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31"/>
  </p:notesMasterIdLst>
  <p:handoutMasterIdLst>
    <p:handoutMasterId r:id="rId32"/>
  </p:handoutMasterIdLst>
  <p:sldIdLst>
    <p:sldId id="276" r:id="rId2"/>
    <p:sldId id="259" r:id="rId3"/>
    <p:sldId id="277" r:id="rId4"/>
    <p:sldId id="28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78" r:id="rId15"/>
    <p:sldId id="279" r:id="rId16"/>
    <p:sldId id="280" r:id="rId17"/>
    <p:sldId id="283" r:id="rId18"/>
    <p:sldId id="354" r:id="rId19"/>
    <p:sldId id="330" r:id="rId20"/>
    <p:sldId id="353" r:id="rId21"/>
    <p:sldId id="331" r:id="rId22"/>
    <p:sldId id="351" r:id="rId23"/>
    <p:sldId id="332" r:id="rId24"/>
    <p:sldId id="357" r:id="rId25"/>
    <p:sldId id="333" r:id="rId26"/>
    <p:sldId id="355" r:id="rId27"/>
    <p:sldId id="356" r:id="rId28"/>
    <p:sldId id="352" r:id="rId29"/>
    <p:sldId id="358" r:id="rId30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FFCC00"/>
    <a:srgbClr val="00CC00"/>
    <a:srgbClr val="000042"/>
    <a:srgbClr val="000021"/>
    <a:srgbClr val="5F5F5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790" autoAdjust="0"/>
  </p:normalViewPr>
  <p:slideViewPr>
    <p:cSldViewPr snapToGrid="0">
      <p:cViewPr varScale="1">
        <p:scale>
          <a:sx n="76" d="100"/>
          <a:sy n="76" d="100"/>
        </p:scale>
        <p:origin x="159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625" y="5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7EEAF8EF-9B1F-4822-91CA-A5683F1B0893}"/>
    <pc:docChg chg="custSel modSld modHandout">
      <pc:chgData name="Peng, Cheng" userId="c8d19071-f396-4c12-bc1e-cc4bb8705334" providerId="ADAL" clId="{7EEAF8EF-9B1F-4822-91CA-A5683F1B0893}" dt="2021-02-01T03:49:25.859" v="25" actId="478"/>
      <pc:docMkLst>
        <pc:docMk/>
      </pc:docMkLst>
      <pc:sldChg chg="delSp modSp mod">
        <pc:chgData name="Peng, Cheng" userId="c8d19071-f396-4c12-bc1e-cc4bb8705334" providerId="ADAL" clId="{7EEAF8EF-9B1F-4822-91CA-A5683F1B0893}" dt="2021-02-01T03:47:12.977" v="2" actId="478"/>
        <pc:sldMkLst>
          <pc:docMk/>
          <pc:sldMk cId="0" sldId="259"/>
        </pc:sldMkLst>
        <pc:spChg chg="del mod">
          <ac:chgData name="Peng, Cheng" userId="c8d19071-f396-4c12-bc1e-cc4bb8705334" providerId="ADAL" clId="{7EEAF8EF-9B1F-4822-91CA-A5683F1B0893}" dt="2021-02-01T03:47:12.977" v="2" actId="478"/>
          <ac:spMkLst>
            <pc:docMk/>
            <pc:sldMk cId="0" sldId="259"/>
            <ac:spMk id="6" creationId="{DD3A31BB-1096-45DF-B36E-17D35782D4BA}"/>
          </ac:spMkLst>
        </pc:spChg>
      </pc:sldChg>
      <pc:sldChg chg="modSp mod">
        <pc:chgData name="Peng, Cheng" userId="c8d19071-f396-4c12-bc1e-cc4bb8705334" providerId="ADAL" clId="{7EEAF8EF-9B1F-4822-91CA-A5683F1B0893}" dt="2021-02-01T03:46:54.729" v="0" actId="6549"/>
        <pc:sldMkLst>
          <pc:docMk/>
          <pc:sldMk cId="0" sldId="276"/>
        </pc:sldMkLst>
        <pc:spChg chg="mod">
          <ac:chgData name="Peng, Cheng" userId="c8d19071-f396-4c12-bc1e-cc4bb8705334" providerId="ADAL" clId="{7EEAF8EF-9B1F-4822-91CA-A5683F1B0893}" dt="2021-02-01T03:46:54.729" v="0" actId="6549"/>
          <ac:spMkLst>
            <pc:docMk/>
            <pc:sldMk cId="0" sldId="276"/>
            <ac:spMk id="16387" creationId="{830D2F05-01CE-4CEB-A7B7-C5C68AD03E9A}"/>
          </ac:spMkLst>
        </pc:spChg>
      </pc:sldChg>
      <pc:sldChg chg="delSp modSp mod">
        <pc:chgData name="Peng, Cheng" userId="c8d19071-f396-4c12-bc1e-cc4bb8705334" providerId="ADAL" clId="{7EEAF8EF-9B1F-4822-91CA-A5683F1B0893}" dt="2021-02-01T03:47:20.781" v="4" actId="478"/>
        <pc:sldMkLst>
          <pc:docMk/>
          <pc:sldMk cId="0" sldId="277"/>
        </pc:sldMkLst>
        <pc:spChg chg="del mod">
          <ac:chgData name="Peng, Cheng" userId="c8d19071-f396-4c12-bc1e-cc4bb8705334" providerId="ADAL" clId="{7EEAF8EF-9B1F-4822-91CA-A5683F1B0893}" dt="2021-02-01T03:47:20.781" v="4" actId="478"/>
          <ac:spMkLst>
            <pc:docMk/>
            <pc:sldMk cId="0" sldId="277"/>
            <ac:spMk id="4" creationId="{6E98EEAF-4847-4B4E-9EAA-8F0E64A4C497}"/>
          </ac:spMkLst>
        </pc:spChg>
      </pc:sldChg>
      <pc:sldChg chg="delSp mod">
        <pc:chgData name="Peng, Cheng" userId="c8d19071-f396-4c12-bc1e-cc4bb8705334" providerId="ADAL" clId="{7EEAF8EF-9B1F-4822-91CA-A5683F1B0893}" dt="2021-02-01T03:47:56.005" v="18" actId="478"/>
        <pc:sldMkLst>
          <pc:docMk/>
          <pc:sldMk cId="0" sldId="278"/>
        </pc:sldMkLst>
        <pc:spChg chg="del">
          <ac:chgData name="Peng, Cheng" userId="c8d19071-f396-4c12-bc1e-cc4bb8705334" providerId="ADAL" clId="{7EEAF8EF-9B1F-4822-91CA-A5683F1B0893}" dt="2021-02-01T03:47:56.005" v="18" actId="478"/>
          <ac:spMkLst>
            <pc:docMk/>
            <pc:sldMk cId="0" sldId="278"/>
            <ac:spMk id="5" creationId="{4FAA9746-1E09-4CBD-A45A-998041AEEDAF}"/>
          </ac:spMkLst>
        </pc:spChg>
      </pc:sldChg>
      <pc:sldChg chg="delSp mod">
        <pc:chgData name="Peng, Cheng" userId="c8d19071-f396-4c12-bc1e-cc4bb8705334" providerId="ADAL" clId="{7EEAF8EF-9B1F-4822-91CA-A5683F1B0893}" dt="2021-02-01T03:47:58.563" v="19" actId="478"/>
        <pc:sldMkLst>
          <pc:docMk/>
          <pc:sldMk cId="0" sldId="279"/>
        </pc:sldMkLst>
        <pc:spChg chg="del">
          <ac:chgData name="Peng, Cheng" userId="c8d19071-f396-4c12-bc1e-cc4bb8705334" providerId="ADAL" clId="{7EEAF8EF-9B1F-4822-91CA-A5683F1B0893}" dt="2021-02-01T03:47:58.563" v="19" actId="478"/>
          <ac:spMkLst>
            <pc:docMk/>
            <pc:sldMk cId="0" sldId="279"/>
            <ac:spMk id="4" creationId="{066B2388-28A1-4C6A-9253-D78C9CE0CDF6}"/>
          </ac:spMkLst>
        </pc:spChg>
      </pc:sldChg>
      <pc:sldChg chg="delSp mod">
        <pc:chgData name="Peng, Cheng" userId="c8d19071-f396-4c12-bc1e-cc4bb8705334" providerId="ADAL" clId="{7EEAF8EF-9B1F-4822-91CA-A5683F1B0893}" dt="2021-02-01T03:48:03.112" v="20" actId="478"/>
        <pc:sldMkLst>
          <pc:docMk/>
          <pc:sldMk cId="0" sldId="280"/>
        </pc:sldMkLst>
        <pc:spChg chg="del">
          <ac:chgData name="Peng, Cheng" userId="c8d19071-f396-4c12-bc1e-cc4bb8705334" providerId="ADAL" clId="{7EEAF8EF-9B1F-4822-91CA-A5683F1B0893}" dt="2021-02-01T03:48:03.112" v="20" actId="478"/>
          <ac:spMkLst>
            <pc:docMk/>
            <pc:sldMk cId="0" sldId="280"/>
            <ac:spMk id="8" creationId="{D9E9732D-F3A3-4882-99F2-4173A1E8D935}"/>
          </ac:spMkLst>
        </pc:spChg>
      </pc:sldChg>
      <pc:sldChg chg="delSp mod">
        <pc:chgData name="Peng, Cheng" userId="c8d19071-f396-4c12-bc1e-cc4bb8705334" providerId="ADAL" clId="{7EEAF8EF-9B1F-4822-91CA-A5683F1B0893}" dt="2021-02-01T03:47:28.379" v="5" actId="478"/>
        <pc:sldMkLst>
          <pc:docMk/>
          <pc:sldMk cId="0" sldId="321"/>
        </pc:sldMkLst>
        <pc:spChg chg="del">
          <ac:chgData name="Peng, Cheng" userId="c8d19071-f396-4c12-bc1e-cc4bb8705334" providerId="ADAL" clId="{7EEAF8EF-9B1F-4822-91CA-A5683F1B0893}" dt="2021-02-01T03:47:28.379" v="5" actId="478"/>
          <ac:spMkLst>
            <pc:docMk/>
            <pc:sldMk cId="0" sldId="321"/>
            <ac:spMk id="16" creationId="{8DBDE519-7C2A-4BFC-83D4-651BB4C74C90}"/>
          </ac:spMkLst>
        </pc:spChg>
      </pc:sldChg>
      <pc:sldChg chg="delSp modSp mod">
        <pc:chgData name="Peng, Cheng" userId="c8d19071-f396-4c12-bc1e-cc4bb8705334" providerId="ADAL" clId="{7EEAF8EF-9B1F-4822-91CA-A5683F1B0893}" dt="2021-02-01T03:47:32.868" v="7" actId="478"/>
        <pc:sldMkLst>
          <pc:docMk/>
          <pc:sldMk cId="0" sldId="322"/>
        </pc:sldMkLst>
        <pc:spChg chg="del mod">
          <ac:chgData name="Peng, Cheng" userId="c8d19071-f396-4c12-bc1e-cc4bb8705334" providerId="ADAL" clId="{7EEAF8EF-9B1F-4822-91CA-A5683F1B0893}" dt="2021-02-01T03:47:32.868" v="7" actId="478"/>
          <ac:spMkLst>
            <pc:docMk/>
            <pc:sldMk cId="0" sldId="322"/>
            <ac:spMk id="158" creationId="{64DD6AED-E093-4843-B6B9-B0C3344CE794}"/>
          </ac:spMkLst>
        </pc:spChg>
      </pc:sldChg>
      <pc:sldChg chg="delSp modSp mod">
        <pc:chgData name="Peng, Cheng" userId="c8d19071-f396-4c12-bc1e-cc4bb8705334" providerId="ADAL" clId="{7EEAF8EF-9B1F-4822-91CA-A5683F1B0893}" dt="2021-02-01T03:47:36.691" v="9" actId="478"/>
        <pc:sldMkLst>
          <pc:docMk/>
          <pc:sldMk cId="0" sldId="323"/>
        </pc:sldMkLst>
        <pc:spChg chg="del mod">
          <ac:chgData name="Peng, Cheng" userId="c8d19071-f396-4c12-bc1e-cc4bb8705334" providerId="ADAL" clId="{7EEAF8EF-9B1F-4822-91CA-A5683F1B0893}" dt="2021-02-01T03:47:36.691" v="9" actId="478"/>
          <ac:spMkLst>
            <pc:docMk/>
            <pc:sldMk cId="0" sldId="323"/>
            <ac:spMk id="44" creationId="{CB5E2946-EB48-46A8-AB3A-AE9AE16C51F1}"/>
          </ac:spMkLst>
        </pc:spChg>
      </pc:sldChg>
      <pc:sldChg chg="delSp mod">
        <pc:chgData name="Peng, Cheng" userId="c8d19071-f396-4c12-bc1e-cc4bb8705334" providerId="ADAL" clId="{7EEAF8EF-9B1F-4822-91CA-A5683F1B0893}" dt="2021-02-01T03:47:39.228" v="10" actId="478"/>
        <pc:sldMkLst>
          <pc:docMk/>
          <pc:sldMk cId="0" sldId="324"/>
        </pc:sldMkLst>
        <pc:spChg chg="del">
          <ac:chgData name="Peng, Cheng" userId="c8d19071-f396-4c12-bc1e-cc4bb8705334" providerId="ADAL" clId="{7EEAF8EF-9B1F-4822-91CA-A5683F1B0893}" dt="2021-02-01T03:47:39.228" v="10" actId="478"/>
          <ac:spMkLst>
            <pc:docMk/>
            <pc:sldMk cId="0" sldId="324"/>
            <ac:spMk id="133" creationId="{4A493E73-D6EA-4971-AA41-E88842232883}"/>
          </ac:spMkLst>
        </pc:spChg>
      </pc:sldChg>
      <pc:sldChg chg="delSp mod">
        <pc:chgData name="Peng, Cheng" userId="c8d19071-f396-4c12-bc1e-cc4bb8705334" providerId="ADAL" clId="{7EEAF8EF-9B1F-4822-91CA-A5683F1B0893}" dt="2021-02-01T03:47:41.708" v="11" actId="478"/>
        <pc:sldMkLst>
          <pc:docMk/>
          <pc:sldMk cId="0" sldId="325"/>
        </pc:sldMkLst>
        <pc:spChg chg="del">
          <ac:chgData name="Peng, Cheng" userId="c8d19071-f396-4c12-bc1e-cc4bb8705334" providerId="ADAL" clId="{7EEAF8EF-9B1F-4822-91CA-A5683F1B0893}" dt="2021-02-01T03:47:41.708" v="11" actId="478"/>
          <ac:spMkLst>
            <pc:docMk/>
            <pc:sldMk cId="0" sldId="325"/>
            <ac:spMk id="8" creationId="{A6C6C4B9-3F84-4707-A0D4-6691CED034BC}"/>
          </ac:spMkLst>
        </pc:spChg>
      </pc:sldChg>
      <pc:sldChg chg="delSp mod">
        <pc:chgData name="Peng, Cheng" userId="c8d19071-f396-4c12-bc1e-cc4bb8705334" providerId="ADAL" clId="{7EEAF8EF-9B1F-4822-91CA-A5683F1B0893}" dt="2021-02-01T03:47:44.284" v="12" actId="478"/>
        <pc:sldMkLst>
          <pc:docMk/>
          <pc:sldMk cId="0" sldId="326"/>
        </pc:sldMkLst>
        <pc:spChg chg="del">
          <ac:chgData name="Peng, Cheng" userId="c8d19071-f396-4c12-bc1e-cc4bb8705334" providerId="ADAL" clId="{7EEAF8EF-9B1F-4822-91CA-A5683F1B0893}" dt="2021-02-01T03:47:44.284" v="12" actId="478"/>
          <ac:spMkLst>
            <pc:docMk/>
            <pc:sldMk cId="0" sldId="326"/>
            <ac:spMk id="10" creationId="{63801D26-2F45-43A5-A3F2-4548B0CC58DB}"/>
          </ac:spMkLst>
        </pc:spChg>
      </pc:sldChg>
      <pc:sldChg chg="delSp mod">
        <pc:chgData name="Peng, Cheng" userId="c8d19071-f396-4c12-bc1e-cc4bb8705334" providerId="ADAL" clId="{7EEAF8EF-9B1F-4822-91CA-A5683F1B0893}" dt="2021-02-01T03:47:46.292" v="13" actId="478"/>
        <pc:sldMkLst>
          <pc:docMk/>
          <pc:sldMk cId="0" sldId="327"/>
        </pc:sldMkLst>
        <pc:spChg chg="del">
          <ac:chgData name="Peng, Cheng" userId="c8d19071-f396-4c12-bc1e-cc4bb8705334" providerId="ADAL" clId="{7EEAF8EF-9B1F-4822-91CA-A5683F1B0893}" dt="2021-02-01T03:47:46.292" v="13" actId="478"/>
          <ac:spMkLst>
            <pc:docMk/>
            <pc:sldMk cId="0" sldId="327"/>
            <ac:spMk id="181" creationId="{8C4C3E77-D59B-44E3-9423-919EE3A5D4A8}"/>
          </ac:spMkLst>
        </pc:spChg>
      </pc:sldChg>
      <pc:sldChg chg="delSp mod">
        <pc:chgData name="Peng, Cheng" userId="c8d19071-f396-4c12-bc1e-cc4bb8705334" providerId="ADAL" clId="{7EEAF8EF-9B1F-4822-91CA-A5683F1B0893}" dt="2021-02-01T03:47:48.676" v="14" actId="478"/>
        <pc:sldMkLst>
          <pc:docMk/>
          <pc:sldMk cId="0" sldId="328"/>
        </pc:sldMkLst>
        <pc:spChg chg="del">
          <ac:chgData name="Peng, Cheng" userId="c8d19071-f396-4c12-bc1e-cc4bb8705334" providerId="ADAL" clId="{7EEAF8EF-9B1F-4822-91CA-A5683F1B0893}" dt="2021-02-01T03:47:48.676" v="14" actId="478"/>
          <ac:spMkLst>
            <pc:docMk/>
            <pc:sldMk cId="0" sldId="328"/>
            <ac:spMk id="7" creationId="{3AEA22CD-DE20-46B4-B807-7E0F5E64B5FE}"/>
          </ac:spMkLst>
        </pc:spChg>
      </pc:sldChg>
      <pc:sldChg chg="delSp modSp mod">
        <pc:chgData name="Peng, Cheng" userId="c8d19071-f396-4c12-bc1e-cc4bb8705334" providerId="ADAL" clId="{7EEAF8EF-9B1F-4822-91CA-A5683F1B0893}" dt="2021-02-01T03:47:53.468" v="17" actId="478"/>
        <pc:sldMkLst>
          <pc:docMk/>
          <pc:sldMk cId="0" sldId="329"/>
        </pc:sldMkLst>
        <pc:spChg chg="del mod">
          <ac:chgData name="Peng, Cheng" userId="c8d19071-f396-4c12-bc1e-cc4bb8705334" providerId="ADAL" clId="{7EEAF8EF-9B1F-4822-91CA-A5683F1B0893}" dt="2021-02-01T03:47:53.468" v="17" actId="478"/>
          <ac:spMkLst>
            <pc:docMk/>
            <pc:sldMk cId="0" sldId="329"/>
            <ac:spMk id="20" creationId="{B8244810-7C3A-4B99-BD4A-0F8DE2A2FDFA}"/>
          </ac:spMkLst>
        </pc:spChg>
      </pc:sldChg>
      <pc:sldChg chg="delSp modSp mod">
        <pc:chgData name="Peng, Cheng" userId="c8d19071-f396-4c12-bc1e-cc4bb8705334" providerId="ADAL" clId="{7EEAF8EF-9B1F-4822-91CA-A5683F1B0893}" dt="2021-02-01T03:48:11.165" v="22" actId="478"/>
        <pc:sldMkLst>
          <pc:docMk/>
          <pc:sldMk cId="640397320" sldId="354"/>
        </pc:sldMkLst>
        <pc:spChg chg="del mod">
          <ac:chgData name="Peng, Cheng" userId="c8d19071-f396-4c12-bc1e-cc4bb8705334" providerId="ADAL" clId="{7EEAF8EF-9B1F-4822-91CA-A5683F1B0893}" dt="2021-02-01T03:48:11.165" v="22" actId="478"/>
          <ac:spMkLst>
            <pc:docMk/>
            <pc:sldMk cId="640397320" sldId="354"/>
            <ac:spMk id="3" creationId="{05EE360F-B507-4CFF-B0A8-455A289F897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56ECEFB8-52B3-4565-B78C-E6D7E5EEE4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755136" cy="28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7030A0"/>
                </a:solidFill>
              </a:rPr>
              <a:t>Copyrighted  by C. Peng.  Please do not distribute.</a:t>
            </a:r>
          </a:p>
        </p:txBody>
      </p:sp>
      <p:sp>
        <p:nvSpPr>
          <p:cNvPr id="317445" name="Rectangle 5">
            <a:extLst>
              <a:ext uri="{FF2B5EF4-FFF2-40B4-BE49-F238E27FC236}">
                <a16:creationId xmlns:a16="http://schemas.microsoft.com/office/drawing/2014/main" id="{698E7925-CB22-4756-9937-617C065A0A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04B5CF66-9FF3-4148-990F-EFB2CECFA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12365D-0A3F-4F17-8830-0EA88A2E7A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 smtClean="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Copyrighted  by C. Peng.  Please do not distribute.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756693-0A5C-4791-A3C8-1C446052AB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5F9531E-4FAA-433E-8C5C-9E596F86FE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4E8FB5C-2B7D-4E03-95D2-EDC7CA078E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75FBACC-C992-4122-97F7-EBBEA7B51B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8D7BCE1B-8E27-4656-8BC2-854597B62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4500B-AFAF-482F-9152-EDDE640C1614}" type="slidenum">
              <a:rPr lang="en-US" altLang="en-US">
                <a:latin typeface="Times" panose="02020603050405020304" pitchFamily="18" charset="0"/>
              </a:rPr>
              <a:pPr/>
              <a:t>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C79FCF4-7FAE-4CB7-B15F-359DF21CB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5811F8F-D492-495B-B3EE-903BEBCC8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8" name="Footer Placeholder 5">
            <a:extLst>
              <a:ext uri="{FF2B5EF4-FFF2-40B4-BE49-F238E27FC236}">
                <a16:creationId xmlns:a16="http://schemas.microsoft.com/office/drawing/2014/main" id="{5F6D79F7-F11D-4DA9-AD63-D634336B9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4302E1C-2452-421E-9DBA-D0D2BAC98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8768D249-31E0-4524-B764-4990FC2DF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2BABF-CD1C-47C4-B7D5-0CC0D993FAD4}" type="slidenum">
              <a:rPr lang="en-US" altLang="en-US">
                <a:latin typeface="Times" panose="02020603050405020304" pitchFamily="18" charset="0"/>
              </a:rPr>
              <a:pPr/>
              <a:t>10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AA8C9C07-85DA-4E2C-B3DA-68C6891BE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68419BE7-4653-49D6-B8F7-8078549DE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9094" name="Footer Placeholder 5">
            <a:extLst>
              <a:ext uri="{FF2B5EF4-FFF2-40B4-BE49-F238E27FC236}">
                <a16:creationId xmlns:a16="http://schemas.microsoft.com/office/drawing/2014/main" id="{651CD858-6206-45AA-8B5E-9E2D84460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13CF8C0-6A8B-4479-9C5E-28CEF876BA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EEAD77CD-35C4-4C3B-9051-891E81FDE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394A0-0CE9-4661-B46C-1A02357C629D}" type="slidenum">
              <a:rPr lang="en-US" altLang="en-US">
                <a:latin typeface="Times" panose="02020603050405020304" pitchFamily="18" charset="0"/>
              </a:rPr>
              <a:pPr/>
              <a:t>11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918DF313-F08E-4086-8B9E-64310FE5E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6BB49593-DA87-4715-99D4-C2B75F29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0118" name="Footer Placeholder 5">
            <a:extLst>
              <a:ext uri="{FF2B5EF4-FFF2-40B4-BE49-F238E27FC236}">
                <a16:creationId xmlns:a16="http://schemas.microsoft.com/office/drawing/2014/main" id="{631446DF-6950-43C3-9559-7756BB87F4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FB9EC78-13F4-4736-AD0E-BCB76AFEF5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AE44C359-F0F9-4586-9808-D1A6C4099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A1BAE-0043-4C89-8B11-2F9936396769}" type="slidenum">
              <a:rPr lang="en-US" altLang="en-US">
                <a:latin typeface="Times" panose="02020603050405020304" pitchFamily="18" charset="0"/>
              </a:rPr>
              <a:pPr/>
              <a:t>12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A4797F52-088D-4E0C-8255-C9B0FCE25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EA916E1A-8449-4BB6-B7D3-7A27BA35F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1142" name="Footer Placeholder 5">
            <a:extLst>
              <a:ext uri="{FF2B5EF4-FFF2-40B4-BE49-F238E27FC236}">
                <a16:creationId xmlns:a16="http://schemas.microsoft.com/office/drawing/2014/main" id="{9AD82949-705D-4B6E-9DE6-349346F950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6441991-FB9A-421A-AB51-9E8F876798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2163" name="Rectangle 7">
            <a:extLst>
              <a:ext uri="{FF2B5EF4-FFF2-40B4-BE49-F238E27FC236}">
                <a16:creationId xmlns:a16="http://schemas.microsoft.com/office/drawing/2014/main" id="{7CDA07A3-1446-4FEC-B827-90C3D03AD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C8C40-18F2-4AE5-9566-A210F5E83277}" type="slidenum">
              <a:rPr lang="en-US" altLang="en-US">
                <a:latin typeface="Times" panose="02020603050405020304" pitchFamily="18" charset="0"/>
              </a:rPr>
              <a:pPr/>
              <a:t>13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962E6AAE-02CC-4D1D-90CF-D48E36BB1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DCBD9752-9B18-4EE5-B3C8-D192C89F6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66" name="Footer Placeholder 5">
            <a:extLst>
              <a:ext uri="{FF2B5EF4-FFF2-40B4-BE49-F238E27FC236}">
                <a16:creationId xmlns:a16="http://schemas.microsoft.com/office/drawing/2014/main" id="{2C75271A-AD9A-4F84-B313-9A76D4833C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85EB405-1DC9-4EAF-ACA1-D133D316FC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3187" name="Rectangle 7">
            <a:extLst>
              <a:ext uri="{FF2B5EF4-FFF2-40B4-BE49-F238E27FC236}">
                <a16:creationId xmlns:a16="http://schemas.microsoft.com/office/drawing/2014/main" id="{D73ADF1B-088C-4E38-B14C-F39BD8B4A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E35B62-B71B-4E3B-B338-D5419B6890BB}" type="slidenum">
              <a:rPr lang="en-US" altLang="en-US">
                <a:latin typeface="Times" panose="02020603050405020304" pitchFamily="18" charset="0"/>
              </a:rPr>
              <a:pPr/>
              <a:t>14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51B04925-A132-4A00-AC7B-F38A50CBA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36D183DF-885A-48FA-8AD2-0E8575601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3190" name="Footer Placeholder 5">
            <a:extLst>
              <a:ext uri="{FF2B5EF4-FFF2-40B4-BE49-F238E27FC236}">
                <a16:creationId xmlns:a16="http://schemas.microsoft.com/office/drawing/2014/main" id="{CE758C6C-E7CF-4D4B-B6EB-F7B82FBA9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FB539B5-4F9A-4495-AFCC-1536EA5989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4211" name="Rectangle 7">
            <a:extLst>
              <a:ext uri="{FF2B5EF4-FFF2-40B4-BE49-F238E27FC236}">
                <a16:creationId xmlns:a16="http://schemas.microsoft.com/office/drawing/2014/main" id="{05E35882-098F-4031-A69C-B25CF718D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AC2E8-80F7-4F4E-8591-71A6DC695D8F}" type="slidenum">
              <a:rPr lang="en-US" altLang="en-US">
                <a:latin typeface="Times" panose="02020603050405020304" pitchFamily="18" charset="0"/>
              </a:rPr>
              <a:pPr/>
              <a:t>15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DDCC3478-EAFA-409A-B2AB-284ECD40F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A0500329-905B-4928-9CE0-05054CF67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4214" name="Footer Placeholder 5">
            <a:extLst>
              <a:ext uri="{FF2B5EF4-FFF2-40B4-BE49-F238E27FC236}">
                <a16:creationId xmlns:a16="http://schemas.microsoft.com/office/drawing/2014/main" id="{476E4142-C04B-40F2-992B-8B0326E6D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51CC944-BCA2-41F3-987A-0713AE63F4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5235" name="Rectangle 7">
            <a:extLst>
              <a:ext uri="{FF2B5EF4-FFF2-40B4-BE49-F238E27FC236}">
                <a16:creationId xmlns:a16="http://schemas.microsoft.com/office/drawing/2014/main" id="{13598744-43C3-426A-AEFD-4B7116684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4A192-F06D-4A49-B7AA-11CA986C2638}" type="slidenum">
              <a:rPr lang="en-US" altLang="en-US">
                <a:latin typeface="Times" panose="02020603050405020304" pitchFamily="18" charset="0"/>
              </a:rPr>
              <a:pPr/>
              <a:t>16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87BC2B88-3B47-42A0-B857-9154B155CC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5DBD09D0-800F-4FB0-A1B3-C485AD90E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5238" name="Footer Placeholder 5">
            <a:extLst>
              <a:ext uri="{FF2B5EF4-FFF2-40B4-BE49-F238E27FC236}">
                <a16:creationId xmlns:a16="http://schemas.microsoft.com/office/drawing/2014/main" id="{CD78B75B-F7BE-4EE8-B402-65101D2076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7510F9E-A354-49A2-BC2F-546FF65FF7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6259" name="Rectangle 7">
            <a:extLst>
              <a:ext uri="{FF2B5EF4-FFF2-40B4-BE49-F238E27FC236}">
                <a16:creationId xmlns:a16="http://schemas.microsoft.com/office/drawing/2014/main" id="{95A18B00-589C-44CF-857A-5CA71A4CC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6C41B0-D36A-4939-958E-4C3667BC7FE5}" type="slidenum">
              <a:rPr lang="en-US" altLang="en-US">
                <a:latin typeface="Times" panose="02020603050405020304" pitchFamily="18" charset="0"/>
              </a:rPr>
              <a:pPr/>
              <a:t>17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901CB326-E216-454E-B45A-F3B8A9708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096CF4BA-B911-4A36-83EE-F51EFCE75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6262" name="Footer Placeholder 5">
            <a:extLst>
              <a:ext uri="{FF2B5EF4-FFF2-40B4-BE49-F238E27FC236}">
                <a16:creationId xmlns:a16="http://schemas.microsoft.com/office/drawing/2014/main" id="{1BEBC61B-864D-432F-9871-6A7C353E3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163DF7A-52B9-4CCE-A6BE-C0C2ED1B66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17A6F021-CBB4-4336-AD9E-EEAAA5098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B6E28-26BD-4348-9BC6-0684FDBAE812}" type="slidenum">
              <a:rPr lang="en-US" altLang="en-US">
                <a:latin typeface="Times" panose="02020603050405020304" pitchFamily="18" charset="0"/>
              </a:rPr>
              <a:pPr/>
              <a:t>19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BEB1DA64-2D4A-4F18-B5E7-47E0F8EDB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EEB7D4E7-7776-4890-83FD-6D4053D8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6" name="Footer Placeholder 5">
            <a:extLst>
              <a:ext uri="{FF2B5EF4-FFF2-40B4-BE49-F238E27FC236}">
                <a16:creationId xmlns:a16="http://schemas.microsoft.com/office/drawing/2014/main" id="{93204E3D-0870-4226-B67B-B8BD04A6A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163DF7A-52B9-4CCE-A6BE-C0C2ED1B66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17A6F021-CBB4-4336-AD9E-EEAAA5098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8B6E28-26BD-4348-9BC6-0684FDBAE812}" type="slidenum">
              <a:rPr lang="en-US" altLang="en-US">
                <a:latin typeface="Times" panose="02020603050405020304" pitchFamily="18" charset="0"/>
              </a:rPr>
              <a:pPr/>
              <a:t>20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BEB1DA64-2D4A-4F18-B5E7-47E0F8EDB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EEB7D4E7-7776-4890-83FD-6D4053D8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6" name="Footer Placeholder 5">
            <a:extLst>
              <a:ext uri="{FF2B5EF4-FFF2-40B4-BE49-F238E27FC236}">
                <a16:creationId xmlns:a16="http://schemas.microsoft.com/office/drawing/2014/main" id="{93204E3D-0870-4226-B67B-B8BD04A6A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197427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FBFE62C-FF25-48C6-B56B-9ACBB5F31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B8512069-C2D5-4DC1-B455-235C32DE2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2CE28-D3CF-4940-8187-FAEE395D142F}" type="slidenum">
              <a:rPr lang="en-US" altLang="en-US">
                <a:latin typeface="Times" panose="02020603050405020304" pitchFamily="18" charset="0"/>
              </a:rPr>
              <a:pPr/>
              <a:t>2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8160330-066B-4453-8912-59A8A18FF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6A546E8-4BCD-457E-BA24-9359C229A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2" name="Footer Placeholder 5">
            <a:extLst>
              <a:ext uri="{FF2B5EF4-FFF2-40B4-BE49-F238E27FC236}">
                <a16:creationId xmlns:a16="http://schemas.microsoft.com/office/drawing/2014/main" id="{F5BCF977-7D3E-4A8F-9E89-2CDD0ABB1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4EB9440-7893-4398-BD3B-76A54E60D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8307" name="Rectangle 7">
            <a:extLst>
              <a:ext uri="{FF2B5EF4-FFF2-40B4-BE49-F238E27FC236}">
                <a16:creationId xmlns:a16="http://schemas.microsoft.com/office/drawing/2014/main" id="{D3DF7A68-E509-4B7E-909E-50E2FFE9A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D67C6-38F9-4234-98D5-24AB3480A1C9}" type="slidenum">
              <a:rPr lang="en-US" altLang="en-US">
                <a:latin typeface="Times" panose="02020603050405020304" pitchFamily="18" charset="0"/>
              </a:rPr>
              <a:pPr/>
              <a:t>21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4A248DDE-59A7-4A25-AC5F-9DA86A6C1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1DC1BFB0-CB30-46D1-A0E3-BCC593CC2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8310" name="Footer Placeholder 5">
            <a:extLst>
              <a:ext uri="{FF2B5EF4-FFF2-40B4-BE49-F238E27FC236}">
                <a16:creationId xmlns:a16="http://schemas.microsoft.com/office/drawing/2014/main" id="{D948C9D6-C0F4-49B7-BAA4-05A3F0201D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1C07B79-E7BA-428A-8FE6-D17E25447E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2655E487-8A9E-45A1-AAE9-7AED76454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B583E-EC0D-4365-A35A-C4148A976446}" type="slidenum">
              <a:rPr lang="en-US" altLang="en-US">
                <a:latin typeface="Times" panose="02020603050405020304" pitchFamily="18" charset="0"/>
              </a:rPr>
              <a:pPr/>
              <a:t>23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3A0A1AC8-C147-4326-9E68-B90709930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205EDD6C-F8F5-4F43-9189-61088D444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9334" name="Footer Placeholder 5">
            <a:extLst>
              <a:ext uri="{FF2B5EF4-FFF2-40B4-BE49-F238E27FC236}">
                <a16:creationId xmlns:a16="http://schemas.microsoft.com/office/drawing/2014/main" id="{F110C799-6B9C-4C4A-A420-5B011A6AD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1C07B79-E7BA-428A-8FE6-D17E25447E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2655E487-8A9E-45A1-AAE9-7AED76454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B583E-EC0D-4365-A35A-C4148A976446}" type="slidenum">
              <a:rPr lang="en-US" altLang="en-US">
                <a:latin typeface="Times" panose="02020603050405020304" pitchFamily="18" charset="0"/>
              </a:rPr>
              <a:pPr/>
              <a:t>24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3A0A1AC8-C147-4326-9E68-B90709930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205EDD6C-F8F5-4F43-9189-61088D444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9334" name="Footer Placeholder 5">
            <a:extLst>
              <a:ext uri="{FF2B5EF4-FFF2-40B4-BE49-F238E27FC236}">
                <a16:creationId xmlns:a16="http://schemas.microsoft.com/office/drawing/2014/main" id="{F110C799-6B9C-4C4A-A420-5B011A6AD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  <p:extLst>
      <p:ext uri="{BB962C8B-B14F-4D97-AF65-F5344CB8AC3E}">
        <p14:creationId xmlns:p14="http://schemas.microsoft.com/office/powerpoint/2010/main" val="574899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B566393-EDC0-430C-9256-2E502A53E5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EB48465B-CF45-410C-A1F8-7D159EC44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4FF15-E93D-469D-936B-05383B97EEA1}" type="slidenum">
              <a:rPr lang="en-US" altLang="en-US">
                <a:latin typeface="Times" panose="02020603050405020304" pitchFamily="18" charset="0"/>
              </a:rPr>
              <a:pPr/>
              <a:t>25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EAE890FA-5C3E-4AC9-9E54-995AF35EC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FE9C097C-DCF1-46C3-96DD-BED91A348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0358" name="Footer Placeholder 5">
            <a:extLst>
              <a:ext uri="{FF2B5EF4-FFF2-40B4-BE49-F238E27FC236}">
                <a16:creationId xmlns:a16="http://schemas.microsoft.com/office/drawing/2014/main" id="{314D7FAD-9244-4DD7-A04C-7711B63712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2BF217B-5970-47F5-B7B1-48003309EB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2530902C-169E-4AD6-9EE3-6FA249E4B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733F3A-B2A0-4E24-99A1-2894E22BCB22}" type="slidenum">
              <a:rPr lang="en-US" altLang="en-US">
                <a:latin typeface="Times" panose="02020603050405020304" pitchFamily="18" charset="0"/>
              </a:rPr>
              <a:pPr/>
              <a:t>3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68AC3193-3826-4552-BE6A-9180E0E83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C6B7B5B0-74D0-4830-ACB9-92C348954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2950" name="Footer Placeholder 5">
            <a:extLst>
              <a:ext uri="{FF2B5EF4-FFF2-40B4-BE49-F238E27FC236}">
                <a16:creationId xmlns:a16="http://schemas.microsoft.com/office/drawing/2014/main" id="{42CABE7E-DE7F-4BA0-9C7A-00C8F7F794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8A5D513-05C3-4707-824B-BE97766CEA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1F682F0B-B18C-43D0-8E9B-AC0F6B7C1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769C4-6EEB-42F7-862A-05A7E6F9B959}" type="slidenum">
              <a:rPr lang="en-US" altLang="en-US">
                <a:latin typeface="Times" panose="02020603050405020304" pitchFamily="18" charset="0"/>
              </a:rPr>
              <a:pPr/>
              <a:t>4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81A70ED-D5EA-4005-9890-E0FCC17CA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BC30A22F-EDE2-4066-BEA1-4B70DF87A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6" name="Footer Placeholder 5">
            <a:extLst>
              <a:ext uri="{FF2B5EF4-FFF2-40B4-BE49-F238E27FC236}">
                <a16:creationId xmlns:a16="http://schemas.microsoft.com/office/drawing/2014/main" id="{34915A21-5DEE-4546-B3CC-474098FDB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53B36C4-8BD4-459C-BF78-0AF8B5680E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3D659FC3-F038-4C47-A683-5D85B3987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29C66-590F-44C0-A7A4-B46ACD3C745D}" type="slidenum">
              <a:rPr lang="en-US" altLang="en-US">
                <a:latin typeface="Times" panose="02020603050405020304" pitchFamily="18" charset="0"/>
              </a:rPr>
              <a:pPr/>
              <a:t>5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56BAE9A1-012B-4A99-9D6B-F9C2317F6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91FC4FCE-04DD-48A8-B786-A61D1FBD8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3974" name="Footer Placeholder 5">
            <a:extLst>
              <a:ext uri="{FF2B5EF4-FFF2-40B4-BE49-F238E27FC236}">
                <a16:creationId xmlns:a16="http://schemas.microsoft.com/office/drawing/2014/main" id="{2E0427FD-2DA4-4FD2-A4E8-254D340678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5D2A738-A0B2-4EA7-ACA4-7EC23E1F8F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7CAB9732-040B-4182-B5C4-B2703E068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57539B-9F0A-4B1A-8365-7468E30AB181}" type="slidenum">
              <a:rPr lang="en-US" altLang="en-US">
                <a:latin typeface="Times" panose="02020603050405020304" pitchFamily="18" charset="0"/>
              </a:rPr>
              <a:pPr/>
              <a:t>6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3E88F7E-D896-4DA4-B9D8-45FD4E4E8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0E1E8E0C-D7EF-4334-8876-CC59A405D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4998" name="Footer Placeholder 5">
            <a:extLst>
              <a:ext uri="{FF2B5EF4-FFF2-40B4-BE49-F238E27FC236}">
                <a16:creationId xmlns:a16="http://schemas.microsoft.com/office/drawing/2014/main" id="{54FC9247-5784-409D-B929-B941B2DDB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FC3D3C0-5772-4696-8697-241271D084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945A8FE3-DC7A-40B9-86F6-1F2A3DB99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DE4EAE-ADC3-44B5-859B-BDADF26E6680}" type="slidenum">
              <a:rPr lang="en-US" altLang="en-US">
                <a:latin typeface="Times" panose="02020603050405020304" pitchFamily="18" charset="0"/>
              </a:rPr>
              <a:pPr/>
              <a:t>7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A07987BC-22A1-45B8-BCFD-AC0DC953E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48F06D2-FFD1-459B-8E7F-8EA92B45F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2" name="Footer Placeholder 5">
            <a:extLst>
              <a:ext uri="{FF2B5EF4-FFF2-40B4-BE49-F238E27FC236}">
                <a16:creationId xmlns:a16="http://schemas.microsoft.com/office/drawing/2014/main" id="{8E1F4E00-F63D-49C2-8ED7-161A609512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F36B8C-281C-415D-8211-662889AB72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884ED91C-7361-42CE-9BC2-981CBE6F1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8639C-45BE-4F24-B3EA-D1F6A234BBE5}" type="slidenum">
              <a:rPr lang="en-US" altLang="en-US">
                <a:latin typeface="Times" panose="02020603050405020304" pitchFamily="18" charset="0"/>
              </a:rPr>
              <a:pPr/>
              <a:t>8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EABBC129-F412-4A48-8F50-B2621553B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7D82AD2A-3273-4C35-8AD1-C05F66E3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7046" name="Footer Placeholder 5">
            <a:extLst>
              <a:ext uri="{FF2B5EF4-FFF2-40B4-BE49-F238E27FC236}">
                <a16:creationId xmlns:a16="http://schemas.microsoft.com/office/drawing/2014/main" id="{4CE9C088-7E8D-43D7-BBC5-1C8624959B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96EE159-00C3-4363-8631-060F7952A2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Copyrighted  by C. Peng.  Please do not distribute.</a:t>
            </a: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9BE5049B-9EE7-48AF-8905-207E758A37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2CDE76-3FA4-440E-9E73-CADE1A7453A9}" type="slidenum">
              <a:rPr lang="en-US" altLang="en-US">
                <a:latin typeface="Times" panose="02020603050405020304" pitchFamily="18" charset="0"/>
              </a:rPr>
              <a:pPr/>
              <a:t>9</a:t>
            </a:fld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278B4192-FEA2-40BE-B69F-8237B37B4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AB8B443B-1A70-44CB-B5C8-4D8566BA9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8070" name="Footer Placeholder 5">
            <a:extLst>
              <a:ext uri="{FF2B5EF4-FFF2-40B4-BE49-F238E27FC236}">
                <a16:creationId xmlns:a16="http://schemas.microsoft.com/office/drawing/2014/main" id="{D829DF7B-3C71-4AE3-8785-93F9BDCEDA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Permission to use this copyright protected note is ONLY granted to STUDENTS in STA574/MAT264 at USM.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>
            <a:extLst>
              <a:ext uri="{FF2B5EF4-FFF2-40B4-BE49-F238E27FC236}">
                <a16:creationId xmlns:a16="http://schemas.microsoft.com/office/drawing/2014/main" id="{D446012F-6852-40E8-82CA-6DE38610A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12800" y="733426"/>
            <a:ext cx="103632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>
                <a:solidFill>
                  <a:srgbClr val="000042"/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STA 311 Statistical Computing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Data Management</a:t>
            </a:r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828800" y="2638425"/>
            <a:ext cx="85344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sz="1600" b="1">
                <a:solidFill>
                  <a:srgbClr val="5F5F5F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Instructor: Cheng Peng, Ph.D.</a:t>
            </a:r>
          </a:p>
          <a:p>
            <a:r>
              <a:rPr lang="en-US" dirty="0"/>
              <a:t>Department of Mathematics</a:t>
            </a:r>
          </a:p>
          <a:p>
            <a:r>
              <a:rPr lang="en-US" dirty="0"/>
              <a:t>West Chester University</a:t>
            </a:r>
          </a:p>
          <a:p>
            <a:r>
              <a:rPr lang="en-US" dirty="0"/>
              <a:t>West Chester, PA 19383</a:t>
            </a:r>
          </a:p>
          <a:p>
            <a:endParaRPr lang="en-US" dirty="0"/>
          </a:p>
          <a:p>
            <a:r>
              <a:rPr lang="en-US" dirty="0"/>
              <a:t>Spring 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C960D-AEE6-4C68-AFAC-BDBDE3244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4C4ACB-C12C-47D0-8F12-C1A7CA40915C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1. SAS Data Input and Output: Basics</a:t>
            </a:r>
          </a:p>
        </p:txBody>
      </p:sp>
    </p:spTree>
    <p:extLst>
      <p:ext uri="{BB962C8B-B14F-4D97-AF65-F5344CB8AC3E}">
        <p14:creationId xmlns:p14="http://schemas.microsoft.com/office/powerpoint/2010/main" val="42889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3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0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9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1" name="Text Box 19">
            <a:extLst>
              <a:ext uri="{FF2B5EF4-FFF2-40B4-BE49-F238E27FC236}">
                <a16:creationId xmlns:a16="http://schemas.microsoft.com/office/drawing/2014/main" id="{21F56CDF-CD97-450D-B621-33455741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267" y="6143626"/>
            <a:ext cx="660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Helvetica" pitchFamily="34" charset="0"/>
              </a:rPr>
              <a:t>Topic 1.  Methods of  Data Input and Output</a:t>
            </a: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E1593296-4537-4F52-914B-3CE0A7607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166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0626" name="Text Box 34">
            <a:extLst>
              <a:ext uri="{FF2B5EF4-FFF2-40B4-BE49-F238E27FC236}">
                <a16:creationId xmlns:a16="http://schemas.microsoft.com/office/drawing/2014/main" id="{C4F4F53A-202D-46EF-A335-0DBFC6C1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67" y="6491289"/>
            <a:ext cx="843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bg1"/>
                </a:solidFill>
                <a:latin typeface="Helvetica" pitchFamily="34" charset="0"/>
              </a:rPr>
              <a:t>Instructor:  Cheng Peng     Office: 301E Payson   Phone: 780-4689  Email: cheng.peng@maine.edu</a:t>
            </a:r>
          </a:p>
        </p:txBody>
      </p:sp>
      <p:sp>
        <p:nvSpPr>
          <p:cNvPr id="110627" name="Line 35">
            <a:extLst>
              <a:ext uri="{FF2B5EF4-FFF2-40B4-BE49-F238E27FC236}">
                <a16:creationId xmlns:a16="http://schemas.microsoft.com/office/drawing/2014/main" id="{42B15F27-7AB8-4C62-925A-9309FCF0B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79425"/>
            <a:ext cx="121920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15F1E-4437-4F93-8EE2-184A7CEFF9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016626"/>
            <a:ext cx="12192000" cy="1047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0473F-D47F-4DF7-9A15-74FFC8893561}"/>
              </a:ext>
            </a:extLst>
          </p:cNvPr>
          <p:cNvSpPr txBox="1"/>
          <p:nvPr userDrawn="1"/>
        </p:nvSpPr>
        <p:spPr>
          <a:xfrm>
            <a:off x="2128636" y="6307492"/>
            <a:ext cx="6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1. SAS Coding Rules and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E3634-2E78-4567-84F4-ED22BB78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9F4A-BD1F-4AD9-BF1D-28D278C2F4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3" r:id="rId3"/>
    <p:sldLayoutId id="2147483721" r:id="rId4"/>
    <p:sldLayoutId id="214748372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800">
          <a:solidFill>
            <a:srgbClr val="00004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400">
          <a:solidFill>
            <a:srgbClr val="00004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–"/>
        <a:defRPr sz="2000">
          <a:solidFill>
            <a:srgbClr val="00004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" panose="02020603050405020304" pitchFamily="18" charset="0"/>
        <a:buChar char="»"/>
        <a:defRPr sz="2000">
          <a:solidFill>
            <a:srgbClr val="00004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Font typeface="Times" pitchFamily="18" charset="0"/>
        <a:buChar char="»"/>
        <a:defRPr sz="2000">
          <a:solidFill>
            <a:srgbClr val="00004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peng@wcup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6">
            <a:extLst>
              <a:ext uri="{FF2B5EF4-FFF2-40B4-BE49-F238E27FC236}">
                <a16:creationId xmlns:a16="http://schemas.microsoft.com/office/drawing/2014/main" id="{D108B00B-BEFF-4EDC-B87C-076CA366DA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STA 311 Statistical Computing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&amp; Data Management</a:t>
            </a:r>
          </a:p>
        </p:txBody>
      </p:sp>
      <p:sp>
        <p:nvSpPr>
          <p:cNvPr id="16387" name="Rectangle 27">
            <a:extLst>
              <a:ext uri="{FF2B5EF4-FFF2-40B4-BE49-F238E27FC236}">
                <a16:creationId xmlns:a16="http://schemas.microsoft.com/office/drawing/2014/main" id="{830D2F05-01CE-4CEB-A7B7-C5C68AD03E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89225"/>
            <a:ext cx="64008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 dirty="0"/>
              <a:t>Instructor: Cheng Peng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Department of Mathematics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 University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West Chester, PA 19383</a:t>
            </a:r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1400" dirty="0"/>
              <a:t>Office: 25 University Avenue, RM 111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Phone: 610.436.2369   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Email: </a:t>
            </a:r>
            <a:r>
              <a:rPr lang="en-US" altLang="en-US" sz="1400" dirty="0">
                <a:hlinkClick r:id="rId3"/>
              </a:rPr>
              <a:t>cpeng@wcupa.edu</a:t>
            </a: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4E69343F-6AC7-4F04-93AF-336528B2E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47900" y="1338263"/>
            <a:ext cx="7848600" cy="1206500"/>
          </a:xfrm>
          <a:noFill/>
          <a:ln w="127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CC3300"/>
                </a:solidFill>
              </a:rPr>
              <a:t>    When you submit the LIBNAME statement, a connection is made between a libref in SAS and the physical location of files on your operating system.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0CC35FDA-C653-4F60-A3CA-746F7B520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9826" y="4651376"/>
          <a:ext cx="10144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4397040" imgH="2330280" progId="MS_ClipArt_Gallery.5">
                  <p:embed/>
                </p:oleObj>
              </mc:Choice>
              <mc:Fallback>
                <p:oleObj name="Clip" r:id="rId4" imgW="4397040" imgH="2330280" progId="MS_ClipArt_Gallery.5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0CC35FDA-C653-4F60-A3CA-746F7B520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6" y="4651376"/>
                        <a:ext cx="10144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A2A4C6F0-AC06-4038-8EED-A4B1B3486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1" y="4262438"/>
          <a:ext cx="6524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6" imgW="1055880" imgH="1731600" progId="MS_ClipArt_Gallery.5">
                  <p:embed/>
                </p:oleObj>
              </mc:Choice>
              <mc:Fallback>
                <p:oleObj name="Clip" r:id="rId6" imgW="1055880" imgH="1731600" progId="MS_ClipArt_Gallery.5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A2A4C6F0-AC06-4038-8EED-A4B1B3486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4262438"/>
                        <a:ext cx="652463" cy="10715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31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>
            <a:extLst>
              <a:ext uri="{FF2B5EF4-FFF2-40B4-BE49-F238E27FC236}">
                <a16:creationId xmlns:a16="http://schemas.microsoft.com/office/drawing/2014/main" id="{71A988AB-D92A-4996-88A6-31AD6044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816" y="2943990"/>
            <a:ext cx="8534968" cy="400110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112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 b="1" dirty="0" err="1">
                <a:latin typeface="Courier" pitchFamily="49" charset="0"/>
              </a:rPr>
              <a:t>libname</a:t>
            </a:r>
            <a:r>
              <a:rPr lang="en-US" altLang="en-US" sz="2000" b="1" dirty="0">
                <a:latin typeface="Courier" pitchFamily="49" charset="0"/>
              </a:rPr>
              <a:t> </a:t>
            </a:r>
            <a:r>
              <a:rPr lang="en-US" altLang="en-US" sz="2000" b="1" dirty="0" err="1">
                <a:latin typeface="Courier" pitchFamily="49" charset="0"/>
              </a:rPr>
              <a:t>cpeng</a:t>
            </a:r>
            <a:r>
              <a:rPr lang="en-US" altLang="en-US" sz="2000" b="1" dirty="0">
                <a:latin typeface="Courier" pitchFamily="49" charset="0"/>
              </a:rPr>
              <a:t> 'C:\STA311\Fall2020’;  /* local drive */</a:t>
            </a:r>
            <a:r>
              <a:rPr lang="en-US" altLang="en-US" sz="2000" dirty="0">
                <a:latin typeface="Courier" pitchFamily="49" charset="0"/>
              </a:rPr>
              <a:t> </a:t>
            </a:r>
            <a:endParaRPr lang="en-US" altLang="en-US" sz="2000" b="1" dirty="0">
              <a:latin typeface="Courier" pitchFamily="49" charset="0"/>
            </a:endParaRPr>
          </a:p>
        </p:txBody>
      </p:sp>
      <p:sp>
        <p:nvSpPr>
          <p:cNvPr id="1031" name="AutoShape 6">
            <a:extLst>
              <a:ext uri="{FF2B5EF4-FFF2-40B4-BE49-F238E27FC236}">
                <a16:creationId xmlns:a16="http://schemas.microsoft.com/office/drawing/2014/main" id="{D09FB3C7-DDA8-4C04-ADBF-50912400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3540126"/>
            <a:ext cx="355600" cy="638175"/>
          </a:xfrm>
          <a:prstGeom prst="upArrow">
            <a:avLst>
              <a:gd name="adj1" fmla="val 50000"/>
              <a:gd name="adj2" fmla="val 4486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2" name="Picture 7" descr="SAS_BG_K_ppt">
            <a:extLst>
              <a:ext uri="{FF2B5EF4-FFF2-40B4-BE49-F238E27FC236}">
                <a16:creationId xmlns:a16="http://schemas.microsoft.com/office/drawing/2014/main" id="{4CEABB2C-71DA-420B-8355-60BB9E88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29213" r="19955" b="31372"/>
          <a:stretch>
            <a:fillRect/>
          </a:stretch>
        </p:blipFill>
        <p:spPr bwMode="auto">
          <a:xfrm>
            <a:off x="3062288" y="4197351"/>
            <a:ext cx="20383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8">
            <a:extLst>
              <a:ext uri="{FF2B5EF4-FFF2-40B4-BE49-F238E27FC236}">
                <a16:creationId xmlns:a16="http://schemas.microsoft.com/office/drawing/2014/main" id="{195D4867-0F6A-4130-ADD6-BC65AE3B4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3570288"/>
            <a:ext cx="12700" cy="60325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b"/>
          <a:lstStyle/>
          <a:p>
            <a:endParaRPr 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616CAC1-CCD6-4688-BF46-18340138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Making the Connection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42BBDC7-77EC-4444-9DBC-85F3AAFFB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08189" y="2493963"/>
            <a:ext cx="3189287" cy="652463"/>
          </a:xfrm>
          <a:noFill/>
          <a:ln w="2857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name 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libref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      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refers to the library</a:t>
            </a:r>
            <a:r>
              <a:rPr lang="en-US" altLang="en-US" sz="2000" dirty="0"/>
              <a:t>.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72C8A576-A2B9-4901-A682-9D418F76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042989"/>
            <a:ext cx="711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solidFill>
                  <a:srgbClr val="0000CC"/>
                </a:solidFill>
              </a:rPr>
              <a:t>Every SAS file has a two-level name: </a:t>
            </a:r>
            <a:r>
              <a:rPr lang="en-US" altLang="en-US" sz="2000" b="1" i="1">
                <a:solidFill>
                  <a:schemeClr val="tx2"/>
                </a:solidFill>
              </a:rPr>
              <a:t>libref</a:t>
            </a:r>
            <a:r>
              <a:rPr lang="en-US" altLang="en-US" sz="2000" b="1" i="1"/>
              <a:t>.</a:t>
            </a:r>
            <a:r>
              <a:rPr lang="en-US" altLang="en-US" sz="2000" b="1" i="1">
                <a:solidFill>
                  <a:srgbClr val="990033"/>
                </a:solidFill>
              </a:rPr>
              <a:t>filename</a:t>
            </a:r>
            <a:endParaRPr lang="en-US" altLang="en-US" sz="2400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7DC99E9A-1956-409F-BF79-1DB75254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4338638"/>
            <a:ext cx="4038600" cy="12001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990033"/>
                </a:solidFill>
              </a:rPr>
              <a:t>The second name  (filename) refers to the file in the library.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6516E43E-3CB5-4EB4-A2CD-BFF8BBB1F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1512888"/>
            <a:ext cx="8439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300"/>
              <a:t>The data set </a:t>
            </a:r>
            <a:r>
              <a:rPr lang="en-US" altLang="en-US" sz="2300" b="1">
                <a:solidFill>
                  <a:srgbClr val="0000CC"/>
                </a:solidFill>
                <a:latin typeface="Courier New" panose="02070309020205020404" pitchFamily="49" charset="0"/>
              </a:rPr>
              <a:t>cpeng</a:t>
            </a:r>
            <a:r>
              <a:rPr lang="en-US" altLang="en-US" sz="2300" b="1">
                <a:latin typeface="Courier New" panose="02070309020205020404" pitchFamily="49" charset="0"/>
              </a:rPr>
              <a:t>.</a:t>
            </a:r>
            <a:r>
              <a:rPr lang="en-US" altLang="en-US" sz="2300" b="1">
                <a:solidFill>
                  <a:srgbClr val="990033"/>
                </a:solidFill>
                <a:latin typeface="Courier New" panose="02070309020205020404" pitchFamily="49" charset="0"/>
              </a:rPr>
              <a:t>grades</a:t>
            </a:r>
            <a:r>
              <a:rPr lang="en-US" altLang="en-US" sz="2300" b="1"/>
              <a:t> </a:t>
            </a:r>
            <a:r>
              <a:rPr lang="en-US" altLang="en-US" sz="2300"/>
              <a:t>is a SAS file in the </a:t>
            </a:r>
            <a:r>
              <a:rPr lang="en-US" altLang="en-US" sz="2300" b="1">
                <a:solidFill>
                  <a:srgbClr val="0000CC"/>
                </a:solidFill>
                <a:latin typeface="Courier New" panose="02070309020205020404" pitchFamily="49" charset="0"/>
              </a:rPr>
              <a:t>cpeng</a:t>
            </a:r>
            <a:r>
              <a:rPr lang="en-US" altLang="en-US" sz="2300"/>
              <a:t> library.</a:t>
            </a:r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652238B7-BF7B-4CF2-B873-7A81BA36CF15}"/>
              </a:ext>
            </a:extLst>
          </p:cNvPr>
          <p:cNvSpPr>
            <a:spLocks/>
          </p:cNvSpPr>
          <p:nvPr/>
        </p:nvSpPr>
        <p:spPr bwMode="auto">
          <a:xfrm>
            <a:off x="8080376" y="2008189"/>
            <a:ext cx="1965325" cy="3806825"/>
          </a:xfrm>
          <a:custGeom>
            <a:avLst/>
            <a:gdLst>
              <a:gd name="T0" fmla="*/ 2147483647 w 7428"/>
              <a:gd name="T1" fmla="*/ 2147483647 h 14388"/>
              <a:gd name="T2" fmla="*/ 2147483647 w 7428"/>
              <a:gd name="T3" fmla="*/ 2147483647 h 14388"/>
              <a:gd name="T4" fmla="*/ 2147483647 w 7428"/>
              <a:gd name="T5" fmla="*/ 2147483647 h 14388"/>
              <a:gd name="T6" fmla="*/ 2147483647 w 7428"/>
              <a:gd name="T7" fmla="*/ 2147483647 h 14388"/>
              <a:gd name="T8" fmla="*/ 2147483647 w 7428"/>
              <a:gd name="T9" fmla="*/ 2147483647 h 14388"/>
              <a:gd name="T10" fmla="*/ 2147483647 w 7428"/>
              <a:gd name="T11" fmla="*/ 2147483647 h 14388"/>
              <a:gd name="T12" fmla="*/ 2147483647 w 7428"/>
              <a:gd name="T13" fmla="*/ 2147483647 h 14388"/>
              <a:gd name="T14" fmla="*/ 2147483647 w 7428"/>
              <a:gd name="T15" fmla="*/ 2147483647 h 14388"/>
              <a:gd name="T16" fmla="*/ 2147483647 w 7428"/>
              <a:gd name="T17" fmla="*/ 2147483647 h 14388"/>
              <a:gd name="T18" fmla="*/ 2147483647 w 7428"/>
              <a:gd name="T19" fmla="*/ 2147483647 h 14388"/>
              <a:gd name="T20" fmla="*/ 2147483647 w 7428"/>
              <a:gd name="T21" fmla="*/ 2147483647 h 14388"/>
              <a:gd name="T22" fmla="*/ 2147483647 w 7428"/>
              <a:gd name="T23" fmla="*/ 2147483647 h 14388"/>
              <a:gd name="T24" fmla="*/ 2147483647 w 7428"/>
              <a:gd name="T25" fmla="*/ 2147483647 h 14388"/>
              <a:gd name="T26" fmla="*/ 2147483647 w 7428"/>
              <a:gd name="T27" fmla="*/ 2147483647 h 14388"/>
              <a:gd name="T28" fmla="*/ 2147483647 w 7428"/>
              <a:gd name="T29" fmla="*/ 2147483647 h 14388"/>
              <a:gd name="T30" fmla="*/ 2147483647 w 7428"/>
              <a:gd name="T31" fmla="*/ 2147483647 h 14388"/>
              <a:gd name="T32" fmla="*/ 2147483647 w 7428"/>
              <a:gd name="T33" fmla="*/ 2147483647 h 14388"/>
              <a:gd name="T34" fmla="*/ 2147483647 w 7428"/>
              <a:gd name="T35" fmla="*/ 2147483647 h 14388"/>
              <a:gd name="T36" fmla="*/ 2147483647 w 7428"/>
              <a:gd name="T37" fmla="*/ 2147483647 h 14388"/>
              <a:gd name="T38" fmla="*/ 2147483647 w 7428"/>
              <a:gd name="T39" fmla="*/ 2147483647 h 14388"/>
              <a:gd name="T40" fmla="*/ 2147483647 w 7428"/>
              <a:gd name="T41" fmla="*/ 2147483647 h 14388"/>
              <a:gd name="T42" fmla="*/ 2147483647 w 7428"/>
              <a:gd name="T43" fmla="*/ 2147483647 h 14388"/>
              <a:gd name="T44" fmla="*/ 2147483647 w 7428"/>
              <a:gd name="T45" fmla="*/ 2147483647 h 14388"/>
              <a:gd name="T46" fmla="*/ 2147483647 w 7428"/>
              <a:gd name="T47" fmla="*/ 2147483647 h 14388"/>
              <a:gd name="T48" fmla="*/ 2147483647 w 7428"/>
              <a:gd name="T49" fmla="*/ 2147483647 h 14388"/>
              <a:gd name="T50" fmla="*/ 2147483647 w 7428"/>
              <a:gd name="T51" fmla="*/ 2147483647 h 14388"/>
              <a:gd name="T52" fmla="*/ 2147483647 w 7428"/>
              <a:gd name="T53" fmla="*/ 2147483647 h 14388"/>
              <a:gd name="T54" fmla="*/ 2147483647 w 7428"/>
              <a:gd name="T55" fmla="*/ 2147483647 h 14388"/>
              <a:gd name="T56" fmla="*/ 2147483647 w 7428"/>
              <a:gd name="T57" fmla="*/ 2147483647 h 14388"/>
              <a:gd name="T58" fmla="*/ 2147483647 w 7428"/>
              <a:gd name="T59" fmla="*/ 2147483647 h 14388"/>
              <a:gd name="T60" fmla="*/ 1722526476 w 7428"/>
              <a:gd name="T61" fmla="*/ 2147483647 h 14388"/>
              <a:gd name="T62" fmla="*/ 1648462212 w 7428"/>
              <a:gd name="T63" fmla="*/ 2147483647 h 14388"/>
              <a:gd name="T64" fmla="*/ 926087196 w 7428"/>
              <a:gd name="T65" fmla="*/ 2147483647 h 14388"/>
              <a:gd name="T66" fmla="*/ 0 w 7428"/>
              <a:gd name="T67" fmla="*/ 2147483647 h 14388"/>
              <a:gd name="T68" fmla="*/ 1129869490 w 7428"/>
              <a:gd name="T69" fmla="*/ 2147483647 h 14388"/>
              <a:gd name="T70" fmla="*/ 2147483647 w 7428"/>
              <a:gd name="T71" fmla="*/ 2147483647 h 14388"/>
              <a:gd name="T72" fmla="*/ 2147483647 w 7428"/>
              <a:gd name="T73" fmla="*/ 2147483647 h 14388"/>
              <a:gd name="T74" fmla="*/ 2147483647 w 7428"/>
              <a:gd name="T75" fmla="*/ 2147483647 h 14388"/>
              <a:gd name="T76" fmla="*/ 2147483647 w 7428"/>
              <a:gd name="T77" fmla="*/ 2147483647 h 14388"/>
              <a:gd name="T78" fmla="*/ 2147483647 w 7428"/>
              <a:gd name="T79" fmla="*/ 2147483647 h 14388"/>
              <a:gd name="T80" fmla="*/ 2147483647 w 7428"/>
              <a:gd name="T81" fmla="*/ 2147483647 h 14388"/>
              <a:gd name="T82" fmla="*/ 2147483647 w 7428"/>
              <a:gd name="T83" fmla="*/ 2147483647 h 14388"/>
              <a:gd name="T84" fmla="*/ 2147483647 w 7428"/>
              <a:gd name="T85" fmla="*/ 2147483647 h 14388"/>
              <a:gd name="T86" fmla="*/ 2147483647 w 7428"/>
              <a:gd name="T87" fmla="*/ 2147483647 h 14388"/>
              <a:gd name="T88" fmla="*/ 2147483647 w 7428"/>
              <a:gd name="T89" fmla="*/ 2147483647 h 14388"/>
              <a:gd name="T90" fmla="*/ 2147483647 w 7428"/>
              <a:gd name="T91" fmla="*/ 2147483647 h 14388"/>
              <a:gd name="T92" fmla="*/ 2147483647 w 7428"/>
              <a:gd name="T93" fmla="*/ 2147483647 h 14388"/>
              <a:gd name="T94" fmla="*/ 2147483647 w 7428"/>
              <a:gd name="T95" fmla="*/ 2147483647 h 14388"/>
              <a:gd name="T96" fmla="*/ 2147483647 w 7428"/>
              <a:gd name="T97" fmla="*/ 2147483647 h 14388"/>
              <a:gd name="T98" fmla="*/ 2147483647 w 7428"/>
              <a:gd name="T99" fmla="*/ 2147483647 h 14388"/>
              <a:gd name="T100" fmla="*/ 2147483647 w 7428"/>
              <a:gd name="T101" fmla="*/ 1741077981 h 14388"/>
              <a:gd name="T102" fmla="*/ 2147483647 w 7428"/>
              <a:gd name="T103" fmla="*/ 2147483647 h 14388"/>
              <a:gd name="T104" fmla="*/ 2147483647 w 7428"/>
              <a:gd name="T105" fmla="*/ 796439273 h 14388"/>
              <a:gd name="T106" fmla="*/ 2147483647 w 7428"/>
              <a:gd name="T107" fmla="*/ 722375010 h 14388"/>
              <a:gd name="T108" fmla="*/ 2147483647 w 7428"/>
              <a:gd name="T109" fmla="*/ 2147483647 h 14388"/>
              <a:gd name="T110" fmla="*/ 2147483647 w 7428"/>
              <a:gd name="T111" fmla="*/ 2147483647 h 14388"/>
              <a:gd name="T112" fmla="*/ 2147483647 w 7428"/>
              <a:gd name="T113" fmla="*/ 1648462198 h 14388"/>
              <a:gd name="T114" fmla="*/ 2147483647 w 7428"/>
              <a:gd name="T115" fmla="*/ 55583404 h 14388"/>
              <a:gd name="T116" fmla="*/ 2147483647 w 7428"/>
              <a:gd name="T117" fmla="*/ 333430869 h 1438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7428"/>
              <a:gd name="T178" fmla="*/ 0 h 14388"/>
              <a:gd name="T179" fmla="*/ 7428 w 7428"/>
              <a:gd name="T180" fmla="*/ 14388 h 1438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7428" h="14388">
                <a:moveTo>
                  <a:pt x="5431" y="154"/>
                </a:moveTo>
                <a:lnTo>
                  <a:pt x="5453" y="175"/>
                </a:lnTo>
                <a:lnTo>
                  <a:pt x="5482" y="201"/>
                </a:lnTo>
                <a:lnTo>
                  <a:pt x="5517" y="232"/>
                </a:lnTo>
                <a:lnTo>
                  <a:pt x="5556" y="267"/>
                </a:lnTo>
                <a:lnTo>
                  <a:pt x="5649" y="346"/>
                </a:lnTo>
                <a:lnTo>
                  <a:pt x="5746" y="431"/>
                </a:lnTo>
                <a:lnTo>
                  <a:pt x="5794" y="473"/>
                </a:lnTo>
                <a:lnTo>
                  <a:pt x="5840" y="516"/>
                </a:lnTo>
                <a:lnTo>
                  <a:pt x="5883" y="555"/>
                </a:lnTo>
                <a:lnTo>
                  <a:pt x="5921" y="592"/>
                </a:lnTo>
                <a:lnTo>
                  <a:pt x="5954" y="625"/>
                </a:lnTo>
                <a:lnTo>
                  <a:pt x="5980" y="655"/>
                </a:lnTo>
                <a:lnTo>
                  <a:pt x="5990" y="668"/>
                </a:lnTo>
                <a:lnTo>
                  <a:pt x="5999" y="679"/>
                </a:lnTo>
                <a:lnTo>
                  <a:pt x="6005" y="689"/>
                </a:lnTo>
                <a:lnTo>
                  <a:pt x="6008" y="697"/>
                </a:lnTo>
                <a:lnTo>
                  <a:pt x="6036" y="704"/>
                </a:lnTo>
                <a:lnTo>
                  <a:pt x="6072" y="713"/>
                </a:lnTo>
                <a:lnTo>
                  <a:pt x="6117" y="723"/>
                </a:lnTo>
                <a:lnTo>
                  <a:pt x="6166" y="734"/>
                </a:lnTo>
                <a:lnTo>
                  <a:pt x="6220" y="747"/>
                </a:lnTo>
                <a:lnTo>
                  <a:pt x="6277" y="760"/>
                </a:lnTo>
                <a:lnTo>
                  <a:pt x="6334" y="776"/>
                </a:lnTo>
                <a:lnTo>
                  <a:pt x="6391" y="793"/>
                </a:lnTo>
                <a:lnTo>
                  <a:pt x="6419" y="802"/>
                </a:lnTo>
                <a:lnTo>
                  <a:pt x="6446" y="812"/>
                </a:lnTo>
                <a:lnTo>
                  <a:pt x="6471" y="822"/>
                </a:lnTo>
                <a:lnTo>
                  <a:pt x="6496" y="832"/>
                </a:lnTo>
                <a:lnTo>
                  <a:pt x="6519" y="843"/>
                </a:lnTo>
                <a:lnTo>
                  <a:pt x="6540" y="854"/>
                </a:lnTo>
                <a:lnTo>
                  <a:pt x="6560" y="867"/>
                </a:lnTo>
                <a:lnTo>
                  <a:pt x="6577" y="879"/>
                </a:lnTo>
                <a:lnTo>
                  <a:pt x="6592" y="891"/>
                </a:lnTo>
                <a:lnTo>
                  <a:pt x="6605" y="905"/>
                </a:lnTo>
                <a:lnTo>
                  <a:pt x="6615" y="918"/>
                </a:lnTo>
                <a:lnTo>
                  <a:pt x="6622" y="933"/>
                </a:lnTo>
                <a:lnTo>
                  <a:pt x="6626" y="947"/>
                </a:lnTo>
                <a:lnTo>
                  <a:pt x="6627" y="963"/>
                </a:lnTo>
                <a:lnTo>
                  <a:pt x="6624" y="978"/>
                </a:lnTo>
                <a:lnTo>
                  <a:pt x="6618" y="995"/>
                </a:lnTo>
                <a:lnTo>
                  <a:pt x="7122" y="1230"/>
                </a:lnTo>
                <a:lnTo>
                  <a:pt x="7122" y="1238"/>
                </a:lnTo>
                <a:lnTo>
                  <a:pt x="7121" y="1247"/>
                </a:lnTo>
                <a:lnTo>
                  <a:pt x="7119" y="1254"/>
                </a:lnTo>
                <a:lnTo>
                  <a:pt x="7117" y="1261"/>
                </a:lnTo>
                <a:lnTo>
                  <a:pt x="7115" y="1267"/>
                </a:lnTo>
                <a:lnTo>
                  <a:pt x="7111" y="1274"/>
                </a:lnTo>
                <a:lnTo>
                  <a:pt x="7108" y="1280"/>
                </a:lnTo>
                <a:lnTo>
                  <a:pt x="7104" y="1285"/>
                </a:lnTo>
                <a:lnTo>
                  <a:pt x="7093" y="1294"/>
                </a:lnTo>
                <a:lnTo>
                  <a:pt x="7083" y="1304"/>
                </a:lnTo>
                <a:lnTo>
                  <a:pt x="7071" y="1312"/>
                </a:lnTo>
                <a:lnTo>
                  <a:pt x="7057" y="1319"/>
                </a:lnTo>
                <a:lnTo>
                  <a:pt x="7028" y="1332"/>
                </a:lnTo>
                <a:lnTo>
                  <a:pt x="6999" y="1345"/>
                </a:lnTo>
                <a:lnTo>
                  <a:pt x="6985" y="1351"/>
                </a:lnTo>
                <a:lnTo>
                  <a:pt x="6970" y="1358"/>
                </a:lnTo>
                <a:lnTo>
                  <a:pt x="6957" y="1366"/>
                </a:lnTo>
                <a:lnTo>
                  <a:pt x="6944" y="1375"/>
                </a:lnTo>
                <a:lnTo>
                  <a:pt x="6956" y="1386"/>
                </a:lnTo>
                <a:lnTo>
                  <a:pt x="6966" y="1397"/>
                </a:lnTo>
                <a:lnTo>
                  <a:pt x="6974" y="1407"/>
                </a:lnTo>
                <a:lnTo>
                  <a:pt x="6982" y="1417"/>
                </a:lnTo>
                <a:lnTo>
                  <a:pt x="6987" y="1427"/>
                </a:lnTo>
                <a:lnTo>
                  <a:pt x="6992" y="1435"/>
                </a:lnTo>
                <a:lnTo>
                  <a:pt x="6995" y="1443"/>
                </a:lnTo>
                <a:lnTo>
                  <a:pt x="6997" y="1451"/>
                </a:lnTo>
                <a:lnTo>
                  <a:pt x="6998" y="1458"/>
                </a:lnTo>
                <a:lnTo>
                  <a:pt x="6998" y="1464"/>
                </a:lnTo>
                <a:lnTo>
                  <a:pt x="6997" y="1470"/>
                </a:lnTo>
                <a:lnTo>
                  <a:pt x="6995" y="1476"/>
                </a:lnTo>
                <a:lnTo>
                  <a:pt x="6992" y="1482"/>
                </a:lnTo>
                <a:lnTo>
                  <a:pt x="6989" y="1487"/>
                </a:lnTo>
                <a:lnTo>
                  <a:pt x="6984" y="1492"/>
                </a:lnTo>
                <a:lnTo>
                  <a:pt x="6978" y="1496"/>
                </a:lnTo>
                <a:lnTo>
                  <a:pt x="6966" y="1505"/>
                </a:lnTo>
                <a:lnTo>
                  <a:pt x="6951" y="1514"/>
                </a:lnTo>
                <a:lnTo>
                  <a:pt x="6934" y="1522"/>
                </a:lnTo>
                <a:lnTo>
                  <a:pt x="6915" y="1529"/>
                </a:lnTo>
                <a:lnTo>
                  <a:pt x="6896" y="1538"/>
                </a:lnTo>
                <a:lnTo>
                  <a:pt x="6876" y="1547"/>
                </a:lnTo>
                <a:lnTo>
                  <a:pt x="6855" y="1556"/>
                </a:lnTo>
                <a:lnTo>
                  <a:pt x="6835" y="1567"/>
                </a:lnTo>
                <a:lnTo>
                  <a:pt x="6847" y="1580"/>
                </a:lnTo>
                <a:lnTo>
                  <a:pt x="6861" y="1593"/>
                </a:lnTo>
                <a:lnTo>
                  <a:pt x="6877" y="1605"/>
                </a:lnTo>
                <a:lnTo>
                  <a:pt x="6893" y="1615"/>
                </a:lnTo>
                <a:lnTo>
                  <a:pt x="6909" y="1625"/>
                </a:lnTo>
                <a:lnTo>
                  <a:pt x="6926" y="1634"/>
                </a:lnTo>
                <a:lnTo>
                  <a:pt x="6942" y="1643"/>
                </a:lnTo>
                <a:lnTo>
                  <a:pt x="6960" y="1651"/>
                </a:lnTo>
                <a:lnTo>
                  <a:pt x="6994" y="1668"/>
                </a:lnTo>
                <a:lnTo>
                  <a:pt x="7028" y="1685"/>
                </a:lnTo>
                <a:lnTo>
                  <a:pt x="7045" y="1694"/>
                </a:lnTo>
                <a:lnTo>
                  <a:pt x="7060" y="1703"/>
                </a:lnTo>
                <a:lnTo>
                  <a:pt x="7075" y="1714"/>
                </a:lnTo>
                <a:lnTo>
                  <a:pt x="7089" y="1725"/>
                </a:lnTo>
                <a:lnTo>
                  <a:pt x="7089" y="1736"/>
                </a:lnTo>
                <a:lnTo>
                  <a:pt x="7088" y="1747"/>
                </a:lnTo>
                <a:lnTo>
                  <a:pt x="7086" y="1757"/>
                </a:lnTo>
                <a:lnTo>
                  <a:pt x="7082" y="1765"/>
                </a:lnTo>
                <a:lnTo>
                  <a:pt x="7078" y="1774"/>
                </a:lnTo>
                <a:lnTo>
                  <a:pt x="7072" y="1781"/>
                </a:lnTo>
                <a:lnTo>
                  <a:pt x="7064" y="1787"/>
                </a:lnTo>
                <a:lnTo>
                  <a:pt x="7057" y="1792"/>
                </a:lnTo>
                <a:lnTo>
                  <a:pt x="7048" y="1797"/>
                </a:lnTo>
                <a:lnTo>
                  <a:pt x="7039" y="1803"/>
                </a:lnTo>
                <a:lnTo>
                  <a:pt x="7028" y="1806"/>
                </a:lnTo>
                <a:lnTo>
                  <a:pt x="7017" y="1810"/>
                </a:lnTo>
                <a:lnTo>
                  <a:pt x="6994" y="1815"/>
                </a:lnTo>
                <a:lnTo>
                  <a:pt x="6968" y="1818"/>
                </a:lnTo>
                <a:lnTo>
                  <a:pt x="6942" y="1820"/>
                </a:lnTo>
                <a:lnTo>
                  <a:pt x="6916" y="1821"/>
                </a:lnTo>
                <a:lnTo>
                  <a:pt x="6889" y="1820"/>
                </a:lnTo>
                <a:lnTo>
                  <a:pt x="6865" y="1820"/>
                </a:lnTo>
                <a:lnTo>
                  <a:pt x="6820" y="1818"/>
                </a:lnTo>
                <a:lnTo>
                  <a:pt x="6786" y="1816"/>
                </a:lnTo>
                <a:lnTo>
                  <a:pt x="6802" y="1825"/>
                </a:lnTo>
                <a:lnTo>
                  <a:pt x="6819" y="1836"/>
                </a:lnTo>
                <a:lnTo>
                  <a:pt x="6835" y="1847"/>
                </a:lnTo>
                <a:lnTo>
                  <a:pt x="6850" y="1859"/>
                </a:lnTo>
                <a:lnTo>
                  <a:pt x="6883" y="1882"/>
                </a:lnTo>
                <a:lnTo>
                  <a:pt x="6915" y="1906"/>
                </a:lnTo>
                <a:lnTo>
                  <a:pt x="6948" y="1930"/>
                </a:lnTo>
                <a:lnTo>
                  <a:pt x="6983" y="1953"/>
                </a:lnTo>
                <a:lnTo>
                  <a:pt x="7000" y="1963"/>
                </a:lnTo>
                <a:lnTo>
                  <a:pt x="7018" y="1972"/>
                </a:lnTo>
                <a:lnTo>
                  <a:pt x="7036" y="1982"/>
                </a:lnTo>
                <a:lnTo>
                  <a:pt x="7055" y="1989"/>
                </a:lnTo>
                <a:lnTo>
                  <a:pt x="7053" y="2002"/>
                </a:lnTo>
                <a:lnTo>
                  <a:pt x="7049" y="2014"/>
                </a:lnTo>
                <a:lnTo>
                  <a:pt x="7045" y="2025"/>
                </a:lnTo>
                <a:lnTo>
                  <a:pt x="7040" y="2035"/>
                </a:lnTo>
                <a:lnTo>
                  <a:pt x="7033" y="2043"/>
                </a:lnTo>
                <a:lnTo>
                  <a:pt x="7026" y="2051"/>
                </a:lnTo>
                <a:lnTo>
                  <a:pt x="7019" y="2057"/>
                </a:lnTo>
                <a:lnTo>
                  <a:pt x="7011" y="2064"/>
                </a:lnTo>
                <a:lnTo>
                  <a:pt x="7002" y="2069"/>
                </a:lnTo>
                <a:lnTo>
                  <a:pt x="6993" y="2074"/>
                </a:lnTo>
                <a:lnTo>
                  <a:pt x="6983" y="2077"/>
                </a:lnTo>
                <a:lnTo>
                  <a:pt x="6973" y="2080"/>
                </a:lnTo>
                <a:lnTo>
                  <a:pt x="6952" y="2085"/>
                </a:lnTo>
                <a:lnTo>
                  <a:pt x="6929" y="2089"/>
                </a:lnTo>
                <a:lnTo>
                  <a:pt x="6882" y="2093"/>
                </a:lnTo>
                <a:lnTo>
                  <a:pt x="6835" y="2095"/>
                </a:lnTo>
                <a:lnTo>
                  <a:pt x="6813" y="2097"/>
                </a:lnTo>
                <a:lnTo>
                  <a:pt x="6791" y="2099"/>
                </a:lnTo>
                <a:lnTo>
                  <a:pt x="6781" y="2101"/>
                </a:lnTo>
                <a:lnTo>
                  <a:pt x="6770" y="2103"/>
                </a:lnTo>
                <a:lnTo>
                  <a:pt x="6761" y="2106"/>
                </a:lnTo>
                <a:lnTo>
                  <a:pt x="6753" y="2109"/>
                </a:lnTo>
                <a:lnTo>
                  <a:pt x="6833" y="2162"/>
                </a:lnTo>
                <a:lnTo>
                  <a:pt x="6915" y="2213"/>
                </a:lnTo>
                <a:lnTo>
                  <a:pt x="6998" y="2263"/>
                </a:lnTo>
                <a:lnTo>
                  <a:pt x="7081" y="2312"/>
                </a:lnTo>
                <a:lnTo>
                  <a:pt x="7165" y="2360"/>
                </a:lnTo>
                <a:lnTo>
                  <a:pt x="7249" y="2404"/>
                </a:lnTo>
                <a:lnTo>
                  <a:pt x="7291" y="2427"/>
                </a:lnTo>
                <a:lnTo>
                  <a:pt x="7335" y="2448"/>
                </a:lnTo>
                <a:lnTo>
                  <a:pt x="7377" y="2468"/>
                </a:lnTo>
                <a:lnTo>
                  <a:pt x="7421" y="2489"/>
                </a:lnTo>
                <a:lnTo>
                  <a:pt x="7425" y="2503"/>
                </a:lnTo>
                <a:lnTo>
                  <a:pt x="7427" y="2515"/>
                </a:lnTo>
                <a:lnTo>
                  <a:pt x="7428" y="2520"/>
                </a:lnTo>
                <a:lnTo>
                  <a:pt x="7428" y="2525"/>
                </a:lnTo>
                <a:lnTo>
                  <a:pt x="7427" y="2531"/>
                </a:lnTo>
                <a:lnTo>
                  <a:pt x="7426" y="2536"/>
                </a:lnTo>
                <a:lnTo>
                  <a:pt x="7424" y="2541"/>
                </a:lnTo>
                <a:lnTo>
                  <a:pt x="7422" y="2546"/>
                </a:lnTo>
                <a:lnTo>
                  <a:pt x="7419" y="2550"/>
                </a:lnTo>
                <a:lnTo>
                  <a:pt x="7415" y="2555"/>
                </a:lnTo>
                <a:lnTo>
                  <a:pt x="7404" y="2565"/>
                </a:lnTo>
                <a:lnTo>
                  <a:pt x="7392" y="2575"/>
                </a:lnTo>
                <a:lnTo>
                  <a:pt x="7382" y="2686"/>
                </a:lnTo>
                <a:lnTo>
                  <a:pt x="7375" y="2796"/>
                </a:lnTo>
                <a:lnTo>
                  <a:pt x="7370" y="2905"/>
                </a:lnTo>
                <a:lnTo>
                  <a:pt x="7365" y="3015"/>
                </a:lnTo>
                <a:lnTo>
                  <a:pt x="7362" y="3125"/>
                </a:lnTo>
                <a:lnTo>
                  <a:pt x="7359" y="3235"/>
                </a:lnTo>
                <a:lnTo>
                  <a:pt x="7355" y="3344"/>
                </a:lnTo>
                <a:lnTo>
                  <a:pt x="7353" y="3454"/>
                </a:lnTo>
                <a:lnTo>
                  <a:pt x="7350" y="3564"/>
                </a:lnTo>
                <a:lnTo>
                  <a:pt x="7347" y="3674"/>
                </a:lnTo>
                <a:lnTo>
                  <a:pt x="7343" y="3782"/>
                </a:lnTo>
                <a:lnTo>
                  <a:pt x="7338" y="3892"/>
                </a:lnTo>
                <a:lnTo>
                  <a:pt x="7331" y="4002"/>
                </a:lnTo>
                <a:lnTo>
                  <a:pt x="7322" y="4111"/>
                </a:lnTo>
                <a:lnTo>
                  <a:pt x="7318" y="4165"/>
                </a:lnTo>
                <a:lnTo>
                  <a:pt x="7313" y="4220"/>
                </a:lnTo>
                <a:lnTo>
                  <a:pt x="7307" y="4274"/>
                </a:lnTo>
                <a:lnTo>
                  <a:pt x="7301" y="4329"/>
                </a:lnTo>
                <a:lnTo>
                  <a:pt x="7291" y="4508"/>
                </a:lnTo>
                <a:lnTo>
                  <a:pt x="7283" y="4687"/>
                </a:lnTo>
                <a:lnTo>
                  <a:pt x="7275" y="4866"/>
                </a:lnTo>
                <a:lnTo>
                  <a:pt x="7268" y="5046"/>
                </a:lnTo>
                <a:lnTo>
                  <a:pt x="7262" y="5225"/>
                </a:lnTo>
                <a:lnTo>
                  <a:pt x="7258" y="5404"/>
                </a:lnTo>
                <a:lnTo>
                  <a:pt x="7254" y="5583"/>
                </a:lnTo>
                <a:lnTo>
                  <a:pt x="7251" y="5762"/>
                </a:lnTo>
                <a:lnTo>
                  <a:pt x="7248" y="5941"/>
                </a:lnTo>
                <a:lnTo>
                  <a:pt x="7246" y="6121"/>
                </a:lnTo>
                <a:lnTo>
                  <a:pt x="7245" y="6300"/>
                </a:lnTo>
                <a:lnTo>
                  <a:pt x="7244" y="6480"/>
                </a:lnTo>
                <a:lnTo>
                  <a:pt x="7244" y="6659"/>
                </a:lnTo>
                <a:lnTo>
                  <a:pt x="7245" y="6838"/>
                </a:lnTo>
                <a:lnTo>
                  <a:pt x="7246" y="7017"/>
                </a:lnTo>
                <a:lnTo>
                  <a:pt x="7248" y="7197"/>
                </a:lnTo>
                <a:lnTo>
                  <a:pt x="7252" y="7555"/>
                </a:lnTo>
                <a:lnTo>
                  <a:pt x="7258" y="7914"/>
                </a:lnTo>
                <a:lnTo>
                  <a:pt x="7266" y="8273"/>
                </a:lnTo>
                <a:lnTo>
                  <a:pt x="7276" y="8631"/>
                </a:lnTo>
                <a:lnTo>
                  <a:pt x="7286" y="8989"/>
                </a:lnTo>
                <a:lnTo>
                  <a:pt x="7296" y="9348"/>
                </a:lnTo>
                <a:lnTo>
                  <a:pt x="7308" y="9706"/>
                </a:lnTo>
                <a:lnTo>
                  <a:pt x="7319" y="10064"/>
                </a:lnTo>
                <a:lnTo>
                  <a:pt x="7421" y="12788"/>
                </a:lnTo>
                <a:lnTo>
                  <a:pt x="7350" y="12847"/>
                </a:lnTo>
                <a:lnTo>
                  <a:pt x="7279" y="12905"/>
                </a:lnTo>
                <a:lnTo>
                  <a:pt x="7206" y="12962"/>
                </a:lnTo>
                <a:lnTo>
                  <a:pt x="7134" y="13018"/>
                </a:lnTo>
                <a:lnTo>
                  <a:pt x="7061" y="13074"/>
                </a:lnTo>
                <a:lnTo>
                  <a:pt x="6988" y="13129"/>
                </a:lnTo>
                <a:lnTo>
                  <a:pt x="6915" y="13184"/>
                </a:lnTo>
                <a:lnTo>
                  <a:pt x="6842" y="13240"/>
                </a:lnTo>
                <a:lnTo>
                  <a:pt x="6769" y="13295"/>
                </a:lnTo>
                <a:lnTo>
                  <a:pt x="6698" y="13351"/>
                </a:lnTo>
                <a:lnTo>
                  <a:pt x="6625" y="13406"/>
                </a:lnTo>
                <a:lnTo>
                  <a:pt x="6555" y="13463"/>
                </a:lnTo>
                <a:lnTo>
                  <a:pt x="6484" y="13521"/>
                </a:lnTo>
                <a:lnTo>
                  <a:pt x="6416" y="13579"/>
                </a:lnTo>
                <a:lnTo>
                  <a:pt x="6348" y="13639"/>
                </a:lnTo>
                <a:lnTo>
                  <a:pt x="6281" y="13702"/>
                </a:lnTo>
                <a:lnTo>
                  <a:pt x="6216" y="13745"/>
                </a:lnTo>
                <a:lnTo>
                  <a:pt x="6150" y="13789"/>
                </a:lnTo>
                <a:lnTo>
                  <a:pt x="6085" y="13833"/>
                </a:lnTo>
                <a:lnTo>
                  <a:pt x="6019" y="13878"/>
                </a:lnTo>
                <a:lnTo>
                  <a:pt x="5953" y="13923"/>
                </a:lnTo>
                <a:lnTo>
                  <a:pt x="5887" y="13968"/>
                </a:lnTo>
                <a:lnTo>
                  <a:pt x="5822" y="14012"/>
                </a:lnTo>
                <a:lnTo>
                  <a:pt x="5755" y="14057"/>
                </a:lnTo>
                <a:lnTo>
                  <a:pt x="5688" y="14101"/>
                </a:lnTo>
                <a:lnTo>
                  <a:pt x="5622" y="14145"/>
                </a:lnTo>
                <a:lnTo>
                  <a:pt x="5554" y="14188"/>
                </a:lnTo>
                <a:lnTo>
                  <a:pt x="5486" y="14230"/>
                </a:lnTo>
                <a:lnTo>
                  <a:pt x="5418" y="14271"/>
                </a:lnTo>
                <a:lnTo>
                  <a:pt x="5349" y="14311"/>
                </a:lnTo>
                <a:lnTo>
                  <a:pt x="5280" y="14351"/>
                </a:lnTo>
                <a:lnTo>
                  <a:pt x="5210" y="14388"/>
                </a:lnTo>
                <a:lnTo>
                  <a:pt x="2831" y="14292"/>
                </a:lnTo>
                <a:lnTo>
                  <a:pt x="2675" y="14293"/>
                </a:lnTo>
                <a:lnTo>
                  <a:pt x="2519" y="14295"/>
                </a:lnTo>
                <a:lnTo>
                  <a:pt x="2364" y="14298"/>
                </a:lnTo>
                <a:lnTo>
                  <a:pt x="2211" y="14302"/>
                </a:lnTo>
                <a:lnTo>
                  <a:pt x="2059" y="14306"/>
                </a:lnTo>
                <a:lnTo>
                  <a:pt x="1907" y="14310"/>
                </a:lnTo>
                <a:lnTo>
                  <a:pt x="1756" y="14316"/>
                </a:lnTo>
                <a:lnTo>
                  <a:pt x="1606" y="14320"/>
                </a:lnTo>
                <a:lnTo>
                  <a:pt x="1456" y="14323"/>
                </a:lnTo>
                <a:lnTo>
                  <a:pt x="1306" y="14326"/>
                </a:lnTo>
                <a:lnTo>
                  <a:pt x="1155" y="14328"/>
                </a:lnTo>
                <a:lnTo>
                  <a:pt x="1006" y="14328"/>
                </a:lnTo>
                <a:lnTo>
                  <a:pt x="856" y="14327"/>
                </a:lnTo>
                <a:lnTo>
                  <a:pt x="706" y="14324"/>
                </a:lnTo>
                <a:lnTo>
                  <a:pt x="631" y="14322"/>
                </a:lnTo>
                <a:lnTo>
                  <a:pt x="556" y="14319"/>
                </a:lnTo>
                <a:lnTo>
                  <a:pt x="480" y="14316"/>
                </a:lnTo>
                <a:lnTo>
                  <a:pt x="405" y="14311"/>
                </a:lnTo>
                <a:lnTo>
                  <a:pt x="388" y="14300"/>
                </a:lnTo>
                <a:lnTo>
                  <a:pt x="374" y="14288"/>
                </a:lnTo>
                <a:lnTo>
                  <a:pt x="360" y="14274"/>
                </a:lnTo>
                <a:lnTo>
                  <a:pt x="349" y="14261"/>
                </a:lnTo>
                <a:lnTo>
                  <a:pt x="339" y="14246"/>
                </a:lnTo>
                <a:lnTo>
                  <a:pt x="331" y="14232"/>
                </a:lnTo>
                <a:lnTo>
                  <a:pt x="324" y="14216"/>
                </a:lnTo>
                <a:lnTo>
                  <a:pt x="318" y="14201"/>
                </a:lnTo>
                <a:lnTo>
                  <a:pt x="313" y="14184"/>
                </a:lnTo>
                <a:lnTo>
                  <a:pt x="309" y="14167"/>
                </a:lnTo>
                <a:lnTo>
                  <a:pt x="307" y="14150"/>
                </a:lnTo>
                <a:lnTo>
                  <a:pt x="305" y="14132"/>
                </a:lnTo>
                <a:lnTo>
                  <a:pt x="305" y="14114"/>
                </a:lnTo>
                <a:lnTo>
                  <a:pt x="305" y="14095"/>
                </a:lnTo>
                <a:lnTo>
                  <a:pt x="305" y="14076"/>
                </a:lnTo>
                <a:lnTo>
                  <a:pt x="306" y="14058"/>
                </a:lnTo>
                <a:lnTo>
                  <a:pt x="314" y="13979"/>
                </a:lnTo>
                <a:lnTo>
                  <a:pt x="324" y="13899"/>
                </a:lnTo>
                <a:lnTo>
                  <a:pt x="327" y="13859"/>
                </a:lnTo>
                <a:lnTo>
                  <a:pt x="329" y="13819"/>
                </a:lnTo>
                <a:lnTo>
                  <a:pt x="328" y="13799"/>
                </a:lnTo>
                <a:lnTo>
                  <a:pt x="328" y="13778"/>
                </a:lnTo>
                <a:lnTo>
                  <a:pt x="326" y="13758"/>
                </a:lnTo>
                <a:lnTo>
                  <a:pt x="323" y="13740"/>
                </a:lnTo>
                <a:lnTo>
                  <a:pt x="352" y="10540"/>
                </a:lnTo>
                <a:lnTo>
                  <a:pt x="354" y="10448"/>
                </a:lnTo>
                <a:lnTo>
                  <a:pt x="355" y="10356"/>
                </a:lnTo>
                <a:lnTo>
                  <a:pt x="355" y="10266"/>
                </a:lnTo>
                <a:lnTo>
                  <a:pt x="354" y="10176"/>
                </a:lnTo>
                <a:lnTo>
                  <a:pt x="352" y="10087"/>
                </a:lnTo>
                <a:lnTo>
                  <a:pt x="350" y="9997"/>
                </a:lnTo>
                <a:lnTo>
                  <a:pt x="347" y="9908"/>
                </a:lnTo>
                <a:lnTo>
                  <a:pt x="343" y="9819"/>
                </a:lnTo>
                <a:lnTo>
                  <a:pt x="340" y="9729"/>
                </a:lnTo>
                <a:lnTo>
                  <a:pt x="337" y="9639"/>
                </a:lnTo>
                <a:lnTo>
                  <a:pt x="334" y="9547"/>
                </a:lnTo>
                <a:lnTo>
                  <a:pt x="332" y="9455"/>
                </a:lnTo>
                <a:lnTo>
                  <a:pt x="330" y="9362"/>
                </a:lnTo>
                <a:lnTo>
                  <a:pt x="328" y="9268"/>
                </a:lnTo>
                <a:lnTo>
                  <a:pt x="328" y="9173"/>
                </a:lnTo>
                <a:lnTo>
                  <a:pt x="328" y="9075"/>
                </a:lnTo>
                <a:lnTo>
                  <a:pt x="275" y="7034"/>
                </a:lnTo>
                <a:lnTo>
                  <a:pt x="269" y="6898"/>
                </a:lnTo>
                <a:lnTo>
                  <a:pt x="262" y="6764"/>
                </a:lnTo>
                <a:lnTo>
                  <a:pt x="253" y="6632"/>
                </a:lnTo>
                <a:lnTo>
                  <a:pt x="244" y="6500"/>
                </a:lnTo>
                <a:lnTo>
                  <a:pt x="235" y="6370"/>
                </a:lnTo>
                <a:lnTo>
                  <a:pt x="224" y="6239"/>
                </a:lnTo>
                <a:lnTo>
                  <a:pt x="214" y="6109"/>
                </a:lnTo>
                <a:lnTo>
                  <a:pt x="205" y="5978"/>
                </a:lnTo>
                <a:lnTo>
                  <a:pt x="194" y="5848"/>
                </a:lnTo>
                <a:lnTo>
                  <a:pt x="185" y="5716"/>
                </a:lnTo>
                <a:lnTo>
                  <a:pt x="177" y="5585"/>
                </a:lnTo>
                <a:lnTo>
                  <a:pt x="169" y="5452"/>
                </a:lnTo>
                <a:lnTo>
                  <a:pt x="163" y="5318"/>
                </a:lnTo>
                <a:lnTo>
                  <a:pt x="159" y="5182"/>
                </a:lnTo>
                <a:lnTo>
                  <a:pt x="156" y="5044"/>
                </a:lnTo>
                <a:lnTo>
                  <a:pt x="155" y="4906"/>
                </a:lnTo>
                <a:lnTo>
                  <a:pt x="153" y="4817"/>
                </a:lnTo>
                <a:lnTo>
                  <a:pt x="150" y="4733"/>
                </a:lnTo>
                <a:lnTo>
                  <a:pt x="145" y="4651"/>
                </a:lnTo>
                <a:lnTo>
                  <a:pt x="137" y="4573"/>
                </a:lnTo>
                <a:lnTo>
                  <a:pt x="131" y="4496"/>
                </a:lnTo>
                <a:lnTo>
                  <a:pt x="123" y="4418"/>
                </a:lnTo>
                <a:lnTo>
                  <a:pt x="116" y="4340"/>
                </a:lnTo>
                <a:lnTo>
                  <a:pt x="108" y="4261"/>
                </a:lnTo>
                <a:lnTo>
                  <a:pt x="102" y="4177"/>
                </a:lnTo>
                <a:lnTo>
                  <a:pt x="97" y="4090"/>
                </a:lnTo>
                <a:lnTo>
                  <a:pt x="93" y="3997"/>
                </a:lnTo>
                <a:lnTo>
                  <a:pt x="92" y="3898"/>
                </a:lnTo>
                <a:lnTo>
                  <a:pt x="91" y="3845"/>
                </a:lnTo>
                <a:lnTo>
                  <a:pt x="92" y="3792"/>
                </a:lnTo>
                <a:lnTo>
                  <a:pt x="93" y="3735"/>
                </a:lnTo>
                <a:lnTo>
                  <a:pt x="94" y="3677"/>
                </a:lnTo>
                <a:lnTo>
                  <a:pt x="97" y="3616"/>
                </a:lnTo>
                <a:lnTo>
                  <a:pt x="100" y="3551"/>
                </a:lnTo>
                <a:lnTo>
                  <a:pt x="104" y="3486"/>
                </a:lnTo>
                <a:lnTo>
                  <a:pt x="108" y="3417"/>
                </a:lnTo>
                <a:lnTo>
                  <a:pt x="104" y="3335"/>
                </a:lnTo>
                <a:lnTo>
                  <a:pt x="100" y="3249"/>
                </a:lnTo>
                <a:lnTo>
                  <a:pt x="97" y="3158"/>
                </a:lnTo>
                <a:lnTo>
                  <a:pt x="94" y="3064"/>
                </a:lnTo>
                <a:lnTo>
                  <a:pt x="92" y="2966"/>
                </a:lnTo>
                <a:lnTo>
                  <a:pt x="89" y="2865"/>
                </a:lnTo>
                <a:lnTo>
                  <a:pt x="87" y="2761"/>
                </a:lnTo>
                <a:lnTo>
                  <a:pt x="85" y="2656"/>
                </a:lnTo>
                <a:lnTo>
                  <a:pt x="82" y="2548"/>
                </a:lnTo>
                <a:lnTo>
                  <a:pt x="80" y="2438"/>
                </a:lnTo>
                <a:lnTo>
                  <a:pt x="77" y="2328"/>
                </a:lnTo>
                <a:lnTo>
                  <a:pt x="74" y="2216"/>
                </a:lnTo>
                <a:lnTo>
                  <a:pt x="70" y="2104"/>
                </a:lnTo>
                <a:lnTo>
                  <a:pt x="66" y="1992"/>
                </a:lnTo>
                <a:lnTo>
                  <a:pt x="61" y="1880"/>
                </a:lnTo>
                <a:lnTo>
                  <a:pt x="54" y="1770"/>
                </a:lnTo>
                <a:lnTo>
                  <a:pt x="50" y="1736"/>
                </a:lnTo>
                <a:lnTo>
                  <a:pt x="44" y="1700"/>
                </a:lnTo>
                <a:lnTo>
                  <a:pt x="38" y="1664"/>
                </a:lnTo>
                <a:lnTo>
                  <a:pt x="31" y="1626"/>
                </a:lnTo>
                <a:lnTo>
                  <a:pt x="22" y="1587"/>
                </a:lnTo>
                <a:lnTo>
                  <a:pt x="15" y="1547"/>
                </a:lnTo>
                <a:lnTo>
                  <a:pt x="9" y="1508"/>
                </a:lnTo>
                <a:lnTo>
                  <a:pt x="4" y="1468"/>
                </a:lnTo>
                <a:lnTo>
                  <a:pt x="2" y="1449"/>
                </a:lnTo>
                <a:lnTo>
                  <a:pt x="1" y="1429"/>
                </a:lnTo>
                <a:lnTo>
                  <a:pt x="0" y="1409"/>
                </a:lnTo>
                <a:lnTo>
                  <a:pt x="0" y="1391"/>
                </a:lnTo>
                <a:lnTo>
                  <a:pt x="1" y="1372"/>
                </a:lnTo>
                <a:lnTo>
                  <a:pt x="2" y="1353"/>
                </a:lnTo>
                <a:lnTo>
                  <a:pt x="4" y="1336"/>
                </a:lnTo>
                <a:lnTo>
                  <a:pt x="8" y="1318"/>
                </a:lnTo>
                <a:lnTo>
                  <a:pt x="12" y="1300"/>
                </a:lnTo>
                <a:lnTo>
                  <a:pt x="17" y="1284"/>
                </a:lnTo>
                <a:lnTo>
                  <a:pt x="23" y="1267"/>
                </a:lnTo>
                <a:lnTo>
                  <a:pt x="31" y="1252"/>
                </a:lnTo>
                <a:lnTo>
                  <a:pt x="39" y="1237"/>
                </a:lnTo>
                <a:lnTo>
                  <a:pt x="49" y="1223"/>
                </a:lnTo>
                <a:lnTo>
                  <a:pt x="61" y="1209"/>
                </a:lnTo>
                <a:lnTo>
                  <a:pt x="73" y="1197"/>
                </a:lnTo>
                <a:lnTo>
                  <a:pt x="141" y="1210"/>
                </a:lnTo>
                <a:lnTo>
                  <a:pt x="208" y="1224"/>
                </a:lnTo>
                <a:lnTo>
                  <a:pt x="273" y="1238"/>
                </a:lnTo>
                <a:lnTo>
                  <a:pt x="337" y="1253"/>
                </a:lnTo>
                <a:lnTo>
                  <a:pt x="400" y="1268"/>
                </a:lnTo>
                <a:lnTo>
                  <a:pt x="465" y="1283"/>
                </a:lnTo>
                <a:lnTo>
                  <a:pt x="528" y="1297"/>
                </a:lnTo>
                <a:lnTo>
                  <a:pt x="591" y="1310"/>
                </a:lnTo>
                <a:lnTo>
                  <a:pt x="655" y="1322"/>
                </a:lnTo>
                <a:lnTo>
                  <a:pt x="719" y="1334"/>
                </a:lnTo>
                <a:lnTo>
                  <a:pt x="784" y="1343"/>
                </a:lnTo>
                <a:lnTo>
                  <a:pt x="850" y="1350"/>
                </a:lnTo>
                <a:lnTo>
                  <a:pt x="884" y="1353"/>
                </a:lnTo>
                <a:lnTo>
                  <a:pt x="918" y="1355"/>
                </a:lnTo>
                <a:lnTo>
                  <a:pt x="952" y="1357"/>
                </a:lnTo>
                <a:lnTo>
                  <a:pt x="987" y="1358"/>
                </a:lnTo>
                <a:lnTo>
                  <a:pt x="1022" y="1358"/>
                </a:lnTo>
                <a:lnTo>
                  <a:pt x="1057" y="1358"/>
                </a:lnTo>
                <a:lnTo>
                  <a:pt x="1093" y="1357"/>
                </a:lnTo>
                <a:lnTo>
                  <a:pt x="1131" y="1355"/>
                </a:lnTo>
                <a:lnTo>
                  <a:pt x="1132" y="1341"/>
                </a:lnTo>
                <a:lnTo>
                  <a:pt x="1132" y="1325"/>
                </a:lnTo>
                <a:lnTo>
                  <a:pt x="1130" y="1308"/>
                </a:lnTo>
                <a:lnTo>
                  <a:pt x="1128" y="1289"/>
                </a:lnTo>
                <a:lnTo>
                  <a:pt x="1120" y="1251"/>
                </a:lnTo>
                <a:lnTo>
                  <a:pt x="1114" y="1211"/>
                </a:lnTo>
                <a:lnTo>
                  <a:pt x="1113" y="1192"/>
                </a:lnTo>
                <a:lnTo>
                  <a:pt x="1113" y="1174"/>
                </a:lnTo>
                <a:lnTo>
                  <a:pt x="1114" y="1165"/>
                </a:lnTo>
                <a:lnTo>
                  <a:pt x="1115" y="1157"/>
                </a:lnTo>
                <a:lnTo>
                  <a:pt x="1117" y="1148"/>
                </a:lnTo>
                <a:lnTo>
                  <a:pt x="1120" y="1140"/>
                </a:lnTo>
                <a:lnTo>
                  <a:pt x="1123" y="1133"/>
                </a:lnTo>
                <a:lnTo>
                  <a:pt x="1129" y="1127"/>
                </a:lnTo>
                <a:lnTo>
                  <a:pt x="1133" y="1119"/>
                </a:lnTo>
                <a:lnTo>
                  <a:pt x="1139" y="1114"/>
                </a:lnTo>
                <a:lnTo>
                  <a:pt x="1146" y="1108"/>
                </a:lnTo>
                <a:lnTo>
                  <a:pt x="1154" y="1104"/>
                </a:lnTo>
                <a:lnTo>
                  <a:pt x="1164" y="1100"/>
                </a:lnTo>
                <a:lnTo>
                  <a:pt x="1174" y="1095"/>
                </a:lnTo>
                <a:lnTo>
                  <a:pt x="1342" y="1115"/>
                </a:lnTo>
                <a:lnTo>
                  <a:pt x="1350" y="1092"/>
                </a:lnTo>
                <a:lnTo>
                  <a:pt x="1357" y="1069"/>
                </a:lnTo>
                <a:lnTo>
                  <a:pt x="1365" y="1045"/>
                </a:lnTo>
                <a:lnTo>
                  <a:pt x="1373" y="1021"/>
                </a:lnTo>
                <a:lnTo>
                  <a:pt x="1378" y="1010"/>
                </a:lnTo>
                <a:lnTo>
                  <a:pt x="1383" y="999"/>
                </a:lnTo>
                <a:lnTo>
                  <a:pt x="1390" y="989"/>
                </a:lnTo>
                <a:lnTo>
                  <a:pt x="1396" y="979"/>
                </a:lnTo>
                <a:lnTo>
                  <a:pt x="1404" y="971"/>
                </a:lnTo>
                <a:lnTo>
                  <a:pt x="1412" y="963"/>
                </a:lnTo>
                <a:lnTo>
                  <a:pt x="1422" y="957"/>
                </a:lnTo>
                <a:lnTo>
                  <a:pt x="1433" y="952"/>
                </a:lnTo>
                <a:lnTo>
                  <a:pt x="1463" y="956"/>
                </a:lnTo>
                <a:lnTo>
                  <a:pt x="1493" y="959"/>
                </a:lnTo>
                <a:lnTo>
                  <a:pt x="1509" y="960"/>
                </a:lnTo>
                <a:lnTo>
                  <a:pt x="1523" y="959"/>
                </a:lnTo>
                <a:lnTo>
                  <a:pt x="1539" y="956"/>
                </a:lnTo>
                <a:lnTo>
                  <a:pt x="1553" y="952"/>
                </a:lnTo>
                <a:lnTo>
                  <a:pt x="1523" y="920"/>
                </a:lnTo>
                <a:lnTo>
                  <a:pt x="1492" y="888"/>
                </a:lnTo>
                <a:lnTo>
                  <a:pt x="1461" y="857"/>
                </a:lnTo>
                <a:lnTo>
                  <a:pt x="1432" y="826"/>
                </a:lnTo>
                <a:lnTo>
                  <a:pt x="1404" y="796"/>
                </a:lnTo>
                <a:lnTo>
                  <a:pt x="1380" y="767"/>
                </a:lnTo>
                <a:lnTo>
                  <a:pt x="1370" y="754"/>
                </a:lnTo>
                <a:lnTo>
                  <a:pt x="1360" y="740"/>
                </a:lnTo>
                <a:lnTo>
                  <a:pt x="1352" y="728"/>
                </a:lnTo>
                <a:lnTo>
                  <a:pt x="1345" y="717"/>
                </a:lnTo>
                <a:lnTo>
                  <a:pt x="1340" y="705"/>
                </a:lnTo>
                <a:lnTo>
                  <a:pt x="1337" y="695"/>
                </a:lnTo>
                <a:lnTo>
                  <a:pt x="1336" y="685"/>
                </a:lnTo>
                <a:lnTo>
                  <a:pt x="1336" y="677"/>
                </a:lnTo>
                <a:lnTo>
                  <a:pt x="1339" y="670"/>
                </a:lnTo>
                <a:lnTo>
                  <a:pt x="1344" y="663"/>
                </a:lnTo>
                <a:lnTo>
                  <a:pt x="1350" y="657"/>
                </a:lnTo>
                <a:lnTo>
                  <a:pt x="1361" y="652"/>
                </a:lnTo>
                <a:lnTo>
                  <a:pt x="1373" y="649"/>
                </a:lnTo>
                <a:lnTo>
                  <a:pt x="1388" y="647"/>
                </a:lnTo>
                <a:lnTo>
                  <a:pt x="1406" y="646"/>
                </a:lnTo>
                <a:lnTo>
                  <a:pt x="1427" y="647"/>
                </a:lnTo>
                <a:lnTo>
                  <a:pt x="1451" y="649"/>
                </a:lnTo>
                <a:lnTo>
                  <a:pt x="1479" y="652"/>
                </a:lnTo>
                <a:lnTo>
                  <a:pt x="1510" y="657"/>
                </a:lnTo>
                <a:lnTo>
                  <a:pt x="1544" y="664"/>
                </a:lnTo>
                <a:lnTo>
                  <a:pt x="1542" y="659"/>
                </a:lnTo>
                <a:lnTo>
                  <a:pt x="1540" y="654"/>
                </a:lnTo>
                <a:lnTo>
                  <a:pt x="1537" y="649"/>
                </a:lnTo>
                <a:lnTo>
                  <a:pt x="1533" y="645"/>
                </a:lnTo>
                <a:lnTo>
                  <a:pt x="1523" y="636"/>
                </a:lnTo>
                <a:lnTo>
                  <a:pt x="1513" y="627"/>
                </a:lnTo>
                <a:lnTo>
                  <a:pt x="1488" y="610"/>
                </a:lnTo>
                <a:lnTo>
                  <a:pt x="1462" y="591"/>
                </a:lnTo>
                <a:lnTo>
                  <a:pt x="1451" y="581"/>
                </a:lnTo>
                <a:lnTo>
                  <a:pt x="1441" y="571"/>
                </a:lnTo>
                <a:lnTo>
                  <a:pt x="1437" y="564"/>
                </a:lnTo>
                <a:lnTo>
                  <a:pt x="1433" y="559"/>
                </a:lnTo>
                <a:lnTo>
                  <a:pt x="1430" y="553"/>
                </a:lnTo>
                <a:lnTo>
                  <a:pt x="1428" y="547"/>
                </a:lnTo>
                <a:lnTo>
                  <a:pt x="1427" y="540"/>
                </a:lnTo>
                <a:lnTo>
                  <a:pt x="1426" y="533"/>
                </a:lnTo>
                <a:lnTo>
                  <a:pt x="1426" y="526"/>
                </a:lnTo>
                <a:lnTo>
                  <a:pt x="1427" y="519"/>
                </a:lnTo>
                <a:lnTo>
                  <a:pt x="1429" y="511"/>
                </a:lnTo>
                <a:lnTo>
                  <a:pt x="1433" y="503"/>
                </a:lnTo>
                <a:lnTo>
                  <a:pt x="1437" y="495"/>
                </a:lnTo>
                <a:lnTo>
                  <a:pt x="1442" y="486"/>
                </a:lnTo>
                <a:lnTo>
                  <a:pt x="1451" y="479"/>
                </a:lnTo>
                <a:lnTo>
                  <a:pt x="1459" y="475"/>
                </a:lnTo>
                <a:lnTo>
                  <a:pt x="1469" y="472"/>
                </a:lnTo>
                <a:lnTo>
                  <a:pt x="1480" y="470"/>
                </a:lnTo>
                <a:lnTo>
                  <a:pt x="1490" y="470"/>
                </a:lnTo>
                <a:lnTo>
                  <a:pt x="1502" y="470"/>
                </a:lnTo>
                <a:lnTo>
                  <a:pt x="1514" y="471"/>
                </a:lnTo>
                <a:lnTo>
                  <a:pt x="1526" y="472"/>
                </a:lnTo>
                <a:lnTo>
                  <a:pt x="1551" y="476"/>
                </a:lnTo>
                <a:lnTo>
                  <a:pt x="1576" y="480"/>
                </a:lnTo>
                <a:lnTo>
                  <a:pt x="1587" y="481"/>
                </a:lnTo>
                <a:lnTo>
                  <a:pt x="1599" y="482"/>
                </a:lnTo>
                <a:lnTo>
                  <a:pt x="1610" y="482"/>
                </a:lnTo>
                <a:lnTo>
                  <a:pt x="1621" y="481"/>
                </a:lnTo>
                <a:lnTo>
                  <a:pt x="1611" y="473"/>
                </a:lnTo>
                <a:lnTo>
                  <a:pt x="1601" y="467"/>
                </a:lnTo>
                <a:lnTo>
                  <a:pt x="1591" y="461"/>
                </a:lnTo>
                <a:lnTo>
                  <a:pt x="1580" y="456"/>
                </a:lnTo>
                <a:lnTo>
                  <a:pt x="1557" y="446"/>
                </a:lnTo>
                <a:lnTo>
                  <a:pt x="1536" y="437"/>
                </a:lnTo>
                <a:lnTo>
                  <a:pt x="1524" y="433"/>
                </a:lnTo>
                <a:lnTo>
                  <a:pt x="1515" y="427"/>
                </a:lnTo>
                <a:lnTo>
                  <a:pt x="1505" y="421"/>
                </a:lnTo>
                <a:lnTo>
                  <a:pt x="1496" y="414"/>
                </a:lnTo>
                <a:lnTo>
                  <a:pt x="1488" y="406"/>
                </a:lnTo>
                <a:lnTo>
                  <a:pt x="1482" y="398"/>
                </a:lnTo>
                <a:lnTo>
                  <a:pt x="1476" y="387"/>
                </a:lnTo>
                <a:lnTo>
                  <a:pt x="1471" y="375"/>
                </a:lnTo>
                <a:lnTo>
                  <a:pt x="1475" y="363"/>
                </a:lnTo>
                <a:lnTo>
                  <a:pt x="1479" y="353"/>
                </a:lnTo>
                <a:lnTo>
                  <a:pt x="1484" y="345"/>
                </a:lnTo>
                <a:lnTo>
                  <a:pt x="1488" y="337"/>
                </a:lnTo>
                <a:lnTo>
                  <a:pt x="1494" y="329"/>
                </a:lnTo>
                <a:lnTo>
                  <a:pt x="1499" y="324"/>
                </a:lnTo>
                <a:lnTo>
                  <a:pt x="1506" y="319"/>
                </a:lnTo>
                <a:lnTo>
                  <a:pt x="1513" y="315"/>
                </a:lnTo>
                <a:lnTo>
                  <a:pt x="1520" y="312"/>
                </a:lnTo>
                <a:lnTo>
                  <a:pt x="1527" y="309"/>
                </a:lnTo>
                <a:lnTo>
                  <a:pt x="1535" y="308"/>
                </a:lnTo>
                <a:lnTo>
                  <a:pt x="1543" y="305"/>
                </a:lnTo>
                <a:lnTo>
                  <a:pt x="1559" y="305"/>
                </a:lnTo>
                <a:lnTo>
                  <a:pt x="1577" y="305"/>
                </a:lnTo>
                <a:lnTo>
                  <a:pt x="1613" y="310"/>
                </a:lnTo>
                <a:lnTo>
                  <a:pt x="1651" y="315"/>
                </a:lnTo>
                <a:lnTo>
                  <a:pt x="1669" y="316"/>
                </a:lnTo>
                <a:lnTo>
                  <a:pt x="1687" y="316"/>
                </a:lnTo>
                <a:lnTo>
                  <a:pt x="1696" y="315"/>
                </a:lnTo>
                <a:lnTo>
                  <a:pt x="1704" y="313"/>
                </a:lnTo>
                <a:lnTo>
                  <a:pt x="1713" y="311"/>
                </a:lnTo>
                <a:lnTo>
                  <a:pt x="1721" y="309"/>
                </a:lnTo>
                <a:lnTo>
                  <a:pt x="1709" y="292"/>
                </a:lnTo>
                <a:lnTo>
                  <a:pt x="1696" y="277"/>
                </a:lnTo>
                <a:lnTo>
                  <a:pt x="1684" y="264"/>
                </a:lnTo>
                <a:lnTo>
                  <a:pt x="1671" y="252"/>
                </a:lnTo>
                <a:lnTo>
                  <a:pt x="1660" y="240"/>
                </a:lnTo>
                <a:lnTo>
                  <a:pt x="1650" y="230"/>
                </a:lnTo>
                <a:lnTo>
                  <a:pt x="1640" y="220"/>
                </a:lnTo>
                <a:lnTo>
                  <a:pt x="1632" y="209"/>
                </a:lnTo>
                <a:lnTo>
                  <a:pt x="1625" y="198"/>
                </a:lnTo>
                <a:lnTo>
                  <a:pt x="1618" y="186"/>
                </a:lnTo>
                <a:lnTo>
                  <a:pt x="1614" y="174"/>
                </a:lnTo>
                <a:lnTo>
                  <a:pt x="1612" y="160"/>
                </a:lnTo>
                <a:lnTo>
                  <a:pt x="1611" y="145"/>
                </a:lnTo>
                <a:lnTo>
                  <a:pt x="1612" y="128"/>
                </a:lnTo>
                <a:lnTo>
                  <a:pt x="1615" y="109"/>
                </a:lnTo>
                <a:lnTo>
                  <a:pt x="1621" y="87"/>
                </a:lnTo>
                <a:lnTo>
                  <a:pt x="1672" y="91"/>
                </a:lnTo>
                <a:lnTo>
                  <a:pt x="1724" y="94"/>
                </a:lnTo>
                <a:lnTo>
                  <a:pt x="1776" y="97"/>
                </a:lnTo>
                <a:lnTo>
                  <a:pt x="1828" y="100"/>
                </a:lnTo>
                <a:lnTo>
                  <a:pt x="1879" y="104"/>
                </a:lnTo>
                <a:lnTo>
                  <a:pt x="1931" y="108"/>
                </a:lnTo>
                <a:lnTo>
                  <a:pt x="1983" y="111"/>
                </a:lnTo>
                <a:lnTo>
                  <a:pt x="2035" y="114"/>
                </a:lnTo>
                <a:lnTo>
                  <a:pt x="2087" y="117"/>
                </a:lnTo>
                <a:lnTo>
                  <a:pt x="2138" y="120"/>
                </a:lnTo>
                <a:lnTo>
                  <a:pt x="2190" y="123"/>
                </a:lnTo>
                <a:lnTo>
                  <a:pt x="2241" y="126"/>
                </a:lnTo>
                <a:lnTo>
                  <a:pt x="2292" y="129"/>
                </a:lnTo>
                <a:lnTo>
                  <a:pt x="2342" y="133"/>
                </a:lnTo>
                <a:lnTo>
                  <a:pt x="2392" y="137"/>
                </a:lnTo>
                <a:lnTo>
                  <a:pt x="2442" y="140"/>
                </a:lnTo>
                <a:lnTo>
                  <a:pt x="2451" y="123"/>
                </a:lnTo>
                <a:lnTo>
                  <a:pt x="2462" y="101"/>
                </a:lnTo>
                <a:lnTo>
                  <a:pt x="2468" y="91"/>
                </a:lnTo>
                <a:lnTo>
                  <a:pt x="2474" y="80"/>
                </a:lnTo>
                <a:lnTo>
                  <a:pt x="2480" y="69"/>
                </a:lnTo>
                <a:lnTo>
                  <a:pt x="2487" y="59"/>
                </a:lnTo>
                <a:lnTo>
                  <a:pt x="2495" y="51"/>
                </a:lnTo>
                <a:lnTo>
                  <a:pt x="2503" y="43"/>
                </a:lnTo>
                <a:lnTo>
                  <a:pt x="2508" y="40"/>
                </a:lnTo>
                <a:lnTo>
                  <a:pt x="2512" y="37"/>
                </a:lnTo>
                <a:lnTo>
                  <a:pt x="2518" y="35"/>
                </a:lnTo>
                <a:lnTo>
                  <a:pt x="2523" y="33"/>
                </a:lnTo>
                <a:lnTo>
                  <a:pt x="2528" y="32"/>
                </a:lnTo>
                <a:lnTo>
                  <a:pt x="2533" y="32"/>
                </a:lnTo>
                <a:lnTo>
                  <a:pt x="2539" y="32"/>
                </a:lnTo>
                <a:lnTo>
                  <a:pt x="2545" y="33"/>
                </a:lnTo>
                <a:lnTo>
                  <a:pt x="2552" y="34"/>
                </a:lnTo>
                <a:lnTo>
                  <a:pt x="2558" y="36"/>
                </a:lnTo>
                <a:lnTo>
                  <a:pt x="2565" y="39"/>
                </a:lnTo>
                <a:lnTo>
                  <a:pt x="2572" y="43"/>
                </a:lnTo>
                <a:lnTo>
                  <a:pt x="2610" y="61"/>
                </a:lnTo>
                <a:lnTo>
                  <a:pt x="2648" y="76"/>
                </a:lnTo>
                <a:lnTo>
                  <a:pt x="2686" y="90"/>
                </a:lnTo>
                <a:lnTo>
                  <a:pt x="2726" y="103"/>
                </a:lnTo>
                <a:lnTo>
                  <a:pt x="2766" y="113"/>
                </a:lnTo>
                <a:lnTo>
                  <a:pt x="2806" y="123"/>
                </a:lnTo>
                <a:lnTo>
                  <a:pt x="2847" y="131"/>
                </a:lnTo>
                <a:lnTo>
                  <a:pt x="2888" y="140"/>
                </a:lnTo>
                <a:lnTo>
                  <a:pt x="2930" y="146"/>
                </a:lnTo>
                <a:lnTo>
                  <a:pt x="2972" y="151"/>
                </a:lnTo>
                <a:lnTo>
                  <a:pt x="3014" y="155"/>
                </a:lnTo>
                <a:lnTo>
                  <a:pt x="3057" y="159"/>
                </a:lnTo>
                <a:lnTo>
                  <a:pt x="3100" y="163"/>
                </a:lnTo>
                <a:lnTo>
                  <a:pt x="3142" y="165"/>
                </a:lnTo>
                <a:lnTo>
                  <a:pt x="3186" y="166"/>
                </a:lnTo>
                <a:lnTo>
                  <a:pt x="3229" y="167"/>
                </a:lnTo>
                <a:lnTo>
                  <a:pt x="3316" y="167"/>
                </a:lnTo>
                <a:lnTo>
                  <a:pt x="3404" y="165"/>
                </a:lnTo>
                <a:lnTo>
                  <a:pt x="3491" y="162"/>
                </a:lnTo>
                <a:lnTo>
                  <a:pt x="3579" y="157"/>
                </a:lnTo>
                <a:lnTo>
                  <a:pt x="3666" y="153"/>
                </a:lnTo>
                <a:lnTo>
                  <a:pt x="3752" y="149"/>
                </a:lnTo>
                <a:lnTo>
                  <a:pt x="3838" y="146"/>
                </a:lnTo>
                <a:lnTo>
                  <a:pt x="3922" y="145"/>
                </a:lnTo>
                <a:lnTo>
                  <a:pt x="4000" y="135"/>
                </a:lnTo>
                <a:lnTo>
                  <a:pt x="4078" y="126"/>
                </a:lnTo>
                <a:lnTo>
                  <a:pt x="4157" y="119"/>
                </a:lnTo>
                <a:lnTo>
                  <a:pt x="4237" y="112"/>
                </a:lnTo>
                <a:lnTo>
                  <a:pt x="4316" y="107"/>
                </a:lnTo>
                <a:lnTo>
                  <a:pt x="4395" y="100"/>
                </a:lnTo>
                <a:lnTo>
                  <a:pt x="4475" y="95"/>
                </a:lnTo>
                <a:lnTo>
                  <a:pt x="4554" y="89"/>
                </a:lnTo>
                <a:lnTo>
                  <a:pt x="4634" y="84"/>
                </a:lnTo>
                <a:lnTo>
                  <a:pt x="4712" y="77"/>
                </a:lnTo>
                <a:lnTo>
                  <a:pt x="4791" y="68"/>
                </a:lnTo>
                <a:lnTo>
                  <a:pt x="4869" y="60"/>
                </a:lnTo>
                <a:lnTo>
                  <a:pt x="4945" y="49"/>
                </a:lnTo>
                <a:lnTo>
                  <a:pt x="5022" y="36"/>
                </a:lnTo>
                <a:lnTo>
                  <a:pt x="5059" y="30"/>
                </a:lnTo>
                <a:lnTo>
                  <a:pt x="5098" y="22"/>
                </a:lnTo>
                <a:lnTo>
                  <a:pt x="5135" y="14"/>
                </a:lnTo>
                <a:lnTo>
                  <a:pt x="5172" y="5"/>
                </a:lnTo>
                <a:lnTo>
                  <a:pt x="5184" y="3"/>
                </a:lnTo>
                <a:lnTo>
                  <a:pt x="5195" y="1"/>
                </a:lnTo>
                <a:lnTo>
                  <a:pt x="5205" y="0"/>
                </a:lnTo>
                <a:lnTo>
                  <a:pt x="5216" y="0"/>
                </a:lnTo>
                <a:lnTo>
                  <a:pt x="5226" y="0"/>
                </a:lnTo>
                <a:lnTo>
                  <a:pt x="5236" y="1"/>
                </a:lnTo>
                <a:lnTo>
                  <a:pt x="5247" y="2"/>
                </a:lnTo>
                <a:lnTo>
                  <a:pt x="5256" y="4"/>
                </a:lnTo>
                <a:lnTo>
                  <a:pt x="5265" y="7"/>
                </a:lnTo>
                <a:lnTo>
                  <a:pt x="5275" y="9"/>
                </a:lnTo>
                <a:lnTo>
                  <a:pt x="5284" y="13"/>
                </a:lnTo>
                <a:lnTo>
                  <a:pt x="5292" y="18"/>
                </a:lnTo>
                <a:lnTo>
                  <a:pt x="5309" y="26"/>
                </a:lnTo>
                <a:lnTo>
                  <a:pt x="5324" y="36"/>
                </a:lnTo>
                <a:lnTo>
                  <a:pt x="5340" y="49"/>
                </a:lnTo>
                <a:lnTo>
                  <a:pt x="5354" y="62"/>
                </a:lnTo>
                <a:lnTo>
                  <a:pt x="5369" y="76"/>
                </a:lnTo>
                <a:lnTo>
                  <a:pt x="5381" y="90"/>
                </a:lnTo>
                <a:lnTo>
                  <a:pt x="5407" y="122"/>
                </a:lnTo>
                <a:lnTo>
                  <a:pt x="5431" y="15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Freeform 8">
            <a:extLst>
              <a:ext uri="{FF2B5EF4-FFF2-40B4-BE49-F238E27FC236}">
                <a16:creationId xmlns:a16="http://schemas.microsoft.com/office/drawing/2014/main" id="{C5C0EC7F-54B1-4659-8635-1EDCD6E85D7B}"/>
              </a:ext>
            </a:extLst>
          </p:cNvPr>
          <p:cNvSpPr>
            <a:spLocks/>
          </p:cNvSpPr>
          <p:nvPr/>
        </p:nvSpPr>
        <p:spPr bwMode="auto">
          <a:xfrm>
            <a:off x="9004301" y="2041525"/>
            <a:ext cx="582613" cy="120650"/>
          </a:xfrm>
          <a:custGeom>
            <a:avLst/>
            <a:gdLst>
              <a:gd name="T0" fmla="*/ 2147483647 w 2205"/>
              <a:gd name="T1" fmla="*/ 2147483647 h 457"/>
              <a:gd name="T2" fmla="*/ 2147483647 w 2205"/>
              <a:gd name="T3" fmla="*/ 2147483647 h 457"/>
              <a:gd name="T4" fmla="*/ 2147483647 w 2205"/>
              <a:gd name="T5" fmla="*/ 2147483647 h 457"/>
              <a:gd name="T6" fmla="*/ 2147483647 w 2205"/>
              <a:gd name="T7" fmla="*/ 2147483647 h 457"/>
              <a:gd name="T8" fmla="*/ 2147483647 w 2205"/>
              <a:gd name="T9" fmla="*/ 2147483647 h 457"/>
              <a:gd name="T10" fmla="*/ 2147483647 w 2205"/>
              <a:gd name="T11" fmla="*/ 2147483647 h 457"/>
              <a:gd name="T12" fmla="*/ 2147483647 w 2205"/>
              <a:gd name="T13" fmla="*/ 2147483647 h 457"/>
              <a:gd name="T14" fmla="*/ 2147483647 w 2205"/>
              <a:gd name="T15" fmla="*/ 2147483647 h 457"/>
              <a:gd name="T16" fmla="*/ 2147483647 w 2205"/>
              <a:gd name="T17" fmla="*/ 2147483647 h 457"/>
              <a:gd name="T18" fmla="*/ 2147483647 w 2205"/>
              <a:gd name="T19" fmla="*/ 2024038116 h 457"/>
              <a:gd name="T20" fmla="*/ 2147483647 w 2205"/>
              <a:gd name="T21" fmla="*/ 1803234418 h 457"/>
              <a:gd name="T22" fmla="*/ 2147483647 w 2205"/>
              <a:gd name="T23" fmla="*/ 1619230809 h 457"/>
              <a:gd name="T24" fmla="*/ 2147483647 w 2205"/>
              <a:gd name="T25" fmla="*/ 1508828433 h 457"/>
              <a:gd name="T26" fmla="*/ 2147483647 w 2205"/>
              <a:gd name="T27" fmla="*/ 1453628300 h 457"/>
              <a:gd name="T28" fmla="*/ 2147483647 w 2205"/>
              <a:gd name="T29" fmla="*/ 1472028344 h 457"/>
              <a:gd name="T30" fmla="*/ 2147483647 w 2205"/>
              <a:gd name="T31" fmla="*/ 1748033230 h 457"/>
              <a:gd name="T32" fmla="*/ 2147483647 w 2205"/>
              <a:gd name="T33" fmla="*/ 2147483647 h 457"/>
              <a:gd name="T34" fmla="*/ 2147483647 w 2205"/>
              <a:gd name="T35" fmla="*/ 2147483647 h 457"/>
              <a:gd name="T36" fmla="*/ 2147483647 w 2205"/>
              <a:gd name="T37" fmla="*/ 2147483647 h 457"/>
              <a:gd name="T38" fmla="*/ 2147483647 w 2205"/>
              <a:gd name="T39" fmla="*/ 2147483647 h 457"/>
              <a:gd name="T40" fmla="*/ 2147483647 w 2205"/>
              <a:gd name="T41" fmla="*/ 2147483647 h 457"/>
              <a:gd name="T42" fmla="*/ 2147483647 w 2205"/>
              <a:gd name="T43" fmla="*/ 2147483647 h 457"/>
              <a:gd name="T44" fmla="*/ 2147483647 w 2205"/>
              <a:gd name="T45" fmla="*/ 2147483647 h 457"/>
              <a:gd name="T46" fmla="*/ 2147483647 w 2205"/>
              <a:gd name="T47" fmla="*/ 2147483647 h 457"/>
              <a:gd name="T48" fmla="*/ 2147483647 w 2205"/>
              <a:gd name="T49" fmla="*/ 2147483647 h 457"/>
              <a:gd name="T50" fmla="*/ 2147483647 w 2205"/>
              <a:gd name="T51" fmla="*/ 2147483647 h 457"/>
              <a:gd name="T52" fmla="*/ 2147483647 w 2205"/>
              <a:gd name="T53" fmla="*/ 2147483647 h 457"/>
              <a:gd name="T54" fmla="*/ 2147483647 w 2205"/>
              <a:gd name="T55" fmla="*/ 2147483647 h 457"/>
              <a:gd name="T56" fmla="*/ 2147483647 w 2205"/>
              <a:gd name="T57" fmla="*/ 2147483647 h 457"/>
              <a:gd name="T58" fmla="*/ 2147483647 w 2205"/>
              <a:gd name="T59" fmla="*/ 2147483647 h 457"/>
              <a:gd name="T60" fmla="*/ 2147483647 w 2205"/>
              <a:gd name="T61" fmla="*/ 2147483647 h 457"/>
              <a:gd name="T62" fmla="*/ 1457298631 w 2205"/>
              <a:gd name="T63" fmla="*/ 2147483647 h 457"/>
              <a:gd name="T64" fmla="*/ 479622795 w 2205"/>
              <a:gd name="T65" fmla="*/ 2147483647 h 457"/>
              <a:gd name="T66" fmla="*/ 1789334521 w 2205"/>
              <a:gd name="T67" fmla="*/ 2147483647 h 457"/>
              <a:gd name="T68" fmla="*/ 2147483647 w 2205"/>
              <a:gd name="T69" fmla="*/ 2147483647 h 457"/>
              <a:gd name="T70" fmla="*/ 2147483647 w 2205"/>
              <a:gd name="T71" fmla="*/ 2147483647 h 457"/>
              <a:gd name="T72" fmla="*/ 2147483647 w 2205"/>
              <a:gd name="T73" fmla="*/ 2042439216 h 457"/>
              <a:gd name="T74" fmla="*/ 2147483647 w 2205"/>
              <a:gd name="T75" fmla="*/ 1674431998 h 457"/>
              <a:gd name="T76" fmla="*/ 2147483647 w 2205"/>
              <a:gd name="T77" fmla="*/ 1306424779 h 457"/>
              <a:gd name="T78" fmla="*/ 2147483647 w 2205"/>
              <a:gd name="T79" fmla="*/ 864816593 h 457"/>
              <a:gd name="T80" fmla="*/ 2147483647 w 2205"/>
              <a:gd name="T81" fmla="*/ 368007086 h 457"/>
              <a:gd name="T82" fmla="*/ 2147483647 w 2205"/>
              <a:gd name="T83" fmla="*/ 36800633 h 457"/>
              <a:gd name="T84" fmla="*/ 2147483647 w 2205"/>
              <a:gd name="T85" fmla="*/ 0 h 457"/>
              <a:gd name="T86" fmla="*/ 2147483647 w 2205"/>
              <a:gd name="T87" fmla="*/ 36800633 h 457"/>
              <a:gd name="T88" fmla="*/ 2147483647 w 2205"/>
              <a:gd name="T89" fmla="*/ 165603103 h 457"/>
              <a:gd name="T90" fmla="*/ 2147483647 w 2205"/>
              <a:gd name="T91" fmla="*/ 349606778 h 457"/>
              <a:gd name="T92" fmla="*/ 2147483647 w 2205"/>
              <a:gd name="T93" fmla="*/ 570411135 h 457"/>
              <a:gd name="T94" fmla="*/ 2147483647 w 2205"/>
              <a:gd name="T95" fmla="*/ 993619014 h 457"/>
              <a:gd name="T96" fmla="*/ 2147483647 w 2205"/>
              <a:gd name="T97" fmla="*/ 2024038116 h 457"/>
              <a:gd name="T98" fmla="*/ 2147483647 w 2205"/>
              <a:gd name="T99" fmla="*/ 2147483647 h 457"/>
              <a:gd name="T100" fmla="*/ 2147483647 w 2205"/>
              <a:gd name="T101" fmla="*/ 2147483647 h 457"/>
              <a:gd name="T102" fmla="*/ 2147483647 w 2205"/>
              <a:gd name="T103" fmla="*/ 2147483647 h 45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205"/>
              <a:gd name="T157" fmla="*/ 0 h 457"/>
              <a:gd name="T158" fmla="*/ 2205 w 2205"/>
              <a:gd name="T159" fmla="*/ 457 h 45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205" h="457">
                <a:moveTo>
                  <a:pt x="1941" y="207"/>
                </a:moveTo>
                <a:lnTo>
                  <a:pt x="2205" y="457"/>
                </a:lnTo>
                <a:lnTo>
                  <a:pt x="2167" y="441"/>
                </a:lnTo>
                <a:lnTo>
                  <a:pt x="2131" y="426"/>
                </a:lnTo>
                <a:lnTo>
                  <a:pt x="2095" y="408"/>
                </a:lnTo>
                <a:lnTo>
                  <a:pt x="2062" y="389"/>
                </a:lnTo>
                <a:lnTo>
                  <a:pt x="2029" y="369"/>
                </a:lnTo>
                <a:lnTo>
                  <a:pt x="1998" y="348"/>
                </a:lnTo>
                <a:lnTo>
                  <a:pt x="1967" y="326"/>
                </a:lnTo>
                <a:lnTo>
                  <a:pt x="1936" y="304"/>
                </a:lnTo>
                <a:lnTo>
                  <a:pt x="1888" y="304"/>
                </a:lnTo>
                <a:lnTo>
                  <a:pt x="1868" y="286"/>
                </a:lnTo>
                <a:lnTo>
                  <a:pt x="1847" y="267"/>
                </a:lnTo>
                <a:lnTo>
                  <a:pt x="1828" y="248"/>
                </a:lnTo>
                <a:lnTo>
                  <a:pt x="1810" y="228"/>
                </a:lnTo>
                <a:lnTo>
                  <a:pt x="1772" y="188"/>
                </a:lnTo>
                <a:lnTo>
                  <a:pt x="1735" y="149"/>
                </a:lnTo>
                <a:lnTo>
                  <a:pt x="1715" y="132"/>
                </a:lnTo>
                <a:lnTo>
                  <a:pt x="1696" y="116"/>
                </a:lnTo>
                <a:lnTo>
                  <a:pt x="1684" y="110"/>
                </a:lnTo>
                <a:lnTo>
                  <a:pt x="1674" y="103"/>
                </a:lnTo>
                <a:lnTo>
                  <a:pt x="1662" y="98"/>
                </a:lnTo>
                <a:lnTo>
                  <a:pt x="1651" y="92"/>
                </a:lnTo>
                <a:lnTo>
                  <a:pt x="1639" y="88"/>
                </a:lnTo>
                <a:lnTo>
                  <a:pt x="1627" y="84"/>
                </a:lnTo>
                <a:lnTo>
                  <a:pt x="1614" y="82"/>
                </a:lnTo>
                <a:lnTo>
                  <a:pt x="1600" y="80"/>
                </a:lnTo>
                <a:lnTo>
                  <a:pt x="1587" y="79"/>
                </a:lnTo>
                <a:lnTo>
                  <a:pt x="1572" y="79"/>
                </a:lnTo>
                <a:lnTo>
                  <a:pt x="1558" y="80"/>
                </a:lnTo>
                <a:lnTo>
                  <a:pt x="1542" y="82"/>
                </a:lnTo>
                <a:lnTo>
                  <a:pt x="1456" y="95"/>
                </a:lnTo>
                <a:lnTo>
                  <a:pt x="1371" y="108"/>
                </a:lnTo>
                <a:lnTo>
                  <a:pt x="1288" y="123"/>
                </a:lnTo>
                <a:lnTo>
                  <a:pt x="1203" y="139"/>
                </a:lnTo>
                <a:lnTo>
                  <a:pt x="1119" y="154"/>
                </a:lnTo>
                <a:lnTo>
                  <a:pt x="1034" y="167"/>
                </a:lnTo>
                <a:lnTo>
                  <a:pt x="990" y="173"/>
                </a:lnTo>
                <a:lnTo>
                  <a:pt x="948" y="179"/>
                </a:lnTo>
                <a:lnTo>
                  <a:pt x="904" y="184"/>
                </a:lnTo>
                <a:lnTo>
                  <a:pt x="860" y="188"/>
                </a:lnTo>
                <a:lnTo>
                  <a:pt x="831" y="186"/>
                </a:lnTo>
                <a:lnTo>
                  <a:pt x="803" y="185"/>
                </a:lnTo>
                <a:lnTo>
                  <a:pt x="775" y="184"/>
                </a:lnTo>
                <a:lnTo>
                  <a:pt x="746" y="185"/>
                </a:lnTo>
                <a:lnTo>
                  <a:pt x="719" y="186"/>
                </a:lnTo>
                <a:lnTo>
                  <a:pt x="691" y="187"/>
                </a:lnTo>
                <a:lnTo>
                  <a:pt x="663" y="189"/>
                </a:lnTo>
                <a:lnTo>
                  <a:pt x="636" y="192"/>
                </a:lnTo>
                <a:lnTo>
                  <a:pt x="581" y="198"/>
                </a:lnTo>
                <a:lnTo>
                  <a:pt x="527" y="204"/>
                </a:lnTo>
                <a:lnTo>
                  <a:pt x="473" y="212"/>
                </a:lnTo>
                <a:lnTo>
                  <a:pt x="421" y="218"/>
                </a:lnTo>
                <a:lnTo>
                  <a:pt x="368" y="223"/>
                </a:lnTo>
                <a:lnTo>
                  <a:pt x="315" y="226"/>
                </a:lnTo>
                <a:lnTo>
                  <a:pt x="289" y="227"/>
                </a:lnTo>
                <a:lnTo>
                  <a:pt x="263" y="227"/>
                </a:lnTo>
                <a:lnTo>
                  <a:pt x="236" y="226"/>
                </a:lnTo>
                <a:lnTo>
                  <a:pt x="210" y="224"/>
                </a:lnTo>
                <a:lnTo>
                  <a:pt x="184" y="222"/>
                </a:lnTo>
                <a:lnTo>
                  <a:pt x="159" y="218"/>
                </a:lnTo>
                <a:lnTo>
                  <a:pt x="132" y="213"/>
                </a:lnTo>
                <a:lnTo>
                  <a:pt x="106" y="207"/>
                </a:lnTo>
                <a:lnTo>
                  <a:pt x="79" y="199"/>
                </a:lnTo>
                <a:lnTo>
                  <a:pt x="53" y="191"/>
                </a:lnTo>
                <a:lnTo>
                  <a:pt x="26" y="180"/>
                </a:lnTo>
                <a:lnTo>
                  <a:pt x="0" y="169"/>
                </a:lnTo>
                <a:lnTo>
                  <a:pt x="97" y="161"/>
                </a:lnTo>
                <a:lnTo>
                  <a:pt x="196" y="152"/>
                </a:lnTo>
                <a:lnTo>
                  <a:pt x="296" y="144"/>
                </a:lnTo>
                <a:lnTo>
                  <a:pt x="399" y="136"/>
                </a:lnTo>
                <a:lnTo>
                  <a:pt x="501" y="128"/>
                </a:lnTo>
                <a:lnTo>
                  <a:pt x="605" y="119"/>
                </a:lnTo>
                <a:lnTo>
                  <a:pt x="710" y="111"/>
                </a:lnTo>
                <a:lnTo>
                  <a:pt x="815" y="102"/>
                </a:lnTo>
                <a:lnTo>
                  <a:pt x="920" y="91"/>
                </a:lnTo>
                <a:lnTo>
                  <a:pt x="1025" y="81"/>
                </a:lnTo>
                <a:lnTo>
                  <a:pt x="1131" y="71"/>
                </a:lnTo>
                <a:lnTo>
                  <a:pt x="1236" y="59"/>
                </a:lnTo>
                <a:lnTo>
                  <a:pt x="1340" y="47"/>
                </a:lnTo>
                <a:lnTo>
                  <a:pt x="1444" y="34"/>
                </a:lnTo>
                <a:lnTo>
                  <a:pt x="1546" y="20"/>
                </a:lnTo>
                <a:lnTo>
                  <a:pt x="1648" y="5"/>
                </a:lnTo>
                <a:lnTo>
                  <a:pt x="1662" y="2"/>
                </a:lnTo>
                <a:lnTo>
                  <a:pt x="1677" y="0"/>
                </a:lnTo>
                <a:lnTo>
                  <a:pt x="1690" y="0"/>
                </a:lnTo>
                <a:lnTo>
                  <a:pt x="1703" y="1"/>
                </a:lnTo>
                <a:lnTo>
                  <a:pt x="1715" y="2"/>
                </a:lnTo>
                <a:lnTo>
                  <a:pt x="1727" y="5"/>
                </a:lnTo>
                <a:lnTo>
                  <a:pt x="1737" y="9"/>
                </a:lnTo>
                <a:lnTo>
                  <a:pt x="1747" y="13"/>
                </a:lnTo>
                <a:lnTo>
                  <a:pt x="1757" y="19"/>
                </a:lnTo>
                <a:lnTo>
                  <a:pt x="1766" y="24"/>
                </a:lnTo>
                <a:lnTo>
                  <a:pt x="1775" y="31"/>
                </a:lnTo>
                <a:lnTo>
                  <a:pt x="1784" y="39"/>
                </a:lnTo>
                <a:lnTo>
                  <a:pt x="1799" y="54"/>
                </a:lnTo>
                <a:lnTo>
                  <a:pt x="1815" y="72"/>
                </a:lnTo>
                <a:lnTo>
                  <a:pt x="1843" y="110"/>
                </a:lnTo>
                <a:lnTo>
                  <a:pt x="1872" y="148"/>
                </a:lnTo>
                <a:lnTo>
                  <a:pt x="1887" y="166"/>
                </a:lnTo>
                <a:lnTo>
                  <a:pt x="1904" y="181"/>
                </a:lnTo>
                <a:lnTo>
                  <a:pt x="1912" y="189"/>
                </a:lnTo>
                <a:lnTo>
                  <a:pt x="1921" y="196"/>
                </a:lnTo>
                <a:lnTo>
                  <a:pt x="1931" y="202"/>
                </a:lnTo>
                <a:lnTo>
                  <a:pt x="1941" y="2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9">
            <a:extLst>
              <a:ext uri="{FF2B5EF4-FFF2-40B4-BE49-F238E27FC236}">
                <a16:creationId xmlns:a16="http://schemas.microsoft.com/office/drawing/2014/main" id="{FD300E90-5A23-493E-9673-458E770E9EE1}"/>
              </a:ext>
            </a:extLst>
          </p:cNvPr>
          <p:cNvSpPr>
            <a:spLocks/>
          </p:cNvSpPr>
          <p:nvPr/>
        </p:nvSpPr>
        <p:spPr bwMode="auto">
          <a:xfrm>
            <a:off x="8737600" y="2051051"/>
            <a:ext cx="222250" cy="55563"/>
          </a:xfrm>
          <a:custGeom>
            <a:avLst/>
            <a:gdLst>
              <a:gd name="T0" fmla="*/ 2147483647 w 841"/>
              <a:gd name="T1" fmla="*/ 2147483647 h 209"/>
              <a:gd name="T2" fmla="*/ 2147483647 w 841"/>
              <a:gd name="T3" fmla="*/ 2147483647 h 209"/>
              <a:gd name="T4" fmla="*/ 2147483647 w 841"/>
              <a:gd name="T5" fmla="*/ 2147483647 h 209"/>
              <a:gd name="T6" fmla="*/ 2147483647 w 841"/>
              <a:gd name="T7" fmla="*/ 2147483647 h 209"/>
              <a:gd name="T8" fmla="*/ 2147483647 w 841"/>
              <a:gd name="T9" fmla="*/ 2147483647 h 209"/>
              <a:gd name="T10" fmla="*/ 2147483647 w 841"/>
              <a:gd name="T11" fmla="*/ 2147483647 h 209"/>
              <a:gd name="T12" fmla="*/ 2147483647 w 841"/>
              <a:gd name="T13" fmla="*/ 2147483647 h 209"/>
              <a:gd name="T14" fmla="*/ 2147483647 w 841"/>
              <a:gd name="T15" fmla="*/ 2147483647 h 209"/>
              <a:gd name="T16" fmla="*/ 2147483647 w 841"/>
              <a:gd name="T17" fmla="*/ 2147483647 h 209"/>
              <a:gd name="T18" fmla="*/ 2147483647 w 841"/>
              <a:gd name="T19" fmla="*/ 2147483647 h 209"/>
              <a:gd name="T20" fmla="*/ 2147483647 w 841"/>
              <a:gd name="T21" fmla="*/ 2147483647 h 209"/>
              <a:gd name="T22" fmla="*/ 2147483647 w 841"/>
              <a:gd name="T23" fmla="*/ 2147483647 h 209"/>
              <a:gd name="T24" fmla="*/ 2147483647 w 841"/>
              <a:gd name="T25" fmla="*/ 2147483647 h 209"/>
              <a:gd name="T26" fmla="*/ 2147483647 w 841"/>
              <a:gd name="T27" fmla="*/ 2147483647 h 209"/>
              <a:gd name="T28" fmla="*/ 1919426024 w 841"/>
              <a:gd name="T29" fmla="*/ 2147483647 h 209"/>
              <a:gd name="T30" fmla="*/ 959713012 w 841"/>
              <a:gd name="T31" fmla="*/ 2147483647 h 209"/>
              <a:gd name="T32" fmla="*/ 0 w 841"/>
              <a:gd name="T33" fmla="*/ 2147483647 h 209"/>
              <a:gd name="T34" fmla="*/ 1254988039 w 841"/>
              <a:gd name="T35" fmla="*/ 0 h 209"/>
              <a:gd name="T36" fmla="*/ 2140882096 w 841"/>
              <a:gd name="T37" fmla="*/ 206659805 h 209"/>
              <a:gd name="T38" fmla="*/ 2147483647 w 841"/>
              <a:gd name="T39" fmla="*/ 413390593 h 209"/>
              <a:gd name="T40" fmla="*/ 2147483647 w 841"/>
              <a:gd name="T41" fmla="*/ 638850692 h 209"/>
              <a:gd name="T42" fmla="*/ 2147483647 w 841"/>
              <a:gd name="T43" fmla="*/ 845510431 h 209"/>
              <a:gd name="T44" fmla="*/ 2147483647 w 841"/>
              <a:gd name="T45" fmla="*/ 1071040848 h 209"/>
              <a:gd name="T46" fmla="*/ 2147483647 w 841"/>
              <a:gd name="T47" fmla="*/ 1296501346 h 209"/>
              <a:gd name="T48" fmla="*/ 2147483647 w 841"/>
              <a:gd name="T49" fmla="*/ 1521960515 h 209"/>
              <a:gd name="T50" fmla="*/ 2147483647 w 841"/>
              <a:gd name="T51" fmla="*/ 1766220709 h 209"/>
              <a:gd name="T52" fmla="*/ 2147483647 w 841"/>
              <a:gd name="T53" fmla="*/ 2010480903 h 209"/>
              <a:gd name="T54" fmla="*/ 2147483647 w 841"/>
              <a:gd name="T55" fmla="*/ 2147483647 h 209"/>
              <a:gd name="T56" fmla="*/ 2147483647 w 841"/>
              <a:gd name="T57" fmla="*/ 2147483647 h 209"/>
              <a:gd name="T58" fmla="*/ 2147483647 w 841"/>
              <a:gd name="T59" fmla="*/ 2147483647 h 209"/>
              <a:gd name="T60" fmla="*/ 2147483647 w 841"/>
              <a:gd name="T61" fmla="*/ 2147483647 h 209"/>
              <a:gd name="T62" fmla="*/ 2147483647 w 841"/>
              <a:gd name="T63" fmla="*/ 2147483647 h 209"/>
              <a:gd name="T64" fmla="*/ 2147483647 w 841"/>
              <a:gd name="T65" fmla="*/ 2147483647 h 209"/>
              <a:gd name="T66" fmla="*/ 2147483647 w 841"/>
              <a:gd name="T67" fmla="*/ 2147483647 h 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841"/>
              <a:gd name="T103" fmla="*/ 0 h 209"/>
              <a:gd name="T104" fmla="*/ 841 w 841"/>
              <a:gd name="T105" fmla="*/ 209 h 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841" h="209">
                <a:moveTo>
                  <a:pt x="841" y="207"/>
                </a:moveTo>
                <a:lnTo>
                  <a:pt x="790" y="209"/>
                </a:lnTo>
                <a:lnTo>
                  <a:pt x="738" y="209"/>
                </a:lnTo>
                <a:lnTo>
                  <a:pt x="686" y="209"/>
                </a:lnTo>
                <a:lnTo>
                  <a:pt x="633" y="207"/>
                </a:lnTo>
                <a:lnTo>
                  <a:pt x="580" y="205"/>
                </a:lnTo>
                <a:lnTo>
                  <a:pt x="528" y="200"/>
                </a:lnTo>
                <a:lnTo>
                  <a:pt x="474" y="196"/>
                </a:lnTo>
                <a:lnTo>
                  <a:pt x="421" y="192"/>
                </a:lnTo>
                <a:lnTo>
                  <a:pt x="368" y="187"/>
                </a:lnTo>
                <a:lnTo>
                  <a:pt x="314" y="182"/>
                </a:lnTo>
                <a:lnTo>
                  <a:pt x="261" y="176"/>
                </a:lnTo>
                <a:lnTo>
                  <a:pt x="209" y="170"/>
                </a:lnTo>
                <a:lnTo>
                  <a:pt x="157" y="164"/>
                </a:lnTo>
                <a:lnTo>
                  <a:pt x="104" y="159"/>
                </a:lnTo>
                <a:lnTo>
                  <a:pt x="52" y="154"/>
                </a:lnTo>
                <a:lnTo>
                  <a:pt x="0" y="149"/>
                </a:lnTo>
                <a:lnTo>
                  <a:pt x="68" y="0"/>
                </a:lnTo>
                <a:lnTo>
                  <a:pt x="116" y="11"/>
                </a:lnTo>
                <a:lnTo>
                  <a:pt x="165" y="22"/>
                </a:lnTo>
                <a:lnTo>
                  <a:pt x="214" y="34"/>
                </a:lnTo>
                <a:lnTo>
                  <a:pt x="262" y="45"/>
                </a:lnTo>
                <a:lnTo>
                  <a:pt x="311" y="57"/>
                </a:lnTo>
                <a:lnTo>
                  <a:pt x="360" y="69"/>
                </a:lnTo>
                <a:lnTo>
                  <a:pt x="407" y="81"/>
                </a:lnTo>
                <a:lnTo>
                  <a:pt x="456" y="94"/>
                </a:lnTo>
                <a:lnTo>
                  <a:pt x="505" y="107"/>
                </a:lnTo>
                <a:lnTo>
                  <a:pt x="553" y="121"/>
                </a:lnTo>
                <a:lnTo>
                  <a:pt x="601" y="134"/>
                </a:lnTo>
                <a:lnTo>
                  <a:pt x="650" y="148"/>
                </a:lnTo>
                <a:lnTo>
                  <a:pt x="697" y="162"/>
                </a:lnTo>
                <a:lnTo>
                  <a:pt x="746" y="177"/>
                </a:lnTo>
                <a:lnTo>
                  <a:pt x="794" y="191"/>
                </a:lnTo>
                <a:lnTo>
                  <a:pt x="841" y="2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10">
            <a:extLst>
              <a:ext uri="{FF2B5EF4-FFF2-40B4-BE49-F238E27FC236}">
                <a16:creationId xmlns:a16="http://schemas.microsoft.com/office/drawing/2014/main" id="{6C883ED9-05FE-4A1E-89CA-0FF6D09982D9}"/>
              </a:ext>
            </a:extLst>
          </p:cNvPr>
          <p:cNvSpPr>
            <a:spLocks/>
          </p:cNvSpPr>
          <p:nvPr/>
        </p:nvSpPr>
        <p:spPr bwMode="auto">
          <a:xfrm>
            <a:off x="8567738" y="2068513"/>
            <a:ext cx="146050" cy="25400"/>
          </a:xfrm>
          <a:custGeom>
            <a:avLst/>
            <a:gdLst>
              <a:gd name="T0" fmla="*/ 2147483647 w 553"/>
              <a:gd name="T1" fmla="*/ 802714873 h 95"/>
              <a:gd name="T2" fmla="*/ 2147483647 w 553"/>
              <a:gd name="T3" fmla="*/ 1643745767 h 95"/>
              <a:gd name="T4" fmla="*/ 2147483647 w 553"/>
              <a:gd name="T5" fmla="*/ 1605501400 h 95"/>
              <a:gd name="T6" fmla="*/ 2147483647 w 553"/>
              <a:gd name="T7" fmla="*/ 1567255964 h 95"/>
              <a:gd name="T8" fmla="*/ 2147483647 w 553"/>
              <a:gd name="T9" fmla="*/ 1567255964 h 95"/>
              <a:gd name="T10" fmla="*/ 2147483647 w 553"/>
              <a:gd name="T11" fmla="*/ 1548169073 h 95"/>
              <a:gd name="T12" fmla="*/ 2147483647 w 553"/>
              <a:gd name="T13" fmla="*/ 1567255964 h 95"/>
              <a:gd name="T14" fmla="*/ 2147483647 w 553"/>
              <a:gd name="T15" fmla="*/ 1605501400 h 95"/>
              <a:gd name="T16" fmla="*/ 2147483647 w 553"/>
              <a:gd name="T17" fmla="*/ 1720163915 h 95"/>
              <a:gd name="T18" fmla="*/ 2147483647 w 553"/>
              <a:gd name="T19" fmla="*/ 1815740608 h 95"/>
              <a:gd name="T20" fmla="*/ 2147483647 w 553"/>
              <a:gd name="T21" fmla="*/ 1815740608 h 95"/>
              <a:gd name="T22" fmla="*/ 2147483647 w 553"/>
              <a:gd name="T23" fmla="*/ 1815740608 h 95"/>
              <a:gd name="T24" fmla="*/ 2147483647 w 553"/>
              <a:gd name="T25" fmla="*/ 1796653718 h 95"/>
              <a:gd name="T26" fmla="*/ 2147483647 w 553"/>
              <a:gd name="T27" fmla="*/ 1777496242 h 95"/>
              <a:gd name="T28" fmla="*/ 2147483647 w 553"/>
              <a:gd name="T29" fmla="*/ 1739322460 h 95"/>
              <a:gd name="T30" fmla="*/ 2147483647 w 553"/>
              <a:gd name="T31" fmla="*/ 1681919548 h 95"/>
              <a:gd name="T32" fmla="*/ 2147483647 w 553"/>
              <a:gd name="T33" fmla="*/ 1624587221 h 95"/>
              <a:gd name="T34" fmla="*/ 1915860869 w 553"/>
              <a:gd name="T35" fmla="*/ 1509924707 h 95"/>
              <a:gd name="T36" fmla="*/ 1639505868 w 553"/>
              <a:gd name="T37" fmla="*/ 1414348013 h 95"/>
              <a:gd name="T38" fmla="*/ 1363220590 w 553"/>
              <a:gd name="T39" fmla="*/ 1280597538 h 95"/>
              <a:gd name="T40" fmla="*/ 1105279766 w 553"/>
              <a:gd name="T41" fmla="*/ 1146776478 h 95"/>
              <a:gd name="T42" fmla="*/ 865823369 w 553"/>
              <a:gd name="T43" fmla="*/ 955622824 h 95"/>
              <a:gd name="T44" fmla="*/ 626367501 w 553"/>
              <a:gd name="T45" fmla="*/ 764541091 h 95"/>
              <a:gd name="T46" fmla="*/ 405255426 w 553"/>
              <a:gd name="T47" fmla="*/ 535143204 h 95"/>
              <a:gd name="T48" fmla="*/ 202627845 w 553"/>
              <a:gd name="T49" fmla="*/ 267571602 h 95"/>
              <a:gd name="T50" fmla="*/ 0 w 553"/>
              <a:gd name="T51" fmla="*/ 0 h 95"/>
              <a:gd name="T52" fmla="*/ 1326391709 w 553"/>
              <a:gd name="T53" fmla="*/ 19086632 h 95"/>
              <a:gd name="T54" fmla="*/ 2147483647 w 553"/>
              <a:gd name="T55" fmla="*/ 76418449 h 95"/>
              <a:gd name="T56" fmla="*/ 2147483647 w 553"/>
              <a:gd name="T57" fmla="*/ 152908285 h 95"/>
              <a:gd name="T58" fmla="*/ 2147483647 w 553"/>
              <a:gd name="T59" fmla="*/ 267571602 h 95"/>
              <a:gd name="T60" fmla="*/ 2147483647 w 553"/>
              <a:gd name="T61" fmla="*/ 382234986 h 95"/>
              <a:gd name="T62" fmla="*/ 2147483647 w 553"/>
              <a:gd name="T63" fmla="*/ 535143204 h 95"/>
              <a:gd name="T64" fmla="*/ 2147483647 w 553"/>
              <a:gd name="T65" fmla="*/ 668964932 h 95"/>
              <a:gd name="T66" fmla="*/ 2147483647 w 553"/>
              <a:gd name="T67" fmla="*/ 802714873 h 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53"/>
              <a:gd name="T103" fmla="*/ 0 h 95"/>
              <a:gd name="T104" fmla="*/ 553 w 553"/>
              <a:gd name="T105" fmla="*/ 95 h 9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53" h="95">
                <a:moveTo>
                  <a:pt x="553" y="42"/>
                </a:moveTo>
                <a:lnTo>
                  <a:pt x="524" y="86"/>
                </a:lnTo>
                <a:lnTo>
                  <a:pt x="509" y="84"/>
                </a:lnTo>
                <a:lnTo>
                  <a:pt x="493" y="82"/>
                </a:lnTo>
                <a:lnTo>
                  <a:pt x="477" y="82"/>
                </a:lnTo>
                <a:lnTo>
                  <a:pt x="459" y="81"/>
                </a:lnTo>
                <a:lnTo>
                  <a:pt x="425" y="82"/>
                </a:lnTo>
                <a:lnTo>
                  <a:pt x="389" y="84"/>
                </a:lnTo>
                <a:lnTo>
                  <a:pt x="315" y="90"/>
                </a:lnTo>
                <a:lnTo>
                  <a:pt x="240" y="95"/>
                </a:lnTo>
                <a:lnTo>
                  <a:pt x="223" y="95"/>
                </a:lnTo>
                <a:lnTo>
                  <a:pt x="205" y="95"/>
                </a:lnTo>
                <a:lnTo>
                  <a:pt x="187" y="94"/>
                </a:lnTo>
                <a:lnTo>
                  <a:pt x="170" y="93"/>
                </a:lnTo>
                <a:lnTo>
                  <a:pt x="152" y="91"/>
                </a:lnTo>
                <a:lnTo>
                  <a:pt x="136" y="88"/>
                </a:lnTo>
                <a:lnTo>
                  <a:pt x="119" y="85"/>
                </a:lnTo>
                <a:lnTo>
                  <a:pt x="104" y="79"/>
                </a:lnTo>
                <a:lnTo>
                  <a:pt x="89" y="74"/>
                </a:lnTo>
                <a:lnTo>
                  <a:pt x="74" y="67"/>
                </a:lnTo>
                <a:lnTo>
                  <a:pt x="60" y="60"/>
                </a:lnTo>
                <a:lnTo>
                  <a:pt x="47" y="50"/>
                </a:lnTo>
                <a:lnTo>
                  <a:pt x="34" y="40"/>
                </a:lnTo>
                <a:lnTo>
                  <a:pt x="22" y="28"/>
                </a:lnTo>
                <a:lnTo>
                  <a:pt x="11" y="14"/>
                </a:lnTo>
                <a:lnTo>
                  <a:pt x="0" y="0"/>
                </a:lnTo>
                <a:lnTo>
                  <a:pt x="72" y="1"/>
                </a:lnTo>
                <a:lnTo>
                  <a:pt x="144" y="4"/>
                </a:lnTo>
                <a:lnTo>
                  <a:pt x="216" y="8"/>
                </a:lnTo>
                <a:lnTo>
                  <a:pt x="288" y="14"/>
                </a:lnTo>
                <a:lnTo>
                  <a:pt x="359" y="20"/>
                </a:lnTo>
                <a:lnTo>
                  <a:pt x="426" y="28"/>
                </a:lnTo>
                <a:lnTo>
                  <a:pt x="492" y="35"/>
                </a:lnTo>
                <a:lnTo>
                  <a:pt x="55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11">
            <a:extLst>
              <a:ext uri="{FF2B5EF4-FFF2-40B4-BE49-F238E27FC236}">
                <a16:creationId xmlns:a16="http://schemas.microsoft.com/office/drawing/2014/main" id="{0043A6E7-AA4E-4B51-A939-5A65F22674B9}"/>
              </a:ext>
            </a:extLst>
          </p:cNvPr>
          <p:cNvSpPr>
            <a:spLocks/>
          </p:cNvSpPr>
          <p:nvPr/>
        </p:nvSpPr>
        <p:spPr bwMode="auto">
          <a:xfrm>
            <a:off x="8574088" y="2095500"/>
            <a:ext cx="1314450" cy="304800"/>
          </a:xfrm>
          <a:custGeom>
            <a:avLst/>
            <a:gdLst>
              <a:gd name="T0" fmla="*/ 2147483647 w 4969"/>
              <a:gd name="T1" fmla="*/ 2147483647 h 1157"/>
              <a:gd name="T2" fmla="*/ 2147483647 w 4969"/>
              <a:gd name="T3" fmla="*/ 2147483647 h 1157"/>
              <a:gd name="T4" fmla="*/ 2147483647 w 4969"/>
              <a:gd name="T5" fmla="*/ 2147483647 h 1157"/>
              <a:gd name="T6" fmla="*/ 2147483647 w 4969"/>
              <a:gd name="T7" fmla="*/ 2147483647 h 1157"/>
              <a:gd name="T8" fmla="*/ 2147483647 w 4969"/>
              <a:gd name="T9" fmla="*/ 2147483647 h 1157"/>
              <a:gd name="T10" fmla="*/ 2147483647 w 4969"/>
              <a:gd name="T11" fmla="*/ 2147483647 h 1157"/>
              <a:gd name="T12" fmla="*/ 2147483647 w 4969"/>
              <a:gd name="T13" fmla="*/ 2147483647 h 1157"/>
              <a:gd name="T14" fmla="*/ 2147483647 w 4969"/>
              <a:gd name="T15" fmla="*/ 2147483647 h 1157"/>
              <a:gd name="T16" fmla="*/ 2147483647 w 4969"/>
              <a:gd name="T17" fmla="*/ 2147483647 h 1157"/>
              <a:gd name="T18" fmla="*/ 2147483647 w 4969"/>
              <a:gd name="T19" fmla="*/ 2147483647 h 1157"/>
              <a:gd name="T20" fmla="*/ 2147483647 w 4969"/>
              <a:gd name="T21" fmla="*/ 2147483647 h 1157"/>
              <a:gd name="T22" fmla="*/ 2147483647 w 4969"/>
              <a:gd name="T23" fmla="*/ 2147483647 h 1157"/>
              <a:gd name="T24" fmla="*/ 2147483647 w 4969"/>
              <a:gd name="T25" fmla="*/ 2147483647 h 1157"/>
              <a:gd name="T26" fmla="*/ 2147483647 w 4969"/>
              <a:gd name="T27" fmla="*/ 2147483647 h 1157"/>
              <a:gd name="T28" fmla="*/ 2147483647 w 4969"/>
              <a:gd name="T29" fmla="*/ 2147483647 h 1157"/>
              <a:gd name="T30" fmla="*/ 2147483647 w 4969"/>
              <a:gd name="T31" fmla="*/ 2147483647 h 1157"/>
              <a:gd name="T32" fmla="*/ 2147483647 w 4969"/>
              <a:gd name="T33" fmla="*/ 2147483647 h 1157"/>
              <a:gd name="T34" fmla="*/ 2147483647 w 4969"/>
              <a:gd name="T35" fmla="*/ 2147483647 h 1157"/>
              <a:gd name="T36" fmla="*/ 2147483647 w 4969"/>
              <a:gd name="T37" fmla="*/ 2147483647 h 1157"/>
              <a:gd name="T38" fmla="*/ 2147483647 w 4969"/>
              <a:gd name="T39" fmla="*/ 2147483647 h 1157"/>
              <a:gd name="T40" fmla="*/ 2147483647 w 4969"/>
              <a:gd name="T41" fmla="*/ 2147483647 h 1157"/>
              <a:gd name="T42" fmla="*/ 2147483647 w 4969"/>
              <a:gd name="T43" fmla="*/ 2147483647 h 1157"/>
              <a:gd name="T44" fmla="*/ 2147483647 w 4969"/>
              <a:gd name="T45" fmla="*/ 2147483647 h 1157"/>
              <a:gd name="T46" fmla="*/ 2147483647 w 4969"/>
              <a:gd name="T47" fmla="*/ 2147483647 h 1157"/>
              <a:gd name="T48" fmla="*/ 2147483647 w 4969"/>
              <a:gd name="T49" fmla="*/ 2147483647 h 1157"/>
              <a:gd name="T50" fmla="*/ 2147483647 w 4969"/>
              <a:gd name="T51" fmla="*/ 2147483647 h 1157"/>
              <a:gd name="T52" fmla="*/ 2147483647 w 4969"/>
              <a:gd name="T53" fmla="*/ 2029411285 h 1157"/>
              <a:gd name="T54" fmla="*/ 2147483647 w 4969"/>
              <a:gd name="T55" fmla="*/ 2147483647 h 1157"/>
              <a:gd name="T56" fmla="*/ 2147483647 w 4969"/>
              <a:gd name="T57" fmla="*/ 2147483647 h 1157"/>
              <a:gd name="T58" fmla="*/ 2147483647 w 4969"/>
              <a:gd name="T59" fmla="*/ 2147483647 h 1157"/>
              <a:gd name="T60" fmla="*/ 2147483647 w 4969"/>
              <a:gd name="T61" fmla="*/ 2147483647 h 1157"/>
              <a:gd name="T62" fmla="*/ 2147483647 w 4969"/>
              <a:gd name="T63" fmla="*/ 2147483647 h 1157"/>
              <a:gd name="T64" fmla="*/ 2147483647 w 4969"/>
              <a:gd name="T65" fmla="*/ 2147483647 h 1157"/>
              <a:gd name="T66" fmla="*/ 2147483647 w 4969"/>
              <a:gd name="T67" fmla="*/ 2147483647 h 1157"/>
              <a:gd name="T68" fmla="*/ 2147483647 w 4969"/>
              <a:gd name="T69" fmla="*/ 2147483647 h 1157"/>
              <a:gd name="T70" fmla="*/ 2147483647 w 4969"/>
              <a:gd name="T71" fmla="*/ 2147483647 h 1157"/>
              <a:gd name="T72" fmla="*/ 2147483647 w 4969"/>
              <a:gd name="T73" fmla="*/ 2147483647 h 1157"/>
              <a:gd name="T74" fmla="*/ 2147483647 w 4969"/>
              <a:gd name="T75" fmla="*/ 2147483647 h 1157"/>
              <a:gd name="T76" fmla="*/ 2147483647 w 4969"/>
              <a:gd name="T77" fmla="*/ 2147483647 h 1157"/>
              <a:gd name="T78" fmla="*/ 2147483647 w 4969"/>
              <a:gd name="T79" fmla="*/ 2147483647 h 1157"/>
              <a:gd name="T80" fmla="*/ 2147483647 w 4969"/>
              <a:gd name="T81" fmla="*/ 2147483647 h 1157"/>
              <a:gd name="T82" fmla="*/ 1962130512 w 4969"/>
              <a:gd name="T83" fmla="*/ 2147483647 h 1157"/>
              <a:gd name="T84" fmla="*/ 1203169656 w 4969"/>
              <a:gd name="T85" fmla="*/ 2147483647 h 1157"/>
              <a:gd name="T86" fmla="*/ 425734951 w 4969"/>
              <a:gd name="T87" fmla="*/ 2147483647 h 1157"/>
              <a:gd name="T88" fmla="*/ 0 w 4969"/>
              <a:gd name="T89" fmla="*/ 2102559039 h 1157"/>
              <a:gd name="T90" fmla="*/ 2147483647 w 4969"/>
              <a:gd name="T91" fmla="*/ 2065985162 h 1157"/>
              <a:gd name="T92" fmla="*/ 2147483647 w 4969"/>
              <a:gd name="T93" fmla="*/ 2147483647 h 1157"/>
              <a:gd name="T94" fmla="*/ 2147483647 w 4969"/>
              <a:gd name="T95" fmla="*/ 2147483647 h 1157"/>
              <a:gd name="T96" fmla="*/ 2147483647 w 4969"/>
              <a:gd name="T97" fmla="*/ 2147483647 h 1157"/>
              <a:gd name="T98" fmla="*/ 2147483647 w 4969"/>
              <a:gd name="T99" fmla="*/ 2147483647 h 1157"/>
              <a:gd name="T100" fmla="*/ 2147483647 w 4969"/>
              <a:gd name="T101" fmla="*/ 2147483647 h 1157"/>
              <a:gd name="T102" fmla="*/ 2147483647 w 4969"/>
              <a:gd name="T103" fmla="*/ 2147483647 h 1157"/>
              <a:gd name="T104" fmla="*/ 2147483647 w 4969"/>
              <a:gd name="T105" fmla="*/ 2147483647 h 1157"/>
              <a:gd name="T106" fmla="*/ 2147483647 w 4969"/>
              <a:gd name="T107" fmla="*/ 2147483647 h 1157"/>
              <a:gd name="T108" fmla="*/ 2147483647 w 4969"/>
              <a:gd name="T109" fmla="*/ 2047663450 h 1157"/>
              <a:gd name="T110" fmla="*/ 2147483647 w 4969"/>
              <a:gd name="T111" fmla="*/ 1974585244 h 1157"/>
              <a:gd name="T112" fmla="*/ 2147483647 w 4969"/>
              <a:gd name="T113" fmla="*/ 1590591148 h 1157"/>
              <a:gd name="T114" fmla="*/ 2147483647 w 4969"/>
              <a:gd name="T115" fmla="*/ 1060440376 h 1157"/>
              <a:gd name="T116" fmla="*/ 2147483647 w 4969"/>
              <a:gd name="T117" fmla="*/ 511898739 h 1157"/>
              <a:gd name="T118" fmla="*/ 2147483647 w 4969"/>
              <a:gd name="T119" fmla="*/ 91400478 h 11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4969"/>
              <a:gd name="T181" fmla="*/ 0 h 1157"/>
              <a:gd name="T182" fmla="*/ 4969 w 4969"/>
              <a:gd name="T183" fmla="*/ 1157 h 11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4969" h="1157">
                <a:moveTo>
                  <a:pt x="3253" y="34"/>
                </a:moveTo>
                <a:lnTo>
                  <a:pt x="3300" y="81"/>
                </a:lnTo>
                <a:lnTo>
                  <a:pt x="3348" y="128"/>
                </a:lnTo>
                <a:lnTo>
                  <a:pt x="3395" y="172"/>
                </a:lnTo>
                <a:lnTo>
                  <a:pt x="3444" y="217"/>
                </a:lnTo>
                <a:lnTo>
                  <a:pt x="3494" y="259"/>
                </a:lnTo>
                <a:lnTo>
                  <a:pt x="3543" y="301"/>
                </a:lnTo>
                <a:lnTo>
                  <a:pt x="3593" y="342"/>
                </a:lnTo>
                <a:lnTo>
                  <a:pt x="3644" y="382"/>
                </a:lnTo>
                <a:lnTo>
                  <a:pt x="3695" y="422"/>
                </a:lnTo>
                <a:lnTo>
                  <a:pt x="3746" y="459"/>
                </a:lnTo>
                <a:lnTo>
                  <a:pt x="3798" y="496"/>
                </a:lnTo>
                <a:lnTo>
                  <a:pt x="3851" y="533"/>
                </a:lnTo>
                <a:lnTo>
                  <a:pt x="3903" y="569"/>
                </a:lnTo>
                <a:lnTo>
                  <a:pt x="3957" y="604"/>
                </a:lnTo>
                <a:lnTo>
                  <a:pt x="4009" y="638"/>
                </a:lnTo>
                <a:lnTo>
                  <a:pt x="4063" y="671"/>
                </a:lnTo>
                <a:lnTo>
                  <a:pt x="4118" y="703"/>
                </a:lnTo>
                <a:lnTo>
                  <a:pt x="4172" y="735"/>
                </a:lnTo>
                <a:lnTo>
                  <a:pt x="4227" y="766"/>
                </a:lnTo>
                <a:lnTo>
                  <a:pt x="4283" y="797"/>
                </a:lnTo>
                <a:lnTo>
                  <a:pt x="4339" y="827"/>
                </a:lnTo>
                <a:lnTo>
                  <a:pt x="4395" y="856"/>
                </a:lnTo>
                <a:lnTo>
                  <a:pt x="4451" y="885"/>
                </a:lnTo>
                <a:lnTo>
                  <a:pt x="4507" y="914"/>
                </a:lnTo>
                <a:lnTo>
                  <a:pt x="4564" y="942"/>
                </a:lnTo>
                <a:lnTo>
                  <a:pt x="4621" y="969"/>
                </a:lnTo>
                <a:lnTo>
                  <a:pt x="4679" y="996"/>
                </a:lnTo>
                <a:lnTo>
                  <a:pt x="4735" y="1022"/>
                </a:lnTo>
                <a:lnTo>
                  <a:pt x="4851" y="1074"/>
                </a:lnTo>
                <a:lnTo>
                  <a:pt x="4969" y="1125"/>
                </a:lnTo>
                <a:lnTo>
                  <a:pt x="4961" y="1130"/>
                </a:lnTo>
                <a:lnTo>
                  <a:pt x="4954" y="1135"/>
                </a:lnTo>
                <a:lnTo>
                  <a:pt x="4946" y="1139"/>
                </a:lnTo>
                <a:lnTo>
                  <a:pt x="4937" y="1143"/>
                </a:lnTo>
                <a:lnTo>
                  <a:pt x="4928" y="1146"/>
                </a:lnTo>
                <a:lnTo>
                  <a:pt x="4919" y="1149"/>
                </a:lnTo>
                <a:lnTo>
                  <a:pt x="4908" y="1153"/>
                </a:lnTo>
                <a:lnTo>
                  <a:pt x="4898" y="1155"/>
                </a:lnTo>
                <a:lnTo>
                  <a:pt x="4888" y="1156"/>
                </a:lnTo>
                <a:lnTo>
                  <a:pt x="4876" y="1157"/>
                </a:lnTo>
                <a:lnTo>
                  <a:pt x="4865" y="1157"/>
                </a:lnTo>
                <a:lnTo>
                  <a:pt x="4855" y="1157"/>
                </a:lnTo>
                <a:lnTo>
                  <a:pt x="4843" y="1156"/>
                </a:lnTo>
                <a:lnTo>
                  <a:pt x="4832" y="1154"/>
                </a:lnTo>
                <a:lnTo>
                  <a:pt x="4820" y="1152"/>
                </a:lnTo>
                <a:lnTo>
                  <a:pt x="4810" y="1148"/>
                </a:lnTo>
                <a:lnTo>
                  <a:pt x="4767" y="1132"/>
                </a:lnTo>
                <a:lnTo>
                  <a:pt x="4724" y="1115"/>
                </a:lnTo>
                <a:lnTo>
                  <a:pt x="4683" y="1099"/>
                </a:lnTo>
                <a:lnTo>
                  <a:pt x="4640" y="1080"/>
                </a:lnTo>
                <a:lnTo>
                  <a:pt x="4599" y="1061"/>
                </a:lnTo>
                <a:lnTo>
                  <a:pt x="4557" y="1043"/>
                </a:lnTo>
                <a:lnTo>
                  <a:pt x="4516" y="1023"/>
                </a:lnTo>
                <a:lnTo>
                  <a:pt x="4474" y="1002"/>
                </a:lnTo>
                <a:lnTo>
                  <a:pt x="4433" y="982"/>
                </a:lnTo>
                <a:lnTo>
                  <a:pt x="4393" y="961"/>
                </a:lnTo>
                <a:lnTo>
                  <a:pt x="4352" y="939"/>
                </a:lnTo>
                <a:lnTo>
                  <a:pt x="4312" y="917"/>
                </a:lnTo>
                <a:lnTo>
                  <a:pt x="4231" y="871"/>
                </a:lnTo>
                <a:lnTo>
                  <a:pt x="4152" y="823"/>
                </a:lnTo>
                <a:lnTo>
                  <a:pt x="4074" y="775"/>
                </a:lnTo>
                <a:lnTo>
                  <a:pt x="3995" y="724"/>
                </a:lnTo>
                <a:lnTo>
                  <a:pt x="3918" y="671"/>
                </a:lnTo>
                <a:lnTo>
                  <a:pt x="3842" y="618"/>
                </a:lnTo>
                <a:lnTo>
                  <a:pt x="3765" y="563"/>
                </a:lnTo>
                <a:lnTo>
                  <a:pt x="3690" y="508"/>
                </a:lnTo>
                <a:lnTo>
                  <a:pt x="3615" y="452"/>
                </a:lnTo>
                <a:lnTo>
                  <a:pt x="3541" y="395"/>
                </a:lnTo>
                <a:lnTo>
                  <a:pt x="3522" y="378"/>
                </a:lnTo>
                <a:lnTo>
                  <a:pt x="3503" y="361"/>
                </a:lnTo>
                <a:lnTo>
                  <a:pt x="3485" y="343"/>
                </a:lnTo>
                <a:lnTo>
                  <a:pt x="3469" y="325"/>
                </a:lnTo>
                <a:lnTo>
                  <a:pt x="3436" y="288"/>
                </a:lnTo>
                <a:lnTo>
                  <a:pt x="3405" y="251"/>
                </a:lnTo>
                <a:lnTo>
                  <a:pt x="3373" y="213"/>
                </a:lnTo>
                <a:lnTo>
                  <a:pt x="3341" y="177"/>
                </a:lnTo>
                <a:lnTo>
                  <a:pt x="3325" y="160"/>
                </a:lnTo>
                <a:lnTo>
                  <a:pt x="3308" y="143"/>
                </a:lnTo>
                <a:lnTo>
                  <a:pt x="3291" y="127"/>
                </a:lnTo>
                <a:lnTo>
                  <a:pt x="3272" y="111"/>
                </a:lnTo>
                <a:lnTo>
                  <a:pt x="3237" y="117"/>
                </a:lnTo>
                <a:lnTo>
                  <a:pt x="3202" y="122"/>
                </a:lnTo>
                <a:lnTo>
                  <a:pt x="3166" y="128"/>
                </a:lnTo>
                <a:lnTo>
                  <a:pt x="3131" y="132"/>
                </a:lnTo>
                <a:lnTo>
                  <a:pt x="3060" y="139"/>
                </a:lnTo>
                <a:lnTo>
                  <a:pt x="2988" y="145"/>
                </a:lnTo>
                <a:lnTo>
                  <a:pt x="2917" y="149"/>
                </a:lnTo>
                <a:lnTo>
                  <a:pt x="2845" y="152"/>
                </a:lnTo>
                <a:lnTo>
                  <a:pt x="2773" y="155"/>
                </a:lnTo>
                <a:lnTo>
                  <a:pt x="2701" y="159"/>
                </a:lnTo>
                <a:lnTo>
                  <a:pt x="2630" y="161"/>
                </a:lnTo>
                <a:lnTo>
                  <a:pt x="2558" y="164"/>
                </a:lnTo>
                <a:lnTo>
                  <a:pt x="2487" y="167"/>
                </a:lnTo>
                <a:lnTo>
                  <a:pt x="2416" y="171"/>
                </a:lnTo>
                <a:lnTo>
                  <a:pt x="2346" y="176"/>
                </a:lnTo>
                <a:lnTo>
                  <a:pt x="2277" y="183"/>
                </a:lnTo>
                <a:lnTo>
                  <a:pt x="2241" y="187"/>
                </a:lnTo>
                <a:lnTo>
                  <a:pt x="2207" y="192"/>
                </a:lnTo>
                <a:lnTo>
                  <a:pt x="2172" y="197"/>
                </a:lnTo>
                <a:lnTo>
                  <a:pt x="2138" y="202"/>
                </a:lnTo>
                <a:lnTo>
                  <a:pt x="2012" y="208"/>
                </a:lnTo>
                <a:lnTo>
                  <a:pt x="1887" y="215"/>
                </a:lnTo>
                <a:lnTo>
                  <a:pt x="1762" y="222"/>
                </a:lnTo>
                <a:lnTo>
                  <a:pt x="1637" y="227"/>
                </a:lnTo>
                <a:lnTo>
                  <a:pt x="1512" y="232"/>
                </a:lnTo>
                <a:lnTo>
                  <a:pt x="1388" y="236"/>
                </a:lnTo>
                <a:lnTo>
                  <a:pt x="1264" y="239"/>
                </a:lnTo>
                <a:lnTo>
                  <a:pt x="1138" y="241"/>
                </a:lnTo>
                <a:lnTo>
                  <a:pt x="1014" y="240"/>
                </a:lnTo>
                <a:lnTo>
                  <a:pt x="889" y="238"/>
                </a:lnTo>
                <a:lnTo>
                  <a:pt x="826" y="236"/>
                </a:lnTo>
                <a:lnTo>
                  <a:pt x="762" y="234"/>
                </a:lnTo>
                <a:lnTo>
                  <a:pt x="699" y="231"/>
                </a:lnTo>
                <a:lnTo>
                  <a:pt x="636" y="227"/>
                </a:lnTo>
                <a:lnTo>
                  <a:pt x="573" y="223"/>
                </a:lnTo>
                <a:lnTo>
                  <a:pt x="510" y="218"/>
                </a:lnTo>
                <a:lnTo>
                  <a:pt x="446" y="211"/>
                </a:lnTo>
                <a:lnTo>
                  <a:pt x="382" y="204"/>
                </a:lnTo>
                <a:lnTo>
                  <a:pt x="318" y="197"/>
                </a:lnTo>
                <a:lnTo>
                  <a:pt x="254" y="189"/>
                </a:lnTo>
                <a:lnTo>
                  <a:pt x="190" y="178"/>
                </a:lnTo>
                <a:lnTo>
                  <a:pt x="124" y="168"/>
                </a:lnTo>
                <a:lnTo>
                  <a:pt x="119" y="162"/>
                </a:lnTo>
                <a:lnTo>
                  <a:pt x="113" y="157"/>
                </a:lnTo>
                <a:lnTo>
                  <a:pt x="106" y="151"/>
                </a:lnTo>
                <a:lnTo>
                  <a:pt x="98" y="148"/>
                </a:lnTo>
                <a:lnTo>
                  <a:pt x="83" y="142"/>
                </a:lnTo>
                <a:lnTo>
                  <a:pt x="65" y="138"/>
                </a:lnTo>
                <a:lnTo>
                  <a:pt x="49" y="135"/>
                </a:lnTo>
                <a:lnTo>
                  <a:pt x="31" y="131"/>
                </a:lnTo>
                <a:lnTo>
                  <a:pt x="23" y="128"/>
                </a:lnTo>
                <a:lnTo>
                  <a:pt x="15" y="124"/>
                </a:lnTo>
                <a:lnTo>
                  <a:pt x="7" y="120"/>
                </a:lnTo>
                <a:lnTo>
                  <a:pt x="0" y="115"/>
                </a:lnTo>
                <a:lnTo>
                  <a:pt x="75" y="114"/>
                </a:lnTo>
                <a:lnTo>
                  <a:pt x="150" y="113"/>
                </a:lnTo>
                <a:lnTo>
                  <a:pt x="225" y="113"/>
                </a:lnTo>
                <a:lnTo>
                  <a:pt x="299" y="114"/>
                </a:lnTo>
                <a:lnTo>
                  <a:pt x="374" y="116"/>
                </a:lnTo>
                <a:lnTo>
                  <a:pt x="449" y="118"/>
                </a:lnTo>
                <a:lnTo>
                  <a:pt x="523" y="121"/>
                </a:lnTo>
                <a:lnTo>
                  <a:pt x="598" y="124"/>
                </a:lnTo>
                <a:lnTo>
                  <a:pt x="747" y="132"/>
                </a:lnTo>
                <a:lnTo>
                  <a:pt x="896" y="140"/>
                </a:lnTo>
                <a:lnTo>
                  <a:pt x="1044" y="148"/>
                </a:lnTo>
                <a:lnTo>
                  <a:pt x="1193" y="157"/>
                </a:lnTo>
                <a:lnTo>
                  <a:pt x="1268" y="160"/>
                </a:lnTo>
                <a:lnTo>
                  <a:pt x="1342" y="163"/>
                </a:lnTo>
                <a:lnTo>
                  <a:pt x="1417" y="165"/>
                </a:lnTo>
                <a:lnTo>
                  <a:pt x="1492" y="167"/>
                </a:lnTo>
                <a:lnTo>
                  <a:pt x="1566" y="168"/>
                </a:lnTo>
                <a:lnTo>
                  <a:pt x="1641" y="169"/>
                </a:lnTo>
                <a:lnTo>
                  <a:pt x="1716" y="168"/>
                </a:lnTo>
                <a:lnTo>
                  <a:pt x="1791" y="167"/>
                </a:lnTo>
                <a:lnTo>
                  <a:pt x="1866" y="165"/>
                </a:lnTo>
                <a:lnTo>
                  <a:pt x="1942" y="161"/>
                </a:lnTo>
                <a:lnTo>
                  <a:pt x="2017" y="157"/>
                </a:lnTo>
                <a:lnTo>
                  <a:pt x="2093" y="150"/>
                </a:lnTo>
                <a:lnTo>
                  <a:pt x="2169" y="142"/>
                </a:lnTo>
                <a:lnTo>
                  <a:pt x="2244" y="134"/>
                </a:lnTo>
                <a:lnTo>
                  <a:pt x="2321" y="123"/>
                </a:lnTo>
                <a:lnTo>
                  <a:pt x="2398" y="111"/>
                </a:lnTo>
                <a:lnTo>
                  <a:pt x="2423" y="112"/>
                </a:lnTo>
                <a:lnTo>
                  <a:pt x="2446" y="112"/>
                </a:lnTo>
                <a:lnTo>
                  <a:pt x="2471" y="112"/>
                </a:lnTo>
                <a:lnTo>
                  <a:pt x="2496" y="111"/>
                </a:lnTo>
                <a:lnTo>
                  <a:pt x="2546" y="108"/>
                </a:lnTo>
                <a:lnTo>
                  <a:pt x="2595" y="103"/>
                </a:lnTo>
                <a:lnTo>
                  <a:pt x="2644" y="95"/>
                </a:lnTo>
                <a:lnTo>
                  <a:pt x="2693" y="87"/>
                </a:lnTo>
                <a:lnTo>
                  <a:pt x="2743" y="78"/>
                </a:lnTo>
                <a:lnTo>
                  <a:pt x="2791" y="69"/>
                </a:lnTo>
                <a:lnTo>
                  <a:pt x="2841" y="58"/>
                </a:lnTo>
                <a:lnTo>
                  <a:pt x="2890" y="48"/>
                </a:lnTo>
                <a:lnTo>
                  <a:pt x="2938" y="37"/>
                </a:lnTo>
                <a:lnTo>
                  <a:pt x="2988" y="28"/>
                </a:lnTo>
                <a:lnTo>
                  <a:pt x="3037" y="19"/>
                </a:lnTo>
                <a:lnTo>
                  <a:pt x="3087" y="12"/>
                </a:lnTo>
                <a:lnTo>
                  <a:pt x="3136" y="5"/>
                </a:lnTo>
                <a:lnTo>
                  <a:pt x="3186" y="0"/>
                </a:lnTo>
                <a:lnTo>
                  <a:pt x="3253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Freeform 12">
            <a:extLst>
              <a:ext uri="{FF2B5EF4-FFF2-40B4-BE49-F238E27FC236}">
                <a16:creationId xmlns:a16="http://schemas.microsoft.com/office/drawing/2014/main" id="{5469767C-2361-4926-B01E-2A755F0C0CE2}"/>
              </a:ext>
            </a:extLst>
          </p:cNvPr>
          <p:cNvSpPr>
            <a:spLocks/>
          </p:cNvSpPr>
          <p:nvPr/>
        </p:nvSpPr>
        <p:spPr bwMode="auto">
          <a:xfrm>
            <a:off x="9185276" y="2159000"/>
            <a:ext cx="682625" cy="293688"/>
          </a:xfrm>
          <a:custGeom>
            <a:avLst/>
            <a:gdLst>
              <a:gd name="T0" fmla="*/ 2147483647 w 2581"/>
              <a:gd name="T1" fmla="*/ 666793440 h 1110"/>
              <a:gd name="T2" fmla="*/ 2147483647 w 2581"/>
              <a:gd name="T3" fmla="*/ 1944796318 h 1110"/>
              <a:gd name="T4" fmla="*/ 2147483647 w 2581"/>
              <a:gd name="T5" fmla="*/ 2147483647 h 1110"/>
              <a:gd name="T6" fmla="*/ 2147483647 w 2581"/>
              <a:gd name="T7" fmla="*/ 2147483647 h 1110"/>
              <a:gd name="T8" fmla="*/ 2147483647 w 2581"/>
              <a:gd name="T9" fmla="*/ 2147483647 h 1110"/>
              <a:gd name="T10" fmla="*/ 2147483647 w 2581"/>
              <a:gd name="T11" fmla="*/ 2147483647 h 1110"/>
              <a:gd name="T12" fmla="*/ 2147483647 w 2581"/>
              <a:gd name="T13" fmla="*/ 2147483647 h 1110"/>
              <a:gd name="T14" fmla="*/ 2147483647 w 2581"/>
              <a:gd name="T15" fmla="*/ 2147483647 h 1110"/>
              <a:gd name="T16" fmla="*/ 2147483647 w 2581"/>
              <a:gd name="T17" fmla="*/ 2147483647 h 1110"/>
              <a:gd name="T18" fmla="*/ 2147483647 w 2581"/>
              <a:gd name="T19" fmla="*/ 2147483647 h 1110"/>
              <a:gd name="T20" fmla="*/ 2147483647 w 2581"/>
              <a:gd name="T21" fmla="*/ 2147483647 h 1110"/>
              <a:gd name="T22" fmla="*/ 2147483647 w 2581"/>
              <a:gd name="T23" fmla="*/ 2147483647 h 1110"/>
              <a:gd name="T24" fmla="*/ 2147483647 w 2581"/>
              <a:gd name="T25" fmla="*/ 2147483647 h 1110"/>
              <a:gd name="T26" fmla="*/ 2147483647 w 2581"/>
              <a:gd name="T27" fmla="*/ 2147483647 h 1110"/>
              <a:gd name="T28" fmla="*/ 2147483647 w 2581"/>
              <a:gd name="T29" fmla="*/ 2147483647 h 1110"/>
              <a:gd name="T30" fmla="*/ 2147483647 w 2581"/>
              <a:gd name="T31" fmla="*/ 2147483647 h 1110"/>
              <a:gd name="T32" fmla="*/ 2147483647 w 2581"/>
              <a:gd name="T33" fmla="*/ 2147483647 h 1110"/>
              <a:gd name="T34" fmla="*/ 2147483647 w 2581"/>
              <a:gd name="T35" fmla="*/ 2147483647 h 1110"/>
              <a:gd name="T36" fmla="*/ 2147483647 w 2581"/>
              <a:gd name="T37" fmla="*/ 2147483647 h 1110"/>
              <a:gd name="T38" fmla="*/ 2147483647 w 2581"/>
              <a:gd name="T39" fmla="*/ 2147483647 h 1110"/>
              <a:gd name="T40" fmla="*/ 2147483647 w 2581"/>
              <a:gd name="T41" fmla="*/ 2147483647 h 1110"/>
              <a:gd name="T42" fmla="*/ 2147483647 w 2581"/>
              <a:gd name="T43" fmla="*/ 2147483647 h 1110"/>
              <a:gd name="T44" fmla="*/ 2147483647 w 2581"/>
              <a:gd name="T45" fmla="*/ 2147483647 h 1110"/>
              <a:gd name="T46" fmla="*/ 2147483647 w 2581"/>
              <a:gd name="T47" fmla="*/ 2147483647 h 1110"/>
              <a:gd name="T48" fmla="*/ 2147483647 w 2581"/>
              <a:gd name="T49" fmla="*/ 2147483647 h 1110"/>
              <a:gd name="T50" fmla="*/ 2147483647 w 2581"/>
              <a:gd name="T51" fmla="*/ 2147483647 h 1110"/>
              <a:gd name="T52" fmla="*/ 2147483647 w 2581"/>
              <a:gd name="T53" fmla="*/ 2147483647 h 1110"/>
              <a:gd name="T54" fmla="*/ 2147483647 w 2581"/>
              <a:gd name="T55" fmla="*/ 2147483647 h 1110"/>
              <a:gd name="T56" fmla="*/ 2147483647 w 2581"/>
              <a:gd name="T57" fmla="*/ 2147483647 h 1110"/>
              <a:gd name="T58" fmla="*/ 2147483647 w 2581"/>
              <a:gd name="T59" fmla="*/ 2147483647 h 1110"/>
              <a:gd name="T60" fmla="*/ 2147483647 w 2581"/>
              <a:gd name="T61" fmla="*/ 2147483647 h 1110"/>
              <a:gd name="T62" fmla="*/ 2147483647 w 2581"/>
              <a:gd name="T63" fmla="*/ 2147483647 h 1110"/>
              <a:gd name="T64" fmla="*/ 2147483647 w 2581"/>
              <a:gd name="T65" fmla="*/ 2147483647 h 1110"/>
              <a:gd name="T66" fmla="*/ 2147483647 w 2581"/>
              <a:gd name="T67" fmla="*/ 2147483647 h 1110"/>
              <a:gd name="T68" fmla="*/ 2147483647 w 2581"/>
              <a:gd name="T69" fmla="*/ 1889282431 h 1110"/>
              <a:gd name="T70" fmla="*/ 2147483647 w 2581"/>
              <a:gd name="T71" fmla="*/ 1592883107 h 1110"/>
              <a:gd name="T72" fmla="*/ 2147483647 w 2581"/>
              <a:gd name="T73" fmla="*/ 1389170616 h 1110"/>
              <a:gd name="T74" fmla="*/ 2147483647 w 2581"/>
              <a:gd name="T75" fmla="*/ 1222489256 h 1110"/>
              <a:gd name="T76" fmla="*/ 2147483647 w 2581"/>
              <a:gd name="T77" fmla="*/ 1092771028 h 1110"/>
              <a:gd name="T78" fmla="*/ 2147483647 w 2581"/>
              <a:gd name="T79" fmla="*/ 1018706122 h 1110"/>
              <a:gd name="T80" fmla="*/ 2147483647 w 2581"/>
              <a:gd name="T81" fmla="*/ 963122385 h 1110"/>
              <a:gd name="T82" fmla="*/ 2147483647 w 2581"/>
              <a:gd name="T83" fmla="*/ 1000224952 h 1110"/>
              <a:gd name="T84" fmla="*/ 2147483647 w 2581"/>
              <a:gd name="T85" fmla="*/ 1074289858 h 1110"/>
              <a:gd name="T86" fmla="*/ 2147483647 w 2581"/>
              <a:gd name="T87" fmla="*/ 1166905519 h 1110"/>
              <a:gd name="T88" fmla="*/ 2147483647 w 2581"/>
              <a:gd name="T89" fmla="*/ 1166905519 h 1110"/>
              <a:gd name="T90" fmla="*/ 1054497595 w 2581"/>
              <a:gd name="T91" fmla="*/ 1092771028 h 1110"/>
              <a:gd name="T92" fmla="*/ 2147483647 w 2581"/>
              <a:gd name="T93" fmla="*/ 981673933 h 1110"/>
              <a:gd name="T94" fmla="*/ 2147483647 w 2581"/>
              <a:gd name="T95" fmla="*/ 870506460 h 1110"/>
              <a:gd name="T96" fmla="*/ 2147483647 w 2581"/>
              <a:gd name="T97" fmla="*/ 759409365 h 1110"/>
              <a:gd name="T98" fmla="*/ 2147483647 w 2581"/>
              <a:gd name="T99" fmla="*/ 629761251 h 1110"/>
              <a:gd name="T100" fmla="*/ 2147483647 w 2581"/>
              <a:gd name="T101" fmla="*/ 481561457 h 1110"/>
              <a:gd name="T102" fmla="*/ 2147483647 w 2581"/>
              <a:gd name="T103" fmla="*/ 314880626 h 1110"/>
              <a:gd name="T104" fmla="*/ 2147483647 w 2581"/>
              <a:gd name="T105" fmla="*/ 129648411 h 111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581"/>
              <a:gd name="T160" fmla="*/ 0 h 1110"/>
              <a:gd name="T161" fmla="*/ 2581 w 2581"/>
              <a:gd name="T162" fmla="*/ 1110 h 111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581" h="1110">
                <a:moveTo>
                  <a:pt x="903" y="0"/>
                </a:moveTo>
                <a:lnTo>
                  <a:pt x="936" y="36"/>
                </a:lnTo>
                <a:lnTo>
                  <a:pt x="969" y="70"/>
                </a:lnTo>
                <a:lnTo>
                  <a:pt x="1003" y="105"/>
                </a:lnTo>
                <a:lnTo>
                  <a:pt x="1038" y="139"/>
                </a:lnTo>
                <a:lnTo>
                  <a:pt x="1073" y="172"/>
                </a:lnTo>
                <a:lnTo>
                  <a:pt x="1109" y="206"/>
                </a:lnTo>
                <a:lnTo>
                  <a:pt x="1144" y="240"/>
                </a:lnTo>
                <a:lnTo>
                  <a:pt x="1182" y="272"/>
                </a:lnTo>
                <a:lnTo>
                  <a:pt x="1219" y="305"/>
                </a:lnTo>
                <a:lnTo>
                  <a:pt x="1256" y="336"/>
                </a:lnTo>
                <a:lnTo>
                  <a:pt x="1294" y="368"/>
                </a:lnTo>
                <a:lnTo>
                  <a:pt x="1333" y="399"/>
                </a:lnTo>
                <a:lnTo>
                  <a:pt x="1372" y="430"/>
                </a:lnTo>
                <a:lnTo>
                  <a:pt x="1412" y="460"/>
                </a:lnTo>
                <a:lnTo>
                  <a:pt x="1451" y="489"/>
                </a:lnTo>
                <a:lnTo>
                  <a:pt x="1491" y="519"/>
                </a:lnTo>
                <a:lnTo>
                  <a:pt x="1532" y="547"/>
                </a:lnTo>
                <a:lnTo>
                  <a:pt x="1573" y="575"/>
                </a:lnTo>
                <a:lnTo>
                  <a:pt x="1615" y="603"/>
                </a:lnTo>
                <a:lnTo>
                  <a:pt x="1656" y="630"/>
                </a:lnTo>
                <a:lnTo>
                  <a:pt x="1698" y="657"/>
                </a:lnTo>
                <a:lnTo>
                  <a:pt x="1740" y="683"/>
                </a:lnTo>
                <a:lnTo>
                  <a:pt x="1783" y="708"/>
                </a:lnTo>
                <a:lnTo>
                  <a:pt x="1826" y="732"/>
                </a:lnTo>
                <a:lnTo>
                  <a:pt x="1869" y="756"/>
                </a:lnTo>
                <a:lnTo>
                  <a:pt x="1912" y="779"/>
                </a:lnTo>
                <a:lnTo>
                  <a:pt x="1956" y="802"/>
                </a:lnTo>
                <a:lnTo>
                  <a:pt x="2000" y="824"/>
                </a:lnTo>
                <a:lnTo>
                  <a:pt x="2043" y="844"/>
                </a:lnTo>
                <a:lnTo>
                  <a:pt x="2088" y="865"/>
                </a:lnTo>
                <a:lnTo>
                  <a:pt x="2132" y="885"/>
                </a:lnTo>
                <a:lnTo>
                  <a:pt x="2177" y="903"/>
                </a:lnTo>
                <a:lnTo>
                  <a:pt x="2203" y="913"/>
                </a:lnTo>
                <a:lnTo>
                  <a:pt x="2229" y="923"/>
                </a:lnTo>
                <a:lnTo>
                  <a:pt x="2255" y="934"/>
                </a:lnTo>
                <a:lnTo>
                  <a:pt x="2281" y="946"/>
                </a:lnTo>
                <a:lnTo>
                  <a:pt x="2331" y="971"/>
                </a:lnTo>
                <a:lnTo>
                  <a:pt x="2382" y="997"/>
                </a:lnTo>
                <a:lnTo>
                  <a:pt x="2433" y="1025"/>
                </a:lnTo>
                <a:lnTo>
                  <a:pt x="2482" y="1054"/>
                </a:lnTo>
                <a:lnTo>
                  <a:pt x="2531" y="1082"/>
                </a:lnTo>
                <a:lnTo>
                  <a:pt x="2581" y="1110"/>
                </a:lnTo>
                <a:lnTo>
                  <a:pt x="2312" y="1096"/>
                </a:lnTo>
                <a:lnTo>
                  <a:pt x="2218" y="1040"/>
                </a:lnTo>
                <a:lnTo>
                  <a:pt x="2125" y="984"/>
                </a:lnTo>
                <a:lnTo>
                  <a:pt x="2032" y="930"/>
                </a:lnTo>
                <a:lnTo>
                  <a:pt x="1938" y="875"/>
                </a:lnTo>
                <a:lnTo>
                  <a:pt x="1842" y="821"/>
                </a:lnTo>
                <a:lnTo>
                  <a:pt x="1748" y="767"/>
                </a:lnTo>
                <a:lnTo>
                  <a:pt x="1655" y="712"/>
                </a:lnTo>
                <a:lnTo>
                  <a:pt x="1561" y="655"/>
                </a:lnTo>
                <a:lnTo>
                  <a:pt x="1515" y="626"/>
                </a:lnTo>
                <a:lnTo>
                  <a:pt x="1468" y="597"/>
                </a:lnTo>
                <a:lnTo>
                  <a:pt x="1423" y="568"/>
                </a:lnTo>
                <a:lnTo>
                  <a:pt x="1377" y="537"/>
                </a:lnTo>
                <a:lnTo>
                  <a:pt x="1332" y="507"/>
                </a:lnTo>
                <a:lnTo>
                  <a:pt x="1287" y="476"/>
                </a:lnTo>
                <a:lnTo>
                  <a:pt x="1243" y="444"/>
                </a:lnTo>
                <a:lnTo>
                  <a:pt x="1198" y="410"/>
                </a:lnTo>
                <a:lnTo>
                  <a:pt x="1155" y="377"/>
                </a:lnTo>
                <a:lnTo>
                  <a:pt x="1111" y="343"/>
                </a:lnTo>
                <a:lnTo>
                  <a:pt x="1069" y="309"/>
                </a:lnTo>
                <a:lnTo>
                  <a:pt x="1027" y="273"/>
                </a:lnTo>
                <a:lnTo>
                  <a:pt x="986" y="236"/>
                </a:lnTo>
                <a:lnTo>
                  <a:pt x="944" y="198"/>
                </a:lnTo>
                <a:lnTo>
                  <a:pt x="904" y="160"/>
                </a:lnTo>
                <a:lnTo>
                  <a:pt x="865" y="121"/>
                </a:lnTo>
                <a:lnTo>
                  <a:pt x="845" y="111"/>
                </a:lnTo>
                <a:lnTo>
                  <a:pt x="824" y="102"/>
                </a:lnTo>
                <a:lnTo>
                  <a:pt x="804" y="94"/>
                </a:lnTo>
                <a:lnTo>
                  <a:pt x="783" y="86"/>
                </a:lnTo>
                <a:lnTo>
                  <a:pt x="762" y="80"/>
                </a:lnTo>
                <a:lnTo>
                  <a:pt x="740" y="75"/>
                </a:lnTo>
                <a:lnTo>
                  <a:pt x="720" y="70"/>
                </a:lnTo>
                <a:lnTo>
                  <a:pt x="698" y="66"/>
                </a:lnTo>
                <a:lnTo>
                  <a:pt x="677" y="63"/>
                </a:lnTo>
                <a:lnTo>
                  <a:pt x="655" y="59"/>
                </a:lnTo>
                <a:lnTo>
                  <a:pt x="634" y="57"/>
                </a:lnTo>
                <a:lnTo>
                  <a:pt x="612" y="55"/>
                </a:lnTo>
                <a:lnTo>
                  <a:pt x="568" y="53"/>
                </a:lnTo>
                <a:lnTo>
                  <a:pt x="524" y="52"/>
                </a:lnTo>
                <a:lnTo>
                  <a:pt x="479" y="52"/>
                </a:lnTo>
                <a:lnTo>
                  <a:pt x="434" y="54"/>
                </a:lnTo>
                <a:lnTo>
                  <a:pt x="388" y="56"/>
                </a:lnTo>
                <a:lnTo>
                  <a:pt x="342" y="58"/>
                </a:lnTo>
                <a:lnTo>
                  <a:pt x="295" y="60"/>
                </a:lnTo>
                <a:lnTo>
                  <a:pt x="248" y="63"/>
                </a:lnTo>
                <a:lnTo>
                  <a:pt x="202" y="64"/>
                </a:lnTo>
                <a:lnTo>
                  <a:pt x="154" y="63"/>
                </a:lnTo>
                <a:lnTo>
                  <a:pt x="0" y="63"/>
                </a:lnTo>
                <a:lnTo>
                  <a:pt x="57" y="59"/>
                </a:lnTo>
                <a:lnTo>
                  <a:pt x="114" y="56"/>
                </a:lnTo>
                <a:lnTo>
                  <a:pt x="170" y="53"/>
                </a:lnTo>
                <a:lnTo>
                  <a:pt x="227" y="50"/>
                </a:lnTo>
                <a:lnTo>
                  <a:pt x="283" y="47"/>
                </a:lnTo>
                <a:lnTo>
                  <a:pt x="340" y="44"/>
                </a:lnTo>
                <a:lnTo>
                  <a:pt x="395" y="41"/>
                </a:lnTo>
                <a:lnTo>
                  <a:pt x="451" y="37"/>
                </a:lnTo>
                <a:lnTo>
                  <a:pt x="508" y="34"/>
                </a:lnTo>
                <a:lnTo>
                  <a:pt x="564" y="30"/>
                </a:lnTo>
                <a:lnTo>
                  <a:pt x="620" y="26"/>
                </a:lnTo>
                <a:lnTo>
                  <a:pt x="677" y="22"/>
                </a:lnTo>
                <a:lnTo>
                  <a:pt x="733" y="17"/>
                </a:lnTo>
                <a:lnTo>
                  <a:pt x="790" y="12"/>
                </a:lnTo>
                <a:lnTo>
                  <a:pt x="847" y="7"/>
                </a:lnTo>
                <a:lnTo>
                  <a:pt x="9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3">
            <a:extLst>
              <a:ext uri="{FF2B5EF4-FFF2-40B4-BE49-F238E27FC236}">
                <a16:creationId xmlns:a16="http://schemas.microsoft.com/office/drawing/2014/main" id="{A14E1097-E46A-4641-A6F4-A342A0DF701C}"/>
              </a:ext>
            </a:extLst>
          </p:cNvPr>
          <p:cNvSpPr>
            <a:spLocks/>
          </p:cNvSpPr>
          <p:nvPr/>
        </p:nvSpPr>
        <p:spPr bwMode="auto">
          <a:xfrm>
            <a:off x="8529639" y="2171701"/>
            <a:ext cx="428625" cy="34925"/>
          </a:xfrm>
          <a:custGeom>
            <a:avLst/>
            <a:gdLst>
              <a:gd name="T0" fmla="*/ 2147483647 w 1620"/>
              <a:gd name="T1" fmla="*/ 1090785903 h 135"/>
              <a:gd name="T2" fmla="*/ 2147483647 w 1620"/>
              <a:gd name="T3" fmla="*/ 1211991638 h 135"/>
              <a:gd name="T4" fmla="*/ 2147483647 w 1620"/>
              <a:gd name="T5" fmla="*/ 1367865723 h 135"/>
              <a:gd name="T6" fmla="*/ 2147483647 w 1620"/>
              <a:gd name="T7" fmla="*/ 1506339405 h 135"/>
              <a:gd name="T8" fmla="*/ 2147483647 w 1620"/>
              <a:gd name="T9" fmla="*/ 1662213490 h 135"/>
              <a:gd name="T10" fmla="*/ 2147483647 w 1620"/>
              <a:gd name="T11" fmla="*/ 1818020312 h 135"/>
              <a:gd name="T12" fmla="*/ 2147483647 w 1620"/>
              <a:gd name="T13" fmla="*/ 1939226047 h 135"/>
              <a:gd name="T14" fmla="*/ 2147483647 w 1620"/>
              <a:gd name="T15" fmla="*/ 2060431781 h 135"/>
              <a:gd name="T16" fmla="*/ 2147483647 w 1620"/>
              <a:gd name="T17" fmla="*/ 2147483647 h 135"/>
              <a:gd name="T18" fmla="*/ 2147483647 w 1620"/>
              <a:gd name="T19" fmla="*/ 2147483647 h 135"/>
              <a:gd name="T20" fmla="*/ 2147483647 w 1620"/>
              <a:gd name="T21" fmla="*/ 2147483647 h 135"/>
              <a:gd name="T22" fmla="*/ 2147483647 w 1620"/>
              <a:gd name="T23" fmla="*/ 2147483647 h 135"/>
              <a:gd name="T24" fmla="*/ 2147483647 w 1620"/>
              <a:gd name="T25" fmla="*/ 2147483647 h 135"/>
              <a:gd name="T26" fmla="*/ 2147483647 w 1620"/>
              <a:gd name="T27" fmla="*/ 2147483647 h 135"/>
              <a:gd name="T28" fmla="*/ 2147483647 w 1620"/>
              <a:gd name="T29" fmla="*/ 2147483647 h 135"/>
              <a:gd name="T30" fmla="*/ 2147483647 w 1620"/>
              <a:gd name="T31" fmla="*/ 2147483647 h 135"/>
              <a:gd name="T32" fmla="*/ 2147483647 w 1620"/>
              <a:gd name="T33" fmla="*/ 2147483647 h 135"/>
              <a:gd name="T34" fmla="*/ 2147483647 w 1620"/>
              <a:gd name="T35" fmla="*/ 2147483647 h 135"/>
              <a:gd name="T36" fmla="*/ 2147483647 w 1620"/>
              <a:gd name="T37" fmla="*/ 2129702254 h 135"/>
              <a:gd name="T38" fmla="*/ 2147483647 w 1620"/>
              <a:gd name="T39" fmla="*/ 2060431781 h 135"/>
              <a:gd name="T40" fmla="*/ 2147483647 w 1620"/>
              <a:gd name="T41" fmla="*/ 1973828169 h 135"/>
              <a:gd name="T42" fmla="*/ 2147483647 w 1620"/>
              <a:gd name="T43" fmla="*/ 1869956609 h 135"/>
              <a:gd name="T44" fmla="*/ 2055957401 w 1620"/>
              <a:gd name="T45" fmla="*/ 1766085049 h 135"/>
              <a:gd name="T46" fmla="*/ 0 w 1620"/>
              <a:gd name="T47" fmla="*/ 0 h 135"/>
              <a:gd name="T48" fmla="*/ 1907757971 w 1620"/>
              <a:gd name="T49" fmla="*/ 51935796 h 135"/>
              <a:gd name="T50" fmla="*/ 2147483647 w 1620"/>
              <a:gd name="T51" fmla="*/ 138540233 h 135"/>
              <a:gd name="T52" fmla="*/ 2147483647 w 1620"/>
              <a:gd name="T53" fmla="*/ 259745968 h 135"/>
              <a:gd name="T54" fmla="*/ 2147483647 w 1620"/>
              <a:gd name="T55" fmla="*/ 398219197 h 135"/>
              <a:gd name="T56" fmla="*/ 2147483647 w 1620"/>
              <a:gd name="T57" fmla="*/ 536759107 h 135"/>
              <a:gd name="T58" fmla="*/ 2147483647 w 1620"/>
              <a:gd name="T59" fmla="*/ 675232142 h 135"/>
              <a:gd name="T60" fmla="*/ 2147483647 w 1620"/>
              <a:gd name="T61" fmla="*/ 848374174 h 135"/>
              <a:gd name="T62" fmla="*/ 2147483647 w 1620"/>
              <a:gd name="T63" fmla="*/ 986914084 h 135"/>
              <a:gd name="T64" fmla="*/ 2147483647 w 1620"/>
              <a:gd name="T65" fmla="*/ 1108120078 h 135"/>
              <a:gd name="T66" fmla="*/ 2147483647 w 1620"/>
              <a:gd name="T67" fmla="*/ 1229325813 h 135"/>
              <a:gd name="T68" fmla="*/ 2147483647 w 1620"/>
              <a:gd name="T69" fmla="*/ 1315863197 h 135"/>
              <a:gd name="T70" fmla="*/ 2147483647 w 1620"/>
              <a:gd name="T71" fmla="*/ 1367865723 h 135"/>
              <a:gd name="T72" fmla="*/ 2147483647 w 1620"/>
              <a:gd name="T73" fmla="*/ 1385132635 h 135"/>
              <a:gd name="T74" fmla="*/ 2147483647 w 1620"/>
              <a:gd name="T75" fmla="*/ 1385132635 h 135"/>
              <a:gd name="T76" fmla="*/ 2147483647 w 1620"/>
              <a:gd name="T77" fmla="*/ 1367865723 h 135"/>
              <a:gd name="T78" fmla="*/ 2147483647 w 1620"/>
              <a:gd name="T79" fmla="*/ 1350531548 h 135"/>
              <a:gd name="T80" fmla="*/ 2147483647 w 1620"/>
              <a:gd name="T81" fmla="*/ 1298596285 h 135"/>
              <a:gd name="T82" fmla="*/ 2147483647 w 1620"/>
              <a:gd name="T83" fmla="*/ 1229325813 h 135"/>
              <a:gd name="T84" fmla="*/ 2147483647 w 1620"/>
              <a:gd name="T85" fmla="*/ 1177390550 h 135"/>
              <a:gd name="T86" fmla="*/ 2147483647 w 1620"/>
              <a:gd name="T87" fmla="*/ 1090785903 h 1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620"/>
              <a:gd name="T133" fmla="*/ 0 h 135"/>
              <a:gd name="T134" fmla="*/ 1620 w 1620"/>
              <a:gd name="T135" fmla="*/ 135 h 13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620" h="135">
                <a:moveTo>
                  <a:pt x="1620" y="63"/>
                </a:moveTo>
                <a:lnTo>
                  <a:pt x="1531" y="70"/>
                </a:lnTo>
                <a:lnTo>
                  <a:pt x="1440" y="79"/>
                </a:lnTo>
                <a:lnTo>
                  <a:pt x="1347" y="87"/>
                </a:lnTo>
                <a:lnTo>
                  <a:pt x="1253" y="96"/>
                </a:lnTo>
                <a:lnTo>
                  <a:pt x="1158" y="105"/>
                </a:lnTo>
                <a:lnTo>
                  <a:pt x="1062" y="112"/>
                </a:lnTo>
                <a:lnTo>
                  <a:pt x="966" y="119"/>
                </a:lnTo>
                <a:lnTo>
                  <a:pt x="869" y="125"/>
                </a:lnTo>
                <a:lnTo>
                  <a:pt x="772" y="130"/>
                </a:lnTo>
                <a:lnTo>
                  <a:pt x="676" y="134"/>
                </a:lnTo>
                <a:lnTo>
                  <a:pt x="627" y="134"/>
                </a:lnTo>
                <a:lnTo>
                  <a:pt x="579" y="135"/>
                </a:lnTo>
                <a:lnTo>
                  <a:pt x="530" y="134"/>
                </a:lnTo>
                <a:lnTo>
                  <a:pt x="483" y="134"/>
                </a:lnTo>
                <a:lnTo>
                  <a:pt x="435" y="132"/>
                </a:lnTo>
                <a:lnTo>
                  <a:pt x="389" y="129"/>
                </a:lnTo>
                <a:lnTo>
                  <a:pt x="341" y="127"/>
                </a:lnTo>
                <a:lnTo>
                  <a:pt x="294" y="123"/>
                </a:lnTo>
                <a:lnTo>
                  <a:pt x="248" y="119"/>
                </a:lnTo>
                <a:lnTo>
                  <a:pt x="202" y="114"/>
                </a:lnTo>
                <a:lnTo>
                  <a:pt x="157" y="108"/>
                </a:lnTo>
                <a:lnTo>
                  <a:pt x="111" y="102"/>
                </a:lnTo>
                <a:lnTo>
                  <a:pt x="0" y="0"/>
                </a:lnTo>
                <a:lnTo>
                  <a:pt x="103" y="3"/>
                </a:lnTo>
                <a:lnTo>
                  <a:pt x="205" y="8"/>
                </a:lnTo>
                <a:lnTo>
                  <a:pt x="307" y="15"/>
                </a:lnTo>
                <a:lnTo>
                  <a:pt x="408" y="23"/>
                </a:lnTo>
                <a:lnTo>
                  <a:pt x="510" y="31"/>
                </a:lnTo>
                <a:lnTo>
                  <a:pt x="610" y="39"/>
                </a:lnTo>
                <a:lnTo>
                  <a:pt x="711" y="49"/>
                </a:lnTo>
                <a:lnTo>
                  <a:pt x="812" y="57"/>
                </a:lnTo>
                <a:lnTo>
                  <a:pt x="913" y="64"/>
                </a:lnTo>
                <a:lnTo>
                  <a:pt x="1013" y="71"/>
                </a:lnTo>
                <a:lnTo>
                  <a:pt x="1114" y="76"/>
                </a:lnTo>
                <a:lnTo>
                  <a:pt x="1215" y="79"/>
                </a:lnTo>
                <a:lnTo>
                  <a:pt x="1265" y="80"/>
                </a:lnTo>
                <a:lnTo>
                  <a:pt x="1316" y="80"/>
                </a:lnTo>
                <a:lnTo>
                  <a:pt x="1366" y="79"/>
                </a:lnTo>
                <a:lnTo>
                  <a:pt x="1417" y="78"/>
                </a:lnTo>
                <a:lnTo>
                  <a:pt x="1468" y="75"/>
                </a:lnTo>
                <a:lnTo>
                  <a:pt x="1519" y="71"/>
                </a:lnTo>
                <a:lnTo>
                  <a:pt x="1569" y="68"/>
                </a:lnTo>
                <a:lnTo>
                  <a:pt x="162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Freeform 14">
            <a:extLst>
              <a:ext uri="{FF2B5EF4-FFF2-40B4-BE49-F238E27FC236}">
                <a16:creationId xmlns:a16="http://schemas.microsoft.com/office/drawing/2014/main" id="{45C346AA-1776-441A-A90D-871802C39826}"/>
              </a:ext>
            </a:extLst>
          </p:cNvPr>
          <p:cNvSpPr>
            <a:spLocks/>
          </p:cNvSpPr>
          <p:nvPr/>
        </p:nvSpPr>
        <p:spPr bwMode="auto">
          <a:xfrm>
            <a:off x="8493126" y="2209800"/>
            <a:ext cx="696913" cy="50800"/>
          </a:xfrm>
          <a:custGeom>
            <a:avLst/>
            <a:gdLst>
              <a:gd name="T0" fmla="*/ 2147483647 w 2633"/>
              <a:gd name="T1" fmla="*/ 2147483647 h 190"/>
              <a:gd name="T2" fmla="*/ 2147483647 w 2633"/>
              <a:gd name="T3" fmla="*/ 2147483647 h 190"/>
              <a:gd name="T4" fmla="*/ 0 w 2633"/>
              <a:gd name="T5" fmla="*/ 592475130 h 190"/>
              <a:gd name="T6" fmla="*/ 1409279318 w 2633"/>
              <a:gd name="T7" fmla="*/ 955622824 h 190"/>
              <a:gd name="T8" fmla="*/ 2147483647 w 2633"/>
              <a:gd name="T9" fmla="*/ 1261440062 h 190"/>
              <a:gd name="T10" fmla="*/ 2147483647 w 2633"/>
              <a:gd name="T11" fmla="*/ 1529010528 h 190"/>
              <a:gd name="T12" fmla="*/ 2147483647 w 2633"/>
              <a:gd name="T13" fmla="*/ 1739322460 h 190"/>
              <a:gd name="T14" fmla="*/ 2147483647 w 2633"/>
              <a:gd name="T15" fmla="*/ 1892158756 h 190"/>
              <a:gd name="T16" fmla="*/ 2147483647 w 2633"/>
              <a:gd name="T17" fmla="*/ 2045066707 h 190"/>
              <a:gd name="T18" fmla="*/ 2147483647 w 2633"/>
              <a:gd name="T19" fmla="*/ 2121557580 h 190"/>
              <a:gd name="T20" fmla="*/ 2147483647 w 2633"/>
              <a:gd name="T21" fmla="*/ 2147483647 h 190"/>
              <a:gd name="T22" fmla="*/ 2147483647 w 2633"/>
              <a:gd name="T23" fmla="*/ 2147483647 h 190"/>
              <a:gd name="T24" fmla="*/ 2147483647 w 2633"/>
              <a:gd name="T25" fmla="*/ 2147483647 h 190"/>
              <a:gd name="T26" fmla="*/ 2147483647 w 2633"/>
              <a:gd name="T27" fmla="*/ 2147483647 h 190"/>
              <a:gd name="T28" fmla="*/ 2147483647 w 2633"/>
              <a:gd name="T29" fmla="*/ 2102470689 h 190"/>
              <a:gd name="T30" fmla="*/ 2147483647 w 2633"/>
              <a:gd name="T31" fmla="*/ 2025980886 h 190"/>
              <a:gd name="T32" fmla="*/ 2147483647 w 2633"/>
              <a:gd name="T33" fmla="*/ 1911317302 h 190"/>
              <a:gd name="T34" fmla="*/ 2147483647 w 2633"/>
              <a:gd name="T35" fmla="*/ 1796653718 h 190"/>
              <a:gd name="T36" fmla="*/ 2147483647 w 2633"/>
              <a:gd name="T37" fmla="*/ 1662832657 h 190"/>
              <a:gd name="T38" fmla="*/ 2147483647 w 2633"/>
              <a:gd name="T39" fmla="*/ 1395261122 h 190"/>
              <a:gd name="T40" fmla="*/ 2147483647 w 2633"/>
              <a:gd name="T41" fmla="*/ 1070357528 h 190"/>
              <a:gd name="T42" fmla="*/ 2147483647 w 2633"/>
              <a:gd name="T43" fmla="*/ 745383081 h 190"/>
              <a:gd name="T44" fmla="*/ 2147483647 w 2633"/>
              <a:gd name="T45" fmla="*/ 477811412 h 190"/>
              <a:gd name="T46" fmla="*/ 2147483647 w 2633"/>
              <a:gd name="T47" fmla="*/ 363148362 h 190"/>
              <a:gd name="T48" fmla="*/ 2147483647 w 2633"/>
              <a:gd name="T49" fmla="*/ 229326701 h 190"/>
              <a:gd name="T50" fmla="*/ 2147483647 w 2633"/>
              <a:gd name="T51" fmla="*/ 152908285 h 190"/>
              <a:gd name="T52" fmla="*/ 2147483647 w 2633"/>
              <a:gd name="T53" fmla="*/ 76418449 h 190"/>
              <a:gd name="T54" fmla="*/ 2147483647 w 2633"/>
              <a:gd name="T55" fmla="*/ 38244918 h 190"/>
              <a:gd name="T56" fmla="*/ 2147483647 w 2633"/>
              <a:gd name="T57" fmla="*/ 0 h 190"/>
              <a:gd name="T58" fmla="*/ 2147483647 w 2633"/>
              <a:gd name="T59" fmla="*/ 19086632 h 190"/>
              <a:gd name="T60" fmla="*/ 2147483647 w 2633"/>
              <a:gd name="T61" fmla="*/ 38244918 h 190"/>
              <a:gd name="T62" fmla="*/ 2147483647 w 2633"/>
              <a:gd name="T63" fmla="*/ 2147483647 h 19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633"/>
              <a:gd name="T97" fmla="*/ 0 h 190"/>
              <a:gd name="T98" fmla="*/ 2633 w 2633"/>
              <a:gd name="T99" fmla="*/ 190 h 19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633" h="190">
                <a:moveTo>
                  <a:pt x="922" y="133"/>
                </a:moveTo>
                <a:lnTo>
                  <a:pt x="289" y="190"/>
                </a:lnTo>
                <a:lnTo>
                  <a:pt x="0" y="31"/>
                </a:lnTo>
                <a:lnTo>
                  <a:pt x="76" y="50"/>
                </a:lnTo>
                <a:lnTo>
                  <a:pt x="154" y="66"/>
                </a:lnTo>
                <a:lnTo>
                  <a:pt x="232" y="80"/>
                </a:lnTo>
                <a:lnTo>
                  <a:pt x="310" y="91"/>
                </a:lnTo>
                <a:lnTo>
                  <a:pt x="389" y="99"/>
                </a:lnTo>
                <a:lnTo>
                  <a:pt x="469" y="107"/>
                </a:lnTo>
                <a:lnTo>
                  <a:pt x="548" y="111"/>
                </a:lnTo>
                <a:lnTo>
                  <a:pt x="629" y="114"/>
                </a:lnTo>
                <a:lnTo>
                  <a:pt x="711" y="115"/>
                </a:lnTo>
                <a:lnTo>
                  <a:pt x="792" y="115"/>
                </a:lnTo>
                <a:lnTo>
                  <a:pt x="875" y="113"/>
                </a:lnTo>
                <a:lnTo>
                  <a:pt x="957" y="110"/>
                </a:lnTo>
                <a:lnTo>
                  <a:pt x="1039" y="106"/>
                </a:lnTo>
                <a:lnTo>
                  <a:pt x="1122" y="100"/>
                </a:lnTo>
                <a:lnTo>
                  <a:pt x="1206" y="94"/>
                </a:lnTo>
                <a:lnTo>
                  <a:pt x="1289" y="87"/>
                </a:lnTo>
                <a:lnTo>
                  <a:pt x="1457" y="73"/>
                </a:lnTo>
                <a:lnTo>
                  <a:pt x="1626" y="56"/>
                </a:lnTo>
                <a:lnTo>
                  <a:pt x="1795" y="39"/>
                </a:lnTo>
                <a:lnTo>
                  <a:pt x="1963" y="25"/>
                </a:lnTo>
                <a:lnTo>
                  <a:pt x="2047" y="19"/>
                </a:lnTo>
                <a:lnTo>
                  <a:pt x="2131" y="12"/>
                </a:lnTo>
                <a:lnTo>
                  <a:pt x="2215" y="8"/>
                </a:lnTo>
                <a:lnTo>
                  <a:pt x="2300" y="4"/>
                </a:lnTo>
                <a:lnTo>
                  <a:pt x="2383" y="2"/>
                </a:lnTo>
                <a:lnTo>
                  <a:pt x="2467" y="0"/>
                </a:lnTo>
                <a:lnTo>
                  <a:pt x="2551" y="1"/>
                </a:lnTo>
                <a:lnTo>
                  <a:pt x="2633" y="2"/>
                </a:lnTo>
                <a:lnTo>
                  <a:pt x="922" y="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5">
            <a:extLst>
              <a:ext uri="{FF2B5EF4-FFF2-40B4-BE49-F238E27FC236}">
                <a16:creationId xmlns:a16="http://schemas.microsoft.com/office/drawing/2014/main" id="{BB4BBD1E-D7C6-4646-8884-C37E65DA9537}"/>
              </a:ext>
            </a:extLst>
          </p:cNvPr>
          <p:cNvSpPr>
            <a:spLocks/>
          </p:cNvSpPr>
          <p:nvPr/>
        </p:nvSpPr>
        <p:spPr bwMode="auto">
          <a:xfrm>
            <a:off x="9618664" y="2209800"/>
            <a:ext cx="168275" cy="69850"/>
          </a:xfrm>
          <a:custGeom>
            <a:avLst/>
            <a:gdLst>
              <a:gd name="T0" fmla="*/ 2147483647 w 635"/>
              <a:gd name="T1" fmla="*/ 2147483647 h 264"/>
              <a:gd name="T2" fmla="*/ 2147483647 w 635"/>
              <a:gd name="T3" fmla="*/ 2147483647 h 264"/>
              <a:gd name="T4" fmla="*/ 2147483647 w 635"/>
              <a:gd name="T5" fmla="*/ 2147483647 h 264"/>
              <a:gd name="T6" fmla="*/ 2147483647 w 635"/>
              <a:gd name="T7" fmla="*/ 2147483647 h 264"/>
              <a:gd name="T8" fmla="*/ 2147483647 w 635"/>
              <a:gd name="T9" fmla="*/ 2147483647 h 264"/>
              <a:gd name="T10" fmla="*/ 2147483647 w 635"/>
              <a:gd name="T11" fmla="*/ 2147483647 h 264"/>
              <a:gd name="T12" fmla="*/ 2147483647 w 635"/>
              <a:gd name="T13" fmla="*/ 2147483647 h 264"/>
              <a:gd name="T14" fmla="*/ 2147483647 w 635"/>
              <a:gd name="T15" fmla="*/ 2111469803 h 264"/>
              <a:gd name="T16" fmla="*/ 2147483647 w 635"/>
              <a:gd name="T17" fmla="*/ 1778109774 h 264"/>
              <a:gd name="T18" fmla="*/ 1898181020 w 635"/>
              <a:gd name="T19" fmla="*/ 1444678836 h 264"/>
              <a:gd name="T20" fmla="*/ 1414331486 w 635"/>
              <a:gd name="T21" fmla="*/ 1111318807 h 264"/>
              <a:gd name="T22" fmla="*/ 930481157 w 635"/>
              <a:gd name="T23" fmla="*/ 759406997 h 264"/>
              <a:gd name="T24" fmla="*/ 465240579 w 635"/>
              <a:gd name="T25" fmla="*/ 388944067 h 264"/>
              <a:gd name="T26" fmla="*/ 0 w 635"/>
              <a:gd name="T27" fmla="*/ 0 h 264"/>
              <a:gd name="T28" fmla="*/ 1507379310 w 635"/>
              <a:gd name="T29" fmla="*/ 370462930 h 264"/>
              <a:gd name="T30" fmla="*/ 2147483647 w 635"/>
              <a:gd name="T31" fmla="*/ 759406997 h 264"/>
              <a:gd name="T32" fmla="*/ 2147483647 w 635"/>
              <a:gd name="T33" fmla="*/ 1166902448 h 264"/>
              <a:gd name="T34" fmla="*/ 2147483647 w 635"/>
              <a:gd name="T35" fmla="*/ 1611428701 h 264"/>
              <a:gd name="T36" fmla="*/ 2147483647 w 635"/>
              <a:gd name="T37" fmla="*/ 2074437678 h 264"/>
              <a:gd name="T38" fmla="*/ 2147483647 w 635"/>
              <a:gd name="T39" fmla="*/ 2147483647 h 264"/>
              <a:gd name="T40" fmla="*/ 2147483647 w 635"/>
              <a:gd name="T41" fmla="*/ 2147483647 h 264"/>
              <a:gd name="T42" fmla="*/ 2147483647 w 635"/>
              <a:gd name="T43" fmla="*/ 2147483647 h 2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35"/>
              <a:gd name="T67" fmla="*/ 0 h 264"/>
              <a:gd name="T68" fmla="*/ 635 w 635"/>
              <a:gd name="T69" fmla="*/ 264 h 2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35" h="264">
                <a:moveTo>
                  <a:pt x="635" y="188"/>
                </a:moveTo>
                <a:lnTo>
                  <a:pt x="437" y="264"/>
                </a:lnTo>
                <a:lnTo>
                  <a:pt x="380" y="237"/>
                </a:lnTo>
                <a:lnTo>
                  <a:pt x="322" y="208"/>
                </a:lnTo>
                <a:lnTo>
                  <a:pt x="267" y="178"/>
                </a:lnTo>
                <a:lnTo>
                  <a:pt x="211" y="147"/>
                </a:lnTo>
                <a:lnTo>
                  <a:pt x="183" y="131"/>
                </a:lnTo>
                <a:lnTo>
                  <a:pt x="156" y="114"/>
                </a:lnTo>
                <a:lnTo>
                  <a:pt x="129" y="96"/>
                </a:lnTo>
                <a:lnTo>
                  <a:pt x="102" y="78"/>
                </a:lnTo>
                <a:lnTo>
                  <a:pt x="76" y="60"/>
                </a:lnTo>
                <a:lnTo>
                  <a:pt x="50" y="41"/>
                </a:lnTo>
                <a:lnTo>
                  <a:pt x="25" y="21"/>
                </a:lnTo>
                <a:lnTo>
                  <a:pt x="0" y="0"/>
                </a:lnTo>
                <a:lnTo>
                  <a:pt x="81" y="20"/>
                </a:lnTo>
                <a:lnTo>
                  <a:pt x="161" y="41"/>
                </a:lnTo>
                <a:lnTo>
                  <a:pt x="241" y="63"/>
                </a:lnTo>
                <a:lnTo>
                  <a:pt x="319" y="87"/>
                </a:lnTo>
                <a:lnTo>
                  <a:pt x="398" y="112"/>
                </a:lnTo>
                <a:lnTo>
                  <a:pt x="477" y="137"/>
                </a:lnTo>
                <a:lnTo>
                  <a:pt x="555" y="163"/>
                </a:lnTo>
                <a:lnTo>
                  <a:pt x="635" y="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Freeform 16">
            <a:extLst>
              <a:ext uri="{FF2B5EF4-FFF2-40B4-BE49-F238E27FC236}">
                <a16:creationId xmlns:a16="http://schemas.microsoft.com/office/drawing/2014/main" id="{74E4894A-2CB4-43BA-AED3-21C38A5CDA3D}"/>
              </a:ext>
            </a:extLst>
          </p:cNvPr>
          <p:cNvSpPr>
            <a:spLocks/>
          </p:cNvSpPr>
          <p:nvPr/>
        </p:nvSpPr>
        <p:spPr bwMode="auto">
          <a:xfrm>
            <a:off x="9210676" y="2205038"/>
            <a:ext cx="665163" cy="328612"/>
          </a:xfrm>
          <a:custGeom>
            <a:avLst/>
            <a:gdLst>
              <a:gd name="T0" fmla="*/ 2147483647 w 2513"/>
              <a:gd name="T1" fmla="*/ 1838116052 h 1241"/>
              <a:gd name="T2" fmla="*/ 2147483647 w 2513"/>
              <a:gd name="T3" fmla="*/ 2147483647 h 1241"/>
              <a:gd name="T4" fmla="*/ 2147483647 w 2513"/>
              <a:gd name="T5" fmla="*/ 2147483647 h 1241"/>
              <a:gd name="T6" fmla="*/ 2147483647 w 2513"/>
              <a:gd name="T7" fmla="*/ 2147483647 h 1241"/>
              <a:gd name="T8" fmla="*/ 2147483647 w 2513"/>
              <a:gd name="T9" fmla="*/ 2147483647 h 1241"/>
              <a:gd name="T10" fmla="*/ 2147483647 w 2513"/>
              <a:gd name="T11" fmla="*/ 2147483647 h 1241"/>
              <a:gd name="T12" fmla="*/ 2147483647 w 2513"/>
              <a:gd name="T13" fmla="*/ 2147483647 h 1241"/>
              <a:gd name="T14" fmla="*/ 2147483647 w 2513"/>
              <a:gd name="T15" fmla="*/ 2147483647 h 1241"/>
              <a:gd name="T16" fmla="*/ 2147483647 w 2513"/>
              <a:gd name="T17" fmla="*/ 2147483647 h 1241"/>
              <a:gd name="T18" fmla="*/ 2147483647 w 2513"/>
              <a:gd name="T19" fmla="*/ 2147483647 h 1241"/>
              <a:gd name="T20" fmla="*/ 2147483647 w 2513"/>
              <a:gd name="T21" fmla="*/ 2147483647 h 1241"/>
              <a:gd name="T22" fmla="*/ 2147483647 w 2513"/>
              <a:gd name="T23" fmla="*/ 2147483647 h 1241"/>
              <a:gd name="T24" fmla="*/ 2147483647 w 2513"/>
              <a:gd name="T25" fmla="*/ 2147483647 h 1241"/>
              <a:gd name="T26" fmla="*/ 2147483647 w 2513"/>
              <a:gd name="T27" fmla="*/ 2147483647 h 1241"/>
              <a:gd name="T28" fmla="*/ 2147483647 w 2513"/>
              <a:gd name="T29" fmla="*/ 2147483647 h 1241"/>
              <a:gd name="T30" fmla="*/ 2147483647 w 2513"/>
              <a:gd name="T31" fmla="*/ 2147483647 h 1241"/>
              <a:gd name="T32" fmla="*/ 2147483647 w 2513"/>
              <a:gd name="T33" fmla="*/ 2147483647 h 1241"/>
              <a:gd name="T34" fmla="*/ 2147483647 w 2513"/>
              <a:gd name="T35" fmla="*/ 2147483647 h 1241"/>
              <a:gd name="T36" fmla="*/ 2147483647 w 2513"/>
              <a:gd name="T37" fmla="*/ 2147483647 h 1241"/>
              <a:gd name="T38" fmla="*/ 2147483647 w 2513"/>
              <a:gd name="T39" fmla="*/ 2147483647 h 1241"/>
              <a:gd name="T40" fmla="*/ 2147483647 w 2513"/>
              <a:gd name="T41" fmla="*/ 2147483647 h 1241"/>
              <a:gd name="T42" fmla="*/ 2147483647 w 2513"/>
              <a:gd name="T43" fmla="*/ 2147483647 h 1241"/>
              <a:gd name="T44" fmla="*/ 2147483647 w 2513"/>
              <a:gd name="T45" fmla="*/ 2147483647 h 1241"/>
              <a:gd name="T46" fmla="*/ 2147483647 w 2513"/>
              <a:gd name="T47" fmla="*/ 2147483647 h 1241"/>
              <a:gd name="T48" fmla="*/ 2147483647 w 2513"/>
              <a:gd name="T49" fmla="*/ 2147483647 h 1241"/>
              <a:gd name="T50" fmla="*/ 2147483647 w 2513"/>
              <a:gd name="T51" fmla="*/ 2147483647 h 1241"/>
              <a:gd name="T52" fmla="*/ 2147483647 w 2513"/>
              <a:gd name="T53" fmla="*/ 2147483647 h 1241"/>
              <a:gd name="T54" fmla="*/ 2147483647 w 2513"/>
              <a:gd name="T55" fmla="*/ 2147483647 h 1241"/>
              <a:gd name="T56" fmla="*/ 2147483647 w 2513"/>
              <a:gd name="T57" fmla="*/ 2147483647 h 1241"/>
              <a:gd name="T58" fmla="*/ 2147483647 w 2513"/>
              <a:gd name="T59" fmla="*/ 2147483647 h 1241"/>
              <a:gd name="T60" fmla="*/ 2147483647 w 2513"/>
              <a:gd name="T61" fmla="*/ 2147483647 h 1241"/>
              <a:gd name="T62" fmla="*/ 2147483647 w 2513"/>
              <a:gd name="T63" fmla="*/ 2147483647 h 1241"/>
              <a:gd name="T64" fmla="*/ 2147483647 w 2513"/>
              <a:gd name="T65" fmla="*/ 2147483647 h 1241"/>
              <a:gd name="T66" fmla="*/ 2147483647 w 2513"/>
              <a:gd name="T67" fmla="*/ 2147483647 h 1241"/>
              <a:gd name="T68" fmla="*/ 2147483647 w 2513"/>
              <a:gd name="T69" fmla="*/ 2147483647 h 1241"/>
              <a:gd name="T70" fmla="*/ 2147483647 w 2513"/>
              <a:gd name="T71" fmla="*/ 2147483647 h 1241"/>
              <a:gd name="T72" fmla="*/ 2147483647 w 2513"/>
              <a:gd name="T73" fmla="*/ 2147483647 h 1241"/>
              <a:gd name="T74" fmla="*/ 2147483647 w 2513"/>
              <a:gd name="T75" fmla="*/ 2147483647 h 1241"/>
              <a:gd name="T76" fmla="*/ 2147483647 w 2513"/>
              <a:gd name="T77" fmla="*/ 2147483647 h 1241"/>
              <a:gd name="T78" fmla="*/ 2147483647 w 2513"/>
              <a:gd name="T79" fmla="*/ 2147483647 h 1241"/>
              <a:gd name="T80" fmla="*/ 2147483647 w 2513"/>
              <a:gd name="T81" fmla="*/ 2147483647 h 1241"/>
              <a:gd name="T82" fmla="*/ 2147483647 w 2513"/>
              <a:gd name="T83" fmla="*/ 2147483647 h 1241"/>
              <a:gd name="T84" fmla="*/ 2147483647 w 2513"/>
              <a:gd name="T85" fmla="*/ 2147483647 h 1241"/>
              <a:gd name="T86" fmla="*/ 2147483647 w 2513"/>
              <a:gd name="T87" fmla="*/ 2147483647 h 1241"/>
              <a:gd name="T88" fmla="*/ 2147483647 w 2513"/>
              <a:gd name="T89" fmla="*/ 2147483647 h 1241"/>
              <a:gd name="T90" fmla="*/ 2147483647 w 2513"/>
              <a:gd name="T91" fmla="*/ 2147483647 h 1241"/>
              <a:gd name="T92" fmla="*/ 2147483647 w 2513"/>
              <a:gd name="T93" fmla="*/ 1763861949 h 1241"/>
              <a:gd name="T94" fmla="*/ 2147483647 w 2513"/>
              <a:gd name="T95" fmla="*/ 1466776694 h 1241"/>
              <a:gd name="T96" fmla="*/ 2147483647 w 2513"/>
              <a:gd name="T97" fmla="*/ 1206852913 h 1241"/>
              <a:gd name="T98" fmla="*/ 2147483647 w 2513"/>
              <a:gd name="T99" fmla="*/ 984021495 h 1241"/>
              <a:gd name="T100" fmla="*/ 0 w 2513"/>
              <a:gd name="T101" fmla="*/ 352758488 h 1241"/>
              <a:gd name="T102" fmla="*/ 1409330300 w 2513"/>
              <a:gd name="T103" fmla="*/ 204250747 h 1241"/>
              <a:gd name="T104" fmla="*/ 2147483647 w 2513"/>
              <a:gd name="T105" fmla="*/ 92834873 h 1241"/>
              <a:gd name="T106" fmla="*/ 2147483647 w 2513"/>
              <a:gd name="T107" fmla="*/ 37162021 h 1241"/>
              <a:gd name="T108" fmla="*/ 2147483647 w 2513"/>
              <a:gd name="T109" fmla="*/ 0 h 1241"/>
              <a:gd name="T110" fmla="*/ 2147483647 w 2513"/>
              <a:gd name="T111" fmla="*/ 74253870 h 1241"/>
              <a:gd name="T112" fmla="*/ 2147483647 w 2513"/>
              <a:gd name="T113" fmla="*/ 185669745 h 12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2513"/>
              <a:gd name="T172" fmla="*/ 0 h 1241"/>
              <a:gd name="T173" fmla="*/ 2513 w 2513"/>
              <a:gd name="T174" fmla="*/ 1241 h 124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2513" h="1241">
                <a:moveTo>
                  <a:pt x="726" y="63"/>
                </a:moveTo>
                <a:lnTo>
                  <a:pt x="759" y="99"/>
                </a:lnTo>
                <a:lnTo>
                  <a:pt x="793" y="134"/>
                </a:lnTo>
                <a:lnTo>
                  <a:pt x="829" y="169"/>
                </a:lnTo>
                <a:lnTo>
                  <a:pt x="865" y="202"/>
                </a:lnTo>
                <a:lnTo>
                  <a:pt x="902" y="234"/>
                </a:lnTo>
                <a:lnTo>
                  <a:pt x="940" y="267"/>
                </a:lnTo>
                <a:lnTo>
                  <a:pt x="978" y="298"/>
                </a:lnTo>
                <a:lnTo>
                  <a:pt x="1017" y="328"/>
                </a:lnTo>
                <a:lnTo>
                  <a:pt x="1057" y="357"/>
                </a:lnTo>
                <a:lnTo>
                  <a:pt x="1097" y="386"/>
                </a:lnTo>
                <a:lnTo>
                  <a:pt x="1138" y="414"/>
                </a:lnTo>
                <a:lnTo>
                  <a:pt x="1180" y="442"/>
                </a:lnTo>
                <a:lnTo>
                  <a:pt x="1264" y="495"/>
                </a:lnTo>
                <a:lnTo>
                  <a:pt x="1349" y="548"/>
                </a:lnTo>
                <a:lnTo>
                  <a:pt x="1436" y="599"/>
                </a:lnTo>
                <a:lnTo>
                  <a:pt x="1523" y="650"/>
                </a:lnTo>
                <a:lnTo>
                  <a:pt x="1610" y="700"/>
                </a:lnTo>
                <a:lnTo>
                  <a:pt x="1698" y="750"/>
                </a:lnTo>
                <a:lnTo>
                  <a:pt x="1784" y="801"/>
                </a:lnTo>
                <a:lnTo>
                  <a:pt x="1870" y="853"/>
                </a:lnTo>
                <a:lnTo>
                  <a:pt x="1912" y="880"/>
                </a:lnTo>
                <a:lnTo>
                  <a:pt x="1955" y="906"/>
                </a:lnTo>
                <a:lnTo>
                  <a:pt x="1996" y="933"/>
                </a:lnTo>
                <a:lnTo>
                  <a:pt x="2037" y="961"/>
                </a:lnTo>
                <a:lnTo>
                  <a:pt x="2099" y="988"/>
                </a:lnTo>
                <a:lnTo>
                  <a:pt x="2160" y="1016"/>
                </a:lnTo>
                <a:lnTo>
                  <a:pt x="2221" y="1045"/>
                </a:lnTo>
                <a:lnTo>
                  <a:pt x="2281" y="1075"/>
                </a:lnTo>
                <a:lnTo>
                  <a:pt x="2340" y="1106"/>
                </a:lnTo>
                <a:lnTo>
                  <a:pt x="2399" y="1139"/>
                </a:lnTo>
                <a:lnTo>
                  <a:pt x="2428" y="1156"/>
                </a:lnTo>
                <a:lnTo>
                  <a:pt x="2457" y="1174"/>
                </a:lnTo>
                <a:lnTo>
                  <a:pt x="2485" y="1192"/>
                </a:lnTo>
                <a:lnTo>
                  <a:pt x="2513" y="1211"/>
                </a:lnTo>
                <a:lnTo>
                  <a:pt x="2484" y="1221"/>
                </a:lnTo>
                <a:lnTo>
                  <a:pt x="2455" y="1230"/>
                </a:lnTo>
                <a:lnTo>
                  <a:pt x="2427" y="1236"/>
                </a:lnTo>
                <a:lnTo>
                  <a:pt x="2400" y="1239"/>
                </a:lnTo>
                <a:lnTo>
                  <a:pt x="2373" y="1241"/>
                </a:lnTo>
                <a:lnTo>
                  <a:pt x="2347" y="1240"/>
                </a:lnTo>
                <a:lnTo>
                  <a:pt x="2321" y="1237"/>
                </a:lnTo>
                <a:lnTo>
                  <a:pt x="2296" y="1233"/>
                </a:lnTo>
                <a:lnTo>
                  <a:pt x="2273" y="1226"/>
                </a:lnTo>
                <a:lnTo>
                  <a:pt x="2248" y="1218"/>
                </a:lnTo>
                <a:lnTo>
                  <a:pt x="2224" y="1209"/>
                </a:lnTo>
                <a:lnTo>
                  <a:pt x="2201" y="1198"/>
                </a:lnTo>
                <a:lnTo>
                  <a:pt x="2178" y="1187"/>
                </a:lnTo>
                <a:lnTo>
                  <a:pt x="2156" y="1175"/>
                </a:lnTo>
                <a:lnTo>
                  <a:pt x="2133" y="1160"/>
                </a:lnTo>
                <a:lnTo>
                  <a:pt x="2111" y="1146"/>
                </a:lnTo>
                <a:lnTo>
                  <a:pt x="2067" y="1115"/>
                </a:lnTo>
                <a:lnTo>
                  <a:pt x="2024" y="1082"/>
                </a:lnTo>
                <a:lnTo>
                  <a:pt x="1980" y="1049"/>
                </a:lnTo>
                <a:lnTo>
                  <a:pt x="1938" y="1016"/>
                </a:lnTo>
                <a:lnTo>
                  <a:pt x="1916" y="1001"/>
                </a:lnTo>
                <a:lnTo>
                  <a:pt x="1894" y="984"/>
                </a:lnTo>
                <a:lnTo>
                  <a:pt x="1872" y="970"/>
                </a:lnTo>
                <a:lnTo>
                  <a:pt x="1850" y="955"/>
                </a:lnTo>
                <a:lnTo>
                  <a:pt x="1827" y="942"/>
                </a:lnTo>
                <a:lnTo>
                  <a:pt x="1805" y="929"/>
                </a:lnTo>
                <a:lnTo>
                  <a:pt x="1782" y="918"/>
                </a:lnTo>
                <a:lnTo>
                  <a:pt x="1759" y="909"/>
                </a:lnTo>
                <a:lnTo>
                  <a:pt x="1707" y="873"/>
                </a:lnTo>
                <a:lnTo>
                  <a:pt x="1654" y="839"/>
                </a:lnTo>
                <a:lnTo>
                  <a:pt x="1602" y="805"/>
                </a:lnTo>
                <a:lnTo>
                  <a:pt x="1552" y="770"/>
                </a:lnTo>
                <a:lnTo>
                  <a:pt x="1500" y="735"/>
                </a:lnTo>
                <a:lnTo>
                  <a:pt x="1448" y="699"/>
                </a:lnTo>
                <a:lnTo>
                  <a:pt x="1397" y="664"/>
                </a:lnTo>
                <a:lnTo>
                  <a:pt x="1346" y="630"/>
                </a:lnTo>
                <a:lnTo>
                  <a:pt x="1294" y="595"/>
                </a:lnTo>
                <a:lnTo>
                  <a:pt x="1243" y="560"/>
                </a:lnTo>
                <a:lnTo>
                  <a:pt x="1191" y="524"/>
                </a:lnTo>
                <a:lnTo>
                  <a:pt x="1139" y="489"/>
                </a:lnTo>
                <a:lnTo>
                  <a:pt x="1088" y="454"/>
                </a:lnTo>
                <a:lnTo>
                  <a:pt x="1037" y="420"/>
                </a:lnTo>
                <a:lnTo>
                  <a:pt x="984" y="386"/>
                </a:lnTo>
                <a:lnTo>
                  <a:pt x="932" y="350"/>
                </a:lnTo>
                <a:lnTo>
                  <a:pt x="919" y="332"/>
                </a:lnTo>
                <a:lnTo>
                  <a:pt x="905" y="313"/>
                </a:lnTo>
                <a:lnTo>
                  <a:pt x="902" y="310"/>
                </a:lnTo>
                <a:lnTo>
                  <a:pt x="898" y="306"/>
                </a:lnTo>
                <a:lnTo>
                  <a:pt x="894" y="304"/>
                </a:lnTo>
                <a:lnTo>
                  <a:pt x="889" y="301"/>
                </a:lnTo>
                <a:lnTo>
                  <a:pt x="884" y="299"/>
                </a:lnTo>
                <a:lnTo>
                  <a:pt x="878" y="298"/>
                </a:lnTo>
                <a:lnTo>
                  <a:pt x="872" y="298"/>
                </a:lnTo>
                <a:lnTo>
                  <a:pt x="865" y="298"/>
                </a:lnTo>
                <a:lnTo>
                  <a:pt x="423" y="346"/>
                </a:lnTo>
                <a:lnTo>
                  <a:pt x="413" y="163"/>
                </a:lnTo>
                <a:lnTo>
                  <a:pt x="403" y="135"/>
                </a:lnTo>
                <a:lnTo>
                  <a:pt x="393" y="102"/>
                </a:lnTo>
                <a:lnTo>
                  <a:pt x="389" y="95"/>
                </a:lnTo>
                <a:lnTo>
                  <a:pt x="384" y="86"/>
                </a:lnTo>
                <a:lnTo>
                  <a:pt x="380" y="79"/>
                </a:lnTo>
                <a:lnTo>
                  <a:pt x="375" y="72"/>
                </a:lnTo>
                <a:lnTo>
                  <a:pt x="369" y="65"/>
                </a:lnTo>
                <a:lnTo>
                  <a:pt x="363" y="58"/>
                </a:lnTo>
                <a:lnTo>
                  <a:pt x="354" y="53"/>
                </a:lnTo>
                <a:lnTo>
                  <a:pt x="346" y="48"/>
                </a:lnTo>
                <a:lnTo>
                  <a:pt x="0" y="19"/>
                </a:lnTo>
                <a:lnTo>
                  <a:pt x="37" y="15"/>
                </a:lnTo>
                <a:lnTo>
                  <a:pt x="76" y="11"/>
                </a:lnTo>
                <a:lnTo>
                  <a:pt x="114" y="7"/>
                </a:lnTo>
                <a:lnTo>
                  <a:pt x="153" y="5"/>
                </a:lnTo>
                <a:lnTo>
                  <a:pt x="193" y="3"/>
                </a:lnTo>
                <a:lnTo>
                  <a:pt x="232" y="2"/>
                </a:lnTo>
                <a:lnTo>
                  <a:pt x="271" y="0"/>
                </a:lnTo>
                <a:lnTo>
                  <a:pt x="312" y="0"/>
                </a:lnTo>
                <a:lnTo>
                  <a:pt x="392" y="2"/>
                </a:lnTo>
                <a:lnTo>
                  <a:pt x="469" y="4"/>
                </a:lnTo>
                <a:lnTo>
                  <a:pt x="546" y="7"/>
                </a:lnTo>
                <a:lnTo>
                  <a:pt x="619" y="10"/>
                </a:lnTo>
                <a:lnTo>
                  <a:pt x="726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7">
            <a:extLst>
              <a:ext uri="{FF2B5EF4-FFF2-40B4-BE49-F238E27FC236}">
                <a16:creationId xmlns:a16="http://schemas.microsoft.com/office/drawing/2014/main" id="{021BC570-DD75-4D58-AF8F-19D85A82E1A6}"/>
              </a:ext>
            </a:extLst>
          </p:cNvPr>
          <p:cNvSpPr>
            <a:spLocks/>
          </p:cNvSpPr>
          <p:nvPr/>
        </p:nvSpPr>
        <p:spPr bwMode="auto">
          <a:xfrm>
            <a:off x="8461375" y="2241550"/>
            <a:ext cx="838200" cy="69850"/>
          </a:xfrm>
          <a:custGeom>
            <a:avLst/>
            <a:gdLst>
              <a:gd name="T0" fmla="*/ 2147483647 w 3168"/>
              <a:gd name="T1" fmla="*/ 690014642 h 261"/>
              <a:gd name="T2" fmla="*/ 2147483647 w 3168"/>
              <a:gd name="T3" fmla="*/ 1130924496 h 261"/>
              <a:gd name="T4" fmla="*/ 2147483647 w 3168"/>
              <a:gd name="T5" fmla="*/ 1782620944 h 261"/>
              <a:gd name="T6" fmla="*/ 2147483647 w 3168"/>
              <a:gd name="T7" fmla="*/ 2147483647 h 261"/>
              <a:gd name="T8" fmla="*/ 2147483647 w 3168"/>
              <a:gd name="T9" fmla="*/ 2147483647 h 261"/>
              <a:gd name="T10" fmla="*/ 2147483647 w 3168"/>
              <a:gd name="T11" fmla="*/ 2147483647 h 261"/>
              <a:gd name="T12" fmla="*/ 2147483647 w 3168"/>
              <a:gd name="T13" fmla="*/ 2147483647 h 261"/>
              <a:gd name="T14" fmla="*/ 2147483647 w 3168"/>
              <a:gd name="T15" fmla="*/ 2147483647 h 261"/>
              <a:gd name="T16" fmla="*/ 2147483647 w 3168"/>
              <a:gd name="T17" fmla="*/ 2147483647 h 261"/>
              <a:gd name="T18" fmla="*/ 2147483647 w 3168"/>
              <a:gd name="T19" fmla="*/ 2147483647 h 261"/>
              <a:gd name="T20" fmla="*/ 2147483647 w 3168"/>
              <a:gd name="T21" fmla="*/ 2147483647 h 261"/>
              <a:gd name="T22" fmla="*/ 2147483647 w 3168"/>
              <a:gd name="T23" fmla="*/ 2147483647 h 261"/>
              <a:gd name="T24" fmla="*/ 2147483647 w 3168"/>
              <a:gd name="T25" fmla="*/ 2147483647 h 261"/>
              <a:gd name="T26" fmla="*/ 2147483647 w 3168"/>
              <a:gd name="T27" fmla="*/ 2127628399 h 261"/>
              <a:gd name="T28" fmla="*/ 2147483647 w 3168"/>
              <a:gd name="T29" fmla="*/ 1878451888 h 261"/>
              <a:gd name="T30" fmla="*/ 2147483647 w 3168"/>
              <a:gd name="T31" fmla="*/ 1686790001 h 261"/>
              <a:gd name="T32" fmla="*/ 2147483647 w 3168"/>
              <a:gd name="T33" fmla="*/ 1571762894 h 261"/>
              <a:gd name="T34" fmla="*/ 2147483647 w 3168"/>
              <a:gd name="T35" fmla="*/ 1495127043 h 261"/>
              <a:gd name="T36" fmla="*/ 2147483647 w 3168"/>
              <a:gd name="T37" fmla="*/ 1475931951 h 261"/>
              <a:gd name="T38" fmla="*/ 2147483647 w 3168"/>
              <a:gd name="T39" fmla="*/ 1514250412 h 261"/>
              <a:gd name="T40" fmla="*/ 2147483647 w 3168"/>
              <a:gd name="T41" fmla="*/ 1648471540 h 261"/>
              <a:gd name="T42" fmla="*/ 2147483647 w 3168"/>
              <a:gd name="T43" fmla="*/ 1878451888 h 261"/>
              <a:gd name="T44" fmla="*/ 2147483647 w 3168"/>
              <a:gd name="T45" fmla="*/ 2108505030 h 261"/>
              <a:gd name="T46" fmla="*/ 2147483647 w 3168"/>
              <a:gd name="T47" fmla="*/ 2147483647 h 261"/>
              <a:gd name="T48" fmla="*/ 2147483647 w 3168"/>
              <a:gd name="T49" fmla="*/ 2147483647 h 261"/>
              <a:gd name="T50" fmla="*/ 2147483647 w 3168"/>
              <a:gd name="T51" fmla="*/ 2147483647 h 261"/>
              <a:gd name="T52" fmla="*/ 2147483647 w 3168"/>
              <a:gd name="T53" fmla="*/ 2147483647 h 261"/>
              <a:gd name="T54" fmla="*/ 2147483647 w 3168"/>
              <a:gd name="T55" fmla="*/ 2147483647 h 261"/>
              <a:gd name="T56" fmla="*/ 2147483647 w 3168"/>
              <a:gd name="T57" fmla="*/ 2147483647 h 261"/>
              <a:gd name="T58" fmla="*/ 2147483647 w 3168"/>
              <a:gd name="T59" fmla="*/ 2147483647 h 261"/>
              <a:gd name="T60" fmla="*/ 2147483647 w 3168"/>
              <a:gd name="T61" fmla="*/ 2147483647 h 261"/>
              <a:gd name="T62" fmla="*/ 2147483647 w 3168"/>
              <a:gd name="T63" fmla="*/ 2147483647 h 261"/>
              <a:gd name="T64" fmla="*/ 2147483647 w 3168"/>
              <a:gd name="T65" fmla="*/ 2147483647 h 261"/>
              <a:gd name="T66" fmla="*/ 2147483647 w 3168"/>
              <a:gd name="T67" fmla="*/ 2147483647 h 261"/>
              <a:gd name="T68" fmla="*/ 2147483647 w 3168"/>
              <a:gd name="T69" fmla="*/ 2147483647 h 261"/>
              <a:gd name="T70" fmla="*/ 2147483647 w 3168"/>
              <a:gd name="T71" fmla="*/ 2147483647 h 261"/>
              <a:gd name="T72" fmla="*/ 2147483647 w 3168"/>
              <a:gd name="T73" fmla="*/ 2147483647 h 261"/>
              <a:gd name="T74" fmla="*/ 2147483647 w 3168"/>
              <a:gd name="T75" fmla="*/ 2147483647 h 261"/>
              <a:gd name="T76" fmla="*/ 129647943 w 3168"/>
              <a:gd name="T77" fmla="*/ 2147483647 h 261"/>
              <a:gd name="T78" fmla="*/ 203712766 w 3168"/>
              <a:gd name="T79" fmla="*/ 2147483647 h 261"/>
              <a:gd name="T80" fmla="*/ 203712766 w 3168"/>
              <a:gd name="T81" fmla="*/ 2147483647 h 261"/>
              <a:gd name="T82" fmla="*/ 185231626 w 3168"/>
              <a:gd name="T83" fmla="*/ 2147483647 h 261"/>
              <a:gd name="T84" fmla="*/ 2147483647 w 3168"/>
              <a:gd name="T85" fmla="*/ 2147483647 h 261"/>
              <a:gd name="T86" fmla="*/ 2147483647 w 3168"/>
              <a:gd name="T87" fmla="*/ 2147483647 h 261"/>
              <a:gd name="T88" fmla="*/ 2147483647 w 3168"/>
              <a:gd name="T89" fmla="*/ 2147483647 h 261"/>
              <a:gd name="T90" fmla="*/ 2147483647 w 3168"/>
              <a:gd name="T91" fmla="*/ 2147483647 h 261"/>
              <a:gd name="T92" fmla="*/ 2147483647 w 3168"/>
              <a:gd name="T93" fmla="*/ 1935965441 h 261"/>
              <a:gd name="T94" fmla="*/ 2147483647 w 3168"/>
              <a:gd name="T95" fmla="*/ 1399296099 h 261"/>
              <a:gd name="T96" fmla="*/ 2147483647 w 3168"/>
              <a:gd name="T97" fmla="*/ 824235770 h 261"/>
              <a:gd name="T98" fmla="*/ 2147483647 w 3168"/>
              <a:gd name="T99" fmla="*/ 287494303 h 261"/>
              <a:gd name="T100" fmla="*/ 2147483647 w 3168"/>
              <a:gd name="T101" fmla="*/ 460033624 h 26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168"/>
              <a:gd name="T154" fmla="*/ 0 h 261"/>
              <a:gd name="T155" fmla="*/ 3168 w 3168"/>
              <a:gd name="T156" fmla="*/ 261 h 26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168" h="261">
                <a:moveTo>
                  <a:pt x="3144" y="24"/>
                </a:moveTo>
                <a:lnTo>
                  <a:pt x="3149" y="36"/>
                </a:lnTo>
                <a:lnTo>
                  <a:pt x="3153" y="48"/>
                </a:lnTo>
                <a:lnTo>
                  <a:pt x="3156" y="59"/>
                </a:lnTo>
                <a:lnTo>
                  <a:pt x="3158" y="71"/>
                </a:lnTo>
                <a:lnTo>
                  <a:pt x="3160" y="93"/>
                </a:lnTo>
                <a:lnTo>
                  <a:pt x="3160" y="116"/>
                </a:lnTo>
                <a:lnTo>
                  <a:pt x="3160" y="140"/>
                </a:lnTo>
                <a:lnTo>
                  <a:pt x="3160" y="163"/>
                </a:lnTo>
                <a:lnTo>
                  <a:pt x="3160" y="175"/>
                </a:lnTo>
                <a:lnTo>
                  <a:pt x="3163" y="187"/>
                </a:lnTo>
                <a:lnTo>
                  <a:pt x="3165" y="199"/>
                </a:lnTo>
                <a:lnTo>
                  <a:pt x="3168" y="211"/>
                </a:lnTo>
                <a:lnTo>
                  <a:pt x="3077" y="211"/>
                </a:lnTo>
                <a:lnTo>
                  <a:pt x="3081" y="205"/>
                </a:lnTo>
                <a:lnTo>
                  <a:pt x="3084" y="198"/>
                </a:lnTo>
                <a:lnTo>
                  <a:pt x="3085" y="192"/>
                </a:lnTo>
                <a:lnTo>
                  <a:pt x="3085" y="186"/>
                </a:lnTo>
                <a:lnTo>
                  <a:pt x="3084" y="179"/>
                </a:lnTo>
                <a:lnTo>
                  <a:pt x="3082" y="173"/>
                </a:lnTo>
                <a:lnTo>
                  <a:pt x="3079" y="167"/>
                </a:lnTo>
                <a:lnTo>
                  <a:pt x="3077" y="162"/>
                </a:lnTo>
                <a:lnTo>
                  <a:pt x="3069" y="149"/>
                </a:lnTo>
                <a:lnTo>
                  <a:pt x="3064" y="138"/>
                </a:lnTo>
                <a:lnTo>
                  <a:pt x="3062" y="132"/>
                </a:lnTo>
                <a:lnTo>
                  <a:pt x="3061" y="124"/>
                </a:lnTo>
                <a:lnTo>
                  <a:pt x="3061" y="118"/>
                </a:lnTo>
                <a:lnTo>
                  <a:pt x="3062" y="111"/>
                </a:lnTo>
                <a:lnTo>
                  <a:pt x="3038" y="104"/>
                </a:lnTo>
                <a:lnTo>
                  <a:pt x="3015" y="98"/>
                </a:lnTo>
                <a:lnTo>
                  <a:pt x="2993" y="92"/>
                </a:lnTo>
                <a:lnTo>
                  <a:pt x="2970" y="88"/>
                </a:lnTo>
                <a:lnTo>
                  <a:pt x="2946" y="84"/>
                </a:lnTo>
                <a:lnTo>
                  <a:pt x="2923" y="82"/>
                </a:lnTo>
                <a:lnTo>
                  <a:pt x="2901" y="80"/>
                </a:lnTo>
                <a:lnTo>
                  <a:pt x="2877" y="78"/>
                </a:lnTo>
                <a:lnTo>
                  <a:pt x="2854" y="78"/>
                </a:lnTo>
                <a:lnTo>
                  <a:pt x="2831" y="77"/>
                </a:lnTo>
                <a:lnTo>
                  <a:pt x="2807" y="78"/>
                </a:lnTo>
                <a:lnTo>
                  <a:pt x="2784" y="79"/>
                </a:lnTo>
                <a:lnTo>
                  <a:pt x="2738" y="81"/>
                </a:lnTo>
                <a:lnTo>
                  <a:pt x="2691" y="86"/>
                </a:lnTo>
                <a:lnTo>
                  <a:pt x="2646" y="91"/>
                </a:lnTo>
                <a:lnTo>
                  <a:pt x="2599" y="98"/>
                </a:lnTo>
                <a:lnTo>
                  <a:pt x="2552" y="104"/>
                </a:lnTo>
                <a:lnTo>
                  <a:pt x="2506" y="110"/>
                </a:lnTo>
                <a:lnTo>
                  <a:pt x="2460" y="115"/>
                </a:lnTo>
                <a:lnTo>
                  <a:pt x="2414" y="120"/>
                </a:lnTo>
                <a:lnTo>
                  <a:pt x="2368" y="123"/>
                </a:lnTo>
                <a:lnTo>
                  <a:pt x="2322" y="126"/>
                </a:lnTo>
                <a:lnTo>
                  <a:pt x="2255" y="126"/>
                </a:lnTo>
                <a:lnTo>
                  <a:pt x="2189" y="126"/>
                </a:lnTo>
                <a:lnTo>
                  <a:pt x="2124" y="128"/>
                </a:lnTo>
                <a:lnTo>
                  <a:pt x="2058" y="131"/>
                </a:lnTo>
                <a:lnTo>
                  <a:pt x="1993" y="135"/>
                </a:lnTo>
                <a:lnTo>
                  <a:pt x="1928" y="139"/>
                </a:lnTo>
                <a:lnTo>
                  <a:pt x="1864" y="144"/>
                </a:lnTo>
                <a:lnTo>
                  <a:pt x="1799" y="150"/>
                </a:lnTo>
                <a:lnTo>
                  <a:pt x="1672" y="164"/>
                </a:lnTo>
                <a:lnTo>
                  <a:pt x="1546" y="178"/>
                </a:lnTo>
                <a:lnTo>
                  <a:pt x="1419" y="194"/>
                </a:lnTo>
                <a:lnTo>
                  <a:pt x="1293" y="209"/>
                </a:lnTo>
                <a:lnTo>
                  <a:pt x="1168" y="224"/>
                </a:lnTo>
                <a:lnTo>
                  <a:pt x="1042" y="236"/>
                </a:lnTo>
                <a:lnTo>
                  <a:pt x="979" y="243"/>
                </a:lnTo>
                <a:lnTo>
                  <a:pt x="916" y="248"/>
                </a:lnTo>
                <a:lnTo>
                  <a:pt x="854" y="252"/>
                </a:lnTo>
                <a:lnTo>
                  <a:pt x="791" y="256"/>
                </a:lnTo>
                <a:lnTo>
                  <a:pt x="727" y="259"/>
                </a:lnTo>
                <a:lnTo>
                  <a:pt x="664" y="260"/>
                </a:lnTo>
                <a:lnTo>
                  <a:pt x="600" y="261"/>
                </a:lnTo>
                <a:lnTo>
                  <a:pt x="537" y="261"/>
                </a:lnTo>
                <a:lnTo>
                  <a:pt x="473" y="259"/>
                </a:lnTo>
                <a:lnTo>
                  <a:pt x="408" y="256"/>
                </a:lnTo>
                <a:lnTo>
                  <a:pt x="344" y="252"/>
                </a:lnTo>
                <a:lnTo>
                  <a:pt x="279" y="246"/>
                </a:lnTo>
                <a:lnTo>
                  <a:pt x="0" y="231"/>
                </a:lnTo>
                <a:lnTo>
                  <a:pt x="7" y="227"/>
                </a:lnTo>
                <a:lnTo>
                  <a:pt x="10" y="223"/>
                </a:lnTo>
                <a:lnTo>
                  <a:pt x="11" y="219"/>
                </a:lnTo>
                <a:lnTo>
                  <a:pt x="11" y="214"/>
                </a:lnTo>
                <a:lnTo>
                  <a:pt x="11" y="208"/>
                </a:lnTo>
                <a:lnTo>
                  <a:pt x="10" y="203"/>
                </a:lnTo>
                <a:lnTo>
                  <a:pt x="10" y="198"/>
                </a:lnTo>
                <a:lnTo>
                  <a:pt x="11" y="193"/>
                </a:lnTo>
                <a:lnTo>
                  <a:pt x="184" y="188"/>
                </a:lnTo>
                <a:lnTo>
                  <a:pt x="357" y="180"/>
                </a:lnTo>
                <a:lnTo>
                  <a:pt x="529" y="172"/>
                </a:lnTo>
                <a:lnTo>
                  <a:pt x="701" y="163"/>
                </a:lnTo>
                <a:lnTo>
                  <a:pt x="871" y="152"/>
                </a:lnTo>
                <a:lnTo>
                  <a:pt x="1042" y="140"/>
                </a:lnTo>
                <a:lnTo>
                  <a:pt x="1213" y="128"/>
                </a:lnTo>
                <a:lnTo>
                  <a:pt x="1383" y="114"/>
                </a:lnTo>
                <a:lnTo>
                  <a:pt x="1554" y="101"/>
                </a:lnTo>
                <a:lnTo>
                  <a:pt x="1725" y="86"/>
                </a:lnTo>
                <a:lnTo>
                  <a:pt x="1897" y="73"/>
                </a:lnTo>
                <a:lnTo>
                  <a:pt x="2069" y="57"/>
                </a:lnTo>
                <a:lnTo>
                  <a:pt x="2241" y="43"/>
                </a:lnTo>
                <a:lnTo>
                  <a:pt x="2415" y="28"/>
                </a:lnTo>
                <a:lnTo>
                  <a:pt x="2589" y="15"/>
                </a:lnTo>
                <a:lnTo>
                  <a:pt x="2764" y="0"/>
                </a:lnTo>
                <a:lnTo>
                  <a:pt x="3144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Freeform 18">
            <a:extLst>
              <a:ext uri="{FF2B5EF4-FFF2-40B4-BE49-F238E27FC236}">
                <a16:creationId xmlns:a16="http://schemas.microsoft.com/office/drawing/2014/main" id="{0C7143AD-83DF-49E7-B473-5290D396067E}"/>
              </a:ext>
            </a:extLst>
          </p:cNvPr>
          <p:cNvSpPr>
            <a:spLocks/>
          </p:cNvSpPr>
          <p:nvPr/>
        </p:nvSpPr>
        <p:spPr bwMode="auto">
          <a:xfrm>
            <a:off x="9771063" y="2289176"/>
            <a:ext cx="139700" cy="61913"/>
          </a:xfrm>
          <a:custGeom>
            <a:avLst/>
            <a:gdLst>
              <a:gd name="T0" fmla="*/ 2147483647 w 533"/>
              <a:gd name="T1" fmla="*/ 2147483647 h 235"/>
              <a:gd name="T2" fmla="*/ 2147483647 w 533"/>
              <a:gd name="T3" fmla="*/ 2147483647 h 235"/>
              <a:gd name="T4" fmla="*/ 0 w 533"/>
              <a:gd name="T5" fmla="*/ 713197265 h 235"/>
              <a:gd name="T6" fmla="*/ 1638493633 w 533"/>
              <a:gd name="T7" fmla="*/ 0 h 235"/>
              <a:gd name="T8" fmla="*/ 2147483647 w 533"/>
              <a:gd name="T9" fmla="*/ 457140576 h 235"/>
              <a:gd name="T10" fmla="*/ 2147483647 w 533"/>
              <a:gd name="T11" fmla="*/ 914350179 h 235"/>
              <a:gd name="T12" fmla="*/ 2147483647 w 533"/>
              <a:gd name="T13" fmla="*/ 1371490624 h 235"/>
              <a:gd name="T14" fmla="*/ 2147483647 w 533"/>
              <a:gd name="T15" fmla="*/ 1828700358 h 235"/>
              <a:gd name="T16" fmla="*/ 2147483647 w 533"/>
              <a:gd name="T17" fmla="*/ 2147483647 h 235"/>
              <a:gd name="T18" fmla="*/ 2147483647 w 533"/>
              <a:gd name="T19" fmla="*/ 2147483647 h 235"/>
              <a:gd name="T20" fmla="*/ 2147483647 w 533"/>
              <a:gd name="T21" fmla="*/ 2147483647 h 235"/>
              <a:gd name="T22" fmla="*/ 2147483647 w 533"/>
              <a:gd name="T23" fmla="*/ 2147483647 h 2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33"/>
              <a:gd name="T37" fmla="*/ 0 h 235"/>
              <a:gd name="T38" fmla="*/ 533 w 533"/>
              <a:gd name="T39" fmla="*/ 235 h 2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33" h="235">
                <a:moveTo>
                  <a:pt x="533" y="202"/>
                </a:moveTo>
                <a:lnTo>
                  <a:pt x="424" y="235"/>
                </a:lnTo>
                <a:lnTo>
                  <a:pt x="0" y="39"/>
                </a:lnTo>
                <a:lnTo>
                  <a:pt x="91" y="0"/>
                </a:lnTo>
                <a:lnTo>
                  <a:pt x="147" y="25"/>
                </a:lnTo>
                <a:lnTo>
                  <a:pt x="203" y="50"/>
                </a:lnTo>
                <a:lnTo>
                  <a:pt x="259" y="75"/>
                </a:lnTo>
                <a:lnTo>
                  <a:pt x="315" y="100"/>
                </a:lnTo>
                <a:lnTo>
                  <a:pt x="370" y="125"/>
                </a:lnTo>
                <a:lnTo>
                  <a:pt x="425" y="149"/>
                </a:lnTo>
                <a:lnTo>
                  <a:pt x="480" y="175"/>
                </a:lnTo>
                <a:lnTo>
                  <a:pt x="533" y="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19">
            <a:extLst>
              <a:ext uri="{FF2B5EF4-FFF2-40B4-BE49-F238E27FC236}">
                <a16:creationId xmlns:a16="http://schemas.microsoft.com/office/drawing/2014/main" id="{F8978030-0AA5-429E-A0CC-F39A475DF318}"/>
              </a:ext>
            </a:extLst>
          </p:cNvPr>
          <p:cNvSpPr>
            <a:spLocks/>
          </p:cNvSpPr>
          <p:nvPr/>
        </p:nvSpPr>
        <p:spPr bwMode="auto">
          <a:xfrm>
            <a:off x="8402638" y="2292351"/>
            <a:ext cx="844550" cy="74613"/>
          </a:xfrm>
          <a:custGeom>
            <a:avLst/>
            <a:gdLst>
              <a:gd name="T0" fmla="*/ 2147483647 w 3192"/>
              <a:gd name="T1" fmla="*/ 502655348 h 278"/>
              <a:gd name="T2" fmla="*/ 2147483647 w 3192"/>
              <a:gd name="T3" fmla="*/ 850653046 h 278"/>
              <a:gd name="T4" fmla="*/ 2147483647 w 3192"/>
              <a:gd name="T5" fmla="*/ 1140663182 h 278"/>
              <a:gd name="T6" fmla="*/ 2147483647 w 3192"/>
              <a:gd name="T7" fmla="*/ 1372684818 h 278"/>
              <a:gd name="T8" fmla="*/ 2147483647 w 3192"/>
              <a:gd name="T9" fmla="*/ 1662695223 h 278"/>
              <a:gd name="T10" fmla="*/ 2147483647 w 3192"/>
              <a:gd name="T11" fmla="*/ 1952705628 h 278"/>
              <a:gd name="T12" fmla="*/ 2147483647 w 3192"/>
              <a:gd name="T13" fmla="*/ 2147483647 h 278"/>
              <a:gd name="T14" fmla="*/ 2147483647 w 3192"/>
              <a:gd name="T15" fmla="*/ 2147483647 h 278"/>
              <a:gd name="T16" fmla="*/ 2147483647 w 3192"/>
              <a:gd name="T17" fmla="*/ 2147483647 h 278"/>
              <a:gd name="T18" fmla="*/ 2147483647 w 3192"/>
              <a:gd name="T19" fmla="*/ 2147483647 h 278"/>
              <a:gd name="T20" fmla="*/ 2147483647 w 3192"/>
              <a:gd name="T21" fmla="*/ 2147483647 h 278"/>
              <a:gd name="T22" fmla="*/ 2147483647 w 3192"/>
              <a:gd name="T23" fmla="*/ 2147483647 h 278"/>
              <a:gd name="T24" fmla="*/ 2147483647 w 3192"/>
              <a:gd name="T25" fmla="*/ 2147483647 h 278"/>
              <a:gd name="T26" fmla="*/ 2147483647 w 3192"/>
              <a:gd name="T27" fmla="*/ 2147483647 h 278"/>
              <a:gd name="T28" fmla="*/ 2147483647 w 3192"/>
              <a:gd name="T29" fmla="*/ 2147483647 h 278"/>
              <a:gd name="T30" fmla="*/ 2147483647 w 3192"/>
              <a:gd name="T31" fmla="*/ 2147483647 h 278"/>
              <a:gd name="T32" fmla="*/ 2147483647 w 3192"/>
              <a:gd name="T33" fmla="*/ 2147483647 h 278"/>
              <a:gd name="T34" fmla="*/ 870504036 w 3192"/>
              <a:gd name="T35" fmla="*/ 2147483647 h 278"/>
              <a:gd name="T36" fmla="*/ 777958106 w 3192"/>
              <a:gd name="T37" fmla="*/ 2147483647 h 278"/>
              <a:gd name="T38" fmla="*/ 555624565 w 3192"/>
              <a:gd name="T39" fmla="*/ 2147483647 h 278"/>
              <a:gd name="T40" fmla="*/ 277847208 w 3192"/>
              <a:gd name="T41" fmla="*/ 2147483647 h 278"/>
              <a:gd name="T42" fmla="*/ 129647943 w 3192"/>
              <a:gd name="T43" fmla="*/ 2147483647 h 278"/>
              <a:gd name="T44" fmla="*/ 37032411 w 3192"/>
              <a:gd name="T45" fmla="*/ 2147483647 h 278"/>
              <a:gd name="T46" fmla="*/ 0 w 3192"/>
              <a:gd name="T47" fmla="*/ 2147483647 h 278"/>
              <a:gd name="T48" fmla="*/ 1055735067 w 3192"/>
              <a:gd name="T49" fmla="*/ 2147483647 h 278"/>
              <a:gd name="T50" fmla="*/ 2147483647 w 3192"/>
              <a:gd name="T51" fmla="*/ 2147483647 h 278"/>
              <a:gd name="T52" fmla="*/ 2147483647 w 3192"/>
              <a:gd name="T53" fmla="*/ 2147483647 h 278"/>
              <a:gd name="T54" fmla="*/ 2147483647 w 3192"/>
              <a:gd name="T55" fmla="*/ 2147483647 h 278"/>
              <a:gd name="T56" fmla="*/ 2147483647 w 3192"/>
              <a:gd name="T57" fmla="*/ 2147483647 h 278"/>
              <a:gd name="T58" fmla="*/ 2147483647 w 3192"/>
              <a:gd name="T59" fmla="*/ 2147483647 h 278"/>
              <a:gd name="T60" fmla="*/ 2147483647 w 3192"/>
              <a:gd name="T61" fmla="*/ 2147483647 h 278"/>
              <a:gd name="T62" fmla="*/ 2147483647 w 3192"/>
              <a:gd name="T63" fmla="*/ 2147483647 h 278"/>
              <a:gd name="T64" fmla="*/ 2147483647 w 3192"/>
              <a:gd name="T65" fmla="*/ 2147483647 h 278"/>
              <a:gd name="T66" fmla="*/ 2147483647 w 3192"/>
              <a:gd name="T67" fmla="*/ 2147483647 h 278"/>
              <a:gd name="T68" fmla="*/ 2147483647 w 3192"/>
              <a:gd name="T69" fmla="*/ 2010692249 h 278"/>
              <a:gd name="T70" fmla="*/ 2147483647 w 3192"/>
              <a:gd name="T71" fmla="*/ 1836658308 h 278"/>
              <a:gd name="T72" fmla="*/ 2147483647 w 3192"/>
              <a:gd name="T73" fmla="*/ 1682000120 h 278"/>
              <a:gd name="T74" fmla="*/ 2147483647 w 3192"/>
              <a:gd name="T75" fmla="*/ 1546647904 h 278"/>
              <a:gd name="T76" fmla="*/ 2147483647 w 3192"/>
              <a:gd name="T77" fmla="*/ 1334003094 h 278"/>
              <a:gd name="T78" fmla="*/ 2147483647 w 3192"/>
              <a:gd name="T79" fmla="*/ 1101980116 h 278"/>
              <a:gd name="T80" fmla="*/ 2147483647 w 3192"/>
              <a:gd name="T81" fmla="*/ 753983090 h 278"/>
              <a:gd name="T82" fmla="*/ 2147483647 w 3192"/>
              <a:gd name="T83" fmla="*/ 425362487 h 278"/>
              <a:gd name="T84" fmla="*/ 2147483647 w 3192"/>
              <a:gd name="T85" fmla="*/ 135352519 h 278"/>
              <a:gd name="T86" fmla="*/ 2147483647 w 3192"/>
              <a:gd name="T87" fmla="*/ 19305174 h 278"/>
              <a:gd name="T88" fmla="*/ 2147483647 w 3192"/>
              <a:gd name="T89" fmla="*/ 19305174 h 278"/>
              <a:gd name="T90" fmla="*/ 2147483647 w 3192"/>
              <a:gd name="T91" fmla="*/ 38682546 h 278"/>
              <a:gd name="T92" fmla="*/ 2147483647 w 3192"/>
              <a:gd name="T93" fmla="*/ 115975155 h 278"/>
              <a:gd name="T94" fmla="*/ 2147483647 w 3192"/>
              <a:gd name="T95" fmla="*/ 212645145 h 27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192"/>
              <a:gd name="T145" fmla="*/ 0 h 278"/>
              <a:gd name="T146" fmla="*/ 3192 w 3192"/>
              <a:gd name="T147" fmla="*/ 278 h 27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192" h="278">
                <a:moveTo>
                  <a:pt x="3192" y="14"/>
                </a:moveTo>
                <a:lnTo>
                  <a:pt x="3163" y="26"/>
                </a:lnTo>
                <a:lnTo>
                  <a:pt x="3132" y="35"/>
                </a:lnTo>
                <a:lnTo>
                  <a:pt x="3101" y="44"/>
                </a:lnTo>
                <a:lnTo>
                  <a:pt x="3070" y="52"/>
                </a:lnTo>
                <a:lnTo>
                  <a:pt x="3036" y="59"/>
                </a:lnTo>
                <a:lnTo>
                  <a:pt x="3003" y="66"/>
                </a:lnTo>
                <a:lnTo>
                  <a:pt x="2970" y="71"/>
                </a:lnTo>
                <a:lnTo>
                  <a:pt x="2936" y="76"/>
                </a:lnTo>
                <a:lnTo>
                  <a:pt x="2867" y="86"/>
                </a:lnTo>
                <a:lnTo>
                  <a:pt x="2797" y="94"/>
                </a:lnTo>
                <a:lnTo>
                  <a:pt x="2728" y="101"/>
                </a:lnTo>
                <a:lnTo>
                  <a:pt x="2658" y="111"/>
                </a:lnTo>
                <a:lnTo>
                  <a:pt x="2578" y="124"/>
                </a:lnTo>
                <a:lnTo>
                  <a:pt x="2497" y="138"/>
                </a:lnTo>
                <a:lnTo>
                  <a:pt x="2416" y="150"/>
                </a:lnTo>
                <a:lnTo>
                  <a:pt x="2336" y="160"/>
                </a:lnTo>
                <a:lnTo>
                  <a:pt x="2255" y="171"/>
                </a:lnTo>
                <a:lnTo>
                  <a:pt x="2175" y="180"/>
                </a:lnTo>
                <a:lnTo>
                  <a:pt x="2094" y="188"/>
                </a:lnTo>
                <a:lnTo>
                  <a:pt x="2013" y="196"/>
                </a:lnTo>
                <a:lnTo>
                  <a:pt x="1932" y="203"/>
                </a:lnTo>
                <a:lnTo>
                  <a:pt x="1851" y="209"/>
                </a:lnTo>
                <a:lnTo>
                  <a:pt x="1771" y="214"/>
                </a:lnTo>
                <a:lnTo>
                  <a:pt x="1690" y="219"/>
                </a:lnTo>
                <a:lnTo>
                  <a:pt x="1528" y="228"/>
                </a:lnTo>
                <a:lnTo>
                  <a:pt x="1366" y="234"/>
                </a:lnTo>
                <a:lnTo>
                  <a:pt x="1203" y="239"/>
                </a:lnTo>
                <a:lnTo>
                  <a:pt x="1041" y="244"/>
                </a:lnTo>
                <a:lnTo>
                  <a:pt x="877" y="248"/>
                </a:lnTo>
                <a:lnTo>
                  <a:pt x="713" y="252"/>
                </a:lnTo>
                <a:lnTo>
                  <a:pt x="547" y="257"/>
                </a:lnTo>
                <a:lnTo>
                  <a:pt x="383" y="263"/>
                </a:lnTo>
                <a:lnTo>
                  <a:pt x="216" y="269"/>
                </a:lnTo>
                <a:lnTo>
                  <a:pt x="49" y="278"/>
                </a:lnTo>
                <a:lnTo>
                  <a:pt x="47" y="269"/>
                </a:lnTo>
                <a:lnTo>
                  <a:pt x="45" y="261"/>
                </a:lnTo>
                <a:lnTo>
                  <a:pt x="42" y="253"/>
                </a:lnTo>
                <a:lnTo>
                  <a:pt x="38" y="245"/>
                </a:lnTo>
                <a:lnTo>
                  <a:pt x="30" y="230"/>
                </a:lnTo>
                <a:lnTo>
                  <a:pt x="19" y="214"/>
                </a:lnTo>
                <a:lnTo>
                  <a:pt x="15" y="207"/>
                </a:lnTo>
                <a:lnTo>
                  <a:pt x="11" y="199"/>
                </a:lnTo>
                <a:lnTo>
                  <a:pt x="7" y="191"/>
                </a:lnTo>
                <a:lnTo>
                  <a:pt x="4" y="182"/>
                </a:lnTo>
                <a:lnTo>
                  <a:pt x="2" y="174"/>
                </a:lnTo>
                <a:lnTo>
                  <a:pt x="0" y="164"/>
                </a:lnTo>
                <a:lnTo>
                  <a:pt x="0" y="154"/>
                </a:lnTo>
                <a:lnTo>
                  <a:pt x="1" y="144"/>
                </a:lnTo>
                <a:lnTo>
                  <a:pt x="57" y="150"/>
                </a:lnTo>
                <a:lnTo>
                  <a:pt x="114" y="156"/>
                </a:lnTo>
                <a:lnTo>
                  <a:pt x="169" y="161"/>
                </a:lnTo>
                <a:lnTo>
                  <a:pt x="226" y="167"/>
                </a:lnTo>
                <a:lnTo>
                  <a:pt x="284" y="171"/>
                </a:lnTo>
                <a:lnTo>
                  <a:pt x="341" y="175"/>
                </a:lnTo>
                <a:lnTo>
                  <a:pt x="398" y="178"/>
                </a:lnTo>
                <a:lnTo>
                  <a:pt x="456" y="180"/>
                </a:lnTo>
                <a:lnTo>
                  <a:pt x="572" y="184"/>
                </a:lnTo>
                <a:lnTo>
                  <a:pt x="688" y="186"/>
                </a:lnTo>
                <a:lnTo>
                  <a:pt x="805" y="186"/>
                </a:lnTo>
                <a:lnTo>
                  <a:pt x="921" y="184"/>
                </a:lnTo>
                <a:lnTo>
                  <a:pt x="1038" y="181"/>
                </a:lnTo>
                <a:lnTo>
                  <a:pt x="1154" y="176"/>
                </a:lnTo>
                <a:lnTo>
                  <a:pt x="1269" y="169"/>
                </a:lnTo>
                <a:lnTo>
                  <a:pt x="1384" y="160"/>
                </a:lnTo>
                <a:lnTo>
                  <a:pt x="1498" y="150"/>
                </a:lnTo>
                <a:lnTo>
                  <a:pt x="1610" y="138"/>
                </a:lnTo>
                <a:lnTo>
                  <a:pt x="1722" y="125"/>
                </a:lnTo>
                <a:lnTo>
                  <a:pt x="1832" y="111"/>
                </a:lnTo>
                <a:lnTo>
                  <a:pt x="1900" y="104"/>
                </a:lnTo>
                <a:lnTo>
                  <a:pt x="1970" y="99"/>
                </a:lnTo>
                <a:lnTo>
                  <a:pt x="2041" y="95"/>
                </a:lnTo>
                <a:lnTo>
                  <a:pt x="2114" y="91"/>
                </a:lnTo>
                <a:lnTo>
                  <a:pt x="2186" y="87"/>
                </a:lnTo>
                <a:lnTo>
                  <a:pt x="2261" y="84"/>
                </a:lnTo>
                <a:lnTo>
                  <a:pt x="2334" y="80"/>
                </a:lnTo>
                <a:lnTo>
                  <a:pt x="2409" y="74"/>
                </a:lnTo>
                <a:lnTo>
                  <a:pt x="2483" y="69"/>
                </a:lnTo>
                <a:lnTo>
                  <a:pt x="2558" y="64"/>
                </a:lnTo>
                <a:lnTo>
                  <a:pt x="2632" y="57"/>
                </a:lnTo>
                <a:lnTo>
                  <a:pt x="2705" y="48"/>
                </a:lnTo>
                <a:lnTo>
                  <a:pt x="2778" y="39"/>
                </a:lnTo>
                <a:lnTo>
                  <a:pt x="2850" y="28"/>
                </a:lnTo>
                <a:lnTo>
                  <a:pt x="2885" y="22"/>
                </a:lnTo>
                <a:lnTo>
                  <a:pt x="2920" y="14"/>
                </a:lnTo>
                <a:lnTo>
                  <a:pt x="2956" y="7"/>
                </a:lnTo>
                <a:lnTo>
                  <a:pt x="2990" y="0"/>
                </a:lnTo>
                <a:lnTo>
                  <a:pt x="3016" y="1"/>
                </a:lnTo>
                <a:lnTo>
                  <a:pt x="3041" y="1"/>
                </a:lnTo>
                <a:lnTo>
                  <a:pt x="3066" y="1"/>
                </a:lnTo>
                <a:lnTo>
                  <a:pt x="3092" y="2"/>
                </a:lnTo>
                <a:lnTo>
                  <a:pt x="3118" y="2"/>
                </a:lnTo>
                <a:lnTo>
                  <a:pt x="3143" y="4"/>
                </a:lnTo>
                <a:lnTo>
                  <a:pt x="3156" y="6"/>
                </a:lnTo>
                <a:lnTo>
                  <a:pt x="3168" y="8"/>
                </a:lnTo>
                <a:lnTo>
                  <a:pt x="3179" y="11"/>
                </a:lnTo>
                <a:lnTo>
                  <a:pt x="319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Freeform 20">
            <a:extLst>
              <a:ext uri="{FF2B5EF4-FFF2-40B4-BE49-F238E27FC236}">
                <a16:creationId xmlns:a16="http://schemas.microsoft.com/office/drawing/2014/main" id="{195BD3B1-D2BD-4DA9-A01B-F6CF5A792C43}"/>
              </a:ext>
            </a:extLst>
          </p:cNvPr>
          <p:cNvSpPr>
            <a:spLocks/>
          </p:cNvSpPr>
          <p:nvPr/>
        </p:nvSpPr>
        <p:spPr bwMode="auto">
          <a:xfrm>
            <a:off x="8110538" y="2312988"/>
            <a:ext cx="1320800" cy="3103562"/>
          </a:xfrm>
          <a:custGeom>
            <a:avLst/>
            <a:gdLst>
              <a:gd name="T0" fmla="*/ 2147483647 w 4994"/>
              <a:gd name="T1" fmla="*/ 2147483647 h 11726"/>
              <a:gd name="T2" fmla="*/ 2147483647 w 4994"/>
              <a:gd name="T3" fmla="*/ 2147483647 h 11726"/>
              <a:gd name="T4" fmla="*/ 2147483647 w 4994"/>
              <a:gd name="T5" fmla="*/ 2147483647 h 11726"/>
              <a:gd name="T6" fmla="*/ 2147483647 w 4994"/>
              <a:gd name="T7" fmla="*/ 2147483647 h 11726"/>
              <a:gd name="T8" fmla="*/ 2147483647 w 4994"/>
              <a:gd name="T9" fmla="*/ 2147483647 h 11726"/>
              <a:gd name="T10" fmla="*/ 2147483647 w 4994"/>
              <a:gd name="T11" fmla="*/ 2147483647 h 11726"/>
              <a:gd name="T12" fmla="*/ 2147483647 w 4994"/>
              <a:gd name="T13" fmla="*/ 2147483647 h 11726"/>
              <a:gd name="T14" fmla="*/ 2147483647 w 4994"/>
              <a:gd name="T15" fmla="*/ 2147483647 h 11726"/>
              <a:gd name="T16" fmla="*/ 2147483647 w 4994"/>
              <a:gd name="T17" fmla="*/ 2147483647 h 11726"/>
              <a:gd name="T18" fmla="*/ 2147483647 w 4994"/>
              <a:gd name="T19" fmla="*/ 2147483647 h 11726"/>
              <a:gd name="T20" fmla="*/ 2147483647 w 4994"/>
              <a:gd name="T21" fmla="*/ 2147483647 h 11726"/>
              <a:gd name="T22" fmla="*/ 2147483647 w 4994"/>
              <a:gd name="T23" fmla="*/ 2147483647 h 11726"/>
              <a:gd name="T24" fmla="*/ 2147483647 w 4994"/>
              <a:gd name="T25" fmla="*/ 2147483647 h 11726"/>
              <a:gd name="T26" fmla="*/ 2147483647 w 4994"/>
              <a:gd name="T27" fmla="*/ 2147483647 h 11726"/>
              <a:gd name="T28" fmla="*/ 2147483647 w 4994"/>
              <a:gd name="T29" fmla="*/ 2147483647 h 11726"/>
              <a:gd name="T30" fmla="*/ 2147483647 w 4994"/>
              <a:gd name="T31" fmla="*/ 2147483647 h 11726"/>
              <a:gd name="T32" fmla="*/ 2147483647 w 4994"/>
              <a:gd name="T33" fmla="*/ 2147483647 h 11726"/>
              <a:gd name="T34" fmla="*/ 2147483647 w 4994"/>
              <a:gd name="T35" fmla="*/ 2147483647 h 11726"/>
              <a:gd name="T36" fmla="*/ 2147483647 w 4994"/>
              <a:gd name="T37" fmla="*/ 2147483647 h 11726"/>
              <a:gd name="T38" fmla="*/ 2147483647 w 4994"/>
              <a:gd name="T39" fmla="*/ 2147483647 h 11726"/>
              <a:gd name="T40" fmla="*/ 2147483647 w 4994"/>
              <a:gd name="T41" fmla="*/ 2147483647 h 11726"/>
              <a:gd name="T42" fmla="*/ 2147483647 w 4994"/>
              <a:gd name="T43" fmla="*/ 2147483647 h 11726"/>
              <a:gd name="T44" fmla="*/ 2147483647 w 4994"/>
              <a:gd name="T45" fmla="*/ 2147483647 h 11726"/>
              <a:gd name="T46" fmla="*/ 2147483647 w 4994"/>
              <a:gd name="T47" fmla="*/ 2147483647 h 11726"/>
              <a:gd name="T48" fmla="*/ 2147483647 w 4994"/>
              <a:gd name="T49" fmla="*/ 2147483647 h 11726"/>
              <a:gd name="T50" fmla="*/ 2147483647 w 4994"/>
              <a:gd name="T51" fmla="*/ 2147483647 h 11726"/>
              <a:gd name="T52" fmla="*/ 2147483647 w 4994"/>
              <a:gd name="T53" fmla="*/ 2147483647 h 11726"/>
              <a:gd name="T54" fmla="*/ 2147483647 w 4994"/>
              <a:gd name="T55" fmla="*/ 2147483647 h 11726"/>
              <a:gd name="T56" fmla="*/ 2147483647 w 4994"/>
              <a:gd name="T57" fmla="*/ 2147483647 h 11726"/>
              <a:gd name="T58" fmla="*/ 2147483647 w 4994"/>
              <a:gd name="T59" fmla="*/ 2147483647 h 11726"/>
              <a:gd name="T60" fmla="*/ 2147483647 w 4994"/>
              <a:gd name="T61" fmla="*/ 2147483647 h 11726"/>
              <a:gd name="T62" fmla="*/ 2147483647 w 4994"/>
              <a:gd name="T63" fmla="*/ 2147483647 h 11726"/>
              <a:gd name="T64" fmla="*/ 2147483647 w 4994"/>
              <a:gd name="T65" fmla="*/ 2147483647 h 11726"/>
              <a:gd name="T66" fmla="*/ 2147483647 w 4994"/>
              <a:gd name="T67" fmla="*/ 2147483647 h 11726"/>
              <a:gd name="T68" fmla="*/ 2147483647 w 4994"/>
              <a:gd name="T69" fmla="*/ 2147483647 h 11726"/>
              <a:gd name="T70" fmla="*/ 2147483647 w 4994"/>
              <a:gd name="T71" fmla="*/ 2147483647 h 11726"/>
              <a:gd name="T72" fmla="*/ 2147483647 w 4994"/>
              <a:gd name="T73" fmla="*/ 2147483647 h 11726"/>
              <a:gd name="T74" fmla="*/ 2147483647 w 4994"/>
              <a:gd name="T75" fmla="*/ 2147483647 h 11726"/>
              <a:gd name="T76" fmla="*/ 2147483647 w 4994"/>
              <a:gd name="T77" fmla="*/ 2147483647 h 11726"/>
              <a:gd name="T78" fmla="*/ 2147483647 w 4994"/>
              <a:gd name="T79" fmla="*/ 2147483647 h 11726"/>
              <a:gd name="T80" fmla="*/ 2147483647 w 4994"/>
              <a:gd name="T81" fmla="*/ 2147483647 h 11726"/>
              <a:gd name="T82" fmla="*/ 2147483647 w 4994"/>
              <a:gd name="T83" fmla="*/ 2147483647 h 11726"/>
              <a:gd name="T84" fmla="*/ 2147483647 w 4994"/>
              <a:gd name="T85" fmla="*/ 2147483647 h 11726"/>
              <a:gd name="T86" fmla="*/ 2147483647 w 4994"/>
              <a:gd name="T87" fmla="*/ 2147483647 h 11726"/>
              <a:gd name="T88" fmla="*/ 2147483647 w 4994"/>
              <a:gd name="T89" fmla="*/ 2147483647 h 11726"/>
              <a:gd name="T90" fmla="*/ 2147483647 w 4994"/>
              <a:gd name="T91" fmla="*/ 2147483647 h 11726"/>
              <a:gd name="T92" fmla="*/ 2147483647 w 4994"/>
              <a:gd name="T93" fmla="*/ 2147483647 h 11726"/>
              <a:gd name="T94" fmla="*/ 2147483647 w 4994"/>
              <a:gd name="T95" fmla="*/ 2147483647 h 11726"/>
              <a:gd name="T96" fmla="*/ 2147483647 w 4994"/>
              <a:gd name="T97" fmla="*/ 2147483647 h 11726"/>
              <a:gd name="T98" fmla="*/ 2147483647 w 4994"/>
              <a:gd name="T99" fmla="*/ 2147483647 h 11726"/>
              <a:gd name="T100" fmla="*/ 2147483647 w 4994"/>
              <a:gd name="T101" fmla="*/ 2147483647 h 11726"/>
              <a:gd name="T102" fmla="*/ 0 w 4994"/>
              <a:gd name="T103" fmla="*/ 2147483647 h 11726"/>
              <a:gd name="T104" fmla="*/ 2147483647 w 4994"/>
              <a:gd name="T105" fmla="*/ 2147483647 h 11726"/>
              <a:gd name="T106" fmla="*/ 2147483647 w 4994"/>
              <a:gd name="T107" fmla="*/ 2147483647 h 11726"/>
              <a:gd name="T108" fmla="*/ 2147483647 w 4994"/>
              <a:gd name="T109" fmla="*/ 2147483647 h 11726"/>
              <a:gd name="T110" fmla="*/ 2147483647 w 4994"/>
              <a:gd name="T111" fmla="*/ 2147483647 h 11726"/>
              <a:gd name="T112" fmla="*/ 2147483647 w 4994"/>
              <a:gd name="T113" fmla="*/ 2147483647 h 11726"/>
              <a:gd name="T114" fmla="*/ 2147483647 w 4994"/>
              <a:gd name="T115" fmla="*/ 760204898 h 1172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994"/>
              <a:gd name="T175" fmla="*/ 0 h 11726"/>
              <a:gd name="T176" fmla="*/ 4994 w 4994"/>
              <a:gd name="T177" fmla="*/ 11726 h 1172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994" h="11726">
                <a:moveTo>
                  <a:pt x="4994" y="0"/>
                </a:moveTo>
                <a:lnTo>
                  <a:pt x="4983" y="52"/>
                </a:lnTo>
                <a:lnTo>
                  <a:pt x="4973" y="104"/>
                </a:lnTo>
                <a:lnTo>
                  <a:pt x="4964" y="157"/>
                </a:lnTo>
                <a:lnTo>
                  <a:pt x="4956" y="210"/>
                </a:lnTo>
                <a:lnTo>
                  <a:pt x="4948" y="262"/>
                </a:lnTo>
                <a:lnTo>
                  <a:pt x="4941" y="316"/>
                </a:lnTo>
                <a:lnTo>
                  <a:pt x="4935" y="370"/>
                </a:lnTo>
                <a:lnTo>
                  <a:pt x="4931" y="425"/>
                </a:lnTo>
                <a:lnTo>
                  <a:pt x="4926" y="479"/>
                </a:lnTo>
                <a:lnTo>
                  <a:pt x="4921" y="534"/>
                </a:lnTo>
                <a:lnTo>
                  <a:pt x="4918" y="589"/>
                </a:lnTo>
                <a:lnTo>
                  <a:pt x="4915" y="644"/>
                </a:lnTo>
                <a:lnTo>
                  <a:pt x="4911" y="755"/>
                </a:lnTo>
                <a:lnTo>
                  <a:pt x="4908" y="866"/>
                </a:lnTo>
                <a:lnTo>
                  <a:pt x="4906" y="978"/>
                </a:lnTo>
                <a:lnTo>
                  <a:pt x="4905" y="1091"/>
                </a:lnTo>
                <a:lnTo>
                  <a:pt x="4903" y="1203"/>
                </a:lnTo>
                <a:lnTo>
                  <a:pt x="4902" y="1313"/>
                </a:lnTo>
                <a:lnTo>
                  <a:pt x="4900" y="1425"/>
                </a:lnTo>
                <a:lnTo>
                  <a:pt x="4896" y="1536"/>
                </a:lnTo>
                <a:lnTo>
                  <a:pt x="4890" y="1646"/>
                </a:lnTo>
                <a:lnTo>
                  <a:pt x="4884" y="1754"/>
                </a:lnTo>
                <a:lnTo>
                  <a:pt x="4908" y="3205"/>
                </a:lnTo>
                <a:lnTo>
                  <a:pt x="4879" y="5203"/>
                </a:lnTo>
                <a:lnTo>
                  <a:pt x="4879" y="5398"/>
                </a:lnTo>
                <a:lnTo>
                  <a:pt x="4879" y="5591"/>
                </a:lnTo>
                <a:lnTo>
                  <a:pt x="4879" y="5780"/>
                </a:lnTo>
                <a:lnTo>
                  <a:pt x="4878" y="5967"/>
                </a:lnTo>
                <a:lnTo>
                  <a:pt x="4877" y="6154"/>
                </a:lnTo>
                <a:lnTo>
                  <a:pt x="4876" y="6338"/>
                </a:lnTo>
                <a:lnTo>
                  <a:pt x="4874" y="6521"/>
                </a:lnTo>
                <a:lnTo>
                  <a:pt x="4872" y="6705"/>
                </a:lnTo>
                <a:lnTo>
                  <a:pt x="4871" y="6887"/>
                </a:lnTo>
                <a:lnTo>
                  <a:pt x="4870" y="7068"/>
                </a:lnTo>
                <a:lnTo>
                  <a:pt x="4869" y="7251"/>
                </a:lnTo>
                <a:lnTo>
                  <a:pt x="4868" y="7434"/>
                </a:lnTo>
                <a:lnTo>
                  <a:pt x="4867" y="7617"/>
                </a:lnTo>
                <a:lnTo>
                  <a:pt x="4868" y="7802"/>
                </a:lnTo>
                <a:lnTo>
                  <a:pt x="4868" y="7989"/>
                </a:lnTo>
                <a:lnTo>
                  <a:pt x="4870" y="8177"/>
                </a:lnTo>
                <a:lnTo>
                  <a:pt x="4850" y="11122"/>
                </a:lnTo>
                <a:lnTo>
                  <a:pt x="4879" y="11717"/>
                </a:lnTo>
                <a:lnTo>
                  <a:pt x="4739" y="11719"/>
                </a:lnTo>
                <a:lnTo>
                  <a:pt x="4598" y="11720"/>
                </a:lnTo>
                <a:lnTo>
                  <a:pt x="4457" y="11720"/>
                </a:lnTo>
                <a:lnTo>
                  <a:pt x="4317" y="11720"/>
                </a:lnTo>
                <a:lnTo>
                  <a:pt x="4175" y="11718"/>
                </a:lnTo>
                <a:lnTo>
                  <a:pt x="4033" y="11716"/>
                </a:lnTo>
                <a:lnTo>
                  <a:pt x="3891" y="11714"/>
                </a:lnTo>
                <a:lnTo>
                  <a:pt x="3749" y="11711"/>
                </a:lnTo>
                <a:lnTo>
                  <a:pt x="3607" y="11708"/>
                </a:lnTo>
                <a:lnTo>
                  <a:pt x="3465" y="11705"/>
                </a:lnTo>
                <a:lnTo>
                  <a:pt x="3322" y="11701"/>
                </a:lnTo>
                <a:lnTo>
                  <a:pt x="3180" y="11696"/>
                </a:lnTo>
                <a:lnTo>
                  <a:pt x="3038" y="11693"/>
                </a:lnTo>
                <a:lnTo>
                  <a:pt x="2898" y="11689"/>
                </a:lnTo>
                <a:lnTo>
                  <a:pt x="2757" y="11686"/>
                </a:lnTo>
                <a:lnTo>
                  <a:pt x="2616" y="11683"/>
                </a:lnTo>
                <a:lnTo>
                  <a:pt x="2471" y="11682"/>
                </a:lnTo>
                <a:lnTo>
                  <a:pt x="2326" y="11680"/>
                </a:lnTo>
                <a:lnTo>
                  <a:pt x="2181" y="11679"/>
                </a:lnTo>
                <a:lnTo>
                  <a:pt x="2037" y="11678"/>
                </a:lnTo>
                <a:lnTo>
                  <a:pt x="1893" y="11677"/>
                </a:lnTo>
                <a:lnTo>
                  <a:pt x="1749" y="11677"/>
                </a:lnTo>
                <a:lnTo>
                  <a:pt x="1605" y="11677"/>
                </a:lnTo>
                <a:lnTo>
                  <a:pt x="1462" y="11678"/>
                </a:lnTo>
                <a:lnTo>
                  <a:pt x="1320" y="11680"/>
                </a:lnTo>
                <a:lnTo>
                  <a:pt x="1177" y="11683"/>
                </a:lnTo>
                <a:lnTo>
                  <a:pt x="1036" y="11687"/>
                </a:lnTo>
                <a:lnTo>
                  <a:pt x="895" y="11692"/>
                </a:lnTo>
                <a:lnTo>
                  <a:pt x="755" y="11698"/>
                </a:lnTo>
                <a:lnTo>
                  <a:pt x="615" y="11707"/>
                </a:lnTo>
                <a:lnTo>
                  <a:pt x="476" y="11716"/>
                </a:lnTo>
                <a:lnTo>
                  <a:pt x="338" y="11726"/>
                </a:lnTo>
                <a:lnTo>
                  <a:pt x="342" y="11602"/>
                </a:lnTo>
                <a:lnTo>
                  <a:pt x="347" y="11477"/>
                </a:lnTo>
                <a:lnTo>
                  <a:pt x="351" y="11352"/>
                </a:lnTo>
                <a:lnTo>
                  <a:pt x="353" y="11226"/>
                </a:lnTo>
                <a:lnTo>
                  <a:pt x="355" y="11101"/>
                </a:lnTo>
                <a:lnTo>
                  <a:pt x="356" y="10975"/>
                </a:lnTo>
                <a:lnTo>
                  <a:pt x="357" y="10848"/>
                </a:lnTo>
                <a:lnTo>
                  <a:pt x="357" y="10722"/>
                </a:lnTo>
                <a:lnTo>
                  <a:pt x="357" y="10596"/>
                </a:lnTo>
                <a:lnTo>
                  <a:pt x="356" y="10469"/>
                </a:lnTo>
                <a:lnTo>
                  <a:pt x="355" y="10343"/>
                </a:lnTo>
                <a:lnTo>
                  <a:pt x="354" y="10217"/>
                </a:lnTo>
                <a:lnTo>
                  <a:pt x="353" y="10090"/>
                </a:lnTo>
                <a:lnTo>
                  <a:pt x="351" y="9965"/>
                </a:lnTo>
                <a:lnTo>
                  <a:pt x="350" y="9839"/>
                </a:lnTo>
                <a:lnTo>
                  <a:pt x="348" y="9714"/>
                </a:lnTo>
                <a:lnTo>
                  <a:pt x="333" y="8248"/>
                </a:lnTo>
                <a:lnTo>
                  <a:pt x="290" y="6365"/>
                </a:lnTo>
                <a:lnTo>
                  <a:pt x="282" y="6220"/>
                </a:lnTo>
                <a:lnTo>
                  <a:pt x="276" y="6074"/>
                </a:lnTo>
                <a:lnTo>
                  <a:pt x="269" y="5928"/>
                </a:lnTo>
                <a:lnTo>
                  <a:pt x="262" y="5783"/>
                </a:lnTo>
                <a:lnTo>
                  <a:pt x="255" y="5637"/>
                </a:lnTo>
                <a:lnTo>
                  <a:pt x="248" y="5491"/>
                </a:lnTo>
                <a:lnTo>
                  <a:pt x="241" y="5346"/>
                </a:lnTo>
                <a:lnTo>
                  <a:pt x="233" y="5200"/>
                </a:lnTo>
                <a:lnTo>
                  <a:pt x="224" y="5055"/>
                </a:lnTo>
                <a:lnTo>
                  <a:pt x="216" y="4909"/>
                </a:lnTo>
                <a:lnTo>
                  <a:pt x="207" y="4764"/>
                </a:lnTo>
                <a:lnTo>
                  <a:pt x="197" y="4618"/>
                </a:lnTo>
                <a:lnTo>
                  <a:pt x="187" y="4473"/>
                </a:lnTo>
                <a:lnTo>
                  <a:pt x="176" y="4327"/>
                </a:lnTo>
                <a:lnTo>
                  <a:pt x="163" y="4181"/>
                </a:lnTo>
                <a:lnTo>
                  <a:pt x="151" y="4035"/>
                </a:lnTo>
                <a:lnTo>
                  <a:pt x="151" y="3766"/>
                </a:lnTo>
                <a:lnTo>
                  <a:pt x="1429" y="4365"/>
                </a:lnTo>
                <a:lnTo>
                  <a:pt x="1424" y="4439"/>
                </a:lnTo>
                <a:lnTo>
                  <a:pt x="1415" y="4512"/>
                </a:lnTo>
                <a:lnTo>
                  <a:pt x="1404" y="4581"/>
                </a:lnTo>
                <a:lnTo>
                  <a:pt x="1390" y="4647"/>
                </a:lnTo>
                <a:lnTo>
                  <a:pt x="1373" y="4711"/>
                </a:lnTo>
                <a:lnTo>
                  <a:pt x="1353" y="4772"/>
                </a:lnTo>
                <a:lnTo>
                  <a:pt x="1333" y="4829"/>
                </a:lnTo>
                <a:lnTo>
                  <a:pt x="1311" y="4883"/>
                </a:lnTo>
                <a:lnTo>
                  <a:pt x="1287" y="4934"/>
                </a:lnTo>
                <a:lnTo>
                  <a:pt x="1263" y="4983"/>
                </a:lnTo>
                <a:lnTo>
                  <a:pt x="1238" y="5027"/>
                </a:lnTo>
                <a:lnTo>
                  <a:pt x="1213" y="5068"/>
                </a:lnTo>
                <a:lnTo>
                  <a:pt x="1189" y="5105"/>
                </a:lnTo>
                <a:lnTo>
                  <a:pt x="1165" y="5139"/>
                </a:lnTo>
                <a:lnTo>
                  <a:pt x="1142" y="5169"/>
                </a:lnTo>
                <a:lnTo>
                  <a:pt x="1120" y="5195"/>
                </a:lnTo>
                <a:lnTo>
                  <a:pt x="1101" y="5218"/>
                </a:lnTo>
                <a:lnTo>
                  <a:pt x="1082" y="5236"/>
                </a:lnTo>
                <a:lnTo>
                  <a:pt x="1066" y="5250"/>
                </a:lnTo>
                <a:lnTo>
                  <a:pt x="1054" y="5260"/>
                </a:lnTo>
                <a:lnTo>
                  <a:pt x="1044" y="5267"/>
                </a:lnTo>
                <a:lnTo>
                  <a:pt x="1037" y="5269"/>
                </a:lnTo>
                <a:lnTo>
                  <a:pt x="1034" y="5265"/>
                </a:lnTo>
                <a:lnTo>
                  <a:pt x="1035" y="5259"/>
                </a:lnTo>
                <a:lnTo>
                  <a:pt x="1042" y="5248"/>
                </a:lnTo>
                <a:lnTo>
                  <a:pt x="1052" y="5231"/>
                </a:lnTo>
                <a:lnTo>
                  <a:pt x="1067" y="5211"/>
                </a:lnTo>
                <a:lnTo>
                  <a:pt x="1088" y="5185"/>
                </a:lnTo>
                <a:lnTo>
                  <a:pt x="1115" y="5155"/>
                </a:lnTo>
                <a:lnTo>
                  <a:pt x="1148" y="5119"/>
                </a:lnTo>
                <a:lnTo>
                  <a:pt x="1188" y="5079"/>
                </a:lnTo>
                <a:lnTo>
                  <a:pt x="1234" y="5034"/>
                </a:lnTo>
                <a:lnTo>
                  <a:pt x="1251" y="5016"/>
                </a:lnTo>
                <a:lnTo>
                  <a:pt x="1267" y="4995"/>
                </a:lnTo>
                <a:lnTo>
                  <a:pt x="1284" y="4973"/>
                </a:lnTo>
                <a:lnTo>
                  <a:pt x="1300" y="4949"/>
                </a:lnTo>
                <a:lnTo>
                  <a:pt x="1316" y="4923"/>
                </a:lnTo>
                <a:lnTo>
                  <a:pt x="1333" y="4895"/>
                </a:lnTo>
                <a:lnTo>
                  <a:pt x="1347" y="4867"/>
                </a:lnTo>
                <a:lnTo>
                  <a:pt x="1363" y="4837"/>
                </a:lnTo>
                <a:lnTo>
                  <a:pt x="1392" y="4776"/>
                </a:lnTo>
                <a:lnTo>
                  <a:pt x="1420" y="4715"/>
                </a:lnTo>
                <a:lnTo>
                  <a:pt x="1445" y="4655"/>
                </a:lnTo>
                <a:lnTo>
                  <a:pt x="1470" y="4598"/>
                </a:lnTo>
                <a:lnTo>
                  <a:pt x="1494" y="4546"/>
                </a:lnTo>
                <a:lnTo>
                  <a:pt x="1516" y="4501"/>
                </a:lnTo>
                <a:lnTo>
                  <a:pt x="1525" y="4483"/>
                </a:lnTo>
                <a:lnTo>
                  <a:pt x="1536" y="4466"/>
                </a:lnTo>
                <a:lnTo>
                  <a:pt x="1545" y="4453"/>
                </a:lnTo>
                <a:lnTo>
                  <a:pt x="1553" y="4442"/>
                </a:lnTo>
                <a:lnTo>
                  <a:pt x="1561" y="4435"/>
                </a:lnTo>
                <a:lnTo>
                  <a:pt x="1570" y="4432"/>
                </a:lnTo>
                <a:lnTo>
                  <a:pt x="1577" y="4432"/>
                </a:lnTo>
                <a:lnTo>
                  <a:pt x="1583" y="4436"/>
                </a:lnTo>
                <a:lnTo>
                  <a:pt x="1589" y="4445"/>
                </a:lnTo>
                <a:lnTo>
                  <a:pt x="1596" y="4458"/>
                </a:lnTo>
                <a:lnTo>
                  <a:pt x="1601" y="4477"/>
                </a:lnTo>
                <a:lnTo>
                  <a:pt x="1606" y="4499"/>
                </a:lnTo>
                <a:lnTo>
                  <a:pt x="1615" y="4507"/>
                </a:lnTo>
                <a:lnTo>
                  <a:pt x="1626" y="4513"/>
                </a:lnTo>
                <a:lnTo>
                  <a:pt x="1638" y="4519"/>
                </a:lnTo>
                <a:lnTo>
                  <a:pt x="1651" y="4524"/>
                </a:lnTo>
                <a:lnTo>
                  <a:pt x="1665" y="4529"/>
                </a:lnTo>
                <a:lnTo>
                  <a:pt x="1682" y="4533"/>
                </a:lnTo>
                <a:lnTo>
                  <a:pt x="1698" y="4539"/>
                </a:lnTo>
                <a:lnTo>
                  <a:pt x="1717" y="4542"/>
                </a:lnTo>
                <a:lnTo>
                  <a:pt x="1757" y="4549"/>
                </a:lnTo>
                <a:lnTo>
                  <a:pt x="1803" y="4554"/>
                </a:lnTo>
                <a:lnTo>
                  <a:pt x="1854" y="4559"/>
                </a:lnTo>
                <a:lnTo>
                  <a:pt x="1908" y="4562"/>
                </a:lnTo>
                <a:lnTo>
                  <a:pt x="1967" y="4566"/>
                </a:lnTo>
                <a:lnTo>
                  <a:pt x="2031" y="4569"/>
                </a:lnTo>
                <a:lnTo>
                  <a:pt x="2098" y="4572"/>
                </a:lnTo>
                <a:lnTo>
                  <a:pt x="2171" y="4574"/>
                </a:lnTo>
                <a:lnTo>
                  <a:pt x="2246" y="4577"/>
                </a:lnTo>
                <a:lnTo>
                  <a:pt x="2326" y="4580"/>
                </a:lnTo>
                <a:lnTo>
                  <a:pt x="2409" y="4583"/>
                </a:lnTo>
                <a:lnTo>
                  <a:pt x="2496" y="4587"/>
                </a:lnTo>
                <a:lnTo>
                  <a:pt x="2510" y="4588"/>
                </a:lnTo>
                <a:lnTo>
                  <a:pt x="2527" y="4587"/>
                </a:lnTo>
                <a:lnTo>
                  <a:pt x="2544" y="4585"/>
                </a:lnTo>
                <a:lnTo>
                  <a:pt x="2565" y="4583"/>
                </a:lnTo>
                <a:lnTo>
                  <a:pt x="2614" y="4578"/>
                </a:lnTo>
                <a:lnTo>
                  <a:pt x="2675" y="4573"/>
                </a:lnTo>
                <a:lnTo>
                  <a:pt x="2711" y="4571"/>
                </a:lnTo>
                <a:lnTo>
                  <a:pt x="2753" y="4570"/>
                </a:lnTo>
                <a:lnTo>
                  <a:pt x="2798" y="4570"/>
                </a:lnTo>
                <a:lnTo>
                  <a:pt x="2850" y="4570"/>
                </a:lnTo>
                <a:lnTo>
                  <a:pt x="2907" y="4572"/>
                </a:lnTo>
                <a:lnTo>
                  <a:pt x="2970" y="4575"/>
                </a:lnTo>
                <a:lnTo>
                  <a:pt x="3039" y="4580"/>
                </a:lnTo>
                <a:lnTo>
                  <a:pt x="3116" y="4586"/>
                </a:lnTo>
                <a:lnTo>
                  <a:pt x="3119" y="4494"/>
                </a:lnTo>
                <a:lnTo>
                  <a:pt x="3117" y="4416"/>
                </a:lnTo>
                <a:lnTo>
                  <a:pt x="3110" y="4350"/>
                </a:lnTo>
                <a:lnTo>
                  <a:pt x="3097" y="4297"/>
                </a:lnTo>
                <a:lnTo>
                  <a:pt x="3081" y="4254"/>
                </a:lnTo>
                <a:lnTo>
                  <a:pt x="3060" y="4222"/>
                </a:lnTo>
                <a:lnTo>
                  <a:pt x="3036" y="4198"/>
                </a:lnTo>
                <a:lnTo>
                  <a:pt x="3008" y="4182"/>
                </a:lnTo>
                <a:lnTo>
                  <a:pt x="2977" y="4174"/>
                </a:lnTo>
                <a:lnTo>
                  <a:pt x="2943" y="4173"/>
                </a:lnTo>
                <a:lnTo>
                  <a:pt x="2908" y="4177"/>
                </a:lnTo>
                <a:lnTo>
                  <a:pt x="2870" y="4186"/>
                </a:lnTo>
                <a:lnTo>
                  <a:pt x="2830" y="4198"/>
                </a:lnTo>
                <a:lnTo>
                  <a:pt x="2790" y="4212"/>
                </a:lnTo>
                <a:lnTo>
                  <a:pt x="2747" y="4229"/>
                </a:lnTo>
                <a:lnTo>
                  <a:pt x="2706" y="4248"/>
                </a:lnTo>
                <a:lnTo>
                  <a:pt x="2664" y="4265"/>
                </a:lnTo>
                <a:lnTo>
                  <a:pt x="2622" y="4282"/>
                </a:lnTo>
                <a:lnTo>
                  <a:pt x="2581" y="4297"/>
                </a:lnTo>
                <a:lnTo>
                  <a:pt x="2540" y="4310"/>
                </a:lnTo>
                <a:lnTo>
                  <a:pt x="2501" y="4319"/>
                </a:lnTo>
                <a:lnTo>
                  <a:pt x="2464" y="4324"/>
                </a:lnTo>
                <a:lnTo>
                  <a:pt x="2427" y="4323"/>
                </a:lnTo>
                <a:lnTo>
                  <a:pt x="2394" y="4316"/>
                </a:lnTo>
                <a:lnTo>
                  <a:pt x="2364" y="4303"/>
                </a:lnTo>
                <a:lnTo>
                  <a:pt x="2337" y="4280"/>
                </a:lnTo>
                <a:lnTo>
                  <a:pt x="2313" y="4249"/>
                </a:lnTo>
                <a:lnTo>
                  <a:pt x="2294" y="4207"/>
                </a:lnTo>
                <a:lnTo>
                  <a:pt x="2278" y="4156"/>
                </a:lnTo>
                <a:lnTo>
                  <a:pt x="2267" y="4092"/>
                </a:lnTo>
                <a:lnTo>
                  <a:pt x="2261" y="4016"/>
                </a:lnTo>
                <a:lnTo>
                  <a:pt x="2260" y="3926"/>
                </a:lnTo>
                <a:lnTo>
                  <a:pt x="2258" y="3909"/>
                </a:lnTo>
                <a:lnTo>
                  <a:pt x="2256" y="3895"/>
                </a:lnTo>
                <a:lnTo>
                  <a:pt x="2256" y="3881"/>
                </a:lnTo>
                <a:lnTo>
                  <a:pt x="2259" y="3869"/>
                </a:lnTo>
                <a:lnTo>
                  <a:pt x="2262" y="3858"/>
                </a:lnTo>
                <a:lnTo>
                  <a:pt x="2268" y="3849"/>
                </a:lnTo>
                <a:lnTo>
                  <a:pt x="2276" y="3842"/>
                </a:lnTo>
                <a:lnTo>
                  <a:pt x="2288" y="3835"/>
                </a:lnTo>
                <a:lnTo>
                  <a:pt x="2301" y="3828"/>
                </a:lnTo>
                <a:lnTo>
                  <a:pt x="2318" y="3823"/>
                </a:lnTo>
                <a:lnTo>
                  <a:pt x="2338" y="3819"/>
                </a:lnTo>
                <a:lnTo>
                  <a:pt x="2362" y="3815"/>
                </a:lnTo>
                <a:lnTo>
                  <a:pt x="2390" y="3812"/>
                </a:lnTo>
                <a:lnTo>
                  <a:pt x="2421" y="3810"/>
                </a:lnTo>
                <a:lnTo>
                  <a:pt x="2457" y="3807"/>
                </a:lnTo>
                <a:lnTo>
                  <a:pt x="2498" y="3805"/>
                </a:lnTo>
                <a:lnTo>
                  <a:pt x="2594" y="3801"/>
                </a:lnTo>
                <a:lnTo>
                  <a:pt x="2712" y="3797"/>
                </a:lnTo>
                <a:lnTo>
                  <a:pt x="2853" y="3792"/>
                </a:lnTo>
                <a:lnTo>
                  <a:pt x="3019" y="3786"/>
                </a:lnTo>
                <a:lnTo>
                  <a:pt x="3212" y="3777"/>
                </a:lnTo>
                <a:lnTo>
                  <a:pt x="3435" y="3763"/>
                </a:lnTo>
                <a:lnTo>
                  <a:pt x="3557" y="3755"/>
                </a:lnTo>
                <a:lnTo>
                  <a:pt x="3689" y="3746"/>
                </a:lnTo>
                <a:lnTo>
                  <a:pt x="3828" y="3735"/>
                </a:lnTo>
                <a:lnTo>
                  <a:pt x="3976" y="3724"/>
                </a:lnTo>
                <a:lnTo>
                  <a:pt x="4024" y="3719"/>
                </a:lnTo>
                <a:lnTo>
                  <a:pt x="4061" y="3715"/>
                </a:lnTo>
                <a:lnTo>
                  <a:pt x="4085" y="3711"/>
                </a:lnTo>
                <a:lnTo>
                  <a:pt x="4098" y="3708"/>
                </a:lnTo>
                <a:lnTo>
                  <a:pt x="4100" y="3705"/>
                </a:lnTo>
                <a:lnTo>
                  <a:pt x="4093" y="3702"/>
                </a:lnTo>
                <a:lnTo>
                  <a:pt x="4075" y="3700"/>
                </a:lnTo>
                <a:lnTo>
                  <a:pt x="4049" y="3698"/>
                </a:lnTo>
                <a:lnTo>
                  <a:pt x="3973" y="3694"/>
                </a:lnTo>
                <a:lnTo>
                  <a:pt x="3868" y="3692"/>
                </a:lnTo>
                <a:lnTo>
                  <a:pt x="3740" y="3690"/>
                </a:lnTo>
                <a:lnTo>
                  <a:pt x="3594" y="3689"/>
                </a:lnTo>
                <a:lnTo>
                  <a:pt x="3434" y="3688"/>
                </a:lnTo>
                <a:lnTo>
                  <a:pt x="3265" y="3688"/>
                </a:lnTo>
                <a:lnTo>
                  <a:pt x="3093" y="3688"/>
                </a:lnTo>
                <a:lnTo>
                  <a:pt x="2923" y="3689"/>
                </a:lnTo>
                <a:lnTo>
                  <a:pt x="2759" y="3689"/>
                </a:lnTo>
                <a:lnTo>
                  <a:pt x="2606" y="3690"/>
                </a:lnTo>
                <a:lnTo>
                  <a:pt x="2468" y="3690"/>
                </a:lnTo>
                <a:lnTo>
                  <a:pt x="2352" y="3690"/>
                </a:lnTo>
                <a:lnTo>
                  <a:pt x="2457" y="3675"/>
                </a:lnTo>
                <a:lnTo>
                  <a:pt x="2564" y="3660"/>
                </a:lnTo>
                <a:lnTo>
                  <a:pt x="2672" y="3643"/>
                </a:lnTo>
                <a:lnTo>
                  <a:pt x="2780" y="3626"/>
                </a:lnTo>
                <a:lnTo>
                  <a:pt x="2889" y="3610"/>
                </a:lnTo>
                <a:lnTo>
                  <a:pt x="2998" y="3592"/>
                </a:lnTo>
                <a:lnTo>
                  <a:pt x="3109" y="3576"/>
                </a:lnTo>
                <a:lnTo>
                  <a:pt x="3219" y="3559"/>
                </a:lnTo>
                <a:lnTo>
                  <a:pt x="3330" y="3544"/>
                </a:lnTo>
                <a:lnTo>
                  <a:pt x="3439" y="3529"/>
                </a:lnTo>
                <a:lnTo>
                  <a:pt x="3550" y="3516"/>
                </a:lnTo>
                <a:lnTo>
                  <a:pt x="3661" y="3503"/>
                </a:lnTo>
                <a:lnTo>
                  <a:pt x="3771" y="3492"/>
                </a:lnTo>
                <a:lnTo>
                  <a:pt x="3882" y="3483"/>
                </a:lnTo>
                <a:lnTo>
                  <a:pt x="3991" y="3474"/>
                </a:lnTo>
                <a:lnTo>
                  <a:pt x="4100" y="3469"/>
                </a:lnTo>
                <a:lnTo>
                  <a:pt x="4136" y="3461"/>
                </a:lnTo>
                <a:lnTo>
                  <a:pt x="4173" y="3451"/>
                </a:lnTo>
                <a:lnTo>
                  <a:pt x="4208" y="3440"/>
                </a:lnTo>
                <a:lnTo>
                  <a:pt x="4243" y="3430"/>
                </a:lnTo>
                <a:lnTo>
                  <a:pt x="4277" y="3420"/>
                </a:lnTo>
                <a:lnTo>
                  <a:pt x="4310" y="3411"/>
                </a:lnTo>
                <a:lnTo>
                  <a:pt x="4327" y="3408"/>
                </a:lnTo>
                <a:lnTo>
                  <a:pt x="4344" y="3405"/>
                </a:lnTo>
                <a:lnTo>
                  <a:pt x="4359" y="3403"/>
                </a:lnTo>
                <a:lnTo>
                  <a:pt x="4375" y="3402"/>
                </a:lnTo>
                <a:lnTo>
                  <a:pt x="4382" y="3398"/>
                </a:lnTo>
                <a:lnTo>
                  <a:pt x="4388" y="3395"/>
                </a:lnTo>
                <a:lnTo>
                  <a:pt x="4394" y="3390"/>
                </a:lnTo>
                <a:lnTo>
                  <a:pt x="4398" y="3386"/>
                </a:lnTo>
                <a:lnTo>
                  <a:pt x="4403" y="3382"/>
                </a:lnTo>
                <a:lnTo>
                  <a:pt x="4406" y="3378"/>
                </a:lnTo>
                <a:lnTo>
                  <a:pt x="4408" y="3373"/>
                </a:lnTo>
                <a:lnTo>
                  <a:pt x="4410" y="3369"/>
                </a:lnTo>
                <a:lnTo>
                  <a:pt x="4411" y="3359"/>
                </a:lnTo>
                <a:lnTo>
                  <a:pt x="4411" y="3349"/>
                </a:lnTo>
                <a:lnTo>
                  <a:pt x="4409" y="3339"/>
                </a:lnTo>
                <a:lnTo>
                  <a:pt x="4406" y="3328"/>
                </a:lnTo>
                <a:lnTo>
                  <a:pt x="4397" y="3306"/>
                </a:lnTo>
                <a:lnTo>
                  <a:pt x="4390" y="3283"/>
                </a:lnTo>
                <a:lnTo>
                  <a:pt x="4388" y="3270"/>
                </a:lnTo>
                <a:lnTo>
                  <a:pt x="4388" y="3259"/>
                </a:lnTo>
                <a:lnTo>
                  <a:pt x="4388" y="3253"/>
                </a:lnTo>
                <a:lnTo>
                  <a:pt x="4389" y="3246"/>
                </a:lnTo>
                <a:lnTo>
                  <a:pt x="4391" y="3240"/>
                </a:lnTo>
                <a:lnTo>
                  <a:pt x="4393" y="3233"/>
                </a:lnTo>
                <a:lnTo>
                  <a:pt x="4388" y="3085"/>
                </a:lnTo>
                <a:lnTo>
                  <a:pt x="4383" y="2937"/>
                </a:lnTo>
                <a:lnTo>
                  <a:pt x="4380" y="2790"/>
                </a:lnTo>
                <a:lnTo>
                  <a:pt x="4379" y="2645"/>
                </a:lnTo>
                <a:lnTo>
                  <a:pt x="4379" y="2500"/>
                </a:lnTo>
                <a:lnTo>
                  <a:pt x="4380" y="2355"/>
                </a:lnTo>
                <a:lnTo>
                  <a:pt x="4384" y="2212"/>
                </a:lnTo>
                <a:lnTo>
                  <a:pt x="4389" y="2069"/>
                </a:lnTo>
                <a:lnTo>
                  <a:pt x="4392" y="1998"/>
                </a:lnTo>
                <a:lnTo>
                  <a:pt x="4396" y="1927"/>
                </a:lnTo>
                <a:lnTo>
                  <a:pt x="4400" y="1856"/>
                </a:lnTo>
                <a:lnTo>
                  <a:pt x="4406" y="1785"/>
                </a:lnTo>
                <a:lnTo>
                  <a:pt x="4411" y="1714"/>
                </a:lnTo>
                <a:lnTo>
                  <a:pt x="4417" y="1644"/>
                </a:lnTo>
                <a:lnTo>
                  <a:pt x="4424" y="1573"/>
                </a:lnTo>
                <a:lnTo>
                  <a:pt x="4432" y="1502"/>
                </a:lnTo>
                <a:lnTo>
                  <a:pt x="4440" y="1431"/>
                </a:lnTo>
                <a:lnTo>
                  <a:pt x="4448" y="1361"/>
                </a:lnTo>
                <a:lnTo>
                  <a:pt x="4457" y="1291"/>
                </a:lnTo>
                <a:lnTo>
                  <a:pt x="4467" y="1220"/>
                </a:lnTo>
                <a:lnTo>
                  <a:pt x="4478" y="1149"/>
                </a:lnTo>
                <a:lnTo>
                  <a:pt x="4489" y="1078"/>
                </a:lnTo>
                <a:lnTo>
                  <a:pt x="4501" y="1008"/>
                </a:lnTo>
                <a:lnTo>
                  <a:pt x="4513" y="937"/>
                </a:lnTo>
                <a:lnTo>
                  <a:pt x="4507" y="926"/>
                </a:lnTo>
                <a:lnTo>
                  <a:pt x="4500" y="917"/>
                </a:lnTo>
                <a:lnTo>
                  <a:pt x="4493" y="908"/>
                </a:lnTo>
                <a:lnTo>
                  <a:pt x="4485" y="901"/>
                </a:lnTo>
                <a:lnTo>
                  <a:pt x="4478" y="894"/>
                </a:lnTo>
                <a:lnTo>
                  <a:pt x="4470" y="889"/>
                </a:lnTo>
                <a:lnTo>
                  <a:pt x="4463" y="884"/>
                </a:lnTo>
                <a:lnTo>
                  <a:pt x="4454" y="880"/>
                </a:lnTo>
                <a:lnTo>
                  <a:pt x="4446" y="876"/>
                </a:lnTo>
                <a:lnTo>
                  <a:pt x="4438" y="873"/>
                </a:lnTo>
                <a:lnTo>
                  <a:pt x="4429" y="871"/>
                </a:lnTo>
                <a:lnTo>
                  <a:pt x="4421" y="869"/>
                </a:lnTo>
                <a:lnTo>
                  <a:pt x="4404" y="868"/>
                </a:lnTo>
                <a:lnTo>
                  <a:pt x="4386" y="868"/>
                </a:lnTo>
                <a:lnTo>
                  <a:pt x="4349" y="870"/>
                </a:lnTo>
                <a:lnTo>
                  <a:pt x="4309" y="873"/>
                </a:lnTo>
                <a:lnTo>
                  <a:pt x="4289" y="875"/>
                </a:lnTo>
                <a:lnTo>
                  <a:pt x="4268" y="875"/>
                </a:lnTo>
                <a:lnTo>
                  <a:pt x="4247" y="873"/>
                </a:lnTo>
                <a:lnTo>
                  <a:pt x="4225" y="870"/>
                </a:lnTo>
                <a:lnTo>
                  <a:pt x="4107" y="860"/>
                </a:lnTo>
                <a:lnTo>
                  <a:pt x="3990" y="847"/>
                </a:lnTo>
                <a:lnTo>
                  <a:pt x="3874" y="834"/>
                </a:lnTo>
                <a:lnTo>
                  <a:pt x="3759" y="819"/>
                </a:lnTo>
                <a:lnTo>
                  <a:pt x="3644" y="803"/>
                </a:lnTo>
                <a:lnTo>
                  <a:pt x="3531" y="784"/>
                </a:lnTo>
                <a:lnTo>
                  <a:pt x="3420" y="766"/>
                </a:lnTo>
                <a:lnTo>
                  <a:pt x="3308" y="744"/>
                </a:lnTo>
                <a:lnTo>
                  <a:pt x="3197" y="721"/>
                </a:lnTo>
                <a:lnTo>
                  <a:pt x="3087" y="696"/>
                </a:lnTo>
                <a:lnTo>
                  <a:pt x="2978" y="670"/>
                </a:lnTo>
                <a:lnTo>
                  <a:pt x="2870" y="641"/>
                </a:lnTo>
                <a:lnTo>
                  <a:pt x="2761" y="611"/>
                </a:lnTo>
                <a:lnTo>
                  <a:pt x="2653" y="579"/>
                </a:lnTo>
                <a:lnTo>
                  <a:pt x="2545" y="546"/>
                </a:lnTo>
                <a:lnTo>
                  <a:pt x="2438" y="510"/>
                </a:lnTo>
                <a:lnTo>
                  <a:pt x="1587" y="346"/>
                </a:lnTo>
                <a:lnTo>
                  <a:pt x="1542" y="361"/>
                </a:lnTo>
                <a:lnTo>
                  <a:pt x="1496" y="373"/>
                </a:lnTo>
                <a:lnTo>
                  <a:pt x="1451" y="386"/>
                </a:lnTo>
                <a:lnTo>
                  <a:pt x="1404" y="397"/>
                </a:lnTo>
                <a:lnTo>
                  <a:pt x="1357" y="408"/>
                </a:lnTo>
                <a:lnTo>
                  <a:pt x="1311" y="419"/>
                </a:lnTo>
                <a:lnTo>
                  <a:pt x="1264" y="428"/>
                </a:lnTo>
                <a:lnTo>
                  <a:pt x="1217" y="437"/>
                </a:lnTo>
                <a:lnTo>
                  <a:pt x="1169" y="446"/>
                </a:lnTo>
                <a:lnTo>
                  <a:pt x="1121" y="453"/>
                </a:lnTo>
                <a:lnTo>
                  <a:pt x="1073" y="461"/>
                </a:lnTo>
                <a:lnTo>
                  <a:pt x="1025" y="467"/>
                </a:lnTo>
                <a:lnTo>
                  <a:pt x="928" y="481"/>
                </a:lnTo>
                <a:lnTo>
                  <a:pt x="830" y="491"/>
                </a:lnTo>
                <a:lnTo>
                  <a:pt x="732" y="502"/>
                </a:lnTo>
                <a:lnTo>
                  <a:pt x="633" y="512"/>
                </a:lnTo>
                <a:lnTo>
                  <a:pt x="534" y="521"/>
                </a:lnTo>
                <a:lnTo>
                  <a:pt x="436" y="531"/>
                </a:lnTo>
                <a:lnTo>
                  <a:pt x="336" y="540"/>
                </a:lnTo>
                <a:lnTo>
                  <a:pt x="237" y="549"/>
                </a:lnTo>
                <a:lnTo>
                  <a:pt x="138" y="561"/>
                </a:lnTo>
                <a:lnTo>
                  <a:pt x="40" y="572"/>
                </a:lnTo>
                <a:lnTo>
                  <a:pt x="31" y="523"/>
                </a:lnTo>
                <a:lnTo>
                  <a:pt x="22" y="476"/>
                </a:lnTo>
                <a:lnTo>
                  <a:pt x="15" y="427"/>
                </a:lnTo>
                <a:lnTo>
                  <a:pt x="8" y="378"/>
                </a:lnTo>
                <a:lnTo>
                  <a:pt x="3" y="330"/>
                </a:lnTo>
                <a:lnTo>
                  <a:pt x="0" y="280"/>
                </a:lnTo>
                <a:lnTo>
                  <a:pt x="0" y="255"/>
                </a:lnTo>
                <a:lnTo>
                  <a:pt x="0" y="230"/>
                </a:lnTo>
                <a:lnTo>
                  <a:pt x="0" y="204"/>
                </a:lnTo>
                <a:lnTo>
                  <a:pt x="2" y="179"/>
                </a:lnTo>
                <a:lnTo>
                  <a:pt x="77" y="199"/>
                </a:lnTo>
                <a:lnTo>
                  <a:pt x="154" y="219"/>
                </a:lnTo>
                <a:lnTo>
                  <a:pt x="230" y="237"/>
                </a:lnTo>
                <a:lnTo>
                  <a:pt x="306" y="252"/>
                </a:lnTo>
                <a:lnTo>
                  <a:pt x="384" y="266"/>
                </a:lnTo>
                <a:lnTo>
                  <a:pt x="460" y="277"/>
                </a:lnTo>
                <a:lnTo>
                  <a:pt x="538" y="287"/>
                </a:lnTo>
                <a:lnTo>
                  <a:pt x="616" y="296"/>
                </a:lnTo>
                <a:lnTo>
                  <a:pt x="695" y="303"/>
                </a:lnTo>
                <a:lnTo>
                  <a:pt x="772" y="308"/>
                </a:lnTo>
                <a:lnTo>
                  <a:pt x="851" y="313"/>
                </a:lnTo>
                <a:lnTo>
                  <a:pt x="930" y="316"/>
                </a:lnTo>
                <a:lnTo>
                  <a:pt x="1009" y="318"/>
                </a:lnTo>
                <a:lnTo>
                  <a:pt x="1088" y="319"/>
                </a:lnTo>
                <a:lnTo>
                  <a:pt x="1168" y="319"/>
                </a:lnTo>
                <a:lnTo>
                  <a:pt x="1248" y="319"/>
                </a:lnTo>
                <a:lnTo>
                  <a:pt x="1407" y="316"/>
                </a:lnTo>
                <a:lnTo>
                  <a:pt x="1568" y="312"/>
                </a:lnTo>
                <a:lnTo>
                  <a:pt x="1729" y="306"/>
                </a:lnTo>
                <a:lnTo>
                  <a:pt x="1891" y="300"/>
                </a:lnTo>
                <a:lnTo>
                  <a:pt x="2053" y="293"/>
                </a:lnTo>
                <a:lnTo>
                  <a:pt x="2216" y="288"/>
                </a:lnTo>
                <a:lnTo>
                  <a:pt x="2298" y="286"/>
                </a:lnTo>
                <a:lnTo>
                  <a:pt x="2380" y="284"/>
                </a:lnTo>
                <a:lnTo>
                  <a:pt x="2462" y="284"/>
                </a:lnTo>
                <a:lnTo>
                  <a:pt x="2543" y="284"/>
                </a:lnTo>
                <a:lnTo>
                  <a:pt x="2616" y="280"/>
                </a:lnTo>
                <a:lnTo>
                  <a:pt x="2687" y="276"/>
                </a:lnTo>
                <a:lnTo>
                  <a:pt x="2759" y="271"/>
                </a:lnTo>
                <a:lnTo>
                  <a:pt x="2831" y="264"/>
                </a:lnTo>
                <a:lnTo>
                  <a:pt x="2974" y="251"/>
                </a:lnTo>
                <a:lnTo>
                  <a:pt x="3117" y="237"/>
                </a:lnTo>
                <a:lnTo>
                  <a:pt x="3259" y="220"/>
                </a:lnTo>
                <a:lnTo>
                  <a:pt x="3402" y="201"/>
                </a:lnTo>
                <a:lnTo>
                  <a:pt x="3545" y="183"/>
                </a:lnTo>
                <a:lnTo>
                  <a:pt x="3688" y="164"/>
                </a:lnTo>
                <a:lnTo>
                  <a:pt x="3831" y="144"/>
                </a:lnTo>
                <a:lnTo>
                  <a:pt x="3975" y="125"/>
                </a:lnTo>
                <a:lnTo>
                  <a:pt x="4119" y="106"/>
                </a:lnTo>
                <a:lnTo>
                  <a:pt x="4264" y="88"/>
                </a:lnTo>
                <a:lnTo>
                  <a:pt x="4409" y="71"/>
                </a:lnTo>
                <a:lnTo>
                  <a:pt x="4555" y="55"/>
                </a:lnTo>
                <a:lnTo>
                  <a:pt x="4628" y="48"/>
                </a:lnTo>
                <a:lnTo>
                  <a:pt x="4702" y="41"/>
                </a:lnTo>
                <a:lnTo>
                  <a:pt x="4775" y="35"/>
                </a:lnTo>
                <a:lnTo>
                  <a:pt x="4850" y="29"/>
                </a:lnTo>
                <a:lnTo>
                  <a:pt x="4886" y="22"/>
                </a:lnTo>
                <a:lnTo>
                  <a:pt x="4922" y="15"/>
                </a:lnTo>
                <a:lnTo>
                  <a:pt x="4958" y="8"/>
                </a:lnTo>
                <a:lnTo>
                  <a:pt x="4994" y="0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Freeform 21">
            <a:extLst>
              <a:ext uri="{FF2B5EF4-FFF2-40B4-BE49-F238E27FC236}">
                <a16:creationId xmlns:a16="http://schemas.microsoft.com/office/drawing/2014/main" id="{94189156-8FFC-4D0C-B283-59A0BF80DBC5}"/>
              </a:ext>
            </a:extLst>
          </p:cNvPr>
          <p:cNvSpPr>
            <a:spLocks/>
          </p:cNvSpPr>
          <p:nvPr/>
        </p:nvSpPr>
        <p:spPr bwMode="auto">
          <a:xfrm>
            <a:off x="9424989" y="2338389"/>
            <a:ext cx="581025" cy="3063875"/>
          </a:xfrm>
          <a:custGeom>
            <a:avLst/>
            <a:gdLst>
              <a:gd name="T0" fmla="*/ 2147483647 w 2197"/>
              <a:gd name="T1" fmla="*/ 2147483647 h 11577"/>
              <a:gd name="T2" fmla="*/ 2147483647 w 2197"/>
              <a:gd name="T3" fmla="*/ 2147483647 h 11577"/>
              <a:gd name="T4" fmla="*/ 2147483647 w 2197"/>
              <a:gd name="T5" fmla="*/ 2147483647 h 11577"/>
              <a:gd name="T6" fmla="*/ 2147483647 w 2197"/>
              <a:gd name="T7" fmla="*/ 2147483647 h 11577"/>
              <a:gd name="T8" fmla="*/ 2147483647 w 2197"/>
              <a:gd name="T9" fmla="*/ 2147483647 h 11577"/>
              <a:gd name="T10" fmla="*/ 2147483647 w 2197"/>
              <a:gd name="T11" fmla="*/ 2147483647 h 11577"/>
              <a:gd name="T12" fmla="*/ 2147483647 w 2197"/>
              <a:gd name="T13" fmla="*/ 2147483647 h 11577"/>
              <a:gd name="T14" fmla="*/ 2147483647 w 2197"/>
              <a:gd name="T15" fmla="*/ 2147483647 h 11577"/>
              <a:gd name="T16" fmla="*/ 2147483647 w 2197"/>
              <a:gd name="T17" fmla="*/ 2147483647 h 11577"/>
              <a:gd name="T18" fmla="*/ 2147483647 w 2197"/>
              <a:gd name="T19" fmla="*/ 2147483647 h 11577"/>
              <a:gd name="T20" fmla="*/ 2147483647 w 2197"/>
              <a:gd name="T21" fmla="*/ 2147483647 h 11577"/>
              <a:gd name="T22" fmla="*/ 2147483647 w 2197"/>
              <a:gd name="T23" fmla="*/ 2147483647 h 11577"/>
              <a:gd name="T24" fmla="*/ 2147483647 w 2197"/>
              <a:gd name="T25" fmla="*/ 2147483647 h 11577"/>
              <a:gd name="T26" fmla="*/ 2147483647 w 2197"/>
              <a:gd name="T27" fmla="*/ 2147483647 h 11577"/>
              <a:gd name="T28" fmla="*/ 2147483647 w 2197"/>
              <a:gd name="T29" fmla="*/ 2147483647 h 11577"/>
              <a:gd name="T30" fmla="*/ 2147483647 w 2197"/>
              <a:gd name="T31" fmla="*/ 2147483647 h 11577"/>
              <a:gd name="T32" fmla="*/ 2147483647 w 2197"/>
              <a:gd name="T33" fmla="*/ 2147483647 h 11577"/>
              <a:gd name="T34" fmla="*/ 2147483647 w 2197"/>
              <a:gd name="T35" fmla="*/ 2147483647 h 11577"/>
              <a:gd name="T36" fmla="*/ 2147483647 w 2197"/>
              <a:gd name="T37" fmla="*/ 2147483647 h 11577"/>
              <a:gd name="T38" fmla="*/ 2147483647 w 2197"/>
              <a:gd name="T39" fmla="*/ 2147483647 h 11577"/>
              <a:gd name="T40" fmla="*/ 2147483647 w 2197"/>
              <a:gd name="T41" fmla="*/ 2147483647 h 11577"/>
              <a:gd name="T42" fmla="*/ 2147483647 w 2197"/>
              <a:gd name="T43" fmla="*/ 2147483647 h 11577"/>
              <a:gd name="T44" fmla="*/ 2147483647 w 2197"/>
              <a:gd name="T45" fmla="*/ 2147483647 h 11577"/>
              <a:gd name="T46" fmla="*/ 2147483647 w 2197"/>
              <a:gd name="T47" fmla="*/ 2147483647 h 11577"/>
              <a:gd name="T48" fmla="*/ 2147483647 w 2197"/>
              <a:gd name="T49" fmla="*/ 2147483647 h 11577"/>
              <a:gd name="T50" fmla="*/ 2147483647 w 2197"/>
              <a:gd name="T51" fmla="*/ 2147483647 h 11577"/>
              <a:gd name="T52" fmla="*/ 2147483647 w 2197"/>
              <a:gd name="T53" fmla="*/ 2147483647 h 11577"/>
              <a:gd name="T54" fmla="*/ 2147483647 w 2197"/>
              <a:gd name="T55" fmla="*/ 2147483647 h 11577"/>
              <a:gd name="T56" fmla="*/ 2147483647 w 2197"/>
              <a:gd name="T57" fmla="*/ 2147483647 h 11577"/>
              <a:gd name="T58" fmla="*/ 2147483647 w 2197"/>
              <a:gd name="T59" fmla="*/ 2147483647 h 11577"/>
              <a:gd name="T60" fmla="*/ 2147483647 w 2197"/>
              <a:gd name="T61" fmla="*/ 2147483647 h 11577"/>
              <a:gd name="T62" fmla="*/ 2147483647 w 2197"/>
              <a:gd name="T63" fmla="*/ 2147483647 h 11577"/>
              <a:gd name="T64" fmla="*/ 2147483647 w 2197"/>
              <a:gd name="T65" fmla="*/ 2147483647 h 11577"/>
              <a:gd name="T66" fmla="*/ 2147483647 w 2197"/>
              <a:gd name="T67" fmla="*/ 2147483647 h 11577"/>
              <a:gd name="T68" fmla="*/ 2147483647 w 2197"/>
              <a:gd name="T69" fmla="*/ 2147483647 h 11577"/>
              <a:gd name="T70" fmla="*/ 2147483647 w 2197"/>
              <a:gd name="T71" fmla="*/ 2147483647 h 11577"/>
              <a:gd name="T72" fmla="*/ 2147483647 w 2197"/>
              <a:gd name="T73" fmla="*/ 2147483647 h 11577"/>
              <a:gd name="T74" fmla="*/ 2147483647 w 2197"/>
              <a:gd name="T75" fmla="*/ 2147483647 h 11577"/>
              <a:gd name="T76" fmla="*/ 2147483647 w 2197"/>
              <a:gd name="T77" fmla="*/ 2147483647 h 11577"/>
              <a:gd name="T78" fmla="*/ 2147483647 w 2197"/>
              <a:gd name="T79" fmla="*/ 2147483647 h 11577"/>
              <a:gd name="T80" fmla="*/ 2147483647 w 2197"/>
              <a:gd name="T81" fmla="*/ 2147483647 h 11577"/>
              <a:gd name="T82" fmla="*/ 2147483647 w 2197"/>
              <a:gd name="T83" fmla="*/ 2147483647 h 11577"/>
              <a:gd name="T84" fmla="*/ 2147483647 w 2197"/>
              <a:gd name="T85" fmla="*/ 2147483647 h 11577"/>
              <a:gd name="T86" fmla="*/ 2147483647 w 2197"/>
              <a:gd name="T87" fmla="*/ 2147483647 h 11577"/>
              <a:gd name="T88" fmla="*/ 2147483647 w 2197"/>
              <a:gd name="T89" fmla="*/ 2147483647 h 11577"/>
              <a:gd name="T90" fmla="*/ 2147483647 w 2197"/>
              <a:gd name="T91" fmla="*/ 2147483647 h 11577"/>
              <a:gd name="T92" fmla="*/ 2147483647 w 2197"/>
              <a:gd name="T93" fmla="*/ 2147483647 h 11577"/>
              <a:gd name="T94" fmla="*/ 2147483647 w 2197"/>
              <a:gd name="T95" fmla="*/ 2147483647 h 11577"/>
              <a:gd name="T96" fmla="*/ 2147483647 w 2197"/>
              <a:gd name="T97" fmla="*/ 2147483647 h 11577"/>
              <a:gd name="T98" fmla="*/ 2147483647 w 2197"/>
              <a:gd name="T99" fmla="*/ 2147483647 h 11577"/>
              <a:gd name="T100" fmla="*/ 425448822 w 2197"/>
              <a:gd name="T101" fmla="*/ 2147483647 h 11577"/>
              <a:gd name="T102" fmla="*/ 0 w 2197"/>
              <a:gd name="T103" fmla="*/ 2147483647 h 11577"/>
              <a:gd name="T104" fmla="*/ 1035820073 w 2197"/>
              <a:gd name="T105" fmla="*/ 2147483647 h 11577"/>
              <a:gd name="T106" fmla="*/ 1035820073 w 2197"/>
              <a:gd name="T107" fmla="*/ 2147483647 h 11577"/>
              <a:gd name="T108" fmla="*/ 554908777 w 2197"/>
              <a:gd name="T109" fmla="*/ 2147483647 h 11577"/>
              <a:gd name="T110" fmla="*/ 1035820073 w 2197"/>
              <a:gd name="T111" fmla="*/ 2147483647 h 1157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197"/>
              <a:gd name="T169" fmla="*/ 0 h 11577"/>
              <a:gd name="T170" fmla="*/ 2197 w 2197"/>
              <a:gd name="T171" fmla="*/ 11577 h 1157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197" h="11577">
                <a:moveTo>
                  <a:pt x="1341" y="802"/>
                </a:moveTo>
                <a:lnTo>
                  <a:pt x="1347" y="830"/>
                </a:lnTo>
                <a:lnTo>
                  <a:pt x="1356" y="863"/>
                </a:lnTo>
                <a:lnTo>
                  <a:pt x="1359" y="871"/>
                </a:lnTo>
                <a:lnTo>
                  <a:pt x="1362" y="879"/>
                </a:lnTo>
                <a:lnTo>
                  <a:pt x="1366" y="885"/>
                </a:lnTo>
                <a:lnTo>
                  <a:pt x="1370" y="891"/>
                </a:lnTo>
                <a:lnTo>
                  <a:pt x="1376" y="896"/>
                </a:lnTo>
                <a:lnTo>
                  <a:pt x="1383" y="900"/>
                </a:lnTo>
                <a:lnTo>
                  <a:pt x="1390" y="902"/>
                </a:lnTo>
                <a:lnTo>
                  <a:pt x="1398" y="903"/>
                </a:lnTo>
                <a:lnTo>
                  <a:pt x="1434" y="888"/>
                </a:lnTo>
                <a:lnTo>
                  <a:pt x="1460" y="878"/>
                </a:lnTo>
                <a:lnTo>
                  <a:pt x="1467" y="877"/>
                </a:lnTo>
                <a:lnTo>
                  <a:pt x="1473" y="877"/>
                </a:lnTo>
                <a:lnTo>
                  <a:pt x="1479" y="878"/>
                </a:lnTo>
                <a:lnTo>
                  <a:pt x="1486" y="880"/>
                </a:lnTo>
                <a:lnTo>
                  <a:pt x="1494" y="883"/>
                </a:lnTo>
                <a:lnTo>
                  <a:pt x="1501" y="888"/>
                </a:lnTo>
                <a:lnTo>
                  <a:pt x="1509" y="894"/>
                </a:lnTo>
                <a:lnTo>
                  <a:pt x="1518" y="903"/>
                </a:lnTo>
                <a:lnTo>
                  <a:pt x="1521" y="915"/>
                </a:lnTo>
                <a:lnTo>
                  <a:pt x="1523" y="926"/>
                </a:lnTo>
                <a:lnTo>
                  <a:pt x="1525" y="939"/>
                </a:lnTo>
                <a:lnTo>
                  <a:pt x="1525" y="950"/>
                </a:lnTo>
                <a:lnTo>
                  <a:pt x="1525" y="974"/>
                </a:lnTo>
                <a:lnTo>
                  <a:pt x="1523" y="998"/>
                </a:lnTo>
                <a:lnTo>
                  <a:pt x="1516" y="1043"/>
                </a:lnTo>
                <a:lnTo>
                  <a:pt x="1509" y="1088"/>
                </a:lnTo>
                <a:lnTo>
                  <a:pt x="1506" y="1110"/>
                </a:lnTo>
                <a:lnTo>
                  <a:pt x="1504" y="1131"/>
                </a:lnTo>
                <a:lnTo>
                  <a:pt x="1502" y="1153"/>
                </a:lnTo>
                <a:lnTo>
                  <a:pt x="1503" y="1174"/>
                </a:lnTo>
                <a:lnTo>
                  <a:pt x="1504" y="1185"/>
                </a:lnTo>
                <a:lnTo>
                  <a:pt x="1505" y="1196"/>
                </a:lnTo>
                <a:lnTo>
                  <a:pt x="1507" y="1206"/>
                </a:lnTo>
                <a:lnTo>
                  <a:pt x="1510" y="1216"/>
                </a:lnTo>
                <a:lnTo>
                  <a:pt x="1513" y="1227"/>
                </a:lnTo>
                <a:lnTo>
                  <a:pt x="1517" y="1237"/>
                </a:lnTo>
                <a:lnTo>
                  <a:pt x="1523" y="1247"/>
                </a:lnTo>
                <a:lnTo>
                  <a:pt x="1529" y="1258"/>
                </a:lnTo>
                <a:lnTo>
                  <a:pt x="1540" y="1260"/>
                </a:lnTo>
                <a:lnTo>
                  <a:pt x="1552" y="1260"/>
                </a:lnTo>
                <a:lnTo>
                  <a:pt x="1561" y="1259"/>
                </a:lnTo>
                <a:lnTo>
                  <a:pt x="1569" y="1256"/>
                </a:lnTo>
                <a:lnTo>
                  <a:pt x="1576" y="1251"/>
                </a:lnTo>
                <a:lnTo>
                  <a:pt x="1583" y="1245"/>
                </a:lnTo>
                <a:lnTo>
                  <a:pt x="1589" y="1239"/>
                </a:lnTo>
                <a:lnTo>
                  <a:pt x="1593" y="1231"/>
                </a:lnTo>
                <a:lnTo>
                  <a:pt x="1597" y="1223"/>
                </a:lnTo>
                <a:lnTo>
                  <a:pt x="1601" y="1214"/>
                </a:lnTo>
                <a:lnTo>
                  <a:pt x="1604" y="1205"/>
                </a:lnTo>
                <a:lnTo>
                  <a:pt x="1606" y="1196"/>
                </a:lnTo>
                <a:lnTo>
                  <a:pt x="1612" y="1176"/>
                </a:lnTo>
                <a:lnTo>
                  <a:pt x="1615" y="1157"/>
                </a:lnTo>
                <a:lnTo>
                  <a:pt x="1617" y="1135"/>
                </a:lnTo>
                <a:lnTo>
                  <a:pt x="1620" y="1112"/>
                </a:lnTo>
                <a:lnTo>
                  <a:pt x="1623" y="1090"/>
                </a:lnTo>
                <a:lnTo>
                  <a:pt x="1626" y="1068"/>
                </a:lnTo>
                <a:lnTo>
                  <a:pt x="1628" y="1047"/>
                </a:lnTo>
                <a:lnTo>
                  <a:pt x="1630" y="1025"/>
                </a:lnTo>
                <a:lnTo>
                  <a:pt x="1630" y="1003"/>
                </a:lnTo>
                <a:lnTo>
                  <a:pt x="1629" y="979"/>
                </a:lnTo>
                <a:lnTo>
                  <a:pt x="1634" y="1470"/>
                </a:lnTo>
                <a:lnTo>
                  <a:pt x="1697" y="1494"/>
                </a:lnTo>
                <a:lnTo>
                  <a:pt x="1731" y="1427"/>
                </a:lnTo>
                <a:lnTo>
                  <a:pt x="1733" y="1380"/>
                </a:lnTo>
                <a:lnTo>
                  <a:pt x="1736" y="1332"/>
                </a:lnTo>
                <a:lnTo>
                  <a:pt x="1740" y="1286"/>
                </a:lnTo>
                <a:lnTo>
                  <a:pt x="1743" y="1238"/>
                </a:lnTo>
                <a:lnTo>
                  <a:pt x="1747" y="1191"/>
                </a:lnTo>
                <a:lnTo>
                  <a:pt x="1749" y="1143"/>
                </a:lnTo>
                <a:lnTo>
                  <a:pt x="1750" y="1095"/>
                </a:lnTo>
                <a:lnTo>
                  <a:pt x="1749" y="1047"/>
                </a:lnTo>
                <a:lnTo>
                  <a:pt x="1765" y="1049"/>
                </a:lnTo>
                <a:lnTo>
                  <a:pt x="1779" y="1051"/>
                </a:lnTo>
                <a:lnTo>
                  <a:pt x="1791" y="1055"/>
                </a:lnTo>
                <a:lnTo>
                  <a:pt x="1802" y="1058"/>
                </a:lnTo>
                <a:lnTo>
                  <a:pt x="1810" y="1063"/>
                </a:lnTo>
                <a:lnTo>
                  <a:pt x="1819" y="1068"/>
                </a:lnTo>
                <a:lnTo>
                  <a:pt x="1825" y="1073"/>
                </a:lnTo>
                <a:lnTo>
                  <a:pt x="1830" y="1080"/>
                </a:lnTo>
                <a:lnTo>
                  <a:pt x="1833" y="1087"/>
                </a:lnTo>
                <a:lnTo>
                  <a:pt x="1836" y="1094"/>
                </a:lnTo>
                <a:lnTo>
                  <a:pt x="1838" y="1102"/>
                </a:lnTo>
                <a:lnTo>
                  <a:pt x="1839" y="1111"/>
                </a:lnTo>
                <a:lnTo>
                  <a:pt x="1839" y="1119"/>
                </a:lnTo>
                <a:lnTo>
                  <a:pt x="1838" y="1128"/>
                </a:lnTo>
                <a:lnTo>
                  <a:pt x="1837" y="1138"/>
                </a:lnTo>
                <a:lnTo>
                  <a:pt x="1836" y="1147"/>
                </a:lnTo>
                <a:lnTo>
                  <a:pt x="1827" y="1188"/>
                </a:lnTo>
                <a:lnTo>
                  <a:pt x="1817" y="1231"/>
                </a:lnTo>
                <a:lnTo>
                  <a:pt x="1816" y="1242"/>
                </a:lnTo>
                <a:lnTo>
                  <a:pt x="1814" y="1253"/>
                </a:lnTo>
                <a:lnTo>
                  <a:pt x="1814" y="1264"/>
                </a:lnTo>
                <a:lnTo>
                  <a:pt x="1814" y="1274"/>
                </a:lnTo>
                <a:lnTo>
                  <a:pt x="1814" y="1285"/>
                </a:lnTo>
                <a:lnTo>
                  <a:pt x="1816" y="1296"/>
                </a:lnTo>
                <a:lnTo>
                  <a:pt x="1818" y="1305"/>
                </a:lnTo>
                <a:lnTo>
                  <a:pt x="1822" y="1316"/>
                </a:lnTo>
                <a:lnTo>
                  <a:pt x="1821" y="1349"/>
                </a:lnTo>
                <a:lnTo>
                  <a:pt x="1820" y="1382"/>
                </a:lnTo>
                <a:lnTo>
                  <a:pt x="1819" y="1416"/>
                </a:lnTo>
                <a:lnTo>
                  <a:pt x="1816" y="1449"/>
                </a:lnTo>
                <a:lnTo>
                  <a:pt x="1811" y="1516"/>
                </a:lnTo>
                <a:lnTo>
                  <a:pt x="1807" y="1581"/>
                </a:lnTo>
                <a:lnTo>
                  <a:pt x="1805" y="1614"/>
                </a:lnTo>
                <a:lnTo>
                  <a:pt x="1804" y="1647"/>
                </a:lnTo>
                <a:lnTo>
                  <a:pt x="1804" y="1679"/>
                </a:lnTo>
                <a:lnTo>
                  <a:pt x="1805" y="1711"/>
                </a:lnTo>
                <a:lnTo>
                  <a:pt x="1807" y="1744"/>
                </a:lnTo>
                <a:lnTo>
                  <a:pt x="1810" y="1776"/>
                </a:lnTo>
                <a:lnTo>
                  <a:pt x="1816" y="1808"/>
                </a:lnTo>
                <a:lnTo>
                  <a:pt x="1822" y="1840"/>
                </a:lnTo>
                <a:lnTo>
                  <a:pt x="1855" y="1854"/>
                </a:lnTo>
                <a:lnTo>
                  <a:pt x="1865" y="1841"/>
                </a:lnTo>
                <a:lnTo>
                  <a:pt x="1874" y="1827"/>
                </a:lnTo>
                <a:lnTo>
                  <a:pt x="1880" y="1812"/>
                </a:lnTo>
                <a:lnTo>
                  <a:pt x="1885" y="1796"/>
                </a:lnTo>
                <a:lnTo>
                  <a:pt x="1889" y="1781"/>
                </a:lnTo>
                <a:lnTo>
                  <a:pt x="1892" y="1764"/>
                </a:lnTo>
                <a:lnTo>
                  <a:pt x="1894" y="1746"/>
                </a:lnTo>
                <a:lnTo>
                  <a:pt x="1896" y="1730"/>
                </a:lnTo>
                <a:lnTo>
                  <a:pt x="1898" y="1695"/>
                </a:lnTo>
                <a:lnTo>
                  <a:pt x="1900" y="1659"/>
                </a:lnTo>
                <a:lnTo>
                  <a:pt x="1901" y="1643"/>
                </a:lnTo>
                <a:lnTo>
                  <a:pt x="1903" y="1626"/>
                </a:lnTo>
                <a:lnTo>
                  <a:pt x="1905" y="1610"/>
                </a:lnTo>
                <a:lnTo>
                  <a:pt x="1908" y="1594"/>
                </a:lnTo>
                <a:lnTo>
                  <a:pt x="1932" y="1167"/>
                </a:lnTo>
                <a:lnTo>
                  <a:pt x="2028" y="1205"/>
                </a:lnTo>
                <a:lnTo>
                  <a:pt x="2027" y="1267"/>
                </a:lnTo>
                <a:lnTo>
                  <a:pt x="2024" y="1328"/>
                </a:lnTo>
                <a:lnTo>
                  <a:pt x="2021" y="1389"/>
                </a:lnTo>
                <a:lnTo>
                  <a:pt x="2017" y="1449"/>
                </a:lnTo>
                <a:lnTo>
                  <a:pt x="2012" y="1508"/>
                </a:lnTo>
                <a:lnTo>
                  <a:pt x="2008" y="1568"/>
                </a:lnTo>
                <a:lnTo>
                  <a:pt x="2004" y="1628"/>
                </a:lnTo>
                <a:lnTo>
                  <a:pt x="2001" y="1687"/>
                </a:lnTo>
                <a:lnTo>
                  <a:pt x="1997" y="1748"/>
                </a:lnTo>
                <a:lnTo>
                  <a:pt x="1995" y="1808"/>
                </a:lnTo>
                <a:lnTo>
                  <a:pt x="1993" y="1868"/>
                </a:lnTo>
                <a:lnTo>
                  <a:pt x="1993" y="1929"/>
                </a:lnTo>
                <a:lnTo>
                  <a:pt x="1994" y="1991"/>
                </a:lnTo>
                <a:lnTo>
                  <a:pt x="1997" y="2053"/>
                </a:lnTo>
                <a:lnTo>
                  <a:pt x="1999" y="2084"/>
                </a:lnTo>
                <a:lnTo>
                  <a:pt x="2002" y="2116"/>
                </a:lnTo>
                <a:lnTo>
                  <a:pt x="2005" y="2148"/>
                </a:lnTo>
                <a:lnTo>
                  <a:pt x="2009" y="2180"/>
                </a:lnTo>
                <a:lnTo>
                  <a:pt x="2052" y="2204"/>
                </a:lnTo>
                <a:lnTo>
                  <a:pt x="2061" y="2181"/>
                </a:lnTo>
                <a:lnTo>
                  <a:pt x="2069" y="2158"/>
                </a:lnTo>
                <a:lnTo>
                  <a:pt x="2076" y="2132"/>
                </a:lnTo>
                <a:lnTo>
                  <a:pt x="2081" y="2106"/>
                </a:lnTo>
                <a:lnTo>
                  <a:pt x="2086" y="2080"/>
                </a:lnTo>
                <a:lnTo>
                  <a:pt x="2089" y="2053"/>
                </a:lnTo>
                <a:lnTo>
                  <a:pt x="2092" y="2025"/>
                </a:lnTo>
                <a:lnTo>
                  <a:pt x="2093" y="1998"/>
                </a:lnTo>
                <a:lnTo>
                  <a:pt x="2095" y="1943"/>
                </a:lnTo>
                <a:lnTo>
                  <a:pt x="2096" y="1889"/>
                </a:lnTo>
                <a:lnTo>
                  <a:pt x="2095" y="1839"/>
                </a:lnTo>
                <a:lnTo>
                  <a:pt x="2095" y="1791"/>
                </a:lnTo>
                <a:lnTo>
                  <a:pt x="2129" y="1277"/>
                </a:lnTo>
                <a:lnTo>
                  <a:pt x="2149" y="1283"/>
                </a:lnTo>
                <a:lnTo>
                  <a:pt x="2170" y="1288"/>
                </a:lnTo>
                <a:lnTo>
                  <a:pt x="2175" y="1290"/>
                </a:lnTo>
                <a:lnTo>
                  <a:pt x="2179" y="1292"/>
                </a:lnTo>
                <a:lnTo>
                  <a:pt x="2183" y="1294"/>
                </a:lnTo>
                <a:lnTo>
                  <a:pt x="2187" y="1297"/>
                </a:lnTo>
                <a:lnTo>
                  <a:pt x="2191" y="1300"/>
                </a:lnTo>
                <a:lnTo>
                  <a:pt x="2193" y="1305"/>
                </a:lnTo>
                <a:lnTo>
                  <a:pt x="2195" y="1310"/>
                </a:lnTo>
                <a:lnTo>
                  <a:pt x="2197" y="1316"/>
                </a:lnTo>
                <a:lnTo>
                  <a:pt x="2187" y="1416"/>
                </a:lnTo>
                <a:lnTo>
                  <a:pt x="2179" y="1516"/>
                </a:lnTo>
                <a:lnTo>
                  <a:pt x="2173" y="1616"/>
                </a:lnTo>
                <a:lnTo>
                  <a:pt x="2168" y="1716"/>
                </a:lnTo>
                <a:lnTo>
                  <a:pt x="2163" y="1817"/>
                </a:lnTo>
                <a:lnTo>
                  <a:pt x="2158" y="1917"/>
                </a:lnTo>
                <a:lnTo>
                  <a:pt x="2155" y="2018"/>
                </a:lnTo>
                <a:lnTo>
                  <a:pt x="2152" y="2117"/>
                </a:lnTo>
                <a:lnTo>
                  <a:pt x="2149" y="2218"/>
                </a:lnTo>
                <a:lnTo>
                  <a:pt x="2147" y="2318"/>
                </a:lnTo>
                <a:lnTo>
                  <a:pt x="2144" y="2417"/>
                </a:lnTo>
                <a:lnTo>
                  <a:pt x="2140" y="2518"/>
                </a:lnTo>
                <a:lnTo>
                  <a:pt x="2137" y="2617"/>
                </a:lnTo>
                <a:lnTo>
                  <a:pt x="2132" y="2717"/>
                </a:lnTo>
                <a:lnTo>
                  <a:pt x="2126" y="2816"/>
                </a:lnTo>
                <a:lnTo>
                  <a:pt x="2119" y="2915"/>
                </a:lnTo>
                <a:lnTo>
                  <a:pt x="2077" y="3545"/>
                </a:lnTo>
                <a:lnTo>
                  <a:pt x="2052" y="5553"/>
                </a:lnTo>
                <a:lnTo>
                  <a:pt x="2054" y="5714"/>
                </a:lnTo>
                <a:lnTo>
                  <a:pt x="2056" y="5878"/>
                </a:lnTo>
                <a:lnTo>
                  <a:pt x="2057" y="6041"/>
                </a:lnTo>
                <a:lnTo>
                  <a:pt x="2059" y="6205"/>
                </a:lnTo>
                <a:lnTo>
                  <a:pt x="2061" y="6371"/>
                </a:lnTo>
                <a:lnTo>
                  <a:pt x="2063" y="6536"/>
                </a:lnTo>
                <a:lnTo>
                  <a:pt x="2065" y="6702"/>
                </a:lnTo>
                <a:lnTo>
                  <a:pt x="2068" y="6868"/>
                </a:lnTo>
                <a:lnTo>
                  <a:pt x="2071" y="7034"/>
                </a:lnTo>
                <a:lnTo>
                  <a:pt x="2076" y="7200"/>
                </a:lnTo>
                <a:lnTo>
                  <a:pt x="2080" y="7367"/>
                </a:lnTo>
                <a:lnTo>
                  <a:pt x="2084" y="7532"/>
                </a:lnTo>
                <a:lnTo>
                  <a:pt x="2089" y="7698"/>
                </a:lnTo>
                <a:lnTo>
                  <a:pt x="2095" y="7863"/>
                </a:lnTo>
                <a:lnTo>
                  <a:pt x="2103" y="8026"/>
                </a:lnTo>
                <a:lnTo>
                  <a:pt x="2110" y="8190"/>
                </a:lnTo>
                <a:lnTo>
                  <a:pt x="2153" y="9915"/>
                </a:lnTo>
                <a:lnTo>
                  <a:pt x="2163" y="10169"/>
                </a:lnTo>
                <a:lnTo>
                  <a:pt x="2149" y="10176"/>
                </a:lnTo>
                <a:lnTo>
                  <a:pt x="2137" y="10183"/>
                </a:lnTo>
                <a:lnTo>
                  <a:pt x="2129" y="10186"/>
                </a:lnTo>
                <a:lnTo>
                  <a:pt x="2123" y="10191"/>
                </a:lnTo>
                <a:lnTo>
                  <a:pt x="2117" y="10196"/>
                </a:lnTo>
                <a:lnTo>
                  <a:pt x="2110" y="10203"/>
                </a:lnTo>
                <a:lnTo>
                  <a:pt x="2071" y="9314"/>
                </a:lnTo>
                <a:lnTo>
                  <a:pt x="2033" y="9280"/>
                </a:lnTo>
                <a:lnTo>
                  <a:pt x="2025" y="9295"/>
                </a:lnTo>
                <a:lnTo>
                  <a:pt x="2018" y="9309"/>
                </a:lnTo>
                <a:lnTo>
                  <a:pt x="2010" y="9324"/>
                </a:lnTo>
                <a:lnTo>
                  <a:pt x="2004" y="9339"/>
                </a:lnTo>
                <a:lnTo>
                  <a:pt x="1999" y="9355"/>
                </a:lnTo>
                <a:lnTo>
                  <a:pt x="1994" y="9370"/>
                </a:lnTo>
                <a:lnTo>
                  <a:pt x="1990" y="9386"/>
                </a:lnTo>
                <a:lnTo>
                  <a:pt x="1987" y="9401"/>
                </a:lnTo>
                <a:lnTo>
                  <a:pt x="1980" y="9434"/>
                </a:lnTo>
                <a:lnTo>
                  <a:pt x="1976" y="9467"/>
                </a:lnTo>
                <a:lnTo>
                  <a:pt x="1974" y="9502"/>
                </a:lnTo>
                <a:lnTo>
                  <a:pt x="1973" y="9537"/>
                </a:lnTo>
                <a:lnTo>
                  <a:pt x="1973" y="9571"/>
                </a:lnTo>
                <a:lnTo>
                  <a:pt x="1974" y="9606"/>
                </a:lnTo>
                <a:lnTo>
                  <a:pt x="1975" y="9641"/>
                </a:lnTo>
                <a:lnTo>
                  <a:pt x="1977" y="9677"/>
                </a:lnTo>
                <a:lnTo>
                  <a:pt x="1981" y="9746"/>
                </a:lnTo>
                <a:lnTo>
                  <a:pt x="1984" y="9813"/>
                </a:lnTo>
                <a:lnTo>
                  <a:pt x="1988" y="9842"/>
                </a:lnTo>
                <a:lnTo>
                  <a:pt x="1990" y="9871"/>
                </a:lnTo>
                <a:lnTo>
                  <a:pt x="1992" y="9901"/>
                </a:lnTo>
                <a:lnTo>
                  <a:pt x="1992" y="9931"/>
                </a:lnTo>
                <a:lnTo>
                  <a:pt x="1992" y="9992"/>
                </a:lnTo>
                <a:lnTo>
                  <a:pt x="1992" y="10055"/>
                </a:lnTo>
                <a:lnTo>
                  <a:pt x="1992" y="10116"/>
                </a:lnTo>
                <a:lnTo>
                  <a:pt x="1994" y="10176"/>
                </a:lnTo>
                <a:lnTo>
                  <a:pt x="1996" y="10204"/>
                </a:lnTo>
                <a:lnTo>
                  <a:pt x="1999" y="10232"/>
                </a:lnTo>
                <a:lnTo>
                  <a:pt x="2003" y="10259"/>
                </a:lnTo>
                <a:lnTo>
                  <a:pt x="2009" y="10284"/>
                </a:lnTo>
                <a:lnTo>
                  <a:pt x="1971" y="10308"/>
                </a:lnTo>
                <a:lnTo>
                  <a:pt x="1932" y="9842"/>
                </a:lnTo>
                <a:lnTo>
                  <a:pt x="1904" y="9813"/>
                </a:lnTo>
                <a:lnTo>
                  <a:pt x="1893" y="9817"/>
                </a:lnTo>
                <a:lnTo>
                  <a:pt x="1884" y="9822"/>
                </a:lnTo>
                <a:lnTo>
                  <a:pt x="1877" y="9827"/>
                </a:lnTo>
                <a:lnTo>
                  <a:pt x="1869" y="9833"/>
                </a:lnTo>
                <a:lnTo>
                  <a:pt x="1864" y="9840"/>
                </a:lnTo>
                <a:lnTo>
                  <a:pt x="1859" y="9849"/>
                </a:lnTo>
                <a:lnTo>
                  <a:pt x="1856" y="9858"/>
                </a:lnTo>
                <a:lnTo>
                  <a:pt x="1853" y="9866"/>
                </a:lnTo>
                <a:lnTo>
                  <a:pt x="1851" y="9876"/>
                </a:lnTo>
                <a:lnTo>
                  <a:pt x="1849" y="9887"/>
                </a:lnTo>
                <a:lnTo>
                  <a:pt x="1848" y="9896"/>
                </a:lnTo>
                <a:lnTo>
                  <a:pt x="1847" y="9908"/>
                </a:lnTo>
                <a:lnTo>
                  <a:pt x="1846" y="9928"/>
                </a:lnTo>
                <a:lnTo>
                  <a:pt x="1846" y="9948"/>
                </a:lnTo>
                <a:lnTo>
                  <a:pt x="1845" y="9980"/>
                </a:lnTo>
                <a:lnTo>
                  <a:pt x="1844" y="10010"/>
                </a:lnTo>
                <a:lnTo>
                  <a:pt x="1845" y="10040"/>
                </a:lnTo>
                <a:lnTo>
                  <a:pt x="1846" y="10070"/>
                </a:lnTo>
                <a:lnTo>
                  <a:pt x="1849" y="10128"/>
                </a:lnTo>
                <a:lnTo>
                  <a:pt x="1853" y="10184"/>
                </a:lnTo>
                <a:lnTo>
                  <a:pt x="1854" y="10212"/>
                </a:lnTo>
                <a:lnTo>
                  <a:pt x="1856" y="10240"/>
                </a:lnTo>
                <a:lnTo>
                  <a:pt x="1856" y="10268"/>
                </a:lnTo>
                <a:lnTo>
                  <a:pt x="1856" y="10296"/>
                </a:lnTo>
                <a:lnTo>
                  <a:pt x="1855" y="10324"/>
                </a:lnTo>
                <a:lnTo>
                  <a:pt x="1854" y="10353"/>
                </a:lnTo>
                <a:lnTo>
                  <a:pt x="1850" y="10381"/>
                </a:lnTo>
                <a:lnTo>
                  <a:pt x="1846" y="10410"/>
                </a:lnTo>
                <a:lnTo>
                  <a:pt x="1802" y="10448"/>
                </a:lnTo>
                <a:lnTo>
                  <a:pt x="1800" y="10406"/>
                </a:lnTo>
                <a:lnTo>
                  <a:pt x="1800" y="10363"/>
                </a:lnTo>
                <a:lnTo>
                  <a:pt x="1800" y="10320"/>
                </a:lnTo>
                <a:lnTo>
                  <a:pt x="1798" y="10278"/>
                </a:lnTo>
                <a:lnTo>
                  <a:pt x="1796" y="10258"/>
                </a:lnTo>
                <a:lnTo>
                  <a:pt x="1793" y="10238"/>
                </a:lnTo>
                <a:lnTo>
                  <a:pt x="1789" y="10219"/>
                </a:lnTo>
                <a:lnTo>
                  <a:pt x="1782" y="10202"/>
                </a:lnTo>
                <a:lnTo>
                  <a:pt x="1779" y="10192"/>
                </a:lnTo>
                <a:lnTo>
                  <a:pt x="1775" y="10184"/>
                </a:lnTo>
                <a:lnTo>
                  <a:pt x="1771" y="10177"/>
                </a:lnTo>
                <a:lnTo>
                  <a:pt x="1766" y="10168"/>
                </a:lnTo>
                <a:lnTo>
                  <a:pt x="1760" y="10161"/>
                </a:lnTo>
                <a:lnTo>
                  <a:pt x="1753" y="10154"/>
                </a:lnTo>
                <a:lnTo>
                  <a:pt x="1747" y="10147"/>
                </a:lnTo>
                <a:lnTo>
                  <a:pt x="1740" y="10141"/>
                </a:lnTo>
                <a:lnTo>
                  <a:pt x="1733" y="10149"/>
                </a:lnTo>
                <a:lnTo>
                  <a:pt x="1727" y="10159"/>
                </a:lnTo>
                <a:lnTo>
                  <a:pt x="1720" y="10168"/>
                </a:lnTo>
                <a:lnTo>
                  <a:pt x="1716" y="10179"/>
                </a:lnTo>
                <a:lnTo>
                  <a:pt x="1711" y="10190"/>
                </a:lnTo>
                <a:lnTo>
                  <a:pt x="1708" y="10202"/>
                </a:lnTo>
                <a:lnTo>
                  <a:pt x="1705" y="10213"/>
                </a:lnTo>
                <a:lnTo>
                  <a:pt x="1703" y="10224"/>
                </a:lnTo>
                <a:lnTo>
                  <a:pt x="1699" y="10250"/>
                </a:lnTo>
                <a:lnTo>
                  <a:pt x="1697" y="10276"/>
                </a:lnTo>
                <a:lnTo>
                  <a:pt x="1697" y="10302"/>
                </a:lnTo>
                <a:lnTo>
                  <a:pt x="1697" y="10330"/>
                </a:lnTo>
                <a:lnTo>
                  <a:pt x="1697" y="10384"/>
                </a:lnTo>
                <a:lnTo>
                  <a:pt x="1695" y="10437"/>
                </a:lnTo>
                <a:lnTo>
                  <a:pt x="1694" y="10463"/>
                </a:lnTo>
                <a:lnTo>
                  <a:pt x="1690" y="10486"/>
                </a:lnTo>
                <a:lnTo>
                  <a:pt x="1688" y="10498"/>
                </a:lnTo>
                <a:lnTo>
                  <a:pt x="1685" y="10509"/>
                </a:lnTo>
                <a:lnTo>
                  <a:pt x="1682" y="10519"/>
                </a:lnTo>
                <a:lnTo>
                  <a:pt x="1678" y="10530"/>
                </a:lnTo>
                <a:lnTo>
                  <a:pt x="1586" y="10587"/>
                </a:lnTo>
                <a:lnTo>
                  <a:pt x="1587" y="10581"/>
                </a:lnTo>
                <a:lnTo>
                  <a:pt x="1587" y="10573"/>
                </a:lnTo>
                <a:lnTo>
                  <a:pt x="1586" y="10566"/>
                </a:lnTo>
                <a:lnTo>
                  <a:pt x="1585" y="10560"/>
                </a:lnTo>
                <a:lnTo>
                  <a:pt x="1582" y="10547"/>
                </a:lnTo>
                <a:lnTo>
                  <a:pt x="1576" y="10536"/>
                </a:lnTo>
                <a:lnTo>
                  <a:pt x="1563" y="10513"/>
                </a:lnTo>
                <a:lnTo>
                  <a:pt x="1547" y="10492"/>
                </a:lnTo>
                <a:lnTo>
                  <a:pt x="1541" y="10493"/>
                </a:lnTo>
                <a:lnTo>
                  <a:pt x="1535" y="10495"/>
                </a:lnTo>
                <a:lnTo>
                  <a:pt x="1530" y="10497"/>
                </a:lnTo>
                <a:lnTo>
                  <a:pt x="1525" y="10500"/>
                </a:lnTo>
                <a:lnTo>
                  <a:pt x="1516" y="10507"/>
                </a:lnTo>
                <a:lnTo>
                  <a:pt x="1509" y="10514"/>
                </a:lnTo>
                <a:lnTo>
                  <a:pt x="1503" y="10524"/>
                </a:lnTo>
                <a:lnTo>
                  <a:pt x="1499" y="10534"/>
                </a:lnTo>
                <a:lnTo>
                  <a:pt x="1495" y="10545"/>
                </a:lnTo>
                <a:lnTo>
                  <a:pt x="1491" y="10557"/>
                </a:lnTo>
                <a:lnTo>
                  <a:pt x="1487" y="10583"/>
                </a:lnTo>
                <a:lnTo>
                  <a:pt x="1485" y="10609"/>
                </a:lnTo>
                <a:lnTo>
                  <a:pt x="1483" y="10622"/>
                </a:lnTo>
                <a:lnTo>
                  <a:pt x="1481" y="10634"/>
                </a:lnTo>
                <a:lnTo>
                  <a:pt x="1479" y="10647"/>
                </a:lnTo>
                <a:lnTo>
                  <a:pt x="1476" y="10659"/>
                </a:lnTo>
                <a:lnTo>
                  <a:pt x="1390" y="10719"/>
                </a:lnTo>
                <a:lnTo>
                  <a:pt x="1304" y="10779"/>
                </a:lnTo>
                <a:lnTo>
                  <a:pt x="1217" y="10839"/>
                </a:lnTo>
                <a:lnTo>
                  <a:pt x="1129" y="10899"/>
                </a:lnTo>
                <a:lnTo>
                  <a:pt x="1041" y="10960"/>
                </a:lnTo>
                <a:lnTo>
                  <a:pt x="951" y="11020"/>
                </a:lnTo>
                <a:lnTo>
                  <a:pt x="861" y="11079"/>
                </a:lnTo>
                <a:lnTo>
                  <a:pt x="771" y="11138"/>
                </a:lnTo>
                <a:lnTo>
                  <a:pt x="679" y="11197"/>
                </a:lnTo>
                <a:lnTo>
                  <a:pt x="587" y="11254"/>
                </a:lnTo>
                <a:lnTo>
                  <a:pt x="495" y="11311"/>
                </a:lnTo>
                <a:lnTo>
                  <a:pt x="403" y="11366"/>
                </a:lnTo>
                <a:lnTo>
                  <a:pt x="310" y="11421"/>
                </a:lnTo>
                <a:lnTo>
                  <a:pt x="216" y="11474"/>
                </a:lnTo>
                <a:lnTo>
                  <a:pt x="123" y="11527"/>
                </a:lnTo>
                <a:lnTo>
                  <a:pt x="29" y="11577"/>
                </a:lnTo>
                <a:lnTo>
                  <a:pt x="23" y="11506"/>
                </a:lnTo>
                <a:lnTo>
                  <a:pt x="18" y="11436"/>
                </a:lnTo>
                <a:lnTo>
                  <a:pt x="14" y="11364"/>
                </a:lnTo>
                <a:lnTo>
                  <a:pt x="11" y="11292"/>
                </a:lnTo>
                <a:lnTo>
                  <a:pt x="8" y="11217"/>
                </a:lnTo>
                <a:lnTo>
                  <a:pt x="6" y="11141"/>
                </a:lnTo>
                <a:lnTo>
                  <a:pt x="3" y="11062"/>
                </a:lnTo>
                <a:lnTo>
                  <a:pt x="0" y="10981"/>
                </a:lnTo>
                <a:lnTo>
                  <a:pt x="5" y="8027"/>
                </a:lnTo>
                <a:lnTo>
                  <a:pt x="14" y="6082"/>
                </a:lnTo>
                <a:lnTo>
                  <a:pt x="25" y="4164"/>
                </a:lnTo>
                <a:lnTo>
                  <a:pt x="35" y="4040"/>
                </a:lnTo>
                <a:lnTo>
                  <a:pt x="43" y="3914"/>
                </a:lnTo>
                <a:lnTo>
                  <a:pt x="51" y="3787"/>
                </a:lnTo>
                <a:lnTo>
                  <a:pt x="56" y="3660"/>
                </a:lnTo>
                <a:lnTo>
                  <a:pt x="59" y="3532"/>
                </a:lnTo>
                <a:lnTo>
                  <a:pt x="61" y="3403"/>
                </a:lnTo>
                <a:lnTo>
                  <a:pt x="62" y="3275"/>
                </a:lnTo>
                <a:lnTo>
                  <a:pt x="62" y="3145"/>
                </a:lnTo>
                <a:lnTo>
                  <a:pt x="61" y="3015"/>
                </a:lnTo>
                <a:lnTo>
                  <a:pt x="59" y="2884"/>
                </a:lnTo>
                <a:lnTo>
                  <a:pt x="56" y="2754"/>
                </a:lnTo>
                <a:lnTo>
                  <a:pt x="53" y="2623"/>
                </a:lnTo>
                <a:lnTo>
                  <a:pt x="47" y="2360"/>
                </a:lnTo>
                <a:lnTo>
                  <a:pt x="39" y="2096"/>
                </a:lnTo>
                <a:lnTo>
                  <a:pt x="36" y="1965"/>
                </a:lnTo>
                <a:lnTo>
                  <a:pt x="34" y="1832"/>
                </a:lnTo>
                <a:lnTo>
                  <a:pt x="32" y="1700"/>
                </a:lnTo>
                <a:lnTo>
                  <a:pt x="30" y="1568"/>
                </a:lnTo>
                <a:lnTo>
                  <a:pt x="30" y="1436"/>
                </a:lnTo>
                <a:lnTo>
                  <a:pt x="31" y="1304"/>
                </a:lnTo>
                <a:lnTo>
                  <a:pt x="32" y="1173"/>
                </a:lnTo>
                <a:lnTo>
                  <a:pt x="36" y="1040"/>
                </a:lnTo>
                <a:lnTo>
                  <a:pt x="40" y="910"/>
                </a:lnTo>
                <a:lnTo>
                  <a:pt x="48" y="778"/>
                </a:lnTo>
                <a:lnTo>
                  <a:pt x="56" y="648"/>
                </a:lnTo>
                <a:lnTo>
                  <a:pt x="66" y="517"/>
                </a:lnTo>
                <a:lnTo>
                  <a:pt x="79" y="387"/>
                </a:lnTo>
                <a:lnTo>
                  <a:pt x="93" y="258"/>
                </a:lnTo>
                <a:lnTo>
                  <a:pt x="110" y="128"/>
                </a:lnTo>
                <a:lnTo>
                  <a:pt x="130" y="0"/>
                </a:lnTo>
                <a:lnTo>
                  <a:pt x="1341" y="802"/>
                </a:lnTo>
                <a:close/>
              </a:path>
            </a:pathLst>
          </a:custGeom>
          <a:solidFill>
            <a:srgbClr val="7A8A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2">
            <a:extLst>
              <a:ext uri="{FF2B5EF4-FFF2-40B4-BE49-F238E27FC236}">
                <a16:creationId xmlns:a16="http://schemas.microsoft.com/office/drawing/2014/main" id="{B43EA940-92F7-40BF-ADD7-035D7B25F27C}"/>
              </a:ext>
            </a:extLst>
          </p:cNvPr>
          <p:cNvSpPr>
            <a:spLocks/>
          </p:cNvSpPr>
          <p:nvPr/>
        </p:nvSpPr>
        <p:spPr bwMode="auto">
          <a:xfrm>
            <a:off x="8659814" y="2449513"/>
            <a:ext cx="9525" cy="558800"/>
          </a:xfrm>
          <a:custGeom>
            <a:avLst/>
            <a:gdLst>
              <a:gd name="T0" fmla="*/ 324133686 w 37"/>
              <a:gd name="T1" fmla="*/ 2147483647 h 2110"/>
              <a:gd name="T2" fmla="*/ 0 w 37"/>
              <a:gd name="T3" fmla="*/ 2147483647 h 2110"/>
              <a:gd name="T4" fmla="*/ 0 w 37"/>
              <a:gd name="T5" fmla="*/ 0 h 2110"/>
              <a:gd name="T6" fmla="*/ 631235648 w 37"/>
              <a:gd name="T7" fmla="*/ 0 h 2110"/>
              <a:gd name="T8" fmla="*/ 631235648 w 37"/>
              <a:gd name="T9" fmla="*/ 2147483647 h 2110"/>
              <a:gd name="T10" fmla="*/ 324133686 w 37"/>
              <a:gd name="T11" fmla="*/ 2147483647 h 2110"/>
              <a:gd name="T12" fmla="*/ 631235648 w 37"/>
              <a:gd name="T13" fmla="*/ 2147483647 h 2110"/>
              <a:gd name="T14" fmla="*/ 528845931 w 37"/>
              <a:gd name="T15" fmla="*/ 2147483647 h 2110"/>
              <a:gd name="T16" fmla="*/ 324133686 w 37"/>
              <a:gd name="T17" fmla="*/ 2147483647 h 2110"/>
              <a:gd name="T18" fmla="*/ 85291481 w 37"/>
              <a:gd name="T19" fmla="*/ 2147483647 h 2110"/>
              <a:gd name="T20" fmla="*/ 0 w 37"/>
              <a:gd name="T21" fmla="*/ 2147483647 h 2110"/>
              <a:gd name="T22" fmla="*/ 324133686 w 37"/>
              <a:gd name="T23" fmla="*/ 2147483647 h 21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"/>
              <a:gd name="T37" fmla="*/ 0 h 2110"/>
              <a:gd name="T38" fmla="*/ 37 w 37"/>
              <a:gd name="T39" fmla="*/ 2110 h 21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" h="2110">
                <a:moveTo>
                  <a:pt x="19" y="2073"/>
                </a:moveTo>
                <a:lnTo>
                  <a:pt x="0" y="2092"/>
                </a:lnTo>
                <a:lnTo>
                  <a:pt x="0" y="0"/>
                </a:lnTo>
                <a:lnTo>
                  <a:pt x="37" y="0"/>
                </a:lnTo>
                <a:lnTo>
                  <a:pt x="37" y="2092"/>
                </a:lnTo>
                <a:lnTo>
                  <a:pt x="19" y="2110"/>
                </a:lnTo>
                <a:lnTo>
                  <a:pt x="37" y="2092"/>
                </a:lnTo>
                <a:lnTo>
                  <a:pt x="31" y="2105"/>
                </a:lnTo>
                <a:lnTo>
                  <a:pt x="19" y="2109"/>
                </a:lnTo>
                <a:lnTo>
                  <a:pt x="5" y="2105"/>
                </a:lnTo>
                <a:lnTo>
                  <a:pt x="0" y="2092"/>
                </a:lnTo>
                <a:lnTo>
                  <a:pt x="19" y="2073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Freeform 23">
            <a:extLst>
              <a:ext uri="{FF2B5EF4-FFF2-40B4-BE49-F238E27FC236}">
                <a16:creationId xmlns:a16="http://schemas.microsoft.com/office/drawing/2014/main" id="{CB770041-D79B-4315-96C6-C3FD8D27E269}"/>
              </a:ext>
            </a:extLst>
          </p:cNvPr>
          <p:cNvSpPr>
            <a:spLocks/>
          </p:cNvSpPr>
          <p:nvPr/>
        </p:nvSpPr>
        <p:spPr bwMode="auto">
          <a:xfrm>
            <a:off x="8659814" y="2449513"/>
            <a:ext cx="9525" cy="558800"/>
          </a:xfrm>
          <a:custGeom>
            <a:avLst/>
            <a:gdLst>
              <a:gd name="T0" fmla="*/ 324133686 w 37"/>
              <a:gd name="T1" fmla="*/ 2147483647 h 2110"/>
              <a:gd name="T2" fmla="*/ 0 w 37"/>
              <a:gd name="T3" fmla="*/ 2147483647 h 2110"/>
              <a:gd name="T4" fmla="*/ 0 w 37"/>
              <a:gd name="T5" fmla="*/ 0 h 2110"/>
              <a:gd name="T6" fmla="*/ 631235648 w 37"/>
              <a:gd name="T7" fmla="*/ 0 h 2110"/>
              <a:gd name="T8" fmla="*/ 631235648 w 37"/>
              <a:gd name="T9" fmla="*/ 2147483647 h 2110"/>
              <a:gd name="T10" fmla="*/ 324133686 w 37"/>
              <a:gd name="T11" fmla="*/ 2147483647 h 2110"/>
              <a:gd name="T12" fmla="*/ 631235648 w 37"/>
              <a:gd name="T13" fmla="*/ 2147483647 h 2110"/>
              <a:gd name="T14" fmla="*/ 528845931 w 37"/>
              <a:gd name="T15" fmla="*/ 2147483647 h 2110"/>
              <a:gd name="T16" fmla="*/ 324133686 w 37"/>
              <a:gd name="T17" fmla="*/ 2147483647 h 2110"/>
              <a:gd name="T18" fmla="*/ 85291481 w 37"/>
              <a:gd name="T19" fmla="*/ 2147483647 h 2110"/>
              <a:gd name="T20" fmla="*/ 0 w 37"/>
              <a:gd name="T21" fmla="*/ 2147483647 h 2110"/>
              <a:gd name="T22" fmla="*/ 324133686 w 37"/>
              <a:gd name="T23" fmla="*/ 2147483647 h 21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"/>
              <a:gd name="T37" fmla="*/ 0 h 2110"/>
              <a:gd name="T38" fmla="*/ 37 w 37"/>
              <a:gd name="T39" fmla="*/ 2110 h 21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" h="2110">
                <a:moveTo>
                  <a:pt x="19" y="2073"/>
                </a:moveTo>
                <a:lnTo>
                  <a:pt x="0" y="2092"/>
                </a:lnTo>
                <a:lnTo>
                  <a:pt x="0" y="0"/>
                </a:lnTo>
                <a:lnTo>
                  <a:pt x="37" y="0"/>
                </a:lnTo>
                <a:lnTo>
                  <a:pt x="37" y="2092"/>
                </a:lnTo>
                <a:lnTo>
                  <a:pt x="19" y="2110"/>
                </a:lnTo>
                <a:lnTo>
                  <a:pt x="37" y="2092"/>
                </a:lnTo>
                <a:lnTo>
                  <a:pt x="31" y="2105"/>
                </a:lnTo>
                <a:lnTo>
                  <a:pt x="19" y="2109"/>
                </a:lnTo>
                <a:lnTo>
                  <a:pt x="5" y="2105"/>
                </a:lnTo>
                <a:lnTo>
                  <a:pt x="0" y="2092"/>
                </a:lnTo>
                <a:lnTo>
                  <a:pt x="19" y="2073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Freeform 24">
            <a:extLst>
              <a:ext uri="{FF2B5EF4-FFF2-40B4-BE49-F238E27FC236}">
                <a16:creationId xmlns:a16="http://schemas.microsoft.com/office/drawing/2014/main" id="{7AAF7239-7D9C-4FE4-83E0-41EBCDA72D9D}"/>
              </a:ext>
            </a:extLst>
          </p:cNvPr>
          <p:cNvSpPr>
            <a:spLocks/>
          </p:cNvSpPr>
          <p:nvPr/>
        </p:nvSpPr>
        <p:spPr bwMode="auto">
          <a:xfrm>
            <a:off x="9434513" y="5062538"/>
            <a:ext cx="576262" cy="715962"/>
          </a:xfrm>
          <a:custGeom>
            <a:avLst/>
            <a:gdLst>
              <a:gd name="T0" fmla="*/ 2147483647 w 2175"/>
              <a:gd name="T1" fmla="*/ 2147483647 h 2704"/>
              <a:gd name="T2" fmla="*/ 2147483647 w 2175"/>
              <a:gd name="T3" fmla="*/ 2147483647 h 2704"/>
              <a:gd name="T4" fmla="*/ 2147483647 w 2175"/>
              <a:gd name="T5" fmla="*/ 2147483647 h 2704"/>
              <a:gd name="T6" fmla="*/ 2147483647 w 2175"/>
              <a:gd name="T7" fmla="*/ 2147483647 h 2704"/>
              <a:gd name="T8" fmla="*/ 2147483647 w 2175"/>
              <a:gd name="T9" fmla="*/ 2147483647 h 2704"/>
              <a:gd name="T10" fmla="*/ 2147483647 w 2175"/>
              <a:gd name="T11" fmla="*/ 2147483647 h 2704"/>
              <a:gd name="T12" fmla="*/ 2147483647 w 2175"/>
              <a:gd name="T13" fmla="*/ 2147483647 h 2704"/>
              <a:gd name="T14" fmla="*/ 2147483647 w 2175"/>
              <a:gd name="T15" fmla="*/ 2147483647 h 2704"/>
              <a:gd name="T16" fmla="*/ 2147483647 w 2175"/>
              <a:gd name="T17" fmla="*/ 2147483647 h 2704"/>
              <a:gd name="T18" fmla="*/ 2147483647 w 2175"/>
              <a:gd name="T19" fmla="*/ 2147483647 h 2704"/>
              <a:gd name="T20" fmla="*/ 2147483647 w 2175"/>
              <a:gd name="T21" fmla="*/ 2147483647 h 2704"/>
              <a:gd name="T22" fmla="*/ 2147483647 w 2175"/>
              <a:gd name="T23" fmla="*/ 2147483647 h 2704"/>
              <a:gd name="T24" fmla="*/ 2147483647 w 2175"/>
              <a:gd name="T25" fmla="*/ 2147483647 h 2704"/>
              <a:gd name="T26" fmla="*/ 2147483647 w 2175"/>
              <a:gd name="T27" fmla="*/ 2147483647 h 2704"/>
              <a:gd name="T28" fmla="*/ 2147483647 w 2175"/>
              <a:gd name="T29" fmla="*/ 2147483647 h 2704"/>
              <a:gd name="T30" fmla="*/ 2147483647 w 2175"/>
              <a:gd name="T31" fmla="*/ 2147483647 h 2704"/>
              <a:gd name="T32" fmla="*/ 2147483647 w 2175"/>
              <a:gd name="T33" fmla="*/ 2147483647 h 2704"/>
              <a:gd name="T34" fmla="*/ 2147483647 w 2175"/>
              <a:gd name="T35" fmla="*/ 2147483647 h 2704"/>
              <a:gd name="T36" fmla="*/ 2147483647 w 2175"/>
              <a:gd name="T37" fmla="*/ 2147483647 h 2704"/>
              <a:gd name="T38" fmla="*/ 2147483647 w 2175"/>
              <a:gd name="T39" fmla="*/ 2147483647 h 2704"/>
              <a:gd name="T40" fmla="*/ 2147483647 w 2175"/>
              <a:gd name="T41" fmla="*/ 2147483647 h 2704"/>
              <a:gd name="T42" fmla="*/ 2147483647 w 2175"/>
              <a:gd name="T43" fmla="*/ 2147483647 h 2704"/>
              <a:gd name="T44" fmla="*/ 2147483647 w 2175"/>
              <a:gd name="T45" fmla="*/ 2147483647 h 2704"/>
              <a:gd name="T46" fmla="*/ 2147483647 w 2175"/>
              <a:gd name="T47" fmla="*/ 2147483647 h 2704"/>
              <a:gd name="T48" fmla="*/ 2147483647 w 2175"/>
              <a:gd name="T49" fmla="*/ 2147483647 h 2704"/>
              <a:gd name="T50" fmla="*/ 2147483647 w 2175"/>
              <a:gd name="T51" fmla="*/ 2147483647 h 2704"/>
              <a:gd name="T52" fmla="*/ 2147483647 w 2175"/>
              <a:gd name="T53" fmla="*/ 2147483647 h 2704"/>
              <a:gd name="T54" fmla="*/ 2147483647 w 2175"/>
              <a:gd name="T55" fmla="*/ 2147483647 h 2704"/>
              <a:gd name="T56" fmla="*/ 2147483647 w 2175"/>
              <a:gd name="T57" fmla="*/ 2147483647 h 2704"/>
              <a:gd name="T58" fmla="*/ 2147483647 w 2175"/>
              <a:gd name="T59" fmla="*/ 2147483647 h 2704"/>
              <a:gd name="T60" fmla="*/ 2147483647 w 2175"/>
              <a:gd name="T61" fmla="*/ 2147483647 h 2704"/>
              <a:gd name="T62" fmla="*/ 2147483647 w 2175"/>
              <a:gd name="T63" fmla="*/ 2147483647 h 2704"/>
              <a:gd name="T64" fmla="*/ 2147483647 w 2175"/>
              <a:gd name="T65" fmla="*/ 2147483647 h 2704"/>
              <a:gd name="T66" fmla="*/ 2147483647 w 2175"/>
              <a:gd name="T67" fmla="*/ 2147483647 h 2704"/>
              <a:gd name="T68" fmla="*/ 2147483647 w 2175"/>
              <a:gd name="T69" fmla="*/ 2147483647 h 2704"/>
              <a:gd name="T70" fmla="*/ 2147483647 w 2175"/>
              <a:gd name="T71" fmla="*/ 2147483647 h 2704"/>
              <a:gd name="T72" fmla="*/ 2147483647 w 2175"/>
              <a:gd name="T73" fmla="*/ 2147483647 h 2704"/>
              <a:gd name="T74" fmla="*/ 2147483647 w 2175"/>
              <a:gd name="T75" fmla="*/ 2147483647 h 2704"/>
              <a:gd name="T76" fmla="*/ 2147483647 w 2175"/>
              <a:gd name="T77" fmla="*/ 2147483647 h 2704"/>
              <a:gd name="T78" fmla="*/ 2147483647 w 2175"/>
              <a:gd name="T79" fmla="*/ 2147483647 h 2704"/>
              <a:gd name="T80" fmla="*/ 2147483647 w 2175"/>
              <a:gd name="T81" fmla="*/ 2147483647 h 2704"/>
              <a:gd name="T82" fmla="*/ 2147483647 w 2175"/>
              <a:gd name="T83" fmla="*/ 2147483647 h 2704"/>
              <a:gd name="T84" fmla="*/ 1394893077 w 2175"/>
              <a:gd name="T85" fmla="*/ 2147483647 h 2704"/>
              <a:gd name="T86" fmla="*/ 706747800 w 2175"/>
              <a:gd name="T87" fmla="*/ 2147483647 h 2704"/>
              <a:gd name="T88" fmla="*/ 148818667 w 2175"/>
              <a:gd name="T89" fmla="*/ 2147483647 h 2704"/>
              <a:gd name="T90" fmla="*/ 2147483647 w 2175"/>
              <a:gd name="T91" fmla="*/ 2147483647 h 2704"/>
              <a:gd name="T92" fmla="*/ 2147483647 w 2175"/>
              <a:gd name="T93" fmla="*/ 2147483647 h 2704"/>
              <a:gd name="T94" fmla="*/ 2147483647 w 2175"/>
              <a:gd name="T95" fmla="*/ 2147483647 h 2704"/>
              <a:gd name="T96" fmla="*/ 2147483647 w 2175"/>
              <a:gd name="T97" fmla="*/ 2147483647 h 2704"/>
              <a:gd name="T98" fmla="*/ 2147483647 w 2175"/>
              <a:gd name="T99" fmla="*/ 2147483647 h 2704"/>
              <a:gd name="T100" fmla="*/ 2147483647 w 2175"/>
              <a:gd name="T101" fmla="*/ 2147483647 h 2704"/>
              <a:gd name="T102" fmla="*/ 2147483647 w 2175"/>
              <a:gd name="T103" fmla="*/ 1002401777 h 27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175"/>
              <a:gd name="T157" fmla="*/ 0 h 2704"/>
              <a:gd name="T158" fmla="*/ 2175 w 2175"/>
              <a:gd name="T159" fmla="*/ 2704 h 27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175" h="2704">
                <a:moveTo>
                  <a:pt x="2158" y="1013"/>
                </a:moveTo>
                <a:lnTo>
                  <a:pt x="2162" y="1025"/>
                </a:lnTo>
                <a:lnTo>
                  <a:pt x="2165" y="1036"/>
                </a:lnTo>
                <a:lnTo>
                  <a:pt x="2168" y="1050"/>
                </a:lnTo>
                <a:lnTo>
                  <a:pt x="2171" y="1063"/>
                </a:lnTo>
                <a:lnTo>
                  <a:pt x="2173" y="1078"/>
                </a:lnTo>
                <a:lnTo>
                  <a:pt x="2174" y="1093"/>
                </a:lnTo>
                <a:lnTo>
                  <a:pt x="2175" y="1109"/>
                </a:lnTo>
                <a:lnTo>
                  <a:pt x="2175" y="1124"/>
                </a:lnTo>
                <a:lnTo>
                  <a:pt x="2175" y="1140"/>
                </a:lnTo>
                <a:lnTo>
                  <a:pt x="2174" y="1155"/>
                </a:lnTo>
                <a:lnTo>
                  <a:pt x="2173" y="1171"/>
                </a:lnTo>
                <a:lnTo>
                  <a:pt x="2171" y="1185"/>
                </a:lnTo>
                <a:lnTo>
                  <a:pt x="2168" y="1200"/>
                </a:lnTo>
                <a:lnTo>
                  <a:pt x="2165" y="1212"/>
                </a:lnTo>
                <a:lnTo>
                  <a:pt x="2162" y="1225"/>
                </a:lnTo>
                <a:lnTo>
                  <a:pt x="2158" y="1235"/>
                </a:lnTo>
                <a:lnTo>
                  <a:pt x="2145" y="1167"/>
                </a:lnTo>
                <a:lnTo>
                  <a:pt x="2136" y="1099"/>
                </a:lnTo>
                <a:lnTo>
                  <a:pt x="2129" y="1033"/>
                </a:lnTo>
                <a:lnTo>
                  <a:pt x="2123" y="967"/>
                </a:lnTo>
                <a:lnTo>
                  <a:pt x="2116" y="902"/>
                </a:lnTo>
                <a:lnTo>
                  <a:pt x="2112" y="837"/>
                </a:lnTo>
                <a:lnTo>
                  <a:pt x="2109" y="773"/>
                </a:lnTo>
                <a:lnTo>
                  <a:pt x="2106" y="709"/>
                </a:lnTo>
                <a:lnTo>
                  <a:pt x="2103" y="645"/>
                </a:lnTo>
                <a:lnTo>
                  <a:pt x="2099" y="582"/>
                </a:lnTo>
                <a:lnTo>
                  <a:pt x="2096" y="517"/>
                </a:lnTo>
                <a:lnTo>
                  <a:pt x="2091" y="454"/>
                </a:lnTo>
                <a:lnTo>
                  <a:pt x="2085" y="390"/>
                </a:lnTo>
                <a:lnTo>
                  <a:pt x="2079" y="326"/>
                </a:lnTo>
                <a:lnTo>
                  <a:pt x="2071" y="262"/>
                </a:lnTo>
                <a:lnTo>
                  <a:pt x="2061" y="198"/>
                </a:lnTo>
                <a:lnTo>
                  <a:pt x="2048" y="207"/>
                </a:lnTo>
                <a:lnTo>
                  <a:pt x="2030" y="216"/>
                </a:lnTo>
                <a:lnTo>
                  <a:pt x="2022" y="221"/>
                </a:lnTo>
                <a:lnTo>
                  <a:pt x="2015" y="228"/>
                </a:lnTo>
                <a:lnTo>
                  <a:pt x="2011" y="232"/>
                </a:lnTo>
                <a:lnTo>
                  <a:pt x="2009" y="236"/>
                </a:lnTo>
                <a:lnTo>
                  <a:pt x="2006" y="240"/>
                </a:lnTo>
                <a:lnTo>
                  <a:pt x="2003" y="245"/>
                </a:lnTo>
                <a:lnTo>
                  <a:pt x="2003" y="308"/>
                </a:lnTo>
                <a:lnTo>
                  <a:pt x="2003" y="374"/>
                </a:lnTo>
                <a:lnTo>
                  <a:pt x="2003" y="439"/>
                </a:lnTo>
                <a:lnTo>
                  <a:pt x="2003" y="506"/>
                </a:lnTo>
                <a:lnTo>
                  <a:pt x="2003" y="572"/>
                </a:lnTo>
                <a:lnTo>
                  <a:pt x="2003" y="641"/>
                </a:lnTo>
                <a:lnTo>
                  <a:pt x="2004" y="708"/>
                </a:lnTo>
                <a:lnTo>
                  <a:pt x="2006" y="776"/>
                </a:lnTo>
                <a:lnTo>
                  <a:pt x="2009" y="845"/>
                </a:lnTo>
                <a:lnTo>
                  <a:pt x="2011" y="913"/>
                </a:lnTo>
                <a:lnTo>
                  <a:pt x="2015" y="981"/>
                </a:lnTo>
                <a:lnTo>
                  <a:pt x="2020" y="1049"/>
                </a:lnTo>
                <a:lnTo>
                  <a:pt x="2026" y="1115"/>
                </a:lnTo>
                <a:lnTo>
                  <a:pt x="2033" y="1181"/>
                </a:lnTo>
                <a:lnTo>
                  <a:pt x="2042" y="1247"/>
                </a:lnTo>
                <a:lnTo>
                  <a:pt x="2052" y="1312"/>
                </a:lnTo>
                <a:lnTo>
                  <a:pt x="1974" y="1364"/>
                </a:lnTo>
                <a:lnTo>
                  <a:pt x="1971" y="1316"/>
                </a:lnTo>
                <a:lnTo>
                  <a:pt x="1968" y="1267"/>
                </a:lnTo>
                <a:lnTo>
                  <a:pt x="1966" y="1217"/>
                </a:lnTo>
                <a:lnTo>
                  <a:pt x="1964" y="1167"/>
                </a:lnTo>
                <a:lnTo>
                  <a:pt x="1962" y="1115"/>
                </a:lnTo>
                <a:lnTo>
                  <a:pt x="1960" y="1063"/>
                </a:lnTo>
                <a:lnTo>
                  <a:pt x="1958" y="1011"/>
                </a:lnTo>
                <a:lnTo>
                  <a:pt x="1955" y="960"/>
                </a:lnTo>
                <a:lnTo>
                  <a:pt x="1952" y="908"/>
                </a:lnTo>
                <a:lnTo>
                  <a:pt x="1948" y="857"/>
                </a:lnTo>
                <a:lnTo>
                  <a:pt x="1943" y="805"/>
                </a:lnTo>
                <a:lnTo>
                  <a:pt x="1937" y="756"/>
                </a:lnTo>
                <a:lnTo>
                  <a:pt x="1931" y="706"/>
                </a:lnTo>
                <a:lnTo>
                  <a:pt x="1923" y="656"/>
                </a:lnTo>
                <a:lnTo>
                  <a:pt x="1913" y="609"/>
                </a:lnTo>
                <a:lnTo>
                  <a:pt x="1903" y="562"/>
                </a:lnTo>
                <a:lnTo>
                  <a:pt x="1899" y="562"/>
                </a:lnTo>
                <a:lnTo>
                  <a:pt x="1895" y="562"/>
                </a:lnTo>
                <a:lnTo>
                  <a:pt x="1891" y="562"/>
                </a:lnTo>
                <a:lnTo>
                  <a:pt x="1887" y="563"/>
                </a:lnTo>
                <a:lnTo>
                  <a:pt x="1880" y="567"/>
                </a:lnTo>
                <a:lnTo>
                  <a:pt x="1874" y="571"/>
                </a:lnTo>
                <a:lnTo>
                  <a:pt x="1863" y="582"/>
                </a:lnTo>
                <a:lnTo>
                  <a:pt x="1850" y="591"/>
                </a:lnTo>
                <a:lnTo>
                  <a:pt x="1850" y="644"/>
                </a:lnTo>
                <a:lnTo>
                  <a:pt x="1851" y="698"/>
                </a:lnTo>
                <a:lnTo>
                  <a:pt x="1851" y="750"/>
                </a:lnTo>
                <a:lnTo>
                  <a:pt x="1851" y="803"/>
                </a:lnTo>
                <a:lnTo>
                  <a:pt x="1851" y="855"/>
                </a:lnTo>
                <a:lnTo>
                  <a:pt x="1851" y="908"/>
                </a:lnTo>
                <a:lnTo>
                  <a:pt x="1851" y="961"/>
                </a:lnTo>
                <a:lnTo>
                  <a:pt x="1851" y="1013"/>
                </a:lnTo>
                <a:lnTo>
                  <a:pt x="1852" y="1065"/>
                </a:lnTo>
                <a:lnTo>
                  <a:pt x="1852" y="1118"/>
                </a:lnTo>
                <a:lnTo>
                  <a:pt x="1853" y="1171"/>
                </a:lnTo>
                <a:lnTo>
                  <a:pt x="1854" y="1223"/>
                </a:lnTo>
                <a:lnTo>
                  <a:pt x="1856" y="1275"/>
                </a:lnTo>
                <a:lnTo>
                  <a:pt x="1858" y="1327"/>
                </a:lnTo>
                <a:lnTo>
                  <a:pt x="1861" y="1380"/>
                </a:lnTo>
                <a:lnTo>
                  <a:pt x="1865" y="1432"/>
                </a:lnTo>
                <a:lnTo>
                  <a:pt x="1857" y="1442"/>
                </a:lnTo>
                <a:lnTo>
                  <a:pt x="1850" y="1451"/>
                </a:lnTo>
                <a:lnTo>
                  <a:pt x="1842" y="1461"/>
                </a:lnTo>
                <a:lnTo>
                  <a:pt x="1835" y="1469"/>
                </a:lnTo>
                <a:lnTo>
                  <a:pt x="1826" y="1477"/>
                </a:lnTo>
                <a:lnTo>
                  <a:pt x="1817" y="1485"/>
                </a:lnTo>
                <a:lnTo>
                  <a:pt x="1808" y="1492"/>
                </a:lnTo>
                <a:lnTo>
                  <a:pt x="1797" y="1499"/>
                </a:lnTo>
                <a:lnTo>
                  <a:pt x="1798" y="1471"/>
                </a:lnTo>
                <a:lnTo>
                  <a:pt x="1798" y="1444"/>
                </a:lnTo>
                <a:lnTo>
                  <a:pt x="1798" y="1416"/>
                </a:lnTo>
                <a:lnTo>
                  <a:pt x="1797" y="1390"/>
                </a:lnTo>
                <a:lnTo>
                  <a:pt x="1796" y="1363"/>
                </a:lnTo>
                <a:lnTo>
                  <a:pt x="1794" y="1337"/>
                </a:lnTo>
                <a:lnTo>
                  <a:pt x="1791" y="1311"/>
                </a:lnTo>
                <a:lnTo>
                  <a:pt x="1788" y="1285"/>
                </a:lnTo>
                <a:lnTo>
                  <a:pt x="1781" y="1234"/>
                </a:lnTo>
                <a:lnTo>
                  <a:pt x="1771" y="1184"/>
                </a:lnTo>
                <a:lnTo>
                  <a:pt x="1763" y="1135"/>
                </a:lnTo>
                <a:lnTo>
                  <a:pt x="1754" y="1086"/>
                </a:lnTo>
                <a:lnTo>
                  <a:pt x="1728" y="1087"/>
                </a:lnTo>
                <a:lnTo>
                  <a:pt x="1708" y="1088"/>
                </a:lnTo>
                <a:lnTo>
                  <a:pt x="1704" y="1089"/>
                </a:lnTo>
                <a:lnTo>
                  <a:pt x="1701" y="1090"/>
                </a:lnTo>
                <a:lnTo>
                  <a:pt x="1697" y="1092"/>
                </a:lnTo>
                <a:lnTo>
                  <a:pt x="1694" y="1094"/>
                </a:lnTo>
                <a:lnTo>
                  <a:pt x="1691" y="1098"/>
                </a:lnTo>
                <a:lnTo>
                  <a:pt x="1688" y="1102"/>
                </a:lnTo>
                <a:lnTo>
                  <a:pt x="1684" y="1108"/>
                </a:lnTo>
                <a:lnTo>
                  <a:pt x="1681" y="1115"/>
                </a:lnTo>
                <a:lnTo>
                  <a:pt x="1681" y="1177"/>
                </a:lnTo>
                <a:lnTo>
                  <a:pt x="1682" y="1238"/>
                </a:lnTo>
                <a:lnTo>
                  <a:pt x="1684" y="1298"/>
                </a:lnTo>
                <a:lnTo>
                  <a:pt x="1685" y="1358"/>
                </a:lnTo>
                <a:lnTo>
                  <a:pt x="1685" y="1387"/>
                </a:lnTo>
                <a:lnTo>
                  <a:pt x="1685" y="1416"/>
                </a:lnTo>
                <a:lnTo>
                  <a:pt x="1683" y="1445"/>
                </a:lnTo>
                <a:lnTo>
                  <a:pt x="1681" y="1475"/>
                </a:lnTo>
                <a:lnTo>
                  <a:pt x="1677" y="1504"/>
                </a:lnTo>
                <a:lnTo>
                  <a:pt x="1672" y="1532"/>
                </a:lnTo>
                <a:lnTo>
                  <a:pt x="1666" y="1561"/>
                </a:lnTo>
                <a:lnTo>
                  <a:pt x="1658" y="1590"/>
                </a:lnTo>
                <a:lnTo>
                  <a:pt x="1677" y="1268"/>
                </a:lnTo>
                <a:lnTo>
                  <a:pt x="1624" y="1225"/>
                </a:lnTo>
                <a:lnTo>
                  <a:pt x="1576" y="1283"/>
                </a:lnTo>
                <a:lnTo>
                  <a:pt x="1573" y="1335"/>
                </a:lnTo>
                <a:lnTo>
                  <a:pt x="1569" y="1387"/>
                </a:lnTo>
                <a:lnTo>
                  <a:pt x="1565" y="1439"/>
                </a:lnTo>
                <a:lnTo>
                  <a:pt x="1561" y="1491"/>
                </a:lnTo>
                <a:lnTo>
                  <a:pt x="1555" y="1541"/>
                </a:lnTo>
                <a:lnTo>
                  <a:pt x="1548" y="1592"/>
                </a:lnTo>
                <a:lnTo>
                  <a:pt x="1544" y="1617"/>
                </a:lnTo>
                <a:lnTo>
                  <a:pt x="1539" y="1642"/>
                </a:lnTo>
                <a:lnTo>
                  <a:pt x="1534" y="1667"/>
                </a:lnTo>
                <a:lnTo>
                  <a:pt x="1528" y="1692"/>
                </a:lnTo>
                <a:lnTo>
                  <a:pt x="1525" y="1688"/>
                </a:lnTo>
                <a:lnTo>
                  <a:pt x="1524" y="1685"/>
                </a:lnTo>
                <a:lnTo>
                  <a:pt x="1522" y="1682"/>
                </a:lnTo>
                <a:lnTo>
                  <a:pt x="1521" y="1679"/>
                </a:lnTo>
                <a:lnTo>
                  <a:pt x="1520" y="1671"/>
                </a:lnTo>
                <a:lnTo>
                  <a:pt x="1519" y="1663"/>
                </a:lnTo>
                <a:lnTo>
                  <a:pt x="1520" y="1643"/>
                </a:lnTo>
                <a:lnTo>
                  <a:pt x="1522" y="1622"/>
                </a:lnTo>
                <a:lnTo>
                  <a:pt x="1522" y="1612"/>
                </a:lnTo>
                <a:lnTo>
                  <a:pt x="1521" y="1603"/>
                </a:lnTo>
                <a:lnTo>
                  <a:pt x="1519" y="1594"/>
                </a:lnTo>
                <a:lnTo>
                  <a:pt x="1516" y="1586"/>
                </a:lnTo>
                <a:lnTo>
                  <a:pt x="1514" y="1583"/>
                </a:lnTo>
                <a:lnTo>
                  <a:pt x="1510" y="1580"/>
                </a:lnTo>
                <a:lnTo>
                  <a:pt x="1507" y="1578"/>
                </a:lnTo>
                <a:lnTo>
                  <a:pt x="1503" y="1576"/>
                </a:lnTo>
                <a:lnTo>
                  <a:pt x="1498" y="1574"/>
                </a:lnTo>
                <a:lnTo>
                  <a:pt x="1493" y="1573"/>
                </a:lnTo>
                <a:lnTo>
                  <a:pt x="1487" y="1571"/>
                </a:lnTo>
                <a:lnTo>
                  <a:pt x="1479" y="1571"/>
                </a:lnTo>
                <a:lnTo>
                  <a:pt x="1467" y="1579"/>
                </a:lnTo>
                <a:lnTo>
                  <a:pt x="1457" y="1587"/>
                </a:lnTo>
                <a:lnTo>
                  <a:pt x="1448" y="1596"/>
                </a:lnTo>
                <a:lnTo>
                  <a:pt x="1441" y="1606"/>
                </a:lnTo>
                <a:lnTo>
                  <a:pt x="1435" y="1617"/>
                </a:lnTo>
                <a:lnTo>
                  <a:pt x="1431" y="1627"/>
                </a:lnTo>
                <a:lnTo>
                  <a:pt x="1428" y="1639"/>
                </a:lnTo>
                <a:lnTo>
                  <a:pt x="1426" y="1650"/>
                </a:lnTo>
                <a:lnTo>
                  <a:pt x="1422" y="1674"/>
                </a:lnTo>
                <a:lnTo>
                  <a:pt x="1421" y="1698"/>
                </a:lnTo>
                <a:lnTo>
                  <a:pt x="1420" y="1722"/>
                </a:lnTo>
                <a:lnTo>
                  <a:pt x="1417" y="1744"/>
                </a:lnTo>
                <a:lnTo>
                  <a:pt x="1427" y="1768"/>
                </a:lnTo>
                <a:lnTo>
                  <a:pt x="1392" y="1802"/>
                </a:lnTo>
                <a:lnTo>
                  <a:pt x="1358" y="1837"/>
                </a:lnTo>
                <a:lnTo>
                  <a:pt x="1322" y="1871"/>
                </a:lnTo>
                <a:lnTo>
                  <a:pt x="1286" y="1903"/>
                </a:lnTo>
                <a:lnTo>
                  <a:pt x="1248" y="1936"/>
                </a:lnTo>
                <a:lnTo>
                  <a:pt x="1211" y="1967"/>
                </a:lnTo>
                <a:lnTo>
                  <a:pt x="1173" y="1998"/>
                </a:lnTo>
                <a:lnTo>
                  <a:pt x="1133" y="2029"/>
                </a:lnTo>
                <a:lnTo>
                  <a:pt x="1095" y="2059"/>
                </a:lnTo>
                <a:lnTo>
                  <a:pt x="1055" y="2089"/>
                </a:lnTo>
                <a:lnTo>
                  <a:pt x="1014" y="2119"/>
                </a:lnTo>
                <a:lnTo>
                  <a:pt x="974" y="2148"/>
                </a:lnTo>
                <a:lnTo>
                  <a:pt x="892" y="2205"/>
                </a:lnTo>
                <a:lnTo>
                  <a:pt x="809" y="2261"/>
                </a:lnTo>
                <a:lnTo>
                  <a:pt x="725" y="2317"/>
                </a:lnTo>
                <a:lnTo>
                  <a:pt x="640" y="2372"/>
                </a:lnTo>
                <a:lnTo>
                  <a:pt x="557" y="2427"/>
                </a:lnTo>
                <a:lnTo>
                  <a:pt x="473" y="2482"/>
                </a:lnTo>
                <a:lnTo>
                  <a:pt x="389" y="2536"/>
                </a:lnTo>
                <a:lnTo>
                  <a:pt x="306" y="2591"/>
                </a:lnTo>
                <a:lnTo>
                  <a:pt x="224" y="2647"/>
                </a:lnTo>
                <a:lnTo>
                  <a:pt x="144" y="2704"/>
                </a:lnTo>
                <a:lnTo>
                  <a:pt x="135" y="2667"/>
                </a:lnTo>
                <a:lnTo>
                  <a:pt x="127" y="2629"/>
                </a:lnTo>
                <a:lnTo>
                  <a:pt x="118" y="2590"/>
                </a:lnTo>
                <a:lnTo>
                  <a:pt x="110" y="2552"/>
                </a:lnTo>
                <a:lnTo>
                  <a:pt x="97" y="2473"/>
                </a:lnTo>
                <a:lnTo>
                  <a:pt x="85" y="2394"/>
                </a:lnTo>
                <a:lnTo>
                  <a:pt x="75" y="2314"/>
                </a:lnTo>
                <a:lnTo>
                  <a:pt x="66" y="2232"/>
                </a:lnTo>
                <a:lnTo>
                  <a:pt x="57" y="2150"/>
                </a:lnTo>
                <a:lnTo>
                  <a:pt x="50" y="2067"/>
                </a:lnTo>
                <a:lnTo>
                  <a:pt x="44" y="1985"/>
                </a:lnTo>
                <a:lnTo>
                  <a:pt x="38" y="1902"/>
                </a:lnTo>
                <a:lnTo>
                  <a:pt x="32" y="1819"/>
                </a:lnTo>
                <a:lnTo>
                  <a:pt x="26" y="1737"/>
                </a:lnTo>
                <a:lnTo>
                  <a:pt x="20" y="1654"/>
                </a:lnTo>
                <a:lnTo>
                  <a:pt x="14" y="1573"/>
                </a:lnTo>
                <a:lnTo>
                  <a:pt x="8" y="1493"/>
                </a:lnTo>
                <a:lnTo>
                  <a:pt x="0" y="1412"/>
                </a:lnTo>
                <a:lnTo>
                  <a:pt x="51" y="1386"/>
                </a:lnTo>
                <a:lnTo>
                  <a:pt x="102" y="1359"/>
                </a:lnTo>
                <a:lnTo>
                  <a:pt x="154" y="1331"/>
                </a:lnTo>
                <a:lnTo>
                  <a:pt x="204" y="1302"/>
                </a:lnTo>
                <a:lnTo>
                  <a:pt x="255" y="1273"/>
                </a:lnTo>
                <a:lnTo>
                  <a:pt x="306" y="1243"/>
                </a:lnTo>
                <a:lnTo>
                  <a:pt x="356" y="1213"/>
                </a:lnTo>
                <a:lnTo>
                  <a:pt x="406" y="1182"/>
                </a:lnTo>
                <a:lnTo>
                  <a:pt x="507" y="1119"/>
                </a:lnTo>
                <a:lnTo>
                  <a:pt x="606" y="1055"/>
                </a:lnTo>
                <a:lnTo>
                  <a:pt x="706" y="989"/>
                </a:lnTo>
                <a:lnTo>
                  <a:pt x="804" y="922"/>
                </a:lnTo>
                <a:lnTo>
                  <a:pt x="902" y="856"/>
                </a:lnTo>
                <a:lnTo>
                  <a:pt x="1000" y="789"/>
                </a:lnTo>
                <a:lnTo>
                  <a:pt x="1097" y="722"/>
                </a:lnTo>
                <a:lnTo>
                  <a:pt x="1193" y="656"/>
                </a:lnTo>
                <a:lnTo>
                  <a:pt x="1290" y="591"/>
                </a:lnTo>
                <a:lnTo>
                  <a:pt x="1386" y="527"/>
                </a:lnTo>
                <a:lnTo>
                  <a:pt x="1481" y="465"/>
                </a:lnTo>
                <a:lnTo>
                  <a:pt x="1576" y="404"/>
                </a:lnTo>
                <a:lnTo>
                  <a:pt x="1611" y="372"/>
                </a:lnTo>
                <a:lnTo>
                  <a:pt x="1649" y="342"/>
                </a:lnTo>
                <a:lnTo>
                  <a:pt x="1689" y="311"/>
                </a:lnTo>
                <a:lnTo>
                  <a:pt x="1729" y="282"/>
                </a:lnTo>
                <a:lnTo>
                  <a:pt x="1770" y="254"/>
                </a:lnTo>
                <a:lnTo>
                  <a:pt x="1812" y="228"/>
                </a:lnTo>
                <a:lnTo>
                  <a:pt x="1853" y="204"/>
                </a:lnTo>
                <a:lnTo>
                  <a:pt x="1893" y="183"/>
                </a:lnTo>
                <a:lnTo>
                  <a:pt x="1913" y="162"/>
                </a:lnTo>
                <a:lnTo>
                  <a:pt x="1936" y="141"/>
                </a:lnTo>
                <a:lnTo>
                  <a:pt x="1960" y="119"/>
                </a:lnTo>
                <a:lnTo>
                  <a:pt x="1986" y="97"/>
                </a:lnTo>
                <a:lnTo>
                  <a:pt x="2013" y="75"/>
                </a:lnTo>
                <a:lnTo>
                  <a:pt x="2041" y="54"/>
                </a:lnTo>
                <a:lnTo>
                  <a:pt x="2070" y="34"/>
                </a:lnTo>
                <a:lnTo>
                  <a:pt x="2100" y="14"/>
                </a:lnTo>
                <a:lnTo>
                  <a:pt x="2124" y="0"/>
                </a:lnTo>
                <a:lnTo>
                  <a:pt x="2158" y="1013"/>
                </a:lnTo>
                <a:close/>
              </a:path>
            </a:pathLst>
          </a:custGeom>
          <a:solidFill>
            <a:srgbClr val="7A8A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>
            <a:extLst>
              <a:ext uri="{FF2B5EF4-FFF2-40B4-BE49-F238E27FC236}">
                <a16:creationId xmlns:a16="http://schemas.microsoft.com/office/drawing/2014/main" id="{87E62589-1752-4FF7-A693-89F02CCF39CF}"/>
              </a:ext>
            </a:extLst>
          </p:cNvPr>
          <p:cNvSpPr>
            <a:spLocks/>
          </p:cNvSpPr>
          <p:nvPr/>
        </p:nvSpPr>
        <p:spPr bwMode="auto">
          <a:xfrm>
            <a:off x="8191500" y="5435601"/>
            <a:ext cx="1244600" cy="354013"/>
          </a:xfrm>
          <a:custGeom>
            <a:avLst/>
            <a:gdLst>
              <a:gd name="T0" fmla="*/ 2147483647 w 4704"/>
              <a:gd name="T1" fmla="*/ 1856352939 h 1337"/>
              <a:gd name="T2" fmla="*/ 2147483647 w 4704"/>
              <a:gd name="T3" fmla="*/ 2147483647 h 1337"/>
              <a:gd name="T4" fmla="*/ 2147483647 w 4704"/>
              <a:gd name="T5" fmla="*/ 2147483647 h 1337"/>
              <a:gd name="T6" fmla="*/ 2147483647 w 4704"/>
              <a:gd name="T7" fmla="*/ 2147483647 h 1337"/>
              <a:gd name="T8" fmla="*/ 2147483647 w 4704"/>
              <a:gd name="T9" fmla="*/ 2147483647 h 1337"/>
              <a:gd name="T10" fmla="*/ 2147483647 w 4704"/>
              <a:gd name="T11" fmla="*/ 2147483647 h 1337"/>
              <a:gd name="T12" fmla="*/ 2147483647 w 4704"/>
              <a:gd name="T13" fmla="*/ 2147483647 h 1337"/>
              <a:gd name="T14" fmla="*/ 2147483647 w 4704"/>
              <a:gd name="T15" fmla="*/ 2147483647 h 1337"/>
              <a:gd name="T16" fmla="*/ 2147483647 w 4704"/>
              <a:gd name="T17" fmla="*/ 2147483647 h 1337"/>
              <a:gd name="T18" fmla="*/ 2147483647 w 4704"/>
              <a:gd name="T19" fmla="*/ 2147483647 h 1337"/>
              <a:gd name="T20" fmla="*/ 2147483647 w 4704"/>
              <a:gd name="T21" fmla="*/ 2147483647 h 1337"/>
              <a:gd name="T22" fmla="*/ 2147483647 w 4704"/>
              <a:gd name="T23" fmla="*/ 2147483647 h 1337"/>
              <a:gd name="T24" fmla="*/ 2147483647 w 4704"/>
              <a:gd name="T25" fmla="*/ 2147483647 h 1337"/>
              <a:gd name="T26" fmla="*/ 2147483647 w 4704"/>
              <a:gd name="T27" fmla="*/ 2147483647 h 1337"/>
              <a:gd name="T28" fmla="*/ 2147483647 w 4704"/>
              <a:gd name="T29" fmla="*/ 2147483647 h 1337"/>
              <a:gd name="T30" fmla="*/ 2147483647 w 4704"/>
              <a:gd name="T31" fmla="*/ 2147483647 h 1337"/>
              <a:gd name="T32" fmla="*/ 2147483647 w 4704"/>
              <a:gd name="T33" fmla="*/ 2147483647 h 1337"/>
              <a:gd name="T34" fmla="*/ 2147483647 w 4704"/>
              <a:gd name="T35" fmla="*/ 2147483647 h 1337"/>
              <a:gd name="T36" fmla="*/ 2147483647 w 4704"/>
              <a:gd name="T37" fmla="*/ 2147483647 h 1337"/>
              <a:gd name="T38" fmla="*/ 0 w 4704"/>
              <a:gd name="T39" fmla="*/ 2147483647 h 1337"/>
              <a:gd name="T40" fmla="*/ 2147483647 w 4704"/>
              <a:gd name="T41" fmla="*/ 742527566 h 1337"/>
              <a:gd name="T42" fmla="*/ 2147483647 w 4704"/>
              <a:gd name="T43" fmla="*/ 501211131 h 1337"/>
              <a:gd name="T44" fmla="*/ 2147483647 w 4704"/>
              <a:gd name="T45" fmla="*/ 334140886 h 1337"/>
              <a:gd name="T46" fmla="*/ 2147483647 w 4704"/>
              <a:gd name="T47" fmla="*/ 222737180 h 1337"/>
              <a:gd name="T48" fmla="*/ 2147483647 w 4704"/>
              <a:gd name="T49" fmla="*/ 185649499 h 1337"/>
              <a:gd name="T50" fmla="*/ 2147483647 w 4704"/>
              <a:gd name="T51" fmla="*/ 148491387 h 1337"/>
              <a:gd name="T52" fmla="*/ 2147483647 w 4704"/>
              <a:gd name="T53" fmla="*/ 129912430 h 1337"/>
              <a:gd name="T54" fmla="*/ 2147483647 w 4704"/>
              <a:gd name="T55" fmla="*/ 74245826 h 1337"/>
              <a:gd name="T56" fmla="*/ 2147483647 w 4704"/>
              <a:gd name="T57" fmla="*/ 0 h 1337"/>
              <a:gd name="T58" fmla="*/ 2147483647 w 4704"/>
              <a:gd name="T59" fmla="*/ 0 h 1337"/>
              <a:gd name="T60" fmla="*/ 2147483647 w 4704"/>
              <a:gd name="T61" fmla="*/ 74245826 h 1337"/>
              <a:gd name="T62" fmla="*/ 2147483647 w 4704"/>
              <a:gd name="T63" fmla="*/ 259895027 h 1337"/>
              <a:gd name="T64" fmla="*/ 2147483647 w 4704"/>
              <a:gd name="T65" fmla="*/ 501211131 h 1337"/>
              <a:gd name="T66" fmla="*/ 2147483647 w 4704"/>
              <a:gd name="T67" fmla="*/ 705439620 h 1337"/>
              <a:gd name="T68" fmla="*/ 2147483647 w 4704"/>
              <a:gd name="T69" fmla="*/ 853931206 h 1337"/>
              <a:gd name="T70" fmla="*/ 2147483647 w 4704"/>
              <a:gd name="T71" fmla="*/ 853931206 h 1337"/>
              <a:gd name="T72" fmla="*/ 2147483647 w 4704"/>
              <a:gd name="T73" fmla="*/ 779685413 h 1337"/>
              <a:gd name="T74" fmla="*/ 2147483647 w 4704"/>
              <a:gd name="T75" fmla="*/ 668281773 h 1337"/>
              <a:gd name="T76" fmla="*/ 2147483647 w 4704"/>
              <a:gd name="T77" fmla="*/ 501211131 h 133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4"/>
              <a:gd name="T118" fmla="*/ 0 h 1337"/>
              <a:gd name="T119" fmla="*/ 4704 w 4704"/>
              <a:gd name="T120" fmla="*/ 1337 h 133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4" h="1337">
                <a:moveTo>
                  <a:pt x="4580" y="21"/>
                </a:moveTo>
                <a:lnTo>
                  <a:pt x="4589" y="100"/>
                </a:lnTo>
                <a:lnTo>
                  <a:pt x="4598" y="181"/>
                </a:lnTo>
                <a:lnTo>
                  <a:pt x="4605" y="263"/>
                </a:lnTo>
                <a:lnTo>
                  <a:pt x="4612" y="345"/>
                </a:lnTo>
                <a:lnTo>
                  <a:pt x="4620" y="428"/>
                </a:lnTo>
                <a:lnTo>
                  <a:pt x="4626" y="510"/>
                </a:lnTo>
                <a:lnTo>
                  <a:pt x="4632" y="593"/>
                </a:lnTo>
                <a:lnTo>
                  <a:pt x="4638" y="677"/>
                </a:lnTo>
                <a:lnTo>
                  <a:pt x="4644" y="761"/>
                </a:lnTo>
                <a:lnTo>
                  <a:pt x="4652" y="844"/>
                </a:lnTo>
                <a:lnTo>
                  <a:pt x="4659" y="928"/>
                </a:lnTo>
                <a:lnTo>
                  <a:pt x="4666" y="1011"/>
                </a:lnTo>
                <a:lnTo>
                  <a:pt x="4674" y="1093"/>
                </a:lnTo>
                <a:lnTo>
                  <a:pt x="4684" y="1175"/>
                </a:lnTo>
                <a:lnTo>
                  <a:pt x="4693" y="1256"/>
                </a:lnTo>
                <a:lnTo>
                  <a:pt x="4704" y="1337"/>
                </a:lnTo>
                <a:lnTo>
                  <a:pt x="4565" y="1325"/>
                </a:lnTo>
                <a:lnTo>
                  <a:pt x="4425" y="1314"/>
                </a:lnTo>
                <a:lnTo>
                  <a:pt x="4285" y="1305"/>
                </a:lnTo>
                <a:lnTo>
                  <a:pt x="4145" y="1295"/>
                </a:lnTo>
                <a:lnTo>
                  <a:pt x="4005" y="1287"/>
                </a:lnTo>
                <a:lnTo>
                  <a:pt x="3865" y="1279"/>
                </a:lnTo>
                <a:lnTo>
                  <a:pt x="3726" y="1273"/>
                </a:lnTo>
                <a:lnTo>
                  <a:pt x="3586" y="1266"/>
                </a:lnTo>
                <a:lnTo>
                  <a:pt x="3447" y="1260"/>
                </a:lnTo>
                <a:lnTo>
                  <a:pt x="3307" y="1256"/>
                </a:lnTo>
                <a:lnTo>
                  <a:pt x="3168" y="1252"/>
                </a:lnTo>
                <a:lnTo>
                  <a:pt x="3029" y="1248"/>
                </a:lnTo>
                <a:lnTo>
                  <a:pt x="2751" y="1242"/>
                </a:lnTo>
                <a:lnTo>
                  <a:pt x="2472" y="1238"/>
                </a:lnTo>
                <a:lnTo>
                  <a:pt x="2195" y="1236"/>
                </a:lnTo>
                <a:lnTo>
                  <a:pt x="1917" y="1236"/>
                </a:lnTo>
                <a:lnTo>
                  <a:pt x="1640" y="1237"/>
                </a:lnTo>
                <a:lnTo>
                  <a:pt x="1362" y="1239"/>
                </a:lnTo>
                <a:lnTo>
                  <a:pt x="1086" y="1242"/>
                </a:lnTo>
                <a:lnTo>
                  <a:pt x="808" y="1247"/>
                </a:lnTo>
                <a:lnTo>
                  <a:pt x="531" y="1251"/>
                </a:lnTo>
                <a:lnTo>
                  <a:pt x="255" y="1255"/>
                </a:lnTo>
                <a:lnTo>
                  <a:pt x="0" y="1227"/>
                </a:lnTo>
                <a:lnTo>
                  <a:pt x="34" y="50"/>
                </a:lnTo>
                <a:lnTo>
                  <a:pt x="149" y="40"/>
                </a:lnTo>
                <a:lnTo>
                  <a:pt x="265" y="33"/>
                </a:lnTo>
                <a:lnTo>
                  <a:pt x="381" y="27"/>
                </a:lnTo>
                <a:lnTo>
                  <a:pt x="497" y="22"/>
                </a:lnTo>
                <a:lnTo>
                  <a:pt x="614" y="18"/>
                </a:lnTo>
                <a:lnTo>
                  <a:pt x="731" y="14"/>
                </a:lnTo>
                <a:lnTo>
                  <a:pt x="848" y="12"/>
                </a:lnTo>
                <a:lnTo>
                  <a:pt x="966" y="11"/>
                </a:lnTo>
                <a:lnTo>
                  <a:pt x="1086" y="10"/>
                </a:lnTo>
                <a:lnTo>
                  <a:pt x="1205" y="9"/>
                </a:lnTo>
                <a:lnTo>
                  <a:pt x="1324" y="8"/>
                </a:lnTo>
                <a:lnTo>
                  <a:pt x="1444" y="7"/>
                </a:lnTo>
                <a:lnTo>
                  <a:pt x="1565" y="7"/>
                </a:lnTo>
                <a:lnTo>
                  <a:pt x="1686" y="5"/>
                </a:lnTo>
                <a:lnTo>
                  <a:pt x="1808" y="4"/>
                </a:lnTo>
                <a:lnTo>
                  <a:pt x="1932" y="1"/>
                </a:lnTo>
                <a:lnTo>
                  <a:pt x="2010" y="0"/>
                </a:lnTo>
                <a:lnTo>
                  <a:pt x="2088" y="0"/>
                </a:lnTo>
                <a:lnTo>
                  <a:pt x="2168" y="0"/>
                </a:lnTo>
                <a:lnTo>
                  <a:pt x="2247" y="1"/>
                </a:lnTo>
                <a:lnTo>
                  <a:pt x="2406" y="4"/>
                </a:lnTo>
                <a:lnTo>
                  <a:pt x="2568" y="8"/>
                </a:lnTo>
                <a:lnTo>
                  <a:pt x="2729" y="14"/>
                </a:lnTo>
                <a:lnTo>
                  <a:pt x="2893" y="21"/>
                </a:lnTo>
                <a:lnTo>
                  <a:pt x="3058" y="27"/>
                </a:lnTo>
                <a:lnTo>
                  <a:pt x="3223" y="33"/>
                </a:lnTo>
                <a:lnTo>
                  <a:pt x="3390" y="38"/>
                </a:lnTo>
                <a:lnTo>
                  <a:pt x="3558" y="42"/>
                </a:lnTo>
                <a:lnTo>
                  <a:pt x="3727" y="46"/>
                </a:lnTo>
                <a:lnTo>
                  <a:pt x="3896" y="46"/>
                </a:lnTo>
                <a:lnTo>
                  <a:pt x="3980" y="46"/>
                </a:lnTo>
                <a:lnTo>
                  <a:pt x="4065" y="45"/>
                </a:lnTo>
                <a:lnTo>
                  <a:pt x="4151" y="42"/>
                </a:lnTo>
                <a:lnTo>
                  <a:pt x="4236" y="40"/>
                </a:lnTo>
                <a:lnTo>
                  <a:pt x="4322" y="36"/>
                </a:lnTo>
                <a:lnTo>
                  <a:pt x="4408" y="32"/>
                </a:lnTo>
                <a:lnTo>
                  <a:pt x="4493" y="27"/>
                </a:lnTo>
                <a:lnTo>
                  <a:pt x="4580" y="21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>
            <a:extLst>
              <a:ext uri="{FF2B5EF4-FFF2-40B4-BE49-F238E27FC236}">
                <a16:creationId xmlns:a16="http://schemas.microsoft.com/office/drawing/2014/main" id="{30169195-EC67-45E1-875F-A0DCCD2A0D85}"/>
              </a:ext>
            </a:extLst>
          </p:cNvPr>
          <p:cNvSpPr>
            <a:spLocks/>
          </p:cNvSpPr>
          <p:nvPr/>
        </p:nvSpPr>
        <p:spPr bwMode="auto">
          <a:xfrm>
            <a:off x="8128000" y="2398714"/>
            <a:ext cx="1193800" cy="1398587"/>
          </a:xfrm>
          <a:custGeom>
            <a:avLst/>
            <a:gdLst>
              <a:gd name="T0" fmla="*/ 0 w 4515"/>
              <a:gd name="T1" fmla="*/ 2147483647 h 5287"/>
              <a:gd name="T2" fmla="*/ 2147483647 w 4515"/>
              <a:gd name="T3" fmla="*/ 0 h 5287"/>
              <a:gd name="T4" fmla="*/ 2147483647 w 4515"/>
              <a:gd name="T5" fmla="*/ 2147483647 h 5287"/>
              <a:gd name="T6" fmla="*/ 2147483647 w 4515"/>
              <a:gd name="T7" fmla="*/ 2147483647 h 5287"/>
              <a:gd name="T8" fmla="*/ 2147483647 w 4515"/>
              <a:gd name="T9" fmla="*/ 2147483647 h 5287"/>
              <a:gd name="T10" fmla="*/ 2147483647 w 4515"/>
              <a:gd name="T11" fmla="*/ 2147483647 h 5287"/>
              <a:gd name="T12" fmla="*/ 2147483647 w 4515"/>
              <a:gd name="T13" fmla="*/ 2147483647 h 5287"/>
              <a:gd name="T14" fmla="*/ 1626696295 w 4515"/>
              <a:gd name="T15" fmla="*/ 2147483647 h 5287"/>
              <a:gd name="T16" fmla="*/ 1626696295 w 4515"/>
              <a:gd name="T17" fmla="*/ 2147483647 h 5287"/>
              <a:gd name="T18" fmla="*/ 1589713101 w 4515"/>
              <a:gd name="T19" fmla="*/ 2147483647 h 5287"/>
              <a:gd name="T20" fmla="*/ 1534273212 w 4515"/>
              <a:gd name="T21" fmla="*/ 2147483647 h 5287"/>
              <a:gd name="T22" fmla="*/ 1460307881 w 4515"/>
              <a:gd name="T23" fmla="*/ 2147483647 h 5287"/>
              <a:gd name="T24" fmla="*/ 1367884798 w 4515"/>
              <a:gd name="T25" fmla="*/ 2147483647 h 5287"/>
              <a:gd name="T26" fmla="*/ 1293988213 w 4515"/>
              <a:gd name="T27" fmla="*/ 2147483647 h 5287"/>
              <a:gd name="T28" fmla="*/ 1220022882 w 4515"/>
              <a:gd name="T29" fmla="*/ 2147483647 h 5287"/>
              <a:gd name="T30" fmla="*/ 1146056494 w 4515"/>
              <a:gd name="T31" fmla="*/ 2147483647 h 5287"/>
              <a:gd name="T32" fmla="*/ 1072159645 w 4515"/>
              <a:gd name="T33" fmla="*/ 2147483647 h 5287"/>
              <a:gd name="T34" fmla="*/ 1016650481 w 4515"/>
              <a:gd name="T35" fmla="*/ 2147483647 h 5287"/>
              <a:gd name="T36" fmla="*/ 979737090 w 4515"/>
              <a:gd name="T37" fmla="*/ 2147483647 h 5287"/>
              <a:gd name="T38" fmla="*/ 979737090 w 4515"/>
              <a:gd name="T39" fmla="*/ 2147483647 h 5287"/>
              <a:gd name="T40" fmla="*/ 998193786 w 4515"/>
              <a:gd name="T41" fmla="*/ 2147483647 h 5287"/>
              <a:gd name="T42" fmla="*/ 1035176980 w 4515"/>
              <a:gd name="T43" fmla="*/ 2147483647 h 5287"/>
              <a:gd name="T44" fmla="*/ 1072159645 w 4515"/>
              <a:gd name="T45" fmla="*/ 2147483647 h 5287"/>
              <a:gd name="T46" fmla="*/ 1127599799 w 4515"/>
              <a:gd name="T47" fmla="*/ 2147483647 h 5287"/>
              <a:gd name="T48" fmla="*/ 1183039688 w 4515"/>
              <a:gd name="T49" fmla="*/ 2147483647 h 5287"/>
              <a:gd name="T50" fmla="*/ 1257005019 w 4515"/>
              <a:gd name="T51" fmla="*/ 2147483647 h 5287"/>
              <a:gd name="T52" fmla="*/ 1312444908 w 4515"/>
              <a:gd name="T53" fmla="*/ 2147483647 h 5287"/>
              <a:gd name="T54" fmla="*/ 1367884798 w 4515"/>
              <a:gd name="T55" fmla="*/ 2147483647 h 5287"/>
              <a:gd name="T56" fmla="*/ 1404867992 w 4515"/>
              <a:gd name="T57" fmla="*/ 2147483647 h 5287"/>
              <a:gd name="T58" fmla="*/ 1460307881 w 4515"/>
              <a:gd name="T59" fmla="*/ 2147483647 h 5287"/>
              <a:gd name="T60" fmla="*/ 1478834380 w 4515"/>
              <a:gd name="T61" fmla="*/ 2147483647 h 5287"/>
              <a:gd name="T62" fmla="*/ 1497291075 w 4515"/>
              <a:gd name="T63" fmla="*/ 2147483647 h 5287"/>
              <a:gd name="T64" fmla="*/ 1478834380 w 4515"/>
              <a:gd name="T65" fmla="*/ 2147483647 h 5287"/>
              <a:gd name="T66" fmla="*/ 1478834380 w 4515"/>
              <a:gd name="T67" fmla="*/ 2147483647 h 5287"/>
              <a:gd name="T68" fmla="*/ 1423324687 w 4515"/>
              <a:gd name="T69" fmla="*/ 2147483647 h 5287"/>
              <a:gd name="T70" fmla="*/ 1349428102 w 4515"/>
              <a:gd name="T71" fmla="*/ 2147483647 h 5287"/>
              <a:gd name="T72" fmla="*/ 1257005019 w 4515"/>
              <a:gd name="T73" fmla="*/ 2147483647 h 5287"/>
              <a:gd name="T74" fmla="*/ 1146056494 w 4515"/>
              <a:gd name="T75" fmla="*/ 2147483647 h 5287"/>
              <a:gd name="T76" fmla="*/ 1035176980 w 4515"/>
              <a:gd name="T77" fmla="*/ 2147483647 h 5287"/>
              <a:gd name="T78" fmla="*/ 924227397 w 4515"/>
              <a:gd name="T79" fmla="*/ 2147483647 h 5287"/>
              <a:gd name="T80" fmla="*/ 794891452 w 4515"/>
              <a:gd name="T81" fmla="*/ 2147483647 h 5287"/>
              <a:gd name="T82" fmla="*/ 683942399 w 4515"/>
              <a:gd name="T83" fmla="*/ 2147483647 h 5287"/>
              <a:gd name="T84" fmla="*/ 591519844 w 4515"/>
              <a:gd name="T85" fmla="*/ 2147483647 h 5287"/>
              <a:gd name="T86" fmla="*/ 517553588 w 4515"/>
              <a:gd name="T87" fmla="*/ 2147483647 h 5287"/>
              <a:gd name="T88" fmla="*/ 462113963 w 4515"/>
              <a:gd name="T89" fmla="*/ 2147483647 h 5287"/>
              <a:gd name="T90" fmla="*/ 443657268 w 4515"/>
              <a:gd name="T91" fmla="*/ 2147483647 h 5287"/>
              <a:gd name="T92" fmla="*/ 443657268 w 4515"/>
              <a:gd name="T93" fmla="*/ 2147483647 h 5287"/>
              <a:gd name="T94" fmla="*/ 425130769 w 4515"/>
              <a:gd name="T95" fmla="*/ 2147483647 h 5287"/>
              <a:gd name="T96" fmla="*/ 406674074 w 4515"/>
              <a:gd name="T97" fmla="*/ 2147483647 h 5287"/>
              <a:gd name="T98" fmla="*/ 388217643 w 4515"/>
              <a:gd name="T99" fmla="*/ 2147483647 h 5287"/>
              <a:gd name="T100" fmla="*/ 332707950 w 4515"/>
              <a:gd name="T101" fmla="*/ 2147483647 h 5287"/>
              <a:gd name="T102" fmla="*/ 295794824 w 4515"/>
              <a:gd name="T103" fmla="*/ 2147483647 h 5287"/>
              <a:gd name="T104" fmla="*/ 258811828 w 4515"/>
              <a:gd name="T105" fmla="*/ 2147483647 h 5287"/>
              <a:gd name="T106" fmla="*/ 221828634 w 4515"/>
              <a:gd name="T107" fmla="*/ 2147483647 h 5287"/>
              <a:gd name="T108" fmla="*/ 184845440 w 4515"/>
              <a:gd name="T109" fmla="*/ 2147483647 h 5287"/>
              <a:gd name="T110" fmla="*/ 147862510 w 4515"/>
              <a:gd name="T111" fmla="*/ 2147483647 h 5287"/>
              <a:gd name="T112" fmla="*/ 110879283 w 4515"/>
              <a:gd name="T113" fmla="*/ 2147483647 h 5287"/>
              <a:gd name="T114" fmla="*/ 73966157 w 4515"/>
              <a:gd name="T115" fmla="*/ 2147483647 h 5287"/>
              <a:gd name="T116" fmla="*/ 36983211 w 4515"/>
              <a:gd name="T117" fmla="*/ 2147483647 h 5287"/>
              <a:gd name="T118" fmla="*/ 18456704 w 4515"/>
              <a:gd name="T119" fmla="*/ 2147483647 h 5287"/>
              <a:gd name="T120" fmla="*/ 18456704 w 4515"/>
              <a:gd name="T121" fmla="*/ 2147483647 h 5287"/>
              <a:gd name="T122" fmla="*/ 0 w 4515"/>
              <a:gd name="T123" fmla="*/ 2147483647 h 5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515"/>
              <a:gd name="T187" fmla="*/ 0 h 5287"/>
              <a:gd name="T188" fmla="*/ 4515 w 4515"/>
              <a:gd name="T189" fmla="*/ 5287 h 5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515" h="5287">
                <a:moveTo>
                  <a:pt x="0" y="221"/>
                </a:moveTo>
                <a:lnTo>
                  <a:pt x="1519" y="0"/>
                </a:lnTo>
                <a:lnTo>
                  <a:pt x="4515" y="551"/>
                </a:lnTo>
                <a:lnTo>
                  <a:pt x="4404" y="5183"/>
                </a:lnTo>
                <a:lnTo>
                  <a:pt x="689" y="5287"/>
                </a:lnTo>
                <a:lnTo>
                  <a:pt x="348" y="3956"/>
                </a:lnTo>
                <a:lnTo>
                  <a:pt x="279" y="3863"/>
                </a:lnTo>
                <a:lnTo>
                  <a:pt x="88" y="3479"/>
                </a:lnTo>
                <a:lnTo>
                  <a:pt x="88" y="3469"/>
                </a:lnTo>
                <a:lnTo>
                  <a:pt x="86" y="3442"/>
                </a:lnTo>
                <a:lnTo>
                  <a:pt x="83" y="3401"/>
                </a:lnTo>
                <a:lnTo>
                  <a:pt x="79" y="3345"/>
                </a:lnTo>
                <a:lnTo>
                  <a:pt x="74" y="3278"/>
                </a:lnTo>
                <a:lnTo>
                  <a:pt x="70" y="3202"/>
                </a:lnTo>
                <a:lnTo>
                  <a:pt x="66" y="3120"/>
                </a:lnTo>
                <a:lnTo>
                  <a:pt x="62" y="3033"/>
                </a:lnTo>
                <a:lnTo>
                  <a:pt x="58" y="2943"/>
                </a:lnTo>
                <a:lnTo>
                  <a:pt x="55" y="2853"/>
                </a:lnTo>
                <a:lnTo>
                  <a:pt x="53" y="2764"/>
                </a:lnTo>
                <a:lnTo>
                  <a:pt x="53" y="2679"/>
                </a:lnTo>
                <a:lnTo>
                  <a:pt x="54" y="2600"/>
                </a:lnTo>
                <a:lnTo>
                  <a:pt x="56" y="2530"/>
                </a:lnTo>
                <a:lnTo>
                  <a:pt x="58" y="2498"/>
                </a:lnTo>
                <a:lnTo>
                  <a:pt x="61" y="2470"/>
                </a:lnTo>
                <a:lnTo>
                  <a:pt x="64" y="2444"/>
                </a:lnTo>
                <a:lnTo>
                  <a:pt x="68" y="2421"/>
                </a:lnTo>
                <a:lnTo>
                  <a:pt x="71" y="2398"/>
                </a:lnTo>
                <a:lnTo>
                  <a:pt x="74" y="2372"/>
                </a:lnTo>
                <a:lnTo>
                  <a:pt x="76" y="2340"/>
                </a:lnTo>
                <a:lnTo>
                  <a:pt x="79" y="2306"/>
                </a:lnTo>
                <a:lnTo>
                  <a:pt x="80" y="2269"/>
                </a:lnTo>
                <a:lnTo>
                  <a:pt x="81" y="2229"/>
                </a:lnTo>
                <a:lnTo>
                  <a:pt x="80" y="2185"/>
                </a:lnTo>
                <a:lnTo>
                  <a:pt x="80" y="2140"/>
                </a:lnTo>
                <a:lnTo>
                  <a:pt x="77" y="2043"/>
                </a:lnTo>
                <a:lnTo>
                  <a:pt x="73" y="1940"/>
                </a:lnTo>
                <a:lnTo>
                  <a:pt x="68" y="1832"/>
                </a:lnTo>
                <a:lnTo>
                  <a:pt x="62" y="1722"/>
                </a:lnTo>
                <a:lnTo>
                  <a:pt x="56" y="1615"/>
                </a:lnTo>
                <a:lnTo>
                  <a:pt x="50" y="1508"/>
                </a:lnTo>
                <a:lnTo>
                  <a:pt x="43" y="1408"/>
                </a:lnTo>
                <a:lnTo>
                  <a:pt x="37" y="1314"/>
                </a:lnTo>
                <a:lnTo>
                  <a:pt x="32" y="1229"/>
                </a:lnTo>
                <a:lnTo>
                  <a:pt x="28" y="1158"/>
                </a:lnTo>
                <a:lnTo>
                  <a:pt x="25" y="1099"/>
                </a:lnTo>
                <a:lnTo>
                  <a:pt x="24" y="1058"/>
                </a:lnTo>
                <a:lnTo>
                  <a:pt x="24" y="1019"/>
                </a:lnTo>
                <a:lnTo>
                  <a:pt x="23" y="971"/>
                </a:lnTo>
                <a:lnTo>
                  <a:pt x="22" y="915"/>
                </a:lnTo>
                <a:lnTo>
                  <a:pt x="21" y="853"/>
                </a:lnTo>
                <a:lnTo>
                  <a:pt x="18" y="785"/>
                </a:lnTo>
                <a:lnTo>
                  <a:pt x="16" y="715"/>
                </a:lnTo>
                <a:lnTo>
                  <a:pt x="14" y="644"/>
                </a:lnTo>
                <a:lnTo>
                  <a:pt x="12" y="573"/>
                </a:lnTo>
                <a:lnTo>
                  <a:pt x="10" y="505"/>
                </a:lnTo>
                <a:lnTo>
                  <a:pt x="8" y="439"/>
                </a:lnTo>
                <a:lnTo>
                  <a:pt x="6" y="379"/>
                </a:lnTo>
                <a:lnTo>
                  <a:pt x="4" y="327"/>
                </a:lnTo>
                <a:lnTo>
                  <a:pt x="2" y="283"/>
                </a:lnTo>
                <a:lnTo>
                  <a:pt x="1" y="250"/>
                </a:lnTo>
                <a:lnTo>
                  <a:pt x="1" y="228"/>
                </a:lnTo>
                <a:lnTo>
                  <a:pt x="0" y="221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>
            <a:extLst>
              <a:ext uri="{FF2B5EF4-FFF2-40B4-BE49-F238E27FC236}">
                <a16:creationId xmlns:a16="http://schemas.microsoft.com/office/drawing/2014/main" id="{F50A12BC-9166-47CE-A5FA-65C098401354}"/>
              </a:ext>
            </a:extLst>
          </p:cNvPr>
          <p:cNvSpPr>
            <a:spLocks/>
          </p:cNvSpPr>
          <p:nvPr/>
        </p:nvSpPr>
        <p:spPr bwMode="auto">
          <a:xfrm>
            <a:off x="8275638" y="3414713"/>
            <a:ext cx="977900" cy="914400"/>
          </a:xfrm>
          <a:custGeom>
            <a:avLst/>
            <a:gdLst>
              <a:gd name="T0" fmla="*/ 2147483647 w 3696"/>
              <a:gd name="T1" fmla="*/ 2147483647 h 3456"/>
              <a:gd name="T2" fmla="*/ 2147483647 w 3696"/>
              <a:gd name="T3" fmla="*/ 2147483647 h 3456"/>
              <a:gd name="T4" fmla="*/ 2147483647 w 3696"/>
              <a:gd name="T5" fmla="*/ 2147483647 h 3456"/>
              <a:gd name="T6" fmla="*/ 2147483647 w 3696"/>
              <a:gd name="T7" fmla="*/ 2147483647 h 3456"/>
              <a:gd name="T8" fmla="*/ 2147483647 w 3696"/>
              <a:gd name="T9" fmla="*/ 2147483647 h 3456"/>
              <a:gd name="T10" fmla="*/ 2147483647 w 3696"/>
              <a:gd name="T11" fmla="*/ 2147483647 h 3456"/>
              <a:gd name="T12" fmla="*/ 2147483647 w 3696"/>
              <a:gd name="T13" fmla="*/ 2147483647 h 3456"/>
              <a:gd name="T14" fmla="*/ 2147483647 w 3696"/>
              <a:gd name="T15" fmla="*/ 2147483647 h 3456"/>
              <a:gd name="T16" fmla="*/ 2147483647 w 3696"/>
              <a:gd name="T17" fmla="*/ 2147483647 h 3456"/>
              <a:gd name="T18" fmla="*/ 2147483647 w 3696"/>
              <a:gd name="T19" fmla="*/ 2147483647 h 3456"/>
              <a:gd name="T20" fmla="*/ 2147483647 w 3696"/>
              <a:gd name="T21" fmla="*/ 2147483647 h 3456"/>
              <a:gd name="T22" fmla="*/ 2147483647 w 3696"/>
              <a:gd name="T23" fmla="*/ 2147483647 h 3456"/>
              <a:gd name="T24" fmla="*/ 2147483647 w 3696"/>
              <a:gd name="T25" fmla="*/ 2147483647 h 3456"/>
              <a:gd name="T26" fmla="*/ 2147483647 w 3696"/>
              <a:gd name="T27" fmla="*/ 2147483647 h 3456"/>
              <a:gd name="T28" fmla="*/ 2147483647 w 3696"/>
              <a:gd name="T29" fmla="*/ 2147483647 h 3456"/>
              <a:gd name="T30" fmla="*/ 2147483647 w 3696"/>
              <a:gd name="T31" fmla="*/ 2147483647 h 3456"/>
              <a:gd name="T32" fmla="*/ 2147483647 w 3696"/>
              <a:gd name="T33" fmla="*/ 2147483647 h 3456"/>
              <a:gd name="T34" fmla="*/ 2147483647 w 3696"/>
              <a:gd name="T35" fmla="*/ 2147483647 h 3456"/>
              <a:gd name="T36" fmla="*/ 2147483647 w 3696"/>
              <a:gd name="T37" fmla="*/ 2147483647 h 3456"/>
              <a:gd name="T38" fmla="*/ 2147483647 w 3696"/>
              <a:gd name="T39" fmla="*/ 2147483647 h 3456"/>
              <a:gd name="T40" fmla="*/ 2147483647 w 3696"/>
              <a:gd name="T41" fmla="*/ 2147483647 h 3456"/>
              <a:gd name="T42" fmla="*/ 2147483647 w 3696"/>
              <a:gd name="T43" fmla="*/ 2147483647 h 3456"/>
              <a:gd name="T44" fmla="*/ 2037405958 w 3696"/>
              <a:gd name="T45" fmla="*/ 2147483647 h 3456"/>
              <a:gd name="T46" fmla="*/ 2147483647 w 3696"/>
              <a:gd name="T47" fmla="*/ 2147483647 h 3456"/>
              <a:gd name="T48" fmla="*/ 2147483647 w 3696"/>
              <a:gd name="T49" fmla="*/ 2147483647 h 3456"/>
              <a:gd name="T50" fmla="*/ 2111540071 w 3696"/>
              <a:gd name="T51" fmla="*/ 2147483647 h 3456"/>
              <a:gd name="T52" fmla="*/ 1722526474 w 3696"/>
              <a:gd name="T53" fmla="*/ 2147483647 h 3456"/>
              <a:gd name="T54" fmla="*/ 1092767772 w 3696"/>
              <a:gd name="T55" fmla="*/ 2147483647 h 3456"/>
              <a:gd name="T56" fmla="*/ 314879616 w 3696"/>
              <a:gd name="T57" fmla="*/ 2147483647 h 3456"/>
              <a:gd name="T58" fmla="*/ 74064561 w 3696"/>
              <a:gd name="T59" fmla="*/ 2037405920 h 3456"/>
              <a:gd name="T60" fmla="*/ 388944144 w 3696"/>
              <a:gd name="T61" fmla="*/ 1277999051 h 3456"/>
              <a:gd name="T62" fmla="*/ 889055063 w 3696"/>
              <a:gd name="T63" fmla="*/ 796439265 h 3456"/>
              <a:gd name="T64" fmla="*/ 1537294906 w 3696"/>
              <a:gd name="T65" fmla="*/ 592726560 h 3456"/>
              <a:gd name="T66" fmla="*/ 2147483647 w 3696"/>
              <a:gd name="T67" fmla="*/ 555624578 h 3456"/>
              <a:gd name="T68" fmla="*/ 2147483647 w 3696"/>
              <a:gd name="T69" fmla="*/ 796439265 h 3456"/>
              <a:gd name="T70" fmla="*/ 2147483647 w 3696"/>
              <a:gd name="T71" fmla="*/ 1111319007 h 3456"/>
              <a:gd name="T72" fmla="*/ 2147483647 w 3696"/>
              <a:gd name="T73" fmla="*/ 1148351138 h 3456"/>
              <a:gd name="T74" fmla="*/ 2147483647 w 3696"/>
              <a:gd name="T75" fmla="*/ 1055735091 h 3456"/>
              <a:gd name="T76" fmla="*/ 2147483647 w 3696"/>
              <a:gd name="T77" fmla="*/ 1315031183 h 3456"/>
              <a:gd name="T78" fmla="*/ 2147483647 w 3696"/>
              <a:gd name="T79" fmla="*/ 1592878529 h 3456"/>
              <a:gd name="T80" fmla="*/ 2147483647 w 3696"/>
              <a:gd name="T81" fmla="*/ 1778110093 h 3456"/>
              <a:gd name="T82" fmla="*/ 2147483647 w 3696"/>
              <a:gd name="T83" fmla="*/ 1852174356 h 3456"/>
              <a:gd name="T84" fmla="*/ 2147483647 w 3696"/>
              <a:gd name="T85" fmla="*/ 1759558574 h 3456"/>
              <a:gd name="T86" fmla="*/ 2147483647 w 3696"/>
              <a:gd name="T87" fmla="*/ 1444748946 h 3456"/>
              <a:gd name="T88" fmla="*/ 2147483647 w 3696"/>
              <a:gd name="T89" fmla="*/ 1185383269 h 3456"/>
              <a:gd name="T90" fmla="*/ 2147483647 w 3696"/>
              <a:gd name="T91" fmla="*/ 944638698 h 3456"/>
              <a:gd name="T92" fmla="*/ 2147483647 w 3696"/>
              <a:gd name="T93" fmla="*/ 611207700 h 3456"/>
              <a:gd name="T94" fmla="*/ 2147483647 w 3696"/>
              <a:gd name="T95" fmla="*/ 74064560 h 3456"/>
              <a:gd name="T96" fmla="*/ 2147483647 w 3696"/>
              <a:gd name="T97" fmla="*/ 0 h 3456"/>
              <a:gd name="T98" fmla="*/ 2147483647 w 3696"/>
              <a:gd name="T99" fmla="*/ 129647946 h 3456"/>
              <a:gd name="T100" fmla="*/ 2147483647 w 3696"/>
              <a:gd name="T101" fmla="*/ 444527523 h 3456"/>
              <a:gd name="T102" fmla="*/ 2147483647 w 3696"/>
              <a:gd name="T103" fmla="*/ 666791351 h 345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696"/>
              <a:gd name="T157" fmla="*/ 0 h 3456"/>
              <a:gd name="T158" fmla="*/ 3696 w 3696"/>
              <a:gd name="T159" fmla="*/ 3456 h 345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696" h="3456">
                <a:moveTo>
                  <a:pt x="3623" y="37"/>
                </a:moveTo>
                <a:lnTo>
                  <a:pt x="3647" y="71"/>
                </a:lnTo>
                <a:lnTo>
                  <a:pt x="3647" y="281"/>
                </a:lnTo>
                <a:lnTo>
                  <a:pt x="3648" y="490"/>
                </a:lnTo>
                <a:lnTo>
                  <a:pt x="3650" y="697"/>
                </a:lnTo>
                <a:lnTo>
                  <a:pt x="3652" y="904"/>
                </a:lnTo>
                <a:lnTo>
                  <a:pt x="3655" y="1110"/>
                </a:lnTo>
                <a:lnTo>
                  <a:pt x="3659" y="1315"/>
                </a:lnTo>
                <a:lnTo>
                  <a:pt x="3664" y="1520"/>
                </a:lnTo>
                <a:lnTo>
                  <a:pt x="3668" y="1724"/>
                </a:lnTo>
                <a:lnTo>
                  <a:pt x="3673" y="1929"/>
                </a:lnTo>
                <a:lnTo>
                  <a:pt x="3677" y="2134"/>
                </a:lnTo>
                <a:lnTo>
                  <a:pt x="3681" y="2340"/>
                </a:lnTo>
                <a:lnTo>
                  <a:pt x="3685" y="2546"/>
                </a:lnTo>
                <a:lnTo>
                  <a:pt x="3688" y="2753"/>
                </a:lnTo>
                <a:lnTo>
                  <a:pt x="3692" y="2961"/>
                </a:lnTo>
                <a:lnTo>
                  <a:pt x="3694" y="3170"/>
                </a:lnTo>
                <a:lnTo>
                  <a:pt x="3696" y="3380"/>
                </a:lnTo>
                <a:lnTo>
                  <a:pt x="3686" y="3395"/>
                </a:lnTo>
                <a:lnTo>
                  <a:pt x="3677" y="3407"/>
                </a:lnTo>
                <a:lnTo>
                  <a:pt x="3667" y="3419"/>
                </a:lnTo>
                <a:lnTo>
                  <a:pt x="3656" y="3428"/>
                </a:lnTo>
                <a:lnTo>
                  <a:pt x="3646" y="3435"/>
                </a:lnTo>
                <a:lnTo>
                  <a:pt x="3635" y="3442"/>
                </a:lnTo>
                <a:lnTo>
                  <a:pt x="3623" y="3448"/>
                </a:lnTo>
                <a:lnTo>
                  <a:pt x="3612" y="3451"/>
                </a:lnTo>
                <a:lnTo>
                  <a:pt x="3600" y="3454"/>
                </a:lnTo>
                <a:lnTo>
                  <a:pt x="3588" y="3455"/>
                </a:lnTo>
                <a:lnTo>
                  <a:pt x="3576" y="3456"/>
                </a:lnTo>
                <a:lnTo>
                  <a:pt x="3562" y="3456"/>
                </a:lnTo>
                <a:lnTo>
                  <a:pt x="3550" y="3455"/>
                </a:lnTo>
                <a:lnTo>
                  <a:pt x="3536" y="3454"/>
                </a:lnTo>
                <a:lnTo>
                  <a:pt x="3523" y="3452"/>
                </a:lnTo>
                <a:lnTo>
                  <a:pt x="3509" y="3449"/>
                </a:lnTo>
                <a:lnTo>
                  <a:pt x="3453" y="3436"/>
                </a:lnTo>
                <a:lnTo>
                  <a:pt x="3394" y="3424"/>
                </a:lnTo>
                <a:lnTo>
                  <a:pt x="3379" y="3422"/>
                </a:lnTo>
                <a:lnTo>
                  <a:pt x="3364" y="3420"/>
                </a:lnTo>
                <a:lnTo>
                  <a:pt x="3349" y="3419"/>
                </a:lnTo>
                <a:lnTo>
                  <a:pt x="3334" y="3418"/>
                </a:lnTo>
                <a:lnTo>
                  <a:pt x="3319" y="3418"/>
                </a:lnTo>
                <a:lnTo>
                  <a:pt x="3303" y="3419"/>
                </a:lnTo>
                <a:lnTo>
                  <a:pt x="3288" y="3421"/>
                </a:lnTo>
                <a:lnTo>
                  <a:pt x="3273" y="3424"/>
                </a:lnTo>
                <a:lnTo>
                  <a:pt x="3191" y="3421"/>
                </a:lnTo>
                <a:lnTo>
                  <a:pt x="3102" y="3418"/>
                </a:lnTo>
                <a:lnTo>
                  <a:pt x="3006" y="3417"/>
                </a:lnTo>
                <a:lnTo>
                  <a:pt x="2904" y="3415"/>
                </a:lnTo>
                <a:lnTo>
                  <a:pt x="2685" y="3414"/>
                </a:lnTo>
                <a:lnTo>
                  <a:pt x="2449" y="3414"/>
                </a:lnTo>
                <a:lnTo>
                  <a:pt x="2201" y="3415"/>
                </a:lnTo>
                <a:lnTo>
                  <a:pt x="1946" y="3417"/>
                </a:lnTo>
                <a:lnTo>
                  <a:pt x="1689" y="3419"/>
                </a:lnTo>
                <a:lnTo>
                  <a:pt x="1436" y="3421"/>
                </a:lnTo>
                <a:lnTo>
                  <a:pt x="1189" y="3422"/>
                </a:lnTo>
                <a:lnTo>
                  <a:pt x="956" y="3422"/>
                </a:lnTo>
                <a:lnTo>
                  <a:pt x="846" y="3422"/>
                </a:lnTo>
                <a:lnTo>
                  <a:pt x="741" y="3421"/>
                </a:lnTo>
                <a:lnTo>
                  <a:pt x="642" y="3419"/>
                </a:lnTo>
                <a:lnTo>
                  <a:pt x="549" y="3417"/>
                </a:lnTo>
                <a:lnTo>
                  <a:pt x="463" y="3414"/>
                </a:lnTo>
                <a:lnTo>
                  <a:pt x="384" y="3410"/>
                </a:lnTo>
                <a:lnTo>
                  <a:pt x="314" y="3406"/>
                </a:lnTo>
                <a:lnTo>
                  <a:pt x="252" y="3401"/>
                </a:lnTo>
                <a:lnTo>
                  <a:pt x="200" y="3395"/>
                </a:lnTo>
                <a:lnTo>
                  <a:pt x="158" y="3388"/>
                </a:lnTo>
                <a:lnTo>
                  <a:pt x="126" y="3380"/>
                </a:lnTo>
                <a:lnTo>
                  <a:pt x="106" y="3371"/>
                </a:lnTo>
                <a:lnTo>
                  <a:pt x="110" y="3271"/>
                </a:lnTo>
                <a:lnTo>
                  <a:pt x="113" y="3170"/>
                </a:lnTo>
                <a:lnTo>
                  <a:pt x="115" y="3069"/>
                </a:lnTo>
                <a:lnTo>
                  <a:pt x="117" y="2968"/>
                </a:lnTo>
                <a:lnTo>
                  <a:pt x="119" y="2867"/>
                </a:lnTo>
                <a:lnTo>
                  <a:pt x="119" y="2766"/>
                </a:lnTo>
                <a:lnTo>
                  <a:pt x="120" y="2665"/>
                </a:lnTo>
                <a:lnTo>
                  <a:pt x="120" y="2563"/>
                </a:lnTo>
                <a:lnTo>
                  <a:pt x="118" y="2360"/>
                </a:lnTo>
                <a:lnTo>
                  <a:pt x="114" y="2158"/>
                </a:lnTo>
                <a:lnTo>
                  <a:pt x="109" y="1955"/>
                </a:lnTo>
                <a:lnTo>
                  <a:pt x="102" y="1753"/>
                </a:lnTo>
                <a:lnTo>
                  <a:pt x="93" y="1550"/>
                </a:lnTo>
                <a:lnTo>
                  <a:pt x="83" y="1348"/>
                </a:lnTo>
                <a:lnTo>
                  <a:pt x="72" y="1146"/>
                </a:lnTo>
                <a:lnTo>
                  <a:pt x="59" y="945"/>
                </a:lnTo>
                <a:lnTo>
                  <a:pt x="46" y="744"/>
                </a:lnTo>
                <a:lnTo>
                  <a:pt x="31" y="544"/>
                </a:lnTo>
                <a:lnTo>
                  <a:pt x="17" y="346"/>
                </a:lnTo>
                <a:lnTo>
                  <a:pt x="0" y="148"/>
                </a:lnTo>
                <a:lnTo>
                  <a:pt x="1" y="128"/>
                </a:lnTo>
                <a:lnTo>
                  <a:pt x="4" y="110"/>
                </a:lnTo>
                <a:lnTo>
                  <a:pt x="8" y="94"/>
                </a:lnTo>
                <a:lnTo>
                  <a:pt x="14" y="81"/>
                </a:lnTo>
                <a:lnTo>
                  <a:pt x="21" y="69"/>
                </a:lnTo>
                <a:lnTo>
                  <a:pt x="28" y="59"/>
                </a:lnTo>
                <a:lnTo>
                  <a:pt x="37" y="51"/>
                </a:lnTo>
                <a:lnTo>
                  <a:pt x="48" y="43"/>
                </a:lnTo>
                <a:lnTo>
                  <a:pt x="58" y="38"/>
                </a:lnTo>
                <a:lnTo>
                  <a:pt x="71" y="34"/>
                </a:lnTo>
                <a:lnTo>
                  <a:pt x="83" y="32"/>
                </a:lnTo>
                <a:lnTo>
                  <a:pt x="96" y="30"/>
                </a:lnTo>
                <a:lnTo>
                  <a:pt x="111" y="29"/>
                </a:lnTo>
                <a:lnTo>
                  <a:pt x="125" y="30"/>
                </a:lnTo>
                <a:lnTo>
                  <a:pt x="141" y="30"/>
                </a:lnTo>
                <a:lnTo>
                  <a:pt x="157" y="32"/>
                </a:lnTo>
                <a:lnTo>
                  <a:pt x="223" y="43"/>
                </a:lnTo>
                <a:lnTo>
                  <a:pt x="291" y="56"/>
                </a:lnTo>
                <a:lnTo>
                  <a:pt x="308" y="58"/>
                </a:lnTo>
                <a:lnTo>
                  <a:pt x="324" y="60"/>
                </a:lnTo>
                <a:lnTo>
                  <a:pt x="340" y="61"/>
                </a:lnTo>
                <a:lnTo>
                  <a:pt x="356" y="62"/>
                </a:lnTo>
                <a:lnTo>
                  <a:pt x="371" y="62"/>
                </a:lnTo>
                <a:lnTo>
                  <a:pt x="386" y="62"/>
                </a:lnTo>
                <a:lnTo>
                  <a:pt x="400" y="60"/>
                </a:lnTo>
                <a:lnTo>
                  <a:pt x="413" y="57"/>
                </a:lnTo>
                <a:lnTo>
                  <a:pt x="575" y="61"/>
                </a:lnTo>
                <a:lnTo>
                  <a:pt x="734" y="66"/>
                </a:lnTo>
                <a:lnTo>
                  <a:pt x="893" y="71"/>
                </a:lnTo>
                <a:lnTo>
                  <a:pt x="1050" y="76"/>
                </a:lnTo>
                <a:lnTo>
                  <a:pt x="1207" y="81"/>
                </a:lnTo>
                <a:lnTo>
                  <a:pt x="1362" y="86"/>
                </a:lnTo>
                <a:lnTo>
                  <a:pt x="1516" y="90"/>
                </a:lnTo>
                <a:lnTo>
                  <a:pt x="1672" y="93"/>
                </a:lnTo>
                <a:lnTo>
                  <a:pt x="1826" y="96"/>
                </a:lnTo>
                <a:lnTo>
                  <a:pt x="1980" y="98"/>
                </a:lnTo>
                <a:lnTo>
                  <a:pt x="2135" y="100"/>
                </a:lnTo>
                <a:lnTo>
                  <a:pt x="2291" y="100"/>
                </a:lnTo>
                <a:lnTo>
                  <a:pt x="2447" y="100"/>
                </a:lnTo>
                <a:lnTo>
                  <a:pt x="2604" y="98"/>
                </a:lnTo>
                <a:lnTo>
                  <a:pt x="2762" y="95"/>
                </a:lnTo>
                <a:lnTo>
                  <a:pt x="2922" y="90"/>
                </a:lnTo>
                <a:lnTo>
                  <a:pt x="2956" y="84"/>
                </a:lnTo>
                <a:lnTo>
                  <a:pt x="2991" y="78"/>
                </a:lnTo>
                <a:lnTo>
                  <a:pt x="3027" y="73"/>
                </a:lnTo>
                <a:lnTo>
                  <a:pt x="3063" y="70"/>
                </a:lnTo>
                <a:lnTo>
                  <a:pt x="3134" y="64"/>
                </a:lnTo>
                <a:lnTo>
                  <a:pt x="3207" y="58"/>
                </a:lnTo>
                <a:lnTo>
                  <a:pt x="3243" y="55"/>
                </a:lnTo>
                <a:lnTo>
                  <a:pt x="3279" y="51"/>
                </a:lnTo>
                <a:lnTo>
                  <a:pt x="3316" y="45"/>
                </a:lnTo>
                <a:lnTo>
                  <a:pt x="3351" y="40"/>
                </a:lnTo>
                <a:lnTo>
                  <a:pt x="3386" y="33"/>
                </a:lnTo>
                <a:lnTo>
                  <a:pt x="3421" y="25"/>
                </a:lnTo>
                <a:lnTo>
                  <a:pt x="3455" y="15"/>
                </a:lnTo>
                <a:lnTo>
                  <a:pt x="3489" y="4"/>
                </a:lnTo>
                <a:lnTo>
                  <a:pt x="3501" y="1"/>
                </a:lnTo>
                <a:lnTo>
                  <a:pt x="3511" y="0"/>
                </a:lnTo>
                <a:lnTo>
                  <a:pt x="3522" y="0"/>
                </a:lnTo>
                <a:lnTo>
                  <a:pt x="3530" y="2"/>
                </a:lnTo>
                <a:lnTo>
                  <a:pt x="3538" y="4"/>
                </a:lnTo>
                <a:lnTo>
                  <a:pt x="3545" y="7"/>
                </a:lnTo>
                <a:lnTo>
                  <a:pt x="3553" y="11"/>
                </a:lnTo>
                <a:lnTo>
                  <a:pt x="3560" y="15"/>
                </a:lnTo>
                <a:lnTo>
                  <a:pt x="3573" y="24"/>
                </a:lnTo>
                <a:lnTo>
                  <a:pt x="3588" y="32"/>
                </a:lnTo>
                <a:lnTo>
                  <a:pt x="3595" y="34"/>
                </a:lnTo>
                <a:lnTo>
                  <a:pt x="3604" y="36"/>
                </a:lnTo>
                <a:lnTo>
                  <a:pt x="3613" y="37"/>
                </a:lnTo>
                <a:lnTo>
                  <a:pt x="3623" y="3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506C02C7-8B1A-49ED-BBBE-717FCD1809DB}"/>
              </a:ext>
            </a:extLst>
          </p:cNvPr>
          <p:cNvSpPr>
            <a:spLocks/>
          </p:cNvSpPr>
          <p:nvPr/>
        </p:nvSpPr>
        <p:spPr bwMode="auto">
          <a:xfrm>
            <a:off x="8307388" y="3471863"/>
            <a:ext cx="914400" cy="823912"/>
          </a:xfrm>
          <a:custGeom>
            <a:avLst/>
            <a:gdLst>
              <a:gd name="T0" fmla="*/ 2147483647 w 3456"/>
              <a:gd name="T1" fmla="*/ 1223620361 h 3113"/>
              <a:gd name="T2" fmla="*/ 2147483647 w 3456"/>
              <a:gd name="T3" fmla="*/ 1168000893 h 3113"/>
              <a:gd name="T4" fmla="*/ 2147483647 w 3456"/>
              <a:gd name="T5" fmla="*/ 1093818400 h 3113"/>
              <a:gd name="T6" fmla="*/ 2147483647 w 3456"/>
              <a:gd name="T7" fmla="*/ 982580522 h 3113"/>
              <a:gd name="T8" fmla="*/ 2147483647 w 3456"/>
              <a:gd name="T9" fmla="*/ 871342115 h 3113"/>
              <a:gd name="T10" fmla="*/ 2147483647 w 3456"/>
              <a:gd name="T11" fmla="*/ 704485298 h 3113"/>
              <a:gd name="T12" fmla="*/ 2147483647 w 3456"/>
              <a:gd name="T13" fmla="*/ 537627819 h 3113"/>
              <a:gd name="T14" fmla="*/ 2147483647 w 3456"/>
              <a:gd name="T15" fmla="*/ 370770738 h 3113"/>
              <a:gd name="T16" fmla="*/ 2147483647 w 3456"/>
              <a:gd name="T17" fmla="*/ 2147483647 h 3113"/>
              <a:gd name="T18" fmla="*/ 2147483647 w 3456"/>
              <a:gd name="T19" fmla="*/ 2147483647 h 3113"/>
              <a:gd name="T20" fmla="*/ 2147483647 w 3456"/>
              <a:gd name="T21" fmla="*/ 2147483647 h 3113"/>
              <a:gd name="T22" fmla="*/ 2147483647 w 3456"/>
              <a:gd name="T23" fmla="*/ 2147483647 h 3113"/>
              <a:gd name="T24" fmla="*/ 2147483647 w 3456"/>
              <a:gd name="T25" fmla="*/ 2147483647 h 3113"/>
              <a:gd name="T26" fmla="*/ 2147483647 w 3456"/>
              <a:gd name="T27" fmla="*/ 2147483647 h 3113"/>
              <a:gd name="T28" fmla="*/ 2147483647 w 3456"/>
              <a:gd name="T29" fmla="*/ 2147483647 h 3113"/>
              <a:gd name="T30" fmla="*/ 2147483647 w 3456"/>
              <a:gd name="T31" fmla="*/ 2147483647 h 3113"/>
              <a:gd name="T32" fmla="*/ 2147483647 w 3456"/>
              <a:gd name="T33" fmla="*/ 2147483647 h 3113"/>
              <a:gd name="T34" fmla="*/ 2147483647 w 3456"/>
              <a:gd name="T35" fmla="*/ 2147483647 h 3113"/>
              <a:gd name="T36" fmla="*/ 2147483647 w 3456"/>
              <a:gd name="T37" fmla="*/ 2147483647 h 3113"/>
              <a:gd name="T38" fmla="*/ 2147483647 w 3456"/>
              <a:gd name="T39" fmla="*/ 2147483647 h 3113"/>
              <a:gd name="T40" fmla="*/ 2147483647 w 3456"/>
              <a:gd name="T41" fmla="*/ 2147483647 h 3113"/>
              <a:gd name="T42" fmla="*/ 2147483647 w 3456"/>
              <a:gd name="T43" fmla="*/ 2147483647 h 3113"/>
              <a:gd name="T44" fmla="*/ 2147483647 w 3456"/>
              <a:gd name="T45" fmla="*/ 2147483647 h 3113"/>
              <a:gd name="T46" fmla="*/ 2147483647 w 3456"/>
              <a:gd name="T47" fmla="*/ 2147483647 h 3113"/>
              <a:gd name="T48" fmla="*/ 2147483647 w 3456"/>
              <a:gd name="T49" fmla="*/ 2147483647 h 3113"/>
              <a:gd name="T50" fmla="*/ 2147483647 w 3456"/>
              <a:gd name="T51" fmla="*/ 2147483647 h 3113"/>
              <a:gd name="T52" fmla="*/ 2147483647 w 3456"/>
              <a:gd name="T53" fmla="*/ 2147483647 h 3113"/>
              <a:gd name="T54" fmla="*/ 2147483647 w 3456"/>
              <a:gd name="T55" fmla="*/ 2147483647 h 3113"/>
              <a:gd name="T56" fmla="*/ 2147483647 w 3456"/>
              <a:gd name="T57" fmla="*/ 2147483647 h 3113"/>
              <a:gd name="T58" fmla="*/ 2147483647 w 3456"/>
              <a:gd name="T59" fmla="*/ 2147483647 h 3113"/>
              <a:gd name="T60" fmla="*/ 2037405920 w 3456"/>
              <a:gd name="T61" fmla="*/ 2147483647 h 3113"/>
              <a:gd name="T62" fmla="*/ 2111470183 w 3456"/>
              <a:gd name="T63" fmla="*/ 2147483647 h 3113"/>
              <a:gd name="T64" fmla="*/ 2092989571 w 3456"/>
              <a:gd name="T65" fmla="*/ 2147483647 h 3113"/>
              <a:gd name="T66" fmla="*/ 1963341658 w 3456"/>
              <a:gd name="T67" fmla="*/ 2147483647 h 3113"/>
              <a:gd name="T68" fmla="*/ 1704045831 w 3456"/>
              <a:gd name="T69" fmla="*/ 2147483647 h 3113"/>
              <a:gd name="T70" fmla="*/ 1352134222 w 3456"/>
              <a:gd name="T71" fmla="*/ 2147483647 h 3113"/>
              <a:gd name="T72" fmla="*/ 889055047 w 3456"/>
              <a:gd name="T73" fmla="*/ 2147483647 h 3113"/>
              <a:gd name="T74" fmla="*/ 314879610 w 3456"/>
              <a:gd name="T75" fmla="*/ 2147483647 h 3113"/>
              <a:gd name="T76" fmla="*/ 852022915 w 3456"/>
              <a:gd name="T77" fmla="*/ 92675150 h 3113"/>
              <a:gd name="T78" fmla="*/ 2147483647 w 3456"/>
              <a:gd name="T79" fmla="*/ 278095621 h 3113"/>
              <a:gd name="T80" fmla="*/ 2147483647 w 3456"/>
              <a:gd name="T81" fmla="*/ 482008881 h 3113"/>
              <a:gd name="T82" fmla="*/ 2147483647 w 3456"/>
              <a:gd name="T83" fmla="*/ 630372941 h 3113"/>
              <a:gd name="T84" fmla="*/ 2147483647 w 3456"/>
              <a:gd name="T85" fmla="*/ 723048059 h 3113"/>
              <a:gd name="T86" fmla="*/ 2147483647 w 3456"/>
              <a:gd name="T87" fmla="*/ 797230287 h 3113"/>
              <a:gd name="T88" fmla="*/ 2147483647 w 3456"/>
              <a:gd name="T89" fmla="*/ 834286466 h 3113"/>
              <a:gd name="T90" fmla="*/ 2147483647 w 3456"/>
              <a:gd name="T91" fmla="*/ 945524344 h 3113"/>
              <a:gd name="T92" fmla="*/ 2147483647 w 3456"/>
              <a:gd name="T93" fmla="*/ 1112381425 h 31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456"/>
              <a:gd name="T142" fmla="*/ 0 h 3113"/>
              <a:gd name="T143" fmla="*/ 3456 w 3456"/>
              <a:gd name="T144" fmla="*/ 3113 h 311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456" h="3113">
                <a:moveTo>
                  <a:pt x="1490" y="67"/>
                </a:moveTo>
                <a:lnTo>
                  <a:pt x="1608" y="66"/>
                </a:lnTo>
                <a:lnTo>
                  <a:pt x="1727" y="64"/>
                </a:lnTo>
                <a:lnTo>
                  <a:pt x="1846" y="63"/>
                </a:lnTo>
                <a:lnTo>
                  <a:pt x="1966" y="61"/>
                </a:lnTo>
                <a:lnTo>
                  <a:pt x="2086" y="59"/>
                </a:lnTo>
                <a:lnTo>
                  <a:pt x="2207" y="56"/>
                </a:lnTo>
                <a:lnTo>
                  <a:pt x="2328" y="53"/>
                </a:lnTo>
                <a:lnTo>
                  <a:pt x="2450" y="50"/>
                </a:lnTo>
                <a:lnTo>
                  <a:pt x="2571" y="47"/>
                </a:lnTo>
                <a:lnTo>
                  <a:pt x="2693" y="43"/>
                </a:lnTo>
                <a:lnTo>
                  <a:pt x="2814" y="38"/>
                </a:lnTo>
                <a:lnTo>
                  <a:pt x="2936" y="34"/>
                </a:lnTo>
                <a:lnTo>
                  <a:pt x="3058" y="29"/>
                </a:lnTo>
                <a:lnTo>
                  <a:pt x="3179" y="25"/>
                </a:lnTo>
                <a:lnTo>
                  <a:pt x="3300" y="20"/>
                </a:lnTo>
                <a:lnTo>
                  <a:pt x="3421" y="15"/>
                </a:lnTo>
                <a:lnTo>
                  <a:pt x="3417" y="203"/>
                </a:lnTo>
                <a:lnTo>
                  <a:pt x="3416" y="393"/>
                </a:lnTo>
                <a:lnTo>
                  <a:pt x="3416" y="583"/>
                </a:lnTo>
                <a:lnTo>
                  <a:pt x="3418" y="776"/>
                </a:lnTo>
                <a:lnTo>
                  <a:pt x="3421" y="969"/>
                </a:lnTo>
                <a:lnTo>
                  <a:pt x="3425" y="1163"/>
                </a:lnTo>
                <a:lnTo>
                  <a:pt x="3429" y="1358"/>
                </a:lnTo>
                <a:lnTo>
                  <a:pt x="3435" y="1553"/>
                </a:lnTo>
                <a:lnTo>
                  <a:pt x="3439" y="1749"/>
                </a:lnTo>
                <a:lnTo>
                  <a:pt x="3444" y="1945"/>
                </a:lnTo>
                <a:lnTo>
                  <a:pt x="3448" y="2140"/>
                </a:lnTo>
                <a:lnTo>
                  <a:pt x="3452" y="2336"/>
                </a:lnTo>
                <a:lnTo>
                  <a:pt x="3454" y="2531"/>
                </a:lnTo>
                <a:lnTo>
                  <a:pt x="3456" y="2725"/>
                </a:lnTo>
                <a:lnTo>
                  <a:pt x="3456" y="2920"/>
                </a:lnTo>
                <a:lnTo>
                  <a:pt x="3454" y="3113"/>
                </a:lnTo>
                <a:lnTo>
                  <a:pt x="3280" y="3102"/>
                </a:lnTo>
                <a:lnTo>
                  <a:pt x="3108" y="3093"/>
                </a:lnTo>
                <a:lnTo>
                  <a:pt x="2938" y="3086"/>
                </a:lnTo>
                <a:lnTo>
                  <a:pt x="2769" y="3079"/>
                </a:lnTo>
                <a:lnTo>
                  <a:pt x="2600" y="3074"/>
                </a:lnTo>
                <a:lnTo>
                  <a:pt x="2432" y="3071"/>
                </a:lnTo>
                <a:lnTo>
                  <a:pt x="2264" y="3069"/>
                </a:lnTo>
                <a:lnTo>
                  <a:pt x="2098" y="3068"/>
                </a:lnTo>
                <a:lnTo>
                  <a:pt x="1931" y="3069"/>
                </a:lnTo>
                <a:lnTo>
                  <a:pt x="1764" y="3071"/>
                </a:lnTo>
                <a:lnTo>
                  <a:pt x="1596" y="3074"/>
                </a:lnTo>
                <a:lnTo>
                  <a:pt x="1428" y="3077"/>
                </a:lnTo>
                <a:lnTo>
                  <a:pt x="1259" y="3083"/>
                </a:lnTo>
                <a:lnTo>
                  <a:pt x="1089" y="3089"/>
                </a:lnTo>
                <a:lnTo>
                  <a:pt x="918" y="3096"/>
                </a:lnTo>
                <a:lnTo>
                  <a:pt x="745" y="3103"/>
                </a:lnTo>
                <a:lnTo>
                  <a:pt x="705" y="3103"/>
                </a:lnTo>
                <a:lnTo>
                  <a:pt x="666" y="3103"/>
                </a:lnTo>
                <a:lnTo>
                  <a:pt x="626" y="3102"/>
                </a:lnTo>
                <a:lnTo>
                  <a:pt x="585" y="3100"/>
                </a:lnTo>
                <a:lnTo>
                  <a:pt x="545" y="3098"/>
                </a:lnTo>
                <a:lnTo>
                  <a:pt x="505" y="3095"/>
                </a:lnTo>
                <a:lnTo>
                  <a:pt x="464" y="3091"/>
                </a:lnTo>
                <a:lnTo>
                  <a:pt x="423" y="3087"/>
                </a:lnTo>
                <a:lnTo>
                  <a:pt x="342" y="3076"/>
                </a:lnTo>
                <a:lnTo>
                  <a:pt x="261" y="3065"/>
                </a:lnTo>
                <a:lnTo>
                  <a:pt x="182" y="3054"/>
                </a:lnTo>
                <a:lnTo>
                  <a:pt x="106" y="3041"/>
                </a:lnTo>
                <a:lnTo>
                  <a:pt x="110" y="2844"/>
                </a:lnTo>
                <a:lnTo>
                  <a:pt x="113" y="2650"/>
                </a:lnTo>
                <a:lnTo>
                  <a:pt x="114" y="2457"/>
                </a:lnTo>
                <a:lnTo>
                  <a:pt x="114" y="2266"/>
                </a:lnTo>
                <a:lnTo>
                  <a:pt x="113" y="2074"/>
                </a:lnTo>
                <a:lnTo>
                  <a:pt x="110" y="1885"/>
                </a:lnTo>
                <a:lnTo>
                  <a:pt x="106" y="1696"/>
                </a:lnTo>
                <a:lnTo>
                  <a:pt x="100" y="1508"/>
                </a:lnTo>
                <a:lnTo>
                  <a:pt x="92" y="1320"/>
                </a:lnTo>
                <a:lnTo>
                  <a:pt x="83" y="1132"/>
                </a:lnTo>
                <a:lnTo>
                  <a:pt x="73" y="944"/>
                </a:lnTo>
                <a:lnTo>
                  <a:pt x="61" y="757"/>
                </a:lnTo>
                <a:lnTo>
                  <a:pt x="48" y="569"/>
                </a:lnTo>
                <a:lnTo>
                  <a:pt x="33" y="380"/>
                </a:lnTo>
                <a:lnTo>
                  <a:pt x="17" y="191"/>
                </a:lnTo>
                <a:lnTo>
                  <a:pt x="0" y="0"/>
                </a:lnTo>
                <a:lnTo>
                  <a:pt x="46" y="5"/>
                </a:lnTo>
                <a:lnTo>
                  <a:pt x="91" y="10"/>
                </a:lnTo>
                <a:lnTo>
                  <a:pt x="138" y="15"/>
                </a:lnTo>
                <a:lnTo>
                  <a:pt x="184" y="19"/>
                </a:lnTo>
                <a:lnTo>
                  <a:pt x="277" y="26"/>
                </a:lnTo>
                <a:lnTo>
                  <a:pt x="370" y="31"/>
                </a:lnTo>
                <a:lnTo>
                  <a:pt x="463" y="34"/>
                </a:lnTo>
                <a:lnTo>
                  <a:pt x="557" y="37"/>
                </a:lnTo>
                <a:lnTo>
                  <a:pt x="651" y="39"/>
                </a:lnTo>
                <a:lnTo>
                  <a:pt x="745" y="41"/>
                </a:lnTo>
                <a:lnTo>
                  <a:pt x="838" y="43"/>
                </a:lnTo>
                <a:lnTo>
                  <a:pt x="931" y="44"/>
                </a:lnTo>
                <a:lnTo>
                  <a:pt x="1026" y="45"/>
                </a:lnTo>
                <a:lnTo>
                  <a:pt x="1119" y="48"/>
                </a:lnTo>
                <a:lnTo>
                  <a:pt x="1212" y="51"/>
                </a:lnTo>
                <a:lnTo>
                  <a:pt x="1304" y="55"/>
                </a:lnTo>
                <a:lnTo>
                  <a:pt x="1397" y="60"/>
                </a:lnTo>
                <a:lnTo>
                  <a:pt x="1490" y="67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77313718-A17F-4DF3-A8FC-BB00AB27B087}"/>
              </a:ext>
            </a:extLst>
          </p:cNvPr>
          <p:cNvSpPr>
            <a:spLocks/>
          </p:cNvSpPr>
          <p:nvPr/>
        </p:nvSpPr>
        <p:spPr bwMode="auto">
          <a:xfrm>
            <a:off x="8542339" y="3554414"/>
            <a:ext cx="371475" cy="136525"/>
          </a:xfrm>
          <a:custGeom>
            <a:avLst/>
            <a:gdLst>
              <a:gd name="T0" fmla="*/ 2147483647 w 1406"/>
              <a:gd name="T1" fmla="*/ 503038849 h 515"/>
              <a:gd name="T2" fmla="*/ 2147483647 w 1406"/>
              <a:gd name="T3" fmla="*/ 1583539204 h 515"/>
              <a:gd name="T4" fmla="*/ 2147483647 w 1406"/>
              <a:gd name="T5" fmla="*/ 2147483647 h 515"/>
              <a:gd name="T6" fmla="*/ 2147483647 w 1406"/>
              <a:gd name="T7" fmla="*/ 2147483647 h 515"/>
              <a:gd name="T8" fmla="*/ 2147483647 w 1406"/>
              <a:gd name="T9" fmla="*/ 2147483647 h 515"/>
              <a:gd name="T10" fmla="*/ 2147483647 w 1406"/>
              <a:gd name="T11" fmla="*/ 2147483647 h 515"/>
              <a:gd name="T12" fmla="*/ 2147483647 w 1406"/>
              <a:gd name="T13" fmla="*/ 2147483647 h 515"/>
              <a:gd name="T14" fmla="*/ 2147483647 w 1406"/>
              <a:gd name="T15" fmla="*/ 2147483647 h 515"/>
              <a:gd name="T16" fmla="*/ 2147483647 w 1406"/>
              <a:gd name="T17" fmla="*/ 2147483647 h 515"/>
              <a:gd name="T18" fmla="*/ 2147483647 w 1406"/>
              <a:gd name="T19" fmla="*/ 2147483647 h 515"/>
              <a:gd name="T20" fmla="*/ 2147483647 w 1406"/>
              <a:gd name="T21" fmla="*/ 2147483647 h 515"/>
              <a:gd name="T22" fmla="*/ 2147483647 w 1406"/>
              <a:gd name="T23" fmla="*/ 2147483647 h 515"/>
              <a:gd name="T24" fmla="*/ 2147483647 w 1406"/>
              <a:gd name="T25" fmla="*/ 2147483647 h 515"/>
              <a:gd name="T26" fmla="*/ 2147483647 w 1406"/>
              <a:gd name="T27" fmla="*/ 2147483647 h 515"/>
              <a:gd name="T28" fmla="*/ 2147483647 w 1406"/>
              <a:gd name="T29" fmla="*/ 2147483647 h 515"/>
              <a:gd name="T30" fmla="*/ 2147483647 w 1406"/>
              <a:gd name="T31" fmla="*/ 2147483647 h 515"/>
              <a:gd name="T32" fmla="*/ 2147483647 w 1406"/>
              <a:gd name="T33" fmla="*/ 2147483647 h 515"/>
              <a:gd name="T34" fmla="*/ 1659900322 w 1406"/>
              <a:gd name="T35" fmla="*/ 2147483647 h 515"/>
              <a:gd name="T36" fmla="*/ 719273899 w 1406"/>
              <a:gd name="T37" fmla="*/ 2147483647 h 515"/>
              <a:gd name="T38" fmla="*/ 461064121 w 1406"/>
              <a:gd name="T39" fmla="*/ 2147483647 h 515"/>
              <a:gd name="T40" fmla="*/ 258209977 w 1406"/>
              <a:gd name="T41" fmla="*/ 2147483647 h 515"/>
              <a:gd name="T42" fmla="*/ 129070113 w 1406"/>
              <a:gd name="T43" fmla="*/ 2147483647 h 515"/>
              <a:gd name="T44" fmla="*/ 36857140 w 1406"/>
              <a:gd name="T45" fmla="*/ 2147483647 h 515"/>
              <a:gd name="T46" fmla="*/ 0 w 1406"/>
              <a:gd name="T47" fmla="*/ 2147483647 h 515"/>
              <a:gd name="T48" fmla="*/ 0 w 1406"/>
              <a:gd name="T49" fmla="*/ 2147483647 h 515"/>
              <a:gd name="T50" fmla="*/ 92212725 w 1406"/>
              <a:gd name="T51" fmla="*/ 2147483647 h 515"/>
              <a:gd name="T52" fmla="*/ 239781283 w 1406"/>
              <a:gd name="T53" fmla="*/ 2147483647 h 515"/>
              <a:gd name="T54" fmla="*/ 479492815 w 1406"/>
              <a:gd name="T55" fmla="*/ 950137467 h 515"/>
              <a:gd name="T56" fmla="*/ 2065609006 w 1406"/>
              <a:gd name="T57" fmla="*/ 652024799 h 515"/>
              <a:gd name="T58" fmla="*/ 2147483647 w 1406"/>
              <a:gd name="T59" fmla="*/ 652024799 h 515"/>
              <a:gd name="T60" fmla="*/ 2147483647 w 1406"/>
              <a:gd name="T61" fmla="*/ 596155084 h 515"/>
              <a:gd name="T62" fmla="*/ 2147483647 w 1406"/>
              <a:gd name="T63" fmla="*/ 484415522 h 515"/>
              <a:gd name="T64" fmla="*/ 2147483647 w 1406"/>
              <a:gd name="T65" fmla="*/ 372605842 h 515"/>
              <a:gd name="T66" fmla="*/ 2147483647 w 1406"/>
              <a:gd name="T67" fmla="*/ 223549442 h 515"/>
              <a:gd name="T68" fmla="*/ 2147483647 w 1406"/>
              <a:gd name="T69" fmla="*/ 111809714 h 515"/>
              <a:gd name="T70" fmla="*/ 2147483647 w 1406"/>
              <a:gd name="T71" fmla="*/ 37246405 h 51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06"/>
              <a:gd name="T109" fmla="*/ 0 h 515"/>
              <a:gd name="T110" fmla="*/ 1406 w 1406"/>
              <a:gd name="T111" fmla="*/ 515 h 51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06" h="515">
                <a:moveTo>
                  <a:pt x="1369" y="0"/>
                </a:moveTo>
                <a:lnTo>
                  <a:pt x="1378" y="27"/>
                </a:lnTo>
                <a:lnTo>
                  <a:pt x="1387" y="55"/>
                </a:lnTo>
                <a:lnTo>
                  <a:pt x="1393" y="85"/>
                </a:lnTo>
                <a:lnTo>
                  <a:pt x="1398" y="116"/>
                </a:lnTo>
                <a:lnTo>
                  <a:pt x="1402" y="147"/>
                </a:lnTo>
                <a:lnTo>
                  <a:pt x="1405" y="180"/>
                </a:lnTo>
                <a:lnTo>
                  <a:pt x="1406" y="213"/>
                </a:lnTo>
                <a:lnTo>
                  <a:pt x="1406" y="246"/>
                </a:lnTo>
                <a:lnTo>
                  <a:pt x="1404" y="279"/>
                </a:lnTo>
                <a:lnTo>
                  <a:pt x="1401" y="313"/>
                </a:lnTo>
                <a:lnTo>
                  <a:pt x="1397" y="345"/>
                </a:lnTo>
                <a:lnTo>
                  <a:pt x="1391" y="376"/>
                </a:lnTo>
                <a:lnTo>
                  <a:pt x="1383" y="406"/>
                </a:lnTo>
                <a:lnTo>
                  <a:pt x="1373" y="435"/>
                </a:lnTo>
                <a:lnTo>
                  <a:pt x="1368" y="448"/>
                </a:lnTo>
                <a:lnTo>
                  <a:pt x="1363" y="461"/>
                </a:lnTo>
                <a:lnTo>
                  <a:pt x="1357" y="474"/>
                </a:lnTo>
                <a:lnTo>
                  <a:pt x="1349" y="485"/>
                </a:lnTo>
                <a:lnTo>
                  <a:pt x="1263" y="485"/>
                </a:lnTo>
                <a:lnTo>
                  <a:pt x="1178" y="487"/>
                </a:lnTo>
                <a:lnTo>
                  <a:pt x="1096" y="490"/>
                </a:lnTo>
                <a:lnTo>
                  <a:pt x="1014" y="493"/>
                </a:lnTo>
                <a:lnTo>
                  <a:pt x="933" y="496"/>
                </a:lnTo>
                <a:lnTo>
                  <a:pt x="853" y="500"/>
                </a:lnTo>
                <a:lnTo>
                  <a:pt x="775" y="504"/>
                </a:lnTo>
                <a:lnTo>
                  <a:pt x="695" y="508"/>
                </a:lnTo>
                <a:lnTo>
                  <a:pt x="616" y="511"/>
                </a:lnTo>
                <a:lnTo>
                  <a:pt x="537" y="514"/>
                </a:lnTo>
                <a:lnTo>
                  <a:pt x="458" y="515"/>
                </a:lnTo>
                <a:lnTo>
                  <a:pt x="378" y="515"/>
                </a:lnTo>
                <a:lnTo>
                  <a:pt x="297" y="513"/>
                </a:lnTo>
                <a:lnTo>
                  <a:pt x="215" y="509"/>
                </a:lnTo>
                <a:lnTo>
                  <a:pt x="174" y="507"/>
                </a:lnTo>
                <a:lnTo>
                  <a:pt x="132" y="504"/>
                </a:lnTo>
                <a:lnTo>
                  <a:pt x="90" y="500"/>
                </a:lnTo>
                <a:lnTo>
                  <a:pt x="47" y="495"/>
                </a:lnTo>
                <a:lnTo>
                  <a:pt x="39" y="488"/>
                </a:lnTo>
                <a:lnTo>
                  <a:pt x="32" y="478"/>
                </a:lnTo>
                <a:lnTo>
                  <a:pt x="25" y="467"/>
                </a:lnTo>
                <a:lnTo>
                  <a:pt x="19" y="454"/>
                </a:lnTo>
                <a:lnTo>
                  <a:pt x="14" y="441"/>
                </a:lnTo>
                <a:lnTo>
                  <a:pt x="10" y="425"/>
                </a:lnTo>
                <a:lnTo>
                  <a:pt x="7" y="410"/>
                </a:lnTo>
                <a:lnTo>
                  <a:pt x="4" y="392"/>
                </a:lnTo>
                <a:lnTo>
                  <a:pt x="2" y="375"/>
                </a:lnTo>
                <a:lnTo>
                  <a:pt x="1" y="356"/>
                </a:lnTo>
                <a:lnTo>
                  <a:pt x="0" y="337"/>
                </a:lnTo>
                <a:lnTo>
                  <a:pt x="0" y="318"/>
                </a:lnTo>
                <a:lnTo>
                  <a:pt x="0" y="277"/>
                </a:lnTo>
                <a:lnTo>
                  <a:pt x="2" y="238"/>
                </a:lnTo>
                <a:lnTo>
                  <a:pt x="5" y="199"/>
                </a:lnTo>
                <a:lnTo>
                  <a:pt x="9" y="161"/>
                </a:lnTo>
                <a:lnTo>
                  <a:pt x="13" y="126"/>
                </a:lnTo>
                <a:lnTo>
                  <a:pt x="17" y="96"/>
                </a:lnTo>
                <a:lnTo>
                  <a:pt x="26" y="51"/>
                </a:lnTo>
                <a:lnTo>
                  <a:pt x="29" y="34"/>
                </a:lnTo>
                <a:lnTo>
                  <a:pt x="112" y="35"/>
                </a:lnTo>
                <a:lnTo>
                  <a:pt x="195" y="35"/>
                </a:lnTo>
                <a:lnTo>
                  <a:pt x="277" y="35"/>
                </a:lnTo>
                <a:lnTo>
                  <a:pt x="360" y="33"/>
                </a:lnTo>
                <a:lnTo>
                  <a:pt x="443" y="32"/>
                </a:lnTo>
                <a:lnTo>
                  <a:pt x="527" y="29"/>
                </a:lnTo>
                <a:lnTo>
                  <a:pt x="610" y="26"/>
                </a:lnTo>
                <a:lnTo>
                  <a:pt x="694" y="23"/>
                </a:lnTo>
                <a:lnTo>
                  <a:pt x="777" y="20"/>
                </a:lnTo>
                <a:lnTo>
                  <a:pt x="861" y="15"/>
                </a:lnTo>
                <a:lnTo>
                  <a:pt x="944" y="12"/>
                </a:lnTo>
                <a:lnTo>
                  <a:pt x="1029" y="9"/>
                </a:lnTo>
                <a:lnTo>
                  <a:pt x="1113" y="6"/>
                </a:lnTo>
                <a:lnTo>
                  <a:pt x="1198" y="4"/>
                </a:lnTo>
                <a:lnTo>
                  <a:pt x="1284" y="2"/>
                </a:lnTo>
                <a:lnTo>
                  <a:pt x="1369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Freeform 30">
            <a:extLst>
              <a:ext uri="{FF2B5EF4-FFF2-40B4-BE49-F238E27FC236}">
                <a16:creationId xmlns:a16="http://schemas.microsoft.com/office/drawing/2014/main" id="{3CBF410B-E227-4F26-B592-8814D0BCDD48}"/>
              </a:ext>
            </a:extLst>
          </p:cNvPr>
          <p:cNvSpPr>
            <a:spLocks/>
          </p:cNvSpPr>
          <p:nvPr/>
        </p:nvSpPr>
        <p:spPr bwMode="auto">
          <a:xfrm>
            <a:off x="8613775" y="3582988"/>
            <a:ext cx="20638" cy="57150"/>
          </a:xfrm>
          <a:custGeom>
            <a:avLst/>
            <a:gdLst>
              <a:gd name="T0" fmla="*/ 1482590984 w 77"/>
              <a:gd name="T1" fmla="*/ 2147483647 h 218"/>
              <a:gd name="T2" fmla="*/ 1328570455 w 77"/>
              <a:gd name="T3" fmla="*/ 2147483647 h 218"/>
              <a:gd name="T4" fmla="*/ 1155297092 w 77"/>
              <a:gd name="T5" fmla="*/ 2147483647 h 218"/>
              <a:gd name="T6" fmla="*/ 1020457299 w 77"/>
              <a:gd name="T7" fmla="*/ 2147483647 h 218"/>
              <a:gd name="T8" fmla="*/ 885689604 w 77"/>
              <a:gd name="T9" fmla="*/ 2147483647 h 218"/>
              <a:gd name="T10" fmla="*/ 770174207 w 77"/>
              <a:gd name="T11" fmla="*/ 2147483647 h 218"/>
              <a:gd name="T12" fmla="*/ 654658811 w 77"/>
              <a:gd name="T13" fmla="*/ 2147483647 h 218"/>
              <a:gd name="T14" fmla="*/ 577648546 w 77"/>
              <a:gd name="T15" fmla="*/ 2147483647 h 218"/>
              <a:gd name="T16" fmla="*/ 500638416 w 77"/>
              <a:gd name="T17" fmla="*/ 2147483647 h 218"/>
              <a:gd name="T18" fmla="*/ 442880717 w 77"/>
              <a:gd name="T19" fmla="*/ 2147483647 h 218"/>
              <a:gd name="T20" fmla="*/ 385123019 w 77"/>
              <a:gd name="T21" fmla="*/ 2147483647 h 218"/>
              <a:gd name="T22" fmla="*/ 327293490 w 77"/>
              <a:gd name="T23" fmla="*/ 2147483647 h 218"/>
              <a:gd name="T24" fmla="*/ 288788358 w 77"/>
              <a:gd name="T25" fmla="*/ 2147483647 h 218"/>
              <a:gd name="T26" fmla="*/ 231030592 w 77"/>
              <a:gd name="T27" fmla="*/ 2147483647 h 218"/>
              <a:gd name="T28" fmla="*/ 211778294 w 77"/>
              <a:gd name="T29" fmla="*/ 2147483647 h 218"/>
              <a:gd name="T30" fmla="*/ 173273162 w 77"/>
              <a:gd name="T31" fmla="*/ 1765633026 h 218"/>
              <a:gd name="T32" fmla="*/ 173273162 w 77"/>
              <a:gd name="T33" fmla="*/ 1080986966 h 218"/>
              <a:gd name="T34" fmla="*/ 134767996 w 77"/>
              <a:gd name="T35" fmla="*/ 738664330 h 218"/>
              <a:gd name="T36" fmla="*/ 115515430 w 77"/>
              <a:gd name="T37" fmla="*/ 432422339 h 218"/>
              <a:gd name="T38" fmla="*/ 77010298 w 77"/>
              <a:gd name="T39" fmla="*/ 198205123 h 218"/>
              <a:gd name="T40" fmla="*/ 0 w 77"/>
              <a:gd name="T41" fmla="*/ 0 h 218"/>
              <a:gd name="T42" fmla="*/ 1116791692 w 77"/>
              <a:gd name="T43" fmla="*/ 0 h 218"/>
              <a:gd name="T44" fmla="*/ 1482590984 w 77"/>
              <a:gd name="T45" fmla="*/ 2147483647 h 21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7"/>
              <a:gd name="T70" fmla="*/ 0 h 218"/>
              <a:gd name="T71" fmla="*/ 77 w 77"/>
              <a:gd name="T72" fmla="*/ 218 h 21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7" h="218">
                <a:moveTo>
                  <a:pt x="77" y="215"/>
                </a:moveTo>
                <a:lnTo>
                  <a:pt x="69" y="217"/>
                </a:lnTo>
                <a:lnTo>
                  <a:pt x="60" y="218"/>
                </a:lnTo>
                <a:lnTo>
                  <a:pt x="53" y="218"/>
                </a:lnTo>
                <a:lnTo>
                  <a:pt x="46" y="216"/>
                </a:lnTo>
                <a:lnTo>
                  <a:pt x="40" y="214"/>
                </a:lnTo>
                <a:lnTo>
                  <a:pt x="34" y="211"/>
                </a:lnTo>
                <a:lnTo>
                  <a:pt x="30" y="207"/>
                </a:lnTo>
                <a:lnTo>
                  <a:pt x="26" y="201"/>
                </a:lnTo>
                <a:lnTo>
                  <a:pt x="23" y="195"/>
                </a:lnTo>
                <a:lnTo>
                  <a:pt x="20" y="189"/>
                </a:lnTo>
                <a:lnTo>
                  <a:pt x="17" y="182"/>
                </a:lnTo>
                <a:lnTo>
                  <a:pt x="15" y="173"/>
                </a:lnTo>
                <a:lnTo>
                  <a:pt x="12" y="156"/>
                </a:lnTo>
                <a:lnTo>
                  <a:pt x="11" y="138"/>
                </a:lnTo>
                <a:lnTo>
                  <a:pt x="9" y="98"/>
                </a:lnTo>
                <a:lnTo>
                  <a:pt x="9" y="60"/>
                </a:lnTo>
                <a:lnTo>
                  <a:pt x="7" y="41"/>
                </a:lnTo>
                <a:lnTo>
                  <a:pt x="6" y="24"/>
                </a:lnTo>
                <a:lnTo>
                  <a:pt x="4" y="11"/>
                </a:lnTo>
                <a:lnTo>
                  <a:pt x="0" y="0"/>
                </a:lnTo>
                <a:lnTo>
                  <a:pt x="58" y="0"/>
                </a:lnTo>
                <a:lnTo>
                  <a:pt x="77" y="215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Freeform 31">
            <a:extLst>
              <a:ext uri="{FF2B5EF4-FFF2-40B4-BE49-F238E27FC236}">
                <a16:creationId xmlns:a16="http://schemas.microsoft.com/office/drawing/2014/main" id="{53CAA828-55DE-4A01-97AC-56D4DAFA8BF4}"/>
              </a:ext>
            </a:extLst>
          </p:cNvPr>
          <p:cNvSpPr>
            <a:spLocks/>
          </p:cNvSpPr>
          <p:nvPr/>
        </p:nvSpPr>
        <p:spPr bwMode="auto">
          <a:xfrm>
            <a:off x="8656639" y="3584575"/>
            <a:ext cx="20637" cy="58738"/>
          </a:xfrm>
          <a:custGeom>
            <a:avLst/>
            <a:gdLst>
              <a:gd name="T0" fmla="*/ 1149564368 w 74"/>
              <a:gd name="T1" fmla="*/ 0 h 216"/>
              <a:gd name="T2" fmla="*/ 1236281285 w 74"/>
              <a:gd name="T3" fmla="*/ 422321342 h 216"/>
              <a:gd name="T4" fmla="*/ 1323076010 w 74"/>
              <a:gd name="T5" fmla="*/ 904910574 h 216"/>
              <a:gd name="T6" fmla="*/ 1409793763 w 74"/>
              <a:gd name="T7" fmla="*/ 1488070791 h 216"/>
              <a:gd name="T8" fmla="*/ 1496588487 w 74"/>
              <a:gd name="T9" fmla="*/ 2091343600 h 216"/>
              <a:gd name="T10" fmla="*/ 1561606166 w 74"/>
              <a:gd name="T11" fmla="*/ 2147483647 h 216"/>
              <a:gd name="T12" fmla="*/ 1605004086 w 74"/>
              <a:gd name="T13" fmla="*/ 2147483647 h 216"/>
              <a:gd name="T14" fmla="*/ 1605004086 w 74"/>
              <a:gd name="T15" fmla="*/ 2147483647 h 216"/>
              <a:gd name="T16" fmla="*/ 1605004086 w 74"/>
              <a:gd name="T17" fmla="*/ 2147483647 h 216"/>
              <a:gd name="T18" fmla="*/ 1583305126 w 74"/>
              <a:gd name="T19" fmla="*/ 2147483647 h 216"/>
              <a:gd name="T20" fmla="*/ 1561606166 w 74"/>
              <a:gd name="T21" fmla="*/ 2147483647 h 216"/>
              <a:gd name="T22" fmla="*/ 303626339 w 74"/>
              <a:gd name="T23" fmla="*/ 2147483647 h 216"/>
              <a:gd name="T24" fmla="*/ 0 w 74"/>
              <a:gd name="T25" fmla="*/ 0 h 216"/>
              <a:gd name="T26" fmla="*/ 1149564368 w 74"/>
              <a:gd name="T27" fmla="*/ 0 h 2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4"/>
              <a:gd name="T43" fmla="*/ 0 h 216"/>
              <a:gd name="T44" fmla="*/ 74 w 74"/>
              <a:gd name="T45" fmla="*/ 216 h 21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4" h="216">
                <a:moveTo>
                  <a:pt x="53" y="0"/>
                </a:moveTo>
                <a:lnTo>
                  <a:pt x="57" y="21"/>
                </a:lnTo>
                <a:lnTo>
                  <a:pt x="61" y="45"/>
                </a:lnTo>
                <a:lnTo>
                  <a:pt x="65" y="74"/>
                </a:lnTo>
                <a:lnTo>
                  <a:pt x="69" y="104"/>
                </a:lnTo>
                <a:lnTo>
                  <a:pt x="72" y="134"/>
                </a:lnTo>
                <a:lnTo>
                  <a:pt x="74" y="164"/>
                </a:lnTo>
                <a:lnTo>
                  <a:pt x="74" y="179"/>
                </a:lnTo>
                <a:lnTo>
                  <a:pt x="74" y="192"/>
                </a:lnTo>
                <a:lnTo>
                  <a:pt x="73" y="205"/>
                </a:lnTo>
                <a:lnTo>
                  <a:pt x="72" y="216"/>
                </a:lnTo>
                <a:lnTo>
                  <a:pt x="14" y="216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Freeform 32">
            <a:extLst>
              <a:ext uri="{FF2B5EF4-FFF2-40B4-BE49-F238E27FC236}">
                <a16:creationId xmlns:a16="http://schemas.microsoft.com/office/drawing/2014/main" id="{20D940CB-94AA-4EAB-9002-1C629E3E123E}"/>
              </a:ext>
            </a:extLst>
          </p:cNvPr>
          <p:cNvSpPr>
            <a:spLocks/>
          </p:cNvSpPr>
          <p:nvPr/>
        </p:nvSpPr>
        <p:spPr bwMode="auto">
          <a:xfrm>
            <a:off x="8701089" y="3584576"/>
            <a:ext cx="187325" cy="68263"/>
          </a:xfrm>
          <a:custGeom>
            <a:avLst/>
            <a:gdLst>
              <a:gd name="T0" fmla="*/ 990056593 w 706"/>
              <a:gd name="T1" fmla="*/ 296332586 h 258"/>
              <a:gd name="T2" fmla="*/ 1083408621 w 706"/>
              <a:gd name="T3" fmla="*/ 611216823 h 258"/>
              <a:gd name="T4" fmla="*/ 1064752544 w 706"/>
              <a:gd name="T5" fmla="*/ 1074301683 h 258"/>
              <a:gd name="T6" fmla="*/ 1046095935 w 706"/>
              <a:gd name="T7" fmla="*/ 1518835685 h 258"/>
              <a:gd name="T8" fmla="*/ 1102135808 w 706"/>
              <a:gd name="T9" fmla="*/ 1741102025 h 258"/>
              <a:gd name="T10" fmla="*/ 1251527444 w 706"/>
              <a:gd name="T11" fmla="*/ 1926337027 h 258"/>
              <a:gd name="T12" fmla="*/ 1531725217 w 706"/>
              <a:gd name="T13" fmla="*/ 2037435272 h 258"/>
              <a:gd name="T14" fmla="*/ 1867963393 w 706"/>
              <a:gd name="T15" fmla="*/ 2074537518 h 258"/>
              <a:gd name="T16" fmla="*/ 2110847949 w 706"/>
              <a:gd name="T17" fmla="*/ 2055985866 h 258"/>
              <a:gd name="T18" fmla="*/ 2147483647 w 706"/>
              <a:gd name="T19" fmla="*/ 1944817771 h 258"/>
              <a:gd name="T20" fmla="*/ 2147483647 w 706"/>
              <a:gd name="T21" fmla="*/ 1815167874 h 258"/>
              <a:gd name="T22" fmla="*/ 2147483647 w 706"/>
              <a:gd name="T23" fmla="*/ 1555868081 h 258"/>
              <a:gd name="T24" fmla="*/ 2147483647 w 706"/>
              <a:gd name="T25" fmla="*/ 1148367797 h 258"/>
              <a:gd name="T26" fmla="*/ 2147483647 w 706"/>
              <a:gd name="T27" fmla="*/ 166682623 h 258"/>
              <a:gd name="T28" fmla="*/ 2147483647 w 706"/>
              <a:gd name="T29" fmla="*/ 444533870 h 258"/>
              <a:gd name="T30" fmla="*/ 2147483647 w 706"/>
              <a:gd name="T31" fmla="*/ 685352523 h 258"/>
              <a:gd name="T32" fmla="*/ 2147483647 w 706"/>
              <a:gd name="T33" fmla="*/ 926100664 h 258"/>
              <a:gd name="T34" fmla="*/ 2147483647 w 706"/>
              <a:gd name="T35" fmla="*/ 1111334343 h 258"/>
              <a:gd name="T36" fmla="*/ 2147483647 w 706"/>
              <a:gd name="T37" fmla="*/ 1259535892 h 258"/>
              <a:gd name="T38" fmla="*/ 2147483647 w 706"/>
              <a:gd name="T39" fmla="*/ 1352153393 h 258"/>
              <a:gd name="T40" fmla="*/ 2147483647 w 706"/>
              <a:gd name="T41" fmla="*/ 1370634137 h 258"/>
              <a:gd name="T42" fmla="*/ 2147483647 w 706"/>
              <a:gd name="T43" fmla="*/ 1315119940 h 258"/>
              <a:gd name="T44" fmla="*/ 2147483647 w 706"/>
              <a:gd name="T45" fmla="*/ 1111334343 h 258"/>
              <a:gd name="T46" fmla="*/ 2147483647 w 706"/>
              <a:gd name="T47" fmla="*/ 870586467 h 258"/>
              <a:gd name="T48" fmla="*/ 2147483647 w 706"/>
              <a:gd name="T49" fmla="*/ 333435625 h 258"/>
              <a:gd name="T50" fmla="*/ 2147483647 w 706"/>
              <a:gd name="T51" fmla="*/ 166682623 h 258"/>
              <a:gd name="T52" fmla="*/ 2147483647 w 706"/>
              <a:gd name="T53" fmla="*/ 370468285 h 258"/>
              <a:gd name="T54" fmla="*/ 2147483647 w 706"/>
              <a:gd name="T55" fmla="*/ 574183899 h 258"/>
              <a:gd name="T56" fmla="*/ 2147483647 w 706"/>
              <a:gd name="T57" fmla="*/ 1074301683 h 258"/>
              <a:gd name="T58" fmla="*/ 2147483647 w 706"/>
              <a:gd name="T59" fmla="*/ 1667037234 h 258"/>
              <a:gd name="T60" fmla="*/ 2147483647 w 706"/>
              <a:gd name="T61" fmla="*/ 2147483647 h 258"/>
              <a:gd name="T62" fmla="*/ 2147483647 w 706"/>
              <a:gd name="T63" fmla="*/ 2147483647 h 258"/>
              <a:gd name="T64" fmla="*/ 2147483647 w 706"/>
              <a:gd name="T65" fmla="*/ 2147483647 h 258"/>
              <a:gd name="T66" fmla="*/ 2147483647 w 706"/>
              <a:gd name="T67" fmla="*/ 2147483647 h 258"/>
              <a:gd name="T68" fmla="*/ 2147483647 w 706"/>
              <a:gd name="T69" fmla="*/ 2147483647 h 258"/>
              <a:gd name="T70" fmla="*/ 2147483647 w 706"/>
              <a:gd name="T71" fmla="*/ 2147483647 h 258"/>
              <a:gd name="T72" fmla="*/ 2147483647 w 706"/>
              <a:gd name="T73" fmla="*/ 2147483647 h 258"/>
              <a:gd name="T74" fmla="*/ 2147483647 w 706"/>
              <a:gd name="T75" fmla="*/ 2147483647 h 258"/>
              <a:gd name="T76" fmla="*/ 2147483647 w 706"/>
              <a:gd name="T77" fmla="*/ 2147483647 h 258"/>
              <a:gd name="T78" fmla="*/ 224158497 w 706"/>
              <a:gd name="T79" fmla="*/ 2147483647 h 258"/>
              <a:gd name="T80" fmla="*/ 261541496 w 706"/>
              <a:gd name="T81" fmla="*/ 2147483647 h 258"/>
              <a:gd name="T82" fmla="*/ 224158497 w 706"/>
              <a:gd name="T83" fmla="*/ 2147483647 h 258"/>
              <a:gd name="T84" fmla="*/ 56039624 w 706"/>
              <a:gd name="T85" fmla="*/ 1870751922 h 258"/>
              <a:gd name="T86" fmla="*/ 0 w 706"/>
              <a:gd name="T87" fmla="*/ 1259535892 h 258"/>
              <a:gd name="T88" fmla="*/ 37383281 w 706"/>
              <a:gd name="T89" fmla="*/ 722384918 h 258"/>
              <a:gd name="T90" fmla="*/ 93422905 w 706"/>
              <a:gd name="T91" fmla="*/ 500118182 h 258"/>
              <a:gd name="T92" fmla="*/ 186775232 w 706"/>
              <a:gd name="T93" fmla="*/ 277851313 h 258"/>
              <a:gd name="T94" fmla="*/ 298854514 w 706"/>
              <a:gd name="T95" fmla="*/ 111168393 h 258"/>
              <a:gd name="T96" fmla="*/ 504356335 w 706"/>
              <a:gd name="T97" fmla="*/ 0 h 258"/>
              <a:gd name="T98" fmla="*/ 541739600 w 706"/>
              <a:gd name="T99" fmla="*/ 129649930 h 258"/>
              <a:gd name="T100" fmla="*/ 653818948 w 706"/>
              <a:gd name="T101" fmla="*/ 185234275 h 258"/>
              <a:gd name="T102" fmla="*/ 934016720 w 706"/>
              <a:gd name="T103" fmla="*/ 166682623 h 25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06"/>
              <a:gd name="T157" fmla="*/ 0 h 258"/>
              <a:gd name="T158" fmla="*/ 706 w 706"/>
              <a:gd name="T159" fmla="*/ 258 h 25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06" h="258">
                <a:moveTo>
                  <a:pt x="50" y="9"/>
                </a:moveTo>
                <a:lnTo>
                  <a:pt x="53" y="16"/>
                </a:lnTo>
                <a:lnTo>
                  <a:pt x="57" y="25"/>
                </a:lnTo>
                <a:lnTo>
                  <a:pt x="58" y="33"/>
                </a:lnTo>
                <a:lnTo>
                  <a:pt x="58" y="41"/>
                </a:lnTo>
                <a:lnTo>
                  <a:pt x="57" y="58"/>
                </a:lnTo>
                <a:lnTo>
                  <a:pt x="56" y="74"/>
                </a:lnTo>
                <a:lnTo>
                  <a:pt x="56" y="82"/>
                </a:lnTo>
                <a:lnTo>
                  <a:pt x="57" y="89"/>
                </a:lnTo>
                <a:lnTo>
                  <a:pt x="59" y="94"/>
                </a:lnTo>
                <a:lnTo>
                  <a:pt x="62" y="100"/>
                </a:lnTo>
                <a:lnTo>
                  <a:pt x="67" y="104"/>
                </a:lnTo>
                <a:lnTo>
                  <a:pt x="73" y="108"/>
                </a:lnTo>
                <a:lnTo>
                  <a:pt x="82" y="110"/>
                </a:lnTo>
                <a:lnTo>
                  <a:pt x="94" y="111"/>
                </a:lnTo>
                <a:lnTo>
                  <a:pt x="100" y="112"/>
                </a:lnTo>
                <a:lnTo>
                  <a:pt x="106" y="112"/>
                </a:lnTo>
                <a:lnTo>
                  <a:pt x="113" y="111"/>
                </a:lnTo>
                <a:lnTo>
                  <a:pt x="118" y="109"/>
                </a:lnTo>
                <a:lnTo>
                  <a:pt x="122" y="105"/>
                </a:lnTo>
                <a:lnTo>
                  <a:pt x="126" y="102"/>
                </a:lnTo>
                <a:lnTo>
                  <a:pt x="130" y="98"/>
                </a:lnTo>
                <a:lnTo>
                  <a:pt x="133" y="94"/>
                </a:lnTo>
                <a:lnTo>
                  <a:pt x="138" y="84"/>
                </a:lnTo>
                <a:lnTo>
                  <a:pt x="144" y="73"/>
                </a:lnTo>
                <a:lnTo>
                  <a:pt x="148" y="62"/>
                </a:lnTo>
                <a:lnTo>
                  <a:pt x="151" y="53"/>
                </a:lnTo>
                <a:lnTo>
                  <a:pt x="151" y="9"/>
                </a:lnTo>
                <a:lnTo>
                  <a:pt x="151" y="16"/>
                </a:lnTo>
                <a:lnTo>
                  <a:pt x="152" y="24"/>
                </a:lnTo>
                <a:lnTo>
                  <a:pt x="154" y="31"/>
                </a:lnTo>
                <a:lnTo>
                  <a:pt x="156" y="37"/>
                </a:lnTo>
                <a:lnTo>
                  <a:pt x="158" y="43"/>
                </a:lnTo>
                <a:lnTo>
                  <a:pt x="161" y="50"/>
                </a:lnTo>
                <a:lnTo>
                  <a:pt x="165" y="56"/>
                </a:lnTo>
                <a:lnTo>
                  <a:pt x="169" y="60"/>
                </a:lnTo>
                <a:lnTo>
                  <a:pt x="175" y="65"/>
                </a:lnTo>
                <a:lnTo>
                  <a:pt x="180" y="68"/>
                </a:lnTo>
                <a:lnTo>
                  <a:pt x="187" y="71"/>
                </a:lnTo>
                <a:lnTo>
                  <a:pt x="193" y="73"/>
                </a:lnTo>
                <a:lnTo>
                  <a:pt x="202" y="74"/>
                </a:lnTo>
                <a:lnTo>
                  <a:pt x="210" y="74"/>
                </a:lnTo>
                <a:lnTo>
                  <a:pt x="218" y="73"/>
                </a:lnTo>
                <a:lnTo>
                  <a:pt x="227" y="71"/>
                </a:lnTo>
                <a:lnTo>
                  <a:pt x="234" y="66"/>
                </a:lnTo>
                <a:lnTo>
                  <a:pt x="238" y="60"/>
                </a:lnTo>
                <a:lnTo>
                  <a:pt x="241" y="54"/>
                </a:lnTo>
                <a:lnTo>
                  <a:pt x="242" y="47"/>
                </a:lnTo>
                <a:lnTo>
                  <a:pt x="243" y="33"/>
                </a:lnTo>
                <a:lnTo>
                  <a:pt x="242" y="18"/>
                </a:lnTo>
                <a:lnTo>
                  <a:pt x="238" y="9"/>
                </a:lnTo>
                <a:lnTo>
                  <a:pt x="684" y="9"/>
                </a:lnTo>
                <a:lnTo>
                  <a:pt x="688" y="14"/>
                </a:lnTo>
                <a:lnTo>
                  <a:pt x="693" y="20"/>
                </a:lnTo>
                <a:lnTo>
                  <a:pt x="696" y="25"/>
                </a:lnTo>
                <a:lnTo>
                  <a:pt x="698" y="31"/>
                </a:lnTo>
                <a:lnTo>
                  <a:pt x="702" y="44"/>
                </a:lnTo>
                <a:lnTo>
                  <a:pt x="705" y="58"/>
                </a:lnTo>
                <a:lnTo>
                  <a:pt x="706" y="73"/>
                </a:lnTo>
                <a:lnTo>
                  <a:pt x="706" y="90"/>
                </a:lnTo>
                <a:lnTo>
                  <a:pt x="706" y="106"/>
                </a:lnTo>
                <a:lnTo>
                  <a:pt x="704" y="124"/>
                </a:lnTo>
                <a:lnTo>
                  <a:pt x="701" y="158"/>
                </a:lnTo>
                <a:lnTo>
                  <a:pt x="698" y="192"/>
                </a:lnTo>
                <a:lnTo>
                  <a:pt x="697" y="208"/>
                </a:lnTo>
                <a:lnTo>
                  <a:pt x="696" y="223"/>
                </a:lnTo>
                <a:lnTo>
                  <a:pt x="697" y="237"/>
                </a:lnTo>
                <a:lnTo>
                  <a:pt x="699" y="249"/>
                </a:lnTo>
                <a:lnTo>
                  <a:pt x="655" y="254"/>
                </a:lnTo>
                <a:lnTo>
                  <a:pt x="613" y="256"/>
                </a:lnTo>
                <a:lnTo>
                  <a:pt x="570" y="257"/>
                </a:lnTo>
                <a:lnTo>
                  <a:pt x="527" y="258"/>
                </a:lnTo>
                <a:lnTo>
                  <a:pt x="484" y="257"/>
                </a:lnTo>
                <a:lnTo>
                  <a:pt x="442" y="255"/>
                </a:lnTo>
                <a:lnTo>
                  <a:pt x="399" y="252"/>
                </a:lnTo>
                <a:lnTo>
                  <a:pt x="357" y="250"/>
                </a:lnTo>
                <a:lnTo>
                  <a:pt x="272" y="243"/>
                </a:lnTo>
                <a:lnTo>
                  <a:pt x="186" y="237"/>
                </a:lnTo>
                <a:lnTo>
                  <a:pt x="99" y="231"/>
                </a:lnTo>
                <a:lnTo>
                  <a:pt x="12" y="226"/>
                </a:lnTo>
                <a:lnTo>
                  <a:pt x="13" y="214"/>
                </a:lnTo>
                <a:lnTo>
                  <a:pt x="14" y="201"/>
                </a:lnTo>
                <a:lnTo>
                  <a:pt x="13" y="186"/>
                </a:lnTo>
                <a:lnTo>
                  <a:pt x="12" y="170"/>
                </a:lnTo>
                <a:lnTo>
                  <a:pt x="7" y="137"/>
                </a:lnTo>
                <a:lnTo>
                  <a:pt x="3" y="101"/>
                </a:lnTo>
                <a:lnTo>
                  <a:pt x="1" y="85"/>
                </a:lnTo>
                <a:lnTo>
                  <a:pt x="0" y="68"/>
                </a:lnTo>
                <a:lnTo>
                  <a:pt x="0" y="54"/>
                </a:lnTo>
                <a:lnTo>
                  <a:pt x="2" y="39"/>
                </a:lnTo>
                <a:lnTo>
                  <a:pt x="3" y="33"/>
                </a:lnTo>
                <a:lnTo>
                  <a:pt x="5" y="27"/>
                </a:lnTo>
                <a:lnTo>
                  <a:pt x="7" y="21"/>
                </a:lnTo>
                <a:lnTo>
                  <a:pt x="10" y="15"/>
                </a:lnTo>
                <a:lnTo>
                  <a:pt x="13" y="10"/>
                </a:lnTo>
                <a:lnTo>
                  <a:pt x="16" y="6"/>
                </a:lnTo>
                <a:lnTo>
                  <a:pt x="21" y="3"/>
                </a:lnTo>
                <a:lnTo>
                  <a:pt x="27" y="0"/>
                </a:lnTo>
                <a:lnTo>
                  <a:pt x="27" y="4"/>
                </a:lnTo>
                <a:lnTo>
                  <a:pt x="29" y="7"/>
                </a:lnTo>
                <a:lnTo>
                  <a:pt x="31" y="9"/>
                </a:lnTo>
                <a:lnTo>
                  <a:pt x="35" y="10"/>
                </a:lnTo>
                <a:lnTo>
                  <a:pt x="42" y="10"/>
                </a:lnTo>
                <a:lnTo>
                  <a:pt x="50" y="9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Freeform 33">
            <a:extLst>
              <a:ext uri="{FF2B5EF4-FFF2-40B4-BE49-F238E27FC236}">
                <a16:creationId xmlns:a16="http://schemas.microsoft.com/office/drawing/2014/main" id="{131FBF6F-4D42-46DB-97CA-480AF2699C2B}"/>
              </a:ext>
            </a:extLst>
          </p:cNvPr>
          <p:cNvSpPr>
            <a:spLocks/>
          </p:cNvSpPr>
          <p:nvPr/>
        </p:nvSpPr>
        <p:spPr bwMode="auto">
          <a:xfrm>
            <a:off x="8234363" y="2447925"/>
            <a:ext cx="977900" cy="914400"/>
          </a:xfrm>
          <a:custGeom>
            <a:avLst/>
            <a:gdLst>
              <a:gd name="T0" fmla="*/ 2147483647 w 3694"/>
              <a:gd name="T1" fmla="*/ 2147483647 h 3456"/>
              <a:gd name="T2" fmla="*/ 2147483647 w 3694"/>
              <a:gd name="T3" fmla="*/ 2147483647 h 3456"/>
              <a:gd name="T4" fmla="*/ 2147483647 w 3694"/>
              <a:gd name="T5" fmla="*/ 2147483647 h 3456"/>
              <a:gd name="T6" fmla="*/ 2147483647 w 3694"/>
              <a:gd name="T7" fmla="*/ 2147483647 h 3456"/>
              <a:gd name="T8" fmla="*/ 2147483647 w 3694"/>
              <a:gd name="T9" fmla="*/ 2147483647 h 3456"/>
              <a:gd name="T10" fmla="*/ 2147483647 w 3694"/>
              <a:gd name="T11" fmla="*/ 2147483647 h 3456"/>
              <a:gd name="T12" fmla="*/ 2147483647 w 3694"/>
              <a:gd name="T13" fmla="*/ 2147483647 h 3456"/>
              <a:gd name="T14" fmla="*/ 2147483647 w 3694"/>
              <a:gd name="T15" fmla="*/ 2147483647 h 3456"/>
              <a:gd name="T16" fmla="*/ 2147483647 w 3694"/>
              <a:gd name="T17" fmla="*/ 2147483647 h 3456"/>
              <a:gd name="T18" fmla="*/ 2147483647 w 3694"/>
              <a:gd name="T19" fmla="*/ 2147483647 h 3456"/>
              <a:gd name="T20" fmla="*/ 2147483647 w 3694"/>
              <a:gd name="T21" fmla="*/ 2147483647 h 3456"/>
              <a:gd name="T22" fmla="*/ 2147483647 w 3694"/>
              <a:gd name="T23" fmla="*/ 2147483647 h 3456"/>
              <a:gd name="T24" fmla="*/ 2147483647 w 3694"/>
              <a:gd name="T25" fmla="*/ 2147483647 h 3456"/>
              <a:gd name="T26" fmla="*/ 2147483647 w 3694"/>
              <a:gd name="T27" fmla="*/ 2147483647 h 3456"/>
              <a:gd name="T28" fmla="*/ 2147483647 w 3694"/>
              <a:gd name="T29" fmla="*/ 2147483647 h 3456"/>
              <a:gd name="T30" fmla="*/ 2147483647 w 3694"/>
              <a:gd name="T31" fmla="*/ 2147483647 h 3456"/>
              <a:gd name="T32" fmla="*/ 2147483647 w 3694"/>
              <a:gd name="T33" fmla="*/ 2147483647 h 3456"/>
              <a:gd name="T34" fmla="*/ 2147483647 w 3694"/>
              <a:gd name="T35" fmla="*/ 2147483647 h 3456"/>
              <a:gd name="T36" fmla="*/ 2147483647 w 3694"/>
              <a:gd name="T37" fmla="*/ 2147483647 h 3456"/>
              <a:gd name="T38" fmla="*/ 2147483647 w 3694"/>
              <a:gd name="T39" fmla="*/ 2147483647 h 3456"/>
              <a:gd name="T40" fmla="*/ 2147483647 w 3694"/>
              <a:gd name="T41" fmla="*/ 2147483647 h 3456"/>
              <a:gd name="T42" fmla="*/ 2147483647 w 3694"/>
              <a:gd name="T43" fmla="*/ 2147483647 h 3456"/>
              <a:gd name="T44" fmla="*/ 2003591619 w 3694"/>
              <a:gd name="T45" fmla="*/ 2147483647 h 3456"/>
              <a:gd name="T46" fmla="*/ 2147483647 w 3694"/>
              <a:gd name="T47" fmla="*/ 2147483647 h 3456"/>
              <a:gd name="T48" fmla="*/ 2147483647 w 3694"/>
              <a:gd name="T49" fmla="*/ 2147483647 h 3456"/>
              <a:gd name="T50" fmla="*/ 2114949357 w 3694"/>
              <a:gd name="T51" fmla="*/ 2147483647 h 3456"/>
              <a:gd name="T52" fmla="*/ 1706802489 w 3694"/>
              <a:gd name="T53" fmla="*/ 2147483647 h 3456"/>
              <a:gd name="T54" fmla="*/ 1094581923 w 3694"/>
              <a:gd name="T55" fmla="*/ 2147483647 h 3456"/>
              <a:gd name="T56" fmla="*/ 278288321 w 3694"/>
              <a:gd name="T57" fmla="*/ 2147483647 h 3456"/>
              <a:gd name="T58" fmla="*/ 55643677 w 3694"/>
              <a:gd name="T59" fmla="*/ 2037405920 h 3456"/>
              <a:gd name="T60" fmla="*/ 352503340 w 3694"/>
              <a:gd name="T61" fmla="*/ 1259518440 h 3456"/>
              <a:gd name="T62" fmla="*/ 853366301 w 3694"/>
              <a:gd name="T63" fmla="*/ 796439265 h 3456"/>
              <a:gd name="T64" fmla="*/ 1521300150 w 3694"/>
              <a:gd name="T65" fmla="*/ 574175569 h 3456"/>
              <a:gd name="T66" fmla="*/ 2147483647 w 3694"/>
              <a:gd name="T67" fmla="*/ 537143306 h 3456"/>
              <a:gd name="T68" fmla="*/ 2147483647 w 3694"/>
              <a:gd name="T69" fmla="*/ 777958124 h 3456"/>
              <a:gd name="T70" fmla="*/ 2147483647 w 3694"/>
              <a:gd name="T71" fmla="*/ 1111319007 h 3456"/>
              <a:gd name="T72" fmla="*/ 2147483647 w 3694"/>
              <a:gd name="T73" fmla="*/ 1148351138 h 3456"/>
              <a:gd name="T74" fmla="*/ 2147483647 w 3694"/>
              <a:gd name="T75" fmla="*/ 1037253951 h 3456"/>
              <a:gd name="T76" fmla="*/ 2147483647 w 3694"/>
              <a:gd name="T77" fmla="*/ 1296550571 h 3456"/>
              <a:gd name="T78" fmla="*/ 2147483647 w 3694"/>
              <a:gd name="T79" fmla="*/ 1574397918 h 3456"/>
              <a:gd name="T80" fmla="*/ 2147483647 w 3694"/>
              <a:gd name="T81" fmla="*/ 1778110093 h 3456"/>
              <a:gd name="T82" fmla="*/ 2147483647 w 3694"/>
              <a:gd name="T83" fmla="*/ 1852174356 h 3456"/>
              <a:gd name="T84" fmla="*/ 2147483647 w 3694"/>
              <a:gd name="T85" fmla="*/ 1741077962 h 3456"/>
              <a:gd name="T86" fmla="*/ 2147483647 w 3694"/>
              <a:gd name="T87" fmla="*/ 1444748946 h 3456"/>
              <a:gd name="T88" fmla="*/ 2147483647 w 3694"/>
              <a:gd name="T89" fmla="*/ 1166902658 h 3456"/>
              <a:gd name="T90" fmla="*/ 2147483647 w 3694"/>
              <a:gd name="T91" fmla="*/ 944638698 h 3456"/>
              <a:gd name="T92" fmla="*/ 2147483647 w 3694"/>
              <a:gd name="T93" fmla="*/ 611207700 h 3456"/>
              <a:gd name="T94" fmla="*/ 2147483647 w 3694"/>
              <a:gd name="T95" fmla="*/ 55583403 h 3456"/>
              <a:gd name="T96" fmla="*/ 2147483647 w 3694"/>
              <a:gd name="T97" fmla="*/ 0 h 3456"/>
              <a:gd name="T98" fmla="*/ 2147483647 w 3694"/>
              <a:gd name="T99" fmla="*/ 129647946 h 3456"/>
              <a:gd name="T100" fmla="*/ 2147483647 w 3694"/>
              <a:gd name="T101" fmla="*/ 444527523 h 3456"/>
              <a:gd name="T102" fmla="*/ 2147483647 w 3694"/>
              <a:gd name="T103" fmla="*/ 666791351 h 345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694"/>
              <a:gd name="T157" fmla="*/ 0 h 3456"/>
              <a:gd name="T158" fmla="*/ 3694 w 3694"/>
              <a:gd name="T159" fmla="*/ 3456 h 345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694" h="3456">
                <a:moveTo>
                  <a:pt x="3623" y="37"/>
                </a:moveTo>
                <a:lnTo>
                  <a:pt x="3647" y="70"/>
                </a:lnTo>
                <a:lnTo>
                  <a:pt x="3647" y="280"/>
                </a:lnTo>
                <a:lnTo>
                  <a:pt x="3647" y="490"/>
                </a:lnTo>
                <a:lnTo>
                  <a:pt x="3649" y="697"/>
                </a:lnTo>
                <a:lnTo>
                  <a:pt x="3652" y="904"/>
                </a:lnTo>
                <a:lnTo>
                  <a:pt x="3655" y="1109"/>
                </a:lnTo>
                <a:lnTo>
                  <a:pt x="3658" y="1314"/>
                </a:lnTo>
                <a:lnTo>
                  <a:pt x="3662" y="1519"/>
                </a:lnTo>
                <a:lnTo>
                  <a:pt x="3667" y="1724"/>
                </a:lnTo>
                <a:lnTo>
                  <a:pt x="3671" y="1929"/>
                </a:lnTo>
                <a:lnTo>
                  <a:pt x="3676" y="2134"/>
                </a:lnTo>
                <a:lnTo>
                  <a:pt x="3681" y="2339"/>
                </a:lnTo>
                <a:lnTo>
                  <a:pt x="3684" y="2545"/>
                </a:lnTo>
                <a:lnTo>
                  <a:pt x="3688" y="2752"/>
                </a:lnTo>
                <a:lnTo>
                  <a:pt x="3691" y="2960"/>
                </a:lnTo>
                <a:lnTo>
                  <a:pt x="3693" y="3169"/>
                </a:lnTo>
                <a:lnTo>
                  <a:pt x="3694" y="3380"/>
                </a:lnTo>
                <a:lnTo>
                  <a:pt x="3685" y="3395"/>
                </a:lnTo>
                <a:lnTo>
                  <a:pt x="3676" y="3407"/>
                </a:lnTo>
                <a:lnTo>
                  <a:pt x="3666" y="3419"/>
                </a:lnTo>
                <a:lnTo>
                  <a:pt x="3656" y="3428"/>
                </a:lnTo>
                <a:lnTo>
                  <a:pt x="3644" y="3435"/>
                </a:lnTo>
                <a:lnTo>
                  <a:pt x="3634" y="3442"/>
                </a:lnTo>
                <a:lnTo>
                  <a:pt x="3623" y="3447"/>
                </a:lnTo>
                <a:lnTo>
                  <a:pt x="3611" y="3451"/>
                </a:lnTo>
                <a:lnTo>
                  <a:pt x="3599" y="3454"/>
                </a:lnTo>
                <a:lnTo>
                  <a:pt x="3586" y="3455"/>
                </a:lnTo>
                <a:lnTo>
                  <a:pt x="3574" y="3456"/>
                </a:lnTo>
                <a:lnTo>
                  <a:pt x="3562" y="3456"/>
                </a:lnTo>
                <a:lnTo>
                  <a:pt x="3548" y="3455"/>
                </a:lnTo>
                <a:lnTo>
                  <a:pt x="3536" y="3454"/>
                </a:lnTo>
                <a:lnTo>
                  <a:pt x="3522" y="3452"/>
                </a:lnTo>
                <a:lnTo>
                  <a:pt x="3509" y="3449"/>
                </a:lnTo>
                <a:lnTo>
                  <a:pt x="3452" y="3436"/>
                </a:lnTo>
                <a:lnTo>
                  <a:pt x="3393" y="3424"/>
                </a:lnTo>
                <a:lnTo>
                  <a:pt x="3378" y="3422"/>
                </a:lnTo>
                <a:lnTo>
                  <a:pt x="3363" y="3420"/>
                </a:lnTo>
                <a:lnTo>
                  <a:pt x="3348" y="3418"/>
                </a:lnTo>
                <a:lnTo>
                  <a:pt x="3333" y="3418"/>
                </a:lnTo>
                <a:lnTo>
                  <a:pt x="3317" y="3418"/>
                </a:lnTo>
                <a:lnTo>
                  <a:pt x="3303" y="3419"/>
                </a:lnTo>
                <a:lnTo>
                  <a:pt x="3287" y="3421"/>
                </a:lnTo>
                <a:lnTo>
                  <a:pt x="3272" y="3424"/>
                </a:lnTo>
                <a:lnTo>
                  <a:pt x="3190" y="3421"/>
                </a:lnTo>
                <a:lnTo>
                  <a:pt x="3101" y="3418"/>
                </a:lnTo>
                <a:lnTo>
                  <a:pt x="3005" y="3416"/>
                </a:lnTo>
                <a:lnTo>
                  <a:pt x="2903" y="3415"/>
                </a:lnTo>
                <a:lnTo>
                  <a:pt x="2684" y="3414"/>
                </a:lnTo>
                <a:lnTo>
                  <a:pt x="2448" y="3414"/>
                </a:lnTo>
                <a:lnTo>
                  <a:pt x="2200" y="3415"/>
                </a:lnTo>
                <a:lnTo>
                  <a:pt x="1945" y="3417"/>
                </a:lnTo>
                <a:lnTo>
                  <a:pt x="1688" y="3419"/>
                </a:lnTo>
                <a:lnTo>
                  <a:pt x="1434" y="3421"/>
                </a:lnTo>
                <a:lnTo>
                  <a:pt x="1189" y="3422"/>
                </a:lnTo>
                <a:lnTo>
                  <a:pt x="956" y="3422"/>
                </a:lnTo>
                <a:lnTo>
                  <a:pt x="845" y="3421"/>
                </a:lnTo>
                <a:lnTo>
                  <a:pt x="740" y="3420"/>
                </a:lnTo>
                <a:lnTo>
                  <a:pt x="641" y="3419"/>
                </a:lnTo>
                <a:lnTo>
                  <a:pt x="548" y="3417"/>
                </a:lnTo>
                <a:lnTo>
                  <a:pt x="462" y="3414"/>
                </a:lnTo>
                <a:lnTo>
                  <a:pt x="383" y="3409"/>
                </a:lnTo>
                <a:lnTo>
                  <a:pt x="312" y="3405"/>
                </a:lnTo>
                <a:lnTo>
                  <a:pt x="251" y="3400"/>
                </a:lnTo>
                <a:lnTo>
                  <a:pt x="199" y="3395"/>
                </a:lnTo>
                <a:lnTo>
                  <a:pt x="157" y="3388"/>
                </a:lnTo>
                <a:lnTo>
                  <a:pt x="125" y="3379"/>
                </a:lnTo>
                <a:lnTo>
                  <a:pt x="105" y="3371"/>
                </a:lnTo>
                <a:lnTo>
                  <a:pt x="108" y="3271"/>
                </a:lnTo>
                <a:lnTo>
                  <a:pt x="112" y="3169"/>
                </a:lnTo>
                <a:lnTo>
                  <a:pt x="115" y="3069"/>
                </a:lnTo>
                <a:lnTo>
                  <a:pt x="117" y="2968"/>
                </a:lnTo>
                <a:lnTo>
                  <a:pt x="118" y="2867"/>
                </a:lnTo>
                <a:lnTo>
                  <a:pt x="119" y="2765"/>
                </a:lnTo>
                <a:lnTo>
                  <a:pt x="119" y="2665"/>
                </a:lnTo>
                <a:lnTo>
                  <a:pt x="119" y="2564"/>
                </a:lnTo>
                <a:lnTo>
                  <a:pt x="117" y="2361"/>
                </a:lnTo>
                <a:lnTo>
                  <a:pt x="114" y="2158"/>
                </a:lnTo>
                <a:lnTo>
                  <a:pt x="107" y="1955"/>
                </a:lnTo>
                <a:lnTo>
                  <a:pt x="101" y="1752"/>
                </a:lnTo>
                <a:lnTo>
                  <a:pt x="92" y="1550"/>
                </a:lnTo>
                <a:lnTo>
                  <a:pt x="83" y="1347"/>
                </a:lnTo>
                <a:lnTo>
                  <a:pt x="71" y="1146"/>
                </a:lnTo>
                <a:lnTo>
                  <a:pt x="59" y="944"/>
                </a:lnTo>
                <a:lnTo>
                  <a:pt x="45" y="744"/>
                </a:lnTo>
                <a:lnTo>
                  <a:pt x="31" y="544"/>
                </a:lnTo>
                <a:lnTo>
                  <a:pt x="15" y="346"/>
                </a:lnTo>
                <a:lnTo>
                  <a:pt x="0" y="148"/>
                </a:lnTo>
                <a:lnTo>
                  <a:pt x="1" y="127"/>
                </a:lnTo>
                <a:lnTo>
                  <a:pt x="3" y="110"/>
                </a:lnTo>
                <a:lnTo>
                  <a:pt x="7" y="94"/>
                </a:lnTo>
                <a:lnTo>
                  <a:pt x="13" y="81"/>
                </a:lnTo>
                <a:lnTo>
                  <a:pt x="19" y="68"/>
                </a:lnTo>
                <a:lnTo>
                  <a:pt x="28" y="59"/>
                </a:lnTo>
                <a:lnTo>
                  <a:pt x="36" y="51"/>
                </a:lnTo>
                <a:lnTo>
                  <a:pt x="46" y="43"/>
                </a:lnTo>
                <a:lnTo>
                  <a:pt x="58" y="38"/>
                </a:lnTo>
                <a:lnTo>
                  <a:pt x="69" y="34"/>
                </a:lnTo>
                <a:lnTo>
                  <a:pt x="82" y="31"/>
                </a:lnTo>
                <a:lnTo>
                  <a:pt x="95" y="30"/>
                </a:lnTo>
                <a:lnTo>
                  <a:pt x="109" y="29"/>
                </a:lnTo>
                <a:lnTo>
                  <a:pt x="124" y="29"/>
                </a:lnTo>
                <a:lnTo>
                  <a:pt x="140" y="30"/>
                </a:lnTo>
                <a:lnTo>
                  <a:pt x="155" y="32"/>
                </a:lnTo>
                <a:lnTo>
                  <a:pt x="221" y="42"/>
                </a:lnTo>
                <a:lnTo>
                  <a:pt x="290" y="55"/>
                </a:lnTo>
                <a:lnTo>
                  <a:pt x="306" y="58"/>
                </a:lnTo>
                <a:lnTo>
                  <a:pt x="323" y="60"/>
                </a:lnTo>
                <a:lnTo>
                  <a:pt x="339" y="61"/>
                </a:lnTo>
                <a:lnTo>
                  <a:pt x="355" y="62"/>
                </a:lnTo>
                <a:lnTo>
                  <a:pt x="370" y="62"/>
                </a:lnTo>
                <a:lnTo>
                  <a:pt x="385" y="61"/>
                </a:lnTo>
                <a:lnTo>
                  <a:pt x="399" y="59"/>
                </a:lnTo>
                <a:lnTo>
                  <a:pt x="413" y="56"/>
                </a:lnTo>
                <a:lnTo>
                  <a:pt x="573" y="61"/>
                </a:lnTo>
                <a:lnTo>
                  <a:pt x="734" y="66"/>
                </a:lnTo>
                <a:lnTo>
                  <a:pt x="891" y="70"/>
                </a:lnTo>
                <a:lnTo>
                  <a:pt x="1049" y="75"/>
                </a:lnTo>
                <a:lnTo>
                  <a:pt x="1205" y="81"/>
                </a:lnTo>
                <a:lnTo>
                  <a:pt x="1361" y="85"/>
                </a:lnTo>
                <a:lnTo>
                  <a:pt x="1516" y="89"/>
                </a:lnTo>
                <a:lnTo>
                  <a:pt x="1670" y="93"/>
                </a:lnTo>
                <a:lnTo>
                  <a:pt x="1825" y="96"/>
                </a:lnTo>
                <a:lnTo>
                  <a:pt x="1979" y="98"/>
                </a:lnTo>
                <a:lnTo>
                  <a:pt x="2134" y="99"/>
                </a:lnTo>
                <a:lnTo>
                  <a:pt x="2290" y="100"/>
                </a:lnTo>
                <a:lnTo>
                  <a:pt x="2446" y="99"/>
                </a:lnTo>
                <a:lnTo>
                  <a:pt x="2603" y="98"/>
                </a:lnTo>
                <a:lnTo>
                  <a:pt x="2761" y="94"/>
                </a:lnTo>
                <a:lnTo>
                  <a:pt x="2921" y="90"/>
                </a:lnTo>
                <a:lnTo>
                  <a:pt x="2956" y="84"/>
                </a:lnTo>
                <a:lnTo>
                  <a:pt x="2990" y="78"/>
                </a:lnTo>
                <a:lnTo>
                  <a:pt x="3026" y="73"/>
                </a:lnTo>
                <a:lnTo>
                  <a:pt x="3061" y="69"/>
                </a:lnTo>
                <a:lnTo>
                  <a:pt x="3134" y="63"/>
                </a:lnTo>
                <a:lnTo>
                  <a:pt x="3206" y="58"/>
                </a:lnTo>
                <a:lnTo>
                  <a:pt x="3243" y="54"/>
                </a:lnTo>
                <a:lnTo>
                  <a:pt x="3279" y="51"/>
                </a:lnTo>
                <a:lnTo>
                  <a:pt x="3314" y="45"/>
                </a:lnTo>
                <a:lnTo>
                  <a:pt x="3350" y="40"/>
                </a:lnTo>
                <a:lnTo>
                  <a:pt x="3386" y="33"/>
                </a:lnTo>
                <a:lnTo>
                  <a:pt x="3420" y="25"/>
                </a:lnTo>
                <a:lnTo>
                  <a:pt x="3454" y="15"/>
                </a:lnTo>
                <a:lnTo>
                  <a:pt x="3488" y="3"/>
                </a:lnTo>
                <a:lnTo>
                  <a:pt x="3499" y="1"/>
                </a:lnTo>
                <a:lnTo>
                  <a:pt x="3511" y="0"/>
                </a:lnTo>
                <a:lnTo>
                  <a:pt x="3520" y="0"/>
                </a:lnTo>
                <a:lnTo>
                  <a:pt x="3530" y="1"/>
                </a:lnTo>
                <a:lnTo>
                  <a:pt x="3538" y="4"/>
                </a:lnTo>
                <a:lnTo>
                  <a:pt x="3545" y="7"/>
                </a:lnTo>
                <a:lnTo>
                  <a:pt x="3552" y="10"/>
                </a:lnTo>
                <a:lnTo>
                  <a:pt x="3559" y="14"/>
                </a:lnTo>
                <a:lnTo>
                  <a:pt x="3572" y="24"/>
                </a:lnTo>
                <a:lnTo>
                  <a:pt x="3586" y="31"/>
                </a:lnTo>
                <a:lnTo>
                  <a:pt x="3595" y="34"/>
                </a:lnTo>
                <a:lnTo>
                  <a:pt x="3603" y="36"/>
                </a:lnTo>
                <a:lnTo>
                  <a:pt x="3612" y="37"/>
                </a:lnTo>
                <a:lnTo>
                  <a:pt x="3623" y="3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Freeform 34">
            <a:extLst>
              <a:ext uri="{FF2B5EF4-FFF2-40B4-BE49-F238E27FC236}">
                <a16:creationId xmlns:a16="http://schemas.microsoft.com/office/drawing/2014/main" id="{BBB0E9AE-4C04-4AB4-9AC5-FA2BF333EF73}"/>
              </a:ext>
            </a:extLst>
          </p:cNvPr>
          <p:cNvSpPr>
            <a:spLocks/>
          </p:cNvSpPr>
          <p:nvPr/>
        </p:nvSpPr>
        <p:spPr bwMode="auto">
          <a:xfrm>
            <a:off x="8264525" y="2505076"/>
            <a:ext cx="914400" cy="823913"/>
          </a:xfrm>
          <a:custGeom>
            <a:avLst/>
            <a:gdLst>
              <a:gd name="T0" fmla="*/ 2147483647 w 3456"/>
              <a:gd name="T1" fmla="*/ 1223622905 h 3113"/>
              <a:gd name="T2" fmla="*/ 2147483647 w 3456"/>
              <a:gd name="T3" fmla="*/ 1149440586 h 3113"/>
              <a:gd name="T4" fmla="*/ 2147483647 w 3456"/>
              <a:gd name="T5" fmla="*/ 1075328405 h 3113"/>
              <a:gd name="T6" fmla="*/ 2147483647 w 3456"/>
              <a:gd name="T7" fmla="*/ 982582773 h 3113"/>
              <a:gd name="T8" fmla="*/ 2147483647 w 3456"/>
              <a:gd name="T9" fmla="*/ 852851320 h 3113"/>
              <a:gd name="T10" fmla="*/ 2147483647 w 3456"/>
              <a:gd name="T11" fmla="*/ 723049995 h 3113"/>
              <a:gd name="T12" fmla="*/ 2147483647 w 3456"/>
              <a:gd name="T13" fmla="*/ 537629266 h 3113"/>
              <a:gd name="T14" fmla="*/ 2147483647 w 3456"/>
              <a:gd name="T15" fmla="*/ 370771453 h 3113"/>
              <a:gd name="T16" fmla="*/ 2147483647 w 3456"/>
              <a:gd name="T17" fmla="*/ 2147483647 h 3113"/>
              <a:gd name="T18" fmla="*/ 2147483647 w 3456"/>
              <a:gd name="T19" fmla="*/ 2147483647 h 3113"/>
              <a:gd name="T20" fmla="*/ 2147483647 w 3456"/>
              <a:gd name="T21" fmla="*/ 2147483647 h 3113"/>
              <a:gd name="T22" fmla="*/ 2147483647 w 3456"/>
              <a:gd name="T23" fmla="*/ 2147483647 h 3113"/>
              <a:gd name="T24" fmla="*/ 2147483647 w 3456"/>
              <a:gd name="T25" fmla="*/ 2147483647 h 3113"/>
              <a:gd name="T26" fmla="*/ 2147483647 w 3456"/>
              <a:gd name="T27" fmla="*/ 2147483647 h 3113"/>
              <a:gd name="T28" fmla="*/ 2147483647 w 3456"/>
              <a:gd name="T29" fmla="*/ 2147483647 h 3113"/>
              <a:gd name="T30" fmla="*/ 2147483647 w 3456"/>
              <a:gd name="T31" fmla="*/ 2147483647 h 3113"/>
              <a:gd name="T32" fmla="*/ 2147483647 w 3456"/>
              <a:gd name="T33" fmla="*/ 2147483647 h 3113"/>
              <a:gd name="T34" fmla="*/ 2147483647 w 3456"/>
              <a:gd name="T35" fmla="*/ 2147483647 h 3113"/>
              <a:gd name="T36" fmla="*/ 2147483647 w 3456"/>
              <a:gd name="T37" fmla="*/ 2147483647 h 3113"/>
              <a:gd name="T38" fmla="*/ 2147483647 w 3456"/>
              <a:gd name="T39" fmla="*/ 2147483647 h 3113"/>
              <a:gd name="T40" fmla="*/ 2147483647 w 3456"/>
              <a:gd name="T41" fmla="*/ 2147483647 h 3113"/>
              <a:gd name="T42" fmla="*/ 2147483647 w 3456"/>
              <a:gd name="T43" fmla="*/ 2147483647 h 3113"/>
              <a:gd name="T44" fmla="*/ 2147483647 w 3456"/>
              <a:gd name="T45" fmla="*/ 2147483647 h 3113"/>
              <a:gd name="T46" fmla="*/ 2147483647 w 3456"/>
              <a:gd name="T47" fmla="*/ 2147483647 h 3113"/>
              <a:gd name="T48" fmla="*/ 2147483647 w 3456"/>
              <a:gd name="T49" fmla="*/ 2147483647 h 3113"/>
              <a:gd name="T50" fmla="*/ 2147483647 w 3456"/>
              <a:gd name="T51" fmla="*/ 2147483647 h 3113"/>
              <a:gd name="T52" fmla="*/ 2147483647 w 3456"/>
              <a:gd name="T53" fmla="*/ 2147483647 h 3113"/>
              <a:gd name="T54" fmla="*/ 2147483647 w 3456"/>
              <a:gd name="T55" fmla="*/ 2147483647 h 3113"/>
              <a:gd name="T56" fmla="*/ 2147483647 w 3456"/>
              <a:gd name="T57" fmla="*/ 2147483647 h 3113"/>
              <a:gd name="T58" fmla="*/ 2147483647 w 3456"/>
              <a:gd name="T59" fmla="*/ 2147483647 h 3113"/>
              <a:gd name="T60" fmla="*/ 2018924250 w 3456"/>
              <a:gd name="T61" fmla="*/ 2147483647 h 3113"/>
              <a:gd name="T62" fmla="*/ 2130021702 w 3456"/>
              <a:gd name="T63" fmla="*/ 2147483647 h 3113"/>
              <a:gd name="T64" fmla="*/ 2092989571 w 3456"/>
              <a:gd name="T65" fmla="*/ 2147483647 h 3113"/>
              <a:gd name="T66" fmla="*/ 1944790138 w 3456"/>
              <a:gd name="T67" fmla="*/ 2147483647 h 3113"/>
              <a:gd name="T68" fmla="*/ 1704045831 w 3456"/>
              <a:gd name="T69" fmla="*/ 2147483647 h 3113"/>
              <a:gd name="T70" fmla="*/ 1333582702 w 3456"/>
              <a:gd name="T71" fmla="*/ 2147483647 h 3113"/>
              <a:gd name="T72" fmla="*/ 870504056 w 3456"/>
              <a:gd name="T73" fmla="*/ 2147483647 h 3113"/>
              <a:gd name="T74" fmla="*/ 314879610 w 3456"/>
              <a:gd name="T75" fmla="*/ 2147483647 h 3113"/>
              <a:gd name="T76" fmla="*/ 833471396 w 3456"/>
              <a:gd name="T77" fmla="*/ 92675263 h 3113"/>
              <a:gd name="T78" fmla="*/ 2147483647 w 3456"/>
              <a:gd name="T79" fmla="*/ 278096223 h 3113"/>
              <a:gd name="T80" fmla="*/ 2147483647 w 3456"/>
              <a:gd name="T81" fmla="*/ 463516820 h 3113"/>
              <a:gd name="T82" fmla="*/ 2147483647 w 3456"/>
              <a:gd name="T83" fmla="*/ 630374765 h 3113"/>
              <a:gd name="T84" fmla="*/ 2147483647 w 3456"/>
              <a:gd name="T85" fmla="*/ 741612778 h 3113"/>
              <a:gd name="T86" fmla="*/ 2147483647 w 3456"/>
              <a:gd name="T87" fmla="*/ 778669001 h 3113"/>
              <a:gd name="T88" fmla="*/ 2147483647 w 3456"/>
              <a:gd name="T89" fmla="*/ 834288537 h 3113"/>
              <a:gd name="T90" fmla="*/ 2147483647 w 3456"/>
              <a:gd name="T91" fmla="*/ 926963767 h 3113"/>
              <a:gd name="T92" fmla="*/ 2147483647 w 3456"/>
              <a:gd name="T93" fmla="*/ 1112383834 h 31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456"/>
              <a:gd name="T142" fmla="*/ 0 h 3113"/>
              <a:gd name="T143" fmla="*/ 3456 w 3456"/>
              <a:gd name="T144" fmla="*/ 3113 h 311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456" h="3113">
                <a:moveTo>
                  <a:pt x="1489" y="68"/>
                </a:moveTo>
                <a:lnTo>
                  <a:pt x="1607" y="66"/>
                </a:lnTo>
                <a:lnTo>
                  <a:pt x="1726" y="64"/>
                </a:lnTo>
                <a:lnTo>
                  <a:pt x="1846" y="62"/>
                </a:lnTo>
                <a:lnTo>
                  <a:pt x="1967" y="61"/>
                </a:lnTo>
                <a:lnTo>
                  <a:pt x="2087" y="58"/>
                </a:lnTo>
                <a:lnTo>
                  <a:pt x="2207" y="56"/>
                </a:lnTo>
                <a:lnTo>
                  <a:pt x="2328" y="53"/>
                </a:lnTo>
                <a:lnTo>
                  <a:pt x="2449" y="50"/>
                </a:lnTo>
                <a:lnTo>
                  <a:pt x="2571" y="46"/>
                </a:lnTo>
                <a:lnTo>
                  <a:pt x="2693" y="43"/>
                </a:lnTo>
                <a:lnTo>
                  <a:pt x="2815" y="39"/>
                </a:lnTo>
                <a:lnTo>
                  <a:pt x="2936" y="34"/>
                </a:lnTo>
                <a:lnTo>
                  <a:pt x="3057" y="29"/>
                </a:lnTo>
                <a:lnTo>
                  <a:pt x="3179" y="25"/>
                </a:lnTo>
                <a:lnTo>
                  <a:pt x="3301" y="20"/>
                </a:lnTo>
                <a:lnTo>
                  <a:pt x="3421" y="14"/>
                </a:lnTo>
                <a:lnTo>
                  <a:pt x="3418" y="202"/>
                </a:lnTo>
                <a:lnTo>
                  <a:pt x="3417" y="392"/>
                </a:lnTo>
                <a:lnTo>
                  <a:pt x="3417" y="583"/>
                </a:lnTo>
                <a:lnTo>
                  <a:pt x="3418" y="776"/>
                </a:lnTo>
                <a:lnTo>
                  <a:pt x="3421" y="968"/>
                </a:lnTo>
                <a:lnTo>
                  <a:pt x="3425" y="1163"/>
                </a:lnTo>
                <a:lnTo>
                  <a:pt x="3429" y="1358"/>
                </a:lnTo>
                <a:lnTo>
                  <a:pt x="3434" y="1552"/>
                </a:lnTo>
                <a:lnTo>
                  <a:pt x="3439" y="1748"/>
                </a:lnTo>
                <a:lnTo>
                  <a:pt x="3444" y="1944"/>
                </a:lnTo>
                <a:lnTo>
                  <a:pt x="3449" y="2139"/>
                </a:lnTo>
                <a:lnTo>
                  <a:pt x="3452" y="2335"/>
                </a:lnTo>
                <a:lnTo>
                  <a:pt x="3455" y="2531"/>
                </a:lnTo>
                <a:lnTo>
                  <a:pt x="3456" y="2725"/>
                </a:lnTo>
                <a:lnTo>
                  <a:pt x="3456" y="2919"/>
                </a:lnTo>
                <a:lnTo>
                  <a:pt x="3455" y="3113"/>
                </a:lnTo>
                <a:lnTo>
                  <a:pt x="3281" y="3102"/>
                </a:lnTo>
                <a:lnTo>
                  <a:pt x="3109" y="3093"/>
                </a:lnTo>
                <a:lnTo>
                  <a:pt x="2938" y="3085"/>
                </a:lnTo>
                <a:lnTo>
                  <a:pt x="2768" y="3078"/>
                </a:lnTo>
                <a:lnTo>
                  <a:pt x="2599" y="3074"/>
                </a:lnTo>
                <a:lnTo>
                  <a:pt x="2432" y="3071"/>
                </a:lnTo>
                <a:lnTo>
                  <a:pt x="2265" y="3069"/>
                </a:lnTo>
                <a:lnTo>
                  <a:pt x="2098" y="3068"/>
                </a:lnTo>
                <a:lnTo>
                  <a:pt x="1930" y="3069"/>
                </a:lnTo>
                <a:lnTo>
                  <a:pt x="1764" y="3070"/>
                </a:lnTo>
                <a:lnTo>
                  <a:pt x="1596" y="3073"/>
                </a:lnTo>
                <a:lnTo>
                  <a:pt x="1428" y="3077"/>
                </a:lnTo>
                <a:lnTo>
                  <a:pt x="1259" y="3083"/>
                </a:lnTo>
                <a:lnTo>
                  <a:pt x="1089" y="3089"/>
                </a:lnTo>
                <a:lnTo>
                  <a:pt x="917" y="3095"/>
                </a:lnTo>
                <a:lnTo>
                  <a:pt x="744" y="3103"/>
                </a:lnTo>
                <a:lnTo>
                  <a:pt x="705" y="3103"/>
                </a:lnTo>
                <a:lnTo>
                  <a:pt x="666" y="3103"/>
                </a:lnTo>
                <a:lnTo>
                  <a:pt x="626" y="3102"/>
                </a:lnTo>
                <a:lnTo>
                  <a:pt x="586" y="3100"/>
                </a:lnTo>
                <a:lnTo>
                  <a:pt x="546" y="3097"/>
                </a:lnTo>
                <a:lnTo>
                  <a:pt x="505" y="3094"/>
                </a:lnTo>
                <a:lnTo>
                  <a:pt x="464" y="3091"/>
                </a:lnTo>
                <a:lnTo>
                  <a:pt x="423" y="3086"/>
                </a:lnTo>
                <a:lnTo>
                  <a:pt x="341" y="3076"/>
                </a:lnTo>
                <a:lnTo>
                  <a:pt x="262" y="3065"/>
                </a:lnTo>
                <a:lnTo>
                  <a:pt x="182" y="3054"/>
                </a:lnTo>
                <a:lnTo>
                  <a:pt x="105" y="3040"/>
                </a:lnTo>
                <a:lnTo>
                  <a:pt x="109" y="2844"/>
                </a:lnTo>
                <a:lnTo>
                  <a:pt x="113" y="2650"/>
                </a:lnTo>
                <a:lnTo>
                  <a:pt x="115" y="2456"/>
                </a:lnTo>
                <a:lnTo>
                  <a:pt x="115" y="2265"/>
                </a:lnTo>
                <a:lnTo>
                  <a:pt x="113" y="2074"/>
                </a:lnTo>
                <a:lnTo>
                  <a:pt x="109" y="1885"/>
                </a:lnTo>
                <a:lnTo>
                  <a:pt x="105" y="1696"/>
                </a:lnTo>
                <a:lnTo>
                  <a:pt x="99" y="1508"/>
                </a:lnTo>
                <a:lnTo>
                  <a:pt x="92" y="1319"/>
                </a:lnTo>
                <a:lnTo>
                  <a:pt x="83" y="1132"/>
                </a:lnTo>
                <a:lnTo>
                  <a:pt x="72" y="945"/>
                </a:lnTo>
                <a:lnTo>
                  <a:pt x="61" y="757"/>
                </a:lnTo>
                <a:lnTo>
                  <a:pt x="47" y="569"/>
                </a:lnTo>
                <a:lnTo>
                  <a:pt x="33" y="380"/>
                </a:lnTo>
                <a:lnTo>
                  <a:pt x="17" y="191"/>
                </a:lnTo>
                <a:lnTo>
                  <a:pt x="0" y="0"/>
                </a:lnTo>
                <a:lnTo>
                  <a:pt x="45" y="5"/>
                </a:lnTo>
                <a:lnTo>
                  <a:pt x="92" y="11"/>
                </a:lnTo>
                <a:lnTo>
                  <a:pt x="138" y="15"/>
                </a:lnTo>
                <a:lnTo>
                  <a:pt x="184" y="19"/>
                </a:lnTo>
                <a:lnTo>
                  <a:pt x="277" y="25"/>
                </a:lnTo>
                <a:lnTo>
                  <a:pt x="370" y="30"/>
                </a:lnTo>
                <a:lnTo>
                  <a:pt x="464" y="34"/>
                </a:lnTo>
                <a:lnTo>
                  <a:pt x="557" y="38"/>
                </a:lnTo>
                <a:lnTo>
                  <a:pt x="651" y="40"/>
                </a:lnTo>
                <a:lnTo>
                  <a:pt x="744" y="41"/>
                </a:lnTo>
                <a:lnTo>
                  <a:pt x="839" y="42"/>
                </a:lnTo>
                <a:lnTo>
                  <a:pt x="932" y="44"/>
                </a:lnTo>
                <a:lnTo>
                  <a:pt x="1025" y="45"/>
                </a:lnTo>
                <a:lnTo>
                  <a:pt x="1118" y="47"/>
                </a:lnTo>
                <a:lnTo>
                  <a:pt x="1211" y="50"/>
                </a:lnTo>
                <a:lnTo>
                  <a:pt x="1305" y="54"/>
                </a:lnTo>
                <a:lnTo>
                  <a:pt x="1397" y="60"/>
                </a:lnTo>
                <a:lnTo>
                  <a:pt x="1489" y="68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Freeform 35">
            <a:extLst>
              <a:ext uri="{FF2B5EF4-FFF2-40B4-BE49-F238E27FC236}">
                <a16:creationId xmlns:a16="http://schemas.microsoft.com/office/drawing/2014/main" id="{A7A0B84E-A402-4F50-AFBF-F3600D35D535}"/>
              </a:ext>
            </a:extLst>
          </p:cNvPr>
          <p:cNvSpPr>
            <a:spLocks/>
          </p:cNvSpPr>
          <p:nvPr/>
        </p:nvSpPr>
        <p:spPr bwMode="auto">
          <a:xfrm>
            <a:off x="8499476" y="2587626"/>
            <a:ext cx="373063" cy="136525"/>
          </a:xfrm>
          <a:custGeom>
            <a:avLst/>
            <a:gdLst>
              <a:gd name="T0" fmla="*/ 2147483647 w 1408"/>
              <a:gd name="T1" fmla="*/ 500110814 h 516"/>
              <a:gd name="T2" fmla="*/ 2147483647 w 1408"/>
              <a:gd name="T3" fmla="*/ 1555846101 h 516"/>
              <a:gd name="T4" fmla="*/ 2147483647 w 1408"/>
              <a:gd name="T5" fmla="*/ 2147483647 h 516"/>
              <a:gd name="T6" fmla="*/ 2147483647 w 1408"/>
              <a:gd name="T7" fmla="*/ 2147483647 h 516"/>
              <a:gd name="T8" fmla="*/ 2147483647 w 1408"/>
              <a:gd name="T9" fmla="*/ 2147483647 h 516"/>
              <a:gd name="T10" fmla="*/ 2147483647 w 1408"/>
              <a:gd name="T11" fmla="*/ 2147483647 h 516"/>
              <a:gd name="T12" fmla="*/ 2147483647 w 1408"/>
              <a:gd name="T13" fmla="*/ 2147483647 h 516"/>
              <a:gd name="T14" fmla="*/ 2147483647 w 1408"/>
              <a:gd name="T15" fmla="*/ 2147483647 h 516"/>
              <a:gd name="T16" fmla="*/ 2147483647 w 1408"/>
              <a:gd name="T17" fmla="*/ 2147483647 h 516"/>
              <a:gd name="T18" fmla="*/ 2147483647 w 1408"/>
              <a:gd name="T19" fmla="*/ 2147483647 h 516"/>
              <a:gd name="T20" fmla="*/ 2147483647 w 1408"/>
              <a:gd name="T21" fmla="*/ 2147483647 h 516"/>
              <a:gd name="T22" fmla="*/ 2147483647 w 1408"/>
              <a:gd name="T23" fmla="*/ 2147483647 h 516"/>
              <a:gd name="T24" fmla="*/ 2147483647 w 1408"/>
              <a:gd name="T25" fmla="*/ 2147483647 h 516"/>
              <a:gd name="T26" fmla="*/ 2147483647 w 1408"/>
              <a:gd name="T27" fmla="*/ 2147483647 h 516"/>
              <a:gd name="T28" fmla="*/ 2147483647 w 1408"/>
              <a:gd name="T29" fmla="*/ 2147483647 h 516"/>
              <a:gd name="T30" fmla="*/ 2147483647 w 1408"/>
              <a:gd name="T31" fmla="*/ 2147483647 h 516"/>
              <a:gd name="T32" fmla="*/ 2147483647 w 1408"/>
              <a:gd name="T33" fmla="*/ 2147483647 h 516"/>
              <a:gd name="T34" fmla="*/ 1692676860 w 1408"/>
              <a:gd name="T35" fmla="*/ 2147483647 h 516"/>
              <a:gd name="T36" fmla="*/ 744016929 w 1408"/>
              <a:gd name="T37" fmla="*/ 2147483647 h 516"/>
              <a:gd name="T38" fmla="*/ 483632161 w 1408"/>
              <a:gd name="T39" fmla="*/ 2147483647 h 516"/>
              <a:gd name="T40" fmla="*/ 278988894 w 1408"/>
              <a:gd name="T41" fmla="*/ 2147483647 h 516"/>
              <a:gd name="T42" fmla="*/ 148831485 w 1408"/>
              <a:gd name="T43" fmla="*/ 2147483647 h 516"/>
              <a:gd name="T44" fmla="*/ 55811865 w 1408"/>
              <a:gd name="T45" fmla="*/ 2147483647 h 516"/>
              <a:gd name="T46" fmla="*/ 0 w 1408"/>
              <a:gd name="T47" fmla="*/ 2147483647 h 516"/>
              <a:gd name="T48" fmla="*/ 18603869 w 1408"/>
              <a:gd name="T49" fmla="*/ 2147483647 h 516"/>
              <a:gd name="T50" fmla="*/ 130227591 w 1408"/>
              <a:gd name="T51" fmla="*/ 2147483647 h 516"/>
              <a:gd name="T52" fmla="*/ 278988894 w 1408"/>
              <a:gd name="T53" fmla="*/ 2147483647 h 516"/>
              <a:gd name="T54" fmla="*/ 483632161 w 1408"/>
              <a:gd name="T55" fmla="*/ 944637988 h 516"/>
              <a:gd name="T56" fmla="*/ 2083289583 w 1408"/>
              <a:gd name="T57" fmla="*/ 648240237 h 516"/>
              <a:gd name="T58" fmla="*/ 2147483647 w 1408"/>
              <a:gd name="T59" fmla="*/ 648240237 h 516"/>
              <a:gd name="T60" fmla="*/ 2147483647 w 1408"/>
              <a:gd name="T61" fmla="*/ 574175460 h 516"/>
              <a:gd name="T62" fmla="*/ 2147483647 w 1408"/>
              <a:gd name="T63" fmla="*/ 481559563 h 516"/>
              <a:gd name="T64" fmla="*/ 2147483647 w 1408"/>
              <a:gd name="T65" fmla="*/ 351911674 h 516"/>
              <a:gd name="T66" fmla="*/ 2147483647 w 1408"/>
              <a:gd name="T67" fmla="*/ 222263719 h 516"/>
              <a:gd name="T68" fmla="*/ 2147483647 w 1408"/>
              <a:gd name="T69" fmla="*/ 111096935 h 516"/>
              <a:gd name="T70" fmla="*/ 2147483647 w 1408"/>
              <a:gd name="T71" fmla="*/ 18551260 h 5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08"/>
              <a:gd name="T109" fmla="*/ 0 h 516"/>
              <a:gd name="T110" fmla="*/ 1408 w 1408"/>
              <a:gd name="T111" fmla="*/ 516 h 51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08" h="516">
                <a:moveTo>
                  <a:pt x="1370" y="0"/>
                </a:moveTo>
                <a:lnTo>
                  <a:pt x="1379" y="27"/>
                </a:lnTo>
                <a:lnTo>
                  <a:pt x="1387" y="55"/>
                </a:lnTo>
                <a:lnTo>
                  <a:pt x="1394" y="84"/>
                </a:lnTo>
                <a:lnTo>
                  <a:pt x="1400" y="115"/>
                </a:lnTo>
                <a:lnTo>
                  <a:pt x="1404" y="147"/>
                </a:lnTo>
                <a:lnTo>
                  <a:pt x="1406" y="180"/>
                </a:lnTo>
                <a:lnTo>
                  <a:pt x="1408" y="213"/>
                </a:lnTo>
                <a:lnTo>
                  <a:pt x="1407" y="246"/>
                </a:lnTo>
                <a:lnTo>
                  <a:pt x="1406" y="280"/>
                </a:lnTo>
                <a:lnTo>
                  <a:pt x="1403" y="313"/>
                </a:lnTo>
                <a:lnTo>
                  <a:pt x="1398" y="345"/>
                </a:lnTo>
                <a:lnTo>
                  <a:pt x="1391" y="376"/>
                </a:lnTo>
                <a:lnTo>
                  <a:pt x="1384" y="406"/>
                </a:lnTo>
                <a:lnTo>
                  <a:pt x="1375" y="434"/>
                </a:lnTo>
                <a:lnTo>
                  <a:pt x="1370" y="447"/>
                </a:lnTo>
                <a:lnTo>
                  <a:pt x="1363" y="461"/>
                </a:lnTo>
                <a:lnTo>
                  <a:pt x="1357" y="473"/>
                </a:lnTo>
                <a:lnTo>
                  <a:pt x="1351" y="486"/>
                </a:lnTo>
                <a:lnTo>
                  <a:pt x="1264" y="486"/>
                </a:lnTo>
                <a:lnTo>
                  <a:pt x="1180" y="487"/>
                </a:lnTo>
                <a:lnTo>
                  <a:pt x="1097" y="489"/>
                </a:lnTo>
                <a:lnTo>
                  <a:pt x="1015" y="492"/>
                </a:lnTo>
                <a:lnTo>
                  <a:pt x="935" y="496"/>
                </a:lnTo>
                <a:lnTo>
                  <a:pt x="855" y="500"/>
                </a:lnTo>
                <a:lnTo>
                  <a:pt x="775" y="504"/>
                </a:lnTo>
                <a:lnTo>
                  <a:pt x="696" y="508"/>
                </a:lnTo>
                <a:lnTo>
                  <a:pt x="618" y="511"/>
                </a:lnTo>
                <a:lnTo>
                  <a:pt x="538" y="514"/>
                </a:lnTo>
                <a:lnTo>
                  <a:pt x="459" y="516"/>
                </a:lnTo>
                <a:lnTo>
                  <a:pt x="379" y="516"/>
                </a:lnTo>
                <a:lnTo>
                  <a:pt x="299" y="514"/>
                </a:lnTo>
                <a:lnTo>
                  <a:pt x="217" y="509"/>
                </a:lnTo>
                <a:lnTo>
                  <a:pt x="175" y="507"/>
                </a:lnTo>
                <a:lnTo>
                  <a:pt x="133" y="503"/>
                </a:lnTo>
                <a:lnTo>
                  <a:pt x="91" y="500"/>
                </a:lnTo>
                <a:lnTo>
                  <a:pt x="49" y="495"/>
                </a:lnTo>
                <a:lnTo>
                  <a:pt x="40" y="488"/>
                </a:lnTo>
                <a:lnTo>
                  <a:pt x="32" y="478"/>
                </a:lnTo>
                <a:lnTo>
                  <a:pt x="26" y="467"/>
                </a:lnTo>
                <a:lnTo>
                  <a:pt x="20" y="454"/>
                </a:lnTo>
                <a:lnTo>
                  <a:pt x="15" y="441"/>
                </a:lnTo>
                <a:lnTo>
                  <a:pt x="11" y="426"/>
                </a:lnTo>
                <a:lnTo>
                  <a:pt x="8" y="410"/>
                </a:lnTo>
                <a:lnTo>
                  <a:pt x="6" y="392"/>
                </a:lnTo>
                <a:lnTo>
                  <a:pt x="3" y="375"/>
                </a:lnTo>
                <a:lnTo>
                  <a:pt x="1" y="356"/>
                </a:lnTo>
                <a:lnTo>
                  <a:pt x="0" y="336"/>
                </a:lnTo>
                <a:lnTo>
                  <a:pt x="0" y="318"/>
                </a:lnTo>
                <a:lnTo>
                  <a:pt x="1" y="277"/>
                </a:lnTo>
                <a:lnTo>
                  <a:pt x="3" y="237"/>
                </a:lnTo>
                <a:lnTo>
                  <a:pt x="7" y="198"/>
                </a:lnTo>
                <a:lnTo>
                  <a:pt x="10" y="160"/>
                </a:lnTo>
                <a:lnTo>
                  <a:pt x="15" y="126"/>
                </a:lnTo>
                <a:lnTo>
                  <a:pt x="19" y="95"/>
                </a:lnTo>
                <a:lnTo>
                  <a:pt x="26" y="51"/>
                </a:lnTo>
                <a:lnTo>
                  <a:pt x="29" y="34"/>
                </a:lnTo>
                <a:lnTo>
                  <a:pt x="112" y="35"/>
                </a:lnTo>
                <a:lnTo>
                  <a:pt x="195" y="35"/>
                </a:lnTo>
                <a:lnTo>
                  <a:pt x="278" y="35"/>
                </a:lnTo>
                <a:lnTo>
                  <a:pt x="361" y="33"/>
                </a:lnTo>
                <a:lnTo>
                  <a:pt x="445" y="31"/>
                </a:lnTo>
                <a:lnTo>
                  <a:pt x="528" y="29"/>
                </a:lnTo>
                <a:lnTo>
                  <a:pt x="610" y="26"/>
                </a:lnTo>
                <a:lnTo>
                  <a:pt x="694" y="23"/>
                </a:lnTo>
                <a:lnTo>
                  <a:pt x="778" y="19"/>
                </a:lnTo>
                <a:lnTo>
                  <a:pt x="862" y="15"/>
                </a:lnTo>
                <a:lnTo>
                  <a:pt x="946" y="12"/>
                </a:lnTo>
                <a:lnTo>
                  <a:pt x="1030" y="9"/>
                </a:lnTo>
                <a:lnTo>
                  <a:pt x="1115" y="6"/>
                </a:lnTo>
                <a:lnTo>
                  <a:pt x="1200" y="3"/>
                </a:lnTo>
                <a:lnTo>
                  <a:pt x="1285" y="1"/>
                </a:lnTo>
                <a:lnTo>
                  <a:pt x="137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Freeform 36">
            <a:extLst>
              <a:ext uri="{FF2B5EF4-FFF2-40B4-BE49-F238E27FC236}">
                <a16:creationId xmlns:a16="http://schemas.microsoft.com/office/drawing/2014/main" id="{35607768-EAF5-47F2-8164-9E5BB6D02AE5}"/>
              </a:ext>
            </a:extLst>
          </p:cNvPr>
          <p:cNvSpPr>
            <a:spLocks/>
          </p:cNvSpPr>
          <p:nvPr/>
        </p:nvSpPr>
        <p:spPr bwMode="auto">
          <a:xfrm>
            <a:off x="8572500" y="2616200"/>
            <a:ext cx="20638" cy="58738"/>
          </a:xfrm>
          <a:custGeom>
            <a:avLst/>
            <a:gdLst>
              <a:gd name="T0" fmla="*/ 1521862345 w 76"/>
              <a:gd name="T1" fmla="*/ 2147483647 h 219"/>
              <a:gd name="T2" fmla="*/ 1341640539 w 76"/>
              <a:gd name="T3" fmla="*/ 2147483647 h 219"/>
              <a:gd name="T4" fmla="*/ 1181475603 w 76"/>
              <a:gd name="T5" fmla="*/ 2147483647 h 219"/>
              <a:gd name="T6" fmla="*/ 1041293945 w 76"/>
              <a:gd name="T7" fmla="*/ 2147483647 h 219"/>
              <a:gd name="T8" fmla="*/ 901112559 w 76"/>
              <a:gd name="T9" fmla="*/ 2147483647 h 219"/>
              <a:gd name="T10" fmla="*/ 780989128 w 76"/>
              <a:gd name="T11" fmla="*/ 2147483647 h 219"/>
              <a:gd name="T12" fmla="*/ 680849247 w 76"/>
              <a:gd name="T13" fmla="*/ 2147483647 h 219"/>
              <a:gd name="T14" fmla="*/ 580708824 w 76"/>
              <a:gd name="T15" fmla="*/ 2147483647 h 219"/>
              <a:gd name="T16" fmla="*/ 500626491 w 76"/>
              <a:gd name="T17" fmla="*/ 2147483647 h 219"/>
              <a:gd name="T18" fmla="*/ 440527573 w 76"/>
              <a:gd name="T19" fmla="*/ 2147483647 h 219"/>
              <a:gd name="T20" fmla="*/ 360445105 w 76"/>
              <a:gd name="T21" fmla="*/ 2147483647 h 219"/>
              <a:gd name="T22" fmla="*/ 320403871 w 76"/>
              <a:gd name="T23" fmla="*/ 2147483647 h 219"/>
              <a:gd name="T24" fmla="*/ 280362569 w 76"/>
              <a:gd name="T25" fmla="*/ 2147483647 h 219"/>
              <a:gd name="T26" fmla="*/ 220263922 w 76"/>
              <a:gd name="T27" fmla="*/ 2147483647 h 219"/>
              <a:gd name="T28" fmla="*/ 180222688 w 76"/>
              <a:gd name="T29" fmla="*/ 2147483647 h 219"/>
              <a:gd name="T30" fmla="*/ 160165004 w 76"/>
              <a:gd name="T31" fmla="*/ 1910132943 h 219"/>
              <a:gd name="T32" fmla="*/ 140181149 w 76"/>
              <a:gd name="T33" fmla="*/ 1157676307 h 219"/>
              <a:gd name="T34" fmla="*/ 140181149 w 76"/>
              <a:gd name="T35" fmla="*/ 810366119 h 219"/>
              <a:gd name="T36" fmla="*/ 120123736 w 76"/>
              <a:gd name="T37" fmla="*/ 482334999 h 219"/>
              <a:gd name="T38" fmla="*/ 60098663 w 76"/>
              <a:gd name="T39" fmla="*/ 212213160 h 219"/>
              <a:gd name="T40" fmla="*/ 0 w 76"/>
              <a:gd name="T41" fmla="*/ 0 h 219"/>
              <a:gd name="T42" fmla="*/ 1141359692 w 76"/>
              <a:gd name="T43" fmla="*/ 0 h 219"/>
              <a:gd name="T44" fmla="*/ 1521862345 w 76"/>
              <a:gd name="T45" fmla="*/ 2147483647 h 2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76"/>
              <a:gd name="T70" fmla="*/ 0 h 219"/>
              <a:gd name="T71" fmla="*/ 76 w 76"/>
              <a:gd name="T72" fmla="*/ 219 h 21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76" h="219">
                <a:moveTo>
                  <a:pt x="76" y="216"/>
                </a:moveTo>
                <a:lnTo>
                  <a:pt x="67" y="218"/>
                </a:lnTo>
                <a:lnTo>
                  <a:pt x="59" y="219"/>
                </a:lnTo>
                <a:lnTo>
                  <a:pt x="52" y="219"/>
                </a:lnTo>
                <a:lnTo>
                  <a:pt x="45" y="217"/>
                </a:lnTo>
                <a:lnTo>
                  <a:pt x="39" y="215"/>
                </a:lnTo>
                <a:lnTo>
                  <a:pt x="34" y="212"/>
                </a:lnTo>
                <a:lnTo>
                  <a:pt x="29" y="207"/>
                </a:lnTo>
                <a:lnTo>
                  <a:pt x="25" y="201"/>
                </a:lnTo>
                <a:lnTo>
                  <a:pt x="22" y="196"/>
                </a:lnTo>
                <a:lnTo>
                  <a:pt x="18" y="189"/>
                </a:lnTo>
                <a:lnTo>
                  <a:pt x="16" y="182"/>
                </a:lnTo>
                <a:lnTo>
                  <a:pt x="14" y="175"/>
                </a:lnTo>
                <a:lnTo>
                  <a:pt x="11" y="157"/>
                </a:lnTo>
                <a:lnTo>
                  <a:pt x="9" y="138"/>
                </a:lnTo>
                <a:lnTo>
                  <a:pt x="8" y="99"/>
                </a:lnTo>
                <a:lnTo>
                  <a:pt x="7" y="60"/>
                </a:lnTo>
                <a:lnTo>
                  <a:pt x="7" y="42"/>
                </a:lnTo>
                <a:lnTo>
                  <a:pt x="6" y="25"/>
                </a:lnTo>
                <a:lnTo>
                  <a:pt x="3" y="11"/>
                </a:lnTo>
                <a:lnTo>
                  <a:pt x="0" y="0"/>
                </a:lnTo>
                <a:lnTo>
                  <a:pt x="57" y="0"/>
                </a:lnTo>
                <a:lnTo>
                  <a:pt x="76" y="216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>
            <a:extLst>
              <a:ext uri="{FF2B5EF4-FFF2-40B4-BE49-F238E27FC236}">
                <a16:creationId xmlns:a16="http://schemas.microsoft.com/office/drawing/2014/main" id="{B08E227D-6A72-40BF-9D45-393FB75396D3}"/>
              </a:ext>
            </a:extLst>
          </p:cNvPr>
          <p:cNvSpPr>
            <a:spLocks/>
          </p:cNvSpPr>
          <p:nvPr/>
        </p:nvSpPr>
        <p:spPr bwMode="auto">
          <a:xfrm>
            <a:off x="8615364" y="2619375"/>
            <a:ext cx="20637" cy="57150"/>
          </a:xfrm>
          <a:custGeom>
            <a:avLst/>
            <a:gdLst>
              <a:gd name="T0" fmla="*/ 1061175022 w 76"/>
              <a:gd name="T1" fmla="*/ 0 h 215"/>
              <a:gd name="T2" fmla="*/ 1141248994 w 76"/>
              <a:gd name="T3" fmla="*/ 394407854 h 215"/>
              <a:gd name="T4" fmla="*/ 1261361717 w 76"/>
              <a:gd name="T5" fmla="*/ 845199616 h 215"/>
              <a:gd name="T6" fmla="*/ 1341436503 w 76"/>
              <a:gd name="T7" fmla="*/ 1371029174 h 215"/>
              <a:gd name="T8" fmla="*/ 1421511289 w 76"/>
              <a:gd name="T9" fmla="*/ 1934519508 h 215"/>
              <a:gd name="T10" fmla="*/ 1481604037 w 76"/>
              <a:gd name="T11" fmla="*/ 2147483647 h 215"/>
              <a:gd name="T12" fmla="*/ 1501586076 w 76"/>
              <a:gd name="T13" fmla="*/ 2147483647 h 215"/>
              <a:gd name="T14" fmla="*/ 1521641973 w 76"/>
              <a:gd name="T15" fmla="*/ 2147483647 h 215"/>
              <a:gd name="T16" fmla="*/ 1501586076 w 76"/>
              <a:gd name="T17" fmla="*/ 2147483647 h 215"/>
              <a:gd name="T18" fmla="*/ 1481604037 w 76"/>
              <a:gd name="T19" fmla="*/ 2147483647 h 215"/>
              <a:gd name="T20" fmla="*/ 1461548139 w 76"/>
              <a:gd name="T21" fmla="*/ 2147483647 h 215"/>
              <a:gd name="T22" fmla="*/ 300317242 w 76"/>
              <a:gd name="T23" fmla="*/ 2147483647 h 215"/>
              <a:gd name="T24" fmla="*/ 0 w 76"/>
              <a:gd name="T25" fmla="*/ 0 h 215"/>
              <a:gd name="T26" fmla="*/ 1061175022 w 76"/>
              <a:gd name="T27" fmla="*/ 0 h 2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6"/>
              <a:gd name="T43" fmla="*/ 0 h 215"/>
              <a:gd name="T44" fmla="*/ 76 w 76"/>
              <a:gd name="T45" fmla="*/ 215 h 21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6" h="215">
                <a:moveTo>
                  <a:pt x="53" y="0"/>
                </a:moveTo>
                <a:lnTo>
                  <a:pt x="57" y="21"/>
                </a:lnTo>
                <a:lnTo>
                  <a:pt x="63" y="45"/>
                </a:lnTo>
                <a:lnTo>
                  <a:pt x="67" y="73"/>
                </a:lnTo>
                <a:lnTo>
                  <a:pt x="71" y="103"/>
                </a:lnTo>
                <a:lnTo>
                  <a:pt x="74" y="135"/>
                </a:lnTo>
                <a:lnTo>
                  <a:pt x="75" y="165"/>
                </a:lnTo>
                <a:lnTo>
                  <a:pt x="76" y="178"/>
                </a:lnTo>
                <a:lnTo>
                  <a:pt x="75" y="191"/>
                </a:lnTo>
                <a:lnTo>
                  <a:pt x="74" y="204"/>
                </a:lnTo>
                <a:lnTo>
                  <a:pt x="73" y="215"/>
                </a:lnTo>
                <a:lnTo>
                  <a:pt x="15" y="215"/>
                </a:lnTo>
                <a:lnTo>
                  <a:pt x="0" y="0"/>
                </a:lnTo>
                <a:lnTo>
                  <a:pt x="53" y="0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>
            <a:extLst>
              <a:ext uri="{FF2B5EF4-FFF2-40B4-BE49-F238E27FC236}">
                <a16:creationId xmlns:a16="http://schemas.microsoft.com/office/drawing/2014/main" id="{FBA00991-28C8-4794-B4B0-41CE7DA5FAC0}"/>
              </a:ext>
            </a:extLst>
          </p:cNvPr>
          <p:cNvSpPr>
            <a:spLocks/>
          </p:cNvSpPr>
          <p:nvPr/>
        </p:nvSpPr>
        <p:spPr bwMode="auto">
          <a:xfrm>
            <a:off x="8659814" y="2619376"/>
            <a:ext cx="187325" cy="66675"/>
          </a:xfrm>
          <a:custGeom>
            <a:avLst/>
            <a:gdLst>
              <a:gd name="T0" fmla="*/ 1004457235 w 707"/>
              <a:gd name="T1" fmla="*/ 279391077 h 257"/>
              <a:gd name="T2" fmla="*/ 1060268407 w 707"/>
              <a:gd name="T3" fmla="*/ 576214675 h 257"/>
              <a:gd name="T4" fmla="*/ 1041664683 w 707"/>
              <a:gd name="T5" fmla="*/ 1012767085 h 257"/>
              <a:gd name="T6" fmla="*/ 1023060959 w 707"/>
              <a:gd name="T7" fmla="*/ 1431887233 h 257"/>
              <a:gd name="T8" fmla="*/ 1078872132 w 707"/>
              <a:gd name="T9" fmla="*/ 1641413710 h 257"/>
              <a:gd name="T10" fmla="*/ 1227631182 w 707"/>
              <a:gd name="T11" fmla="*/ 1798574653 h 257"/>
              <a:gd name="T12" fmla="*/ 1525289709 w 707"/>
              <a:gd name="T13" fmla="*/ 1920804139 h 257"/>
              <a:gd name="T14" fmla="*/ 1878688930 w 707"/>
              <a:gd name="T15" fmla="*/ 1938236141 h 257"/>
              <a:gd name="T16" fmla="*/ 2083258358 w 707"/>
              <a:gd name="T17" fmla="*/ 1938236141 h 257"/>
              <a:gd name="T18" fmla="*/ 2147483647 w 707"/>
              <a:gd name="T19" fmla="*/ 1850939149 h 257"/>
              <a:gd name="T20" fmla="*/ 2147483647 w 707"/>
              <a:gd name="T21" fmla="*/ 1711277662 h 257"/>
              <a:gd name="T22" fmla="*/ 2147483647 w 707"/>
              <a:gd name="T23" fmla="*/ 1466819728 h 257"/>
              <a:gd name="T24" fmla="*/ 2147483647 w 707"/>
              <a:gd name="T25" fmla="*/ 1082631555 h 257"/>
              <a:gd name="T26" fmla="*/ 2147483647 w 707"/>
              <a:gd name="T27" fmla="*/ 157161786 h 257"/>
              <a:gd name="T28" fmla="*/ 2147483647 w 707"/>
              <a:gd name="T29" fmla="*/ 419052825 h 257"/>
              <a:gd name="T30" fmla="*/ 2147483647 w 707"/>
              <a:gd name="T31" fmla="*/ 646079146 h 257"/>
              <a:gd name="T32" fmla="*/ 2147483647 w 707"/>
              <a:gd name="T33" fmla="*/ 873105078 h 257"/>
              <a:gd name="T34" fmla="*/ 2147483647 w 707"/>
              <a:gd name="T35" fmla="*/ 1047699061 h 257"/>
              <a:gd name="T36" fmla="*/ 2147483647 w 707"/>
              <a:gd name="T37" fmla="*/ 1187428261 h 257"/>
              <a:gd name="T38" fmla="*/ 2147483647 w 707"/>
              <a:gd name="T39" fmla="*/ 1274725252 h 257"/>
              <a:gd name="T40" fmla="*/ 2147483647 w 707"/>
              <a:gd name="T41" fmla="*/ 1292158292 h 257"/>
              <a:gd name="T42" fmla="*/ 2147483647 w 707"/>
              <a:gd name="T43" fmla="*/ 1239792758 h 257"/>
              <a:gd name="T44" fmla="*/ 2147483647 w 707"/>
              <a:gd name="T45" fmla="*/ 1047699061 h 257"/>
              <a:gd name="T46" fmla="*/ 2147483647 w 707"/>
              <a:gd name="T47" fmla="*/ 820673128 h 257"/>
              <a:gd name="T48" fmla="*/ 2147483647 w 707"/>
              <a:gd name="T49" fmla="*/ 331755833 h 257"/>
              <a:gd name="T50" fmla="*/ 2147483647 w 707"/>
              <a:gd name="T51" fmla="*/ 157161786 h 257"/>
              <a:gd name="T52" fmla="*/ 2147483647 w 707"/>
              <a:gd name="T53" fmla="*/ 331755833 h 257"/>
              <a:gd name="T54" fmla="*/ 2147483647 w 707"/>
              <a:gd name="T55" fmla="*/ 541349504 h 257"/>
              <a:gd name="T56" fmla="*/ 2147483647 w 707"/>
              <a:gd name="T57" fmla="*/ 1012767085 h 257"/>
              <a:gd name="T58" fmla="*/ 2147483647 w 707"/>
              <a:gd name="T59" fmla="*/ 1571548721 h 257"/>
              <a:gd name="T60" fmla="*/ 2147483647 w 707"/>
              <a:gd name="T61" fmla="*/ 2147483647 h 257"/>
              <a:gd name="T62" fmla="*/ 2147483647 w 707"/>
              <a:gd name="T63" fmla="*/ 2147483647 h 257"/>
              <a:gd name="T64" fmla="*/ 2147483647 w 707"/>
              <a:gd name="T65" fmla="*/ 2147483647 h 257"/>
              <a:gd name="T66" fmla="*/ 2147483647 w 707"/>
              <a:gd name="T67" fmla="*/ 2147483647 h 257"/>
              <a:gd name="T68" fmla="*/ 2147483647 w 707"/>
              <a:gd name="T69" fmla="*/ 2147483647 h 257"/>
              <a:gd name="T70" fmla="*/ 2147483647 w 707"/>
              <a:gd name="T71" fmla="*/ 2147483647 h 257"/>
              <a:gd name="T72" fmla="*/ 2147483647 w 707"/>
              <a:gd name="T73" fmla="*/ 2147483647 h 257"/>
              <a:gd name="T74" fmla="*/ 2147483647 w 707"/>
              <a:gd name="T75" fmla="*/ 2147483647 h 257"/>
              <a:gd name="T76" fmla="*/ 2147483647 w 707"/>
              <a:gd name="T77" fmla="*/ 2147483647 h 257"/>
              <a:gd name="T78" fmla="*/ 223173748 w 707"/>
              <a:gd name="T79" fmla="*/ 2147483647 h 257"/>
              <a:gd name="T80" fmla="*/ 260381196 w 707"/>
              <a:gd name="T81" fmla="*/ 2147483647 h 257"/>
              <a:gd name="T82" fmla="*/ 223173748 w 707"/>
              <a:gd name="T83" fmla="*/ 2147483647 h 257"/>
              <a:gd name="T84" fmla="*/ 37207465 w 707"/>
              <a:gd name="T85" fmla="*/ 1763642158 h 257"/>
              <a:gd name="T86" fmla="*/ 0 w 707"/>
              <a:gd name="T87" fmla="*/ 1187428261 h 257"/>
              <a:gd name="T88" fmla="*/ 18603732 w 707"/>
              <a:gd name="T89" fmla="*/ 681011122 h 257"/>
              <a:gd name="T90" fmla="*/ 74414665 w 707"/>
              <a:gd name="T91" fmla="*/ 453985060 h 257"/>
              <a:gd name="T92" fmla="*/ 167433054 w 707"/>
              <a:gd name="T93" fmla="*/ 261958492 h 257"/>
              <a:gd name="T94" fmla="*/ 316192170 w 707"/>
              <a:gd name="T95" fmla="*/ 104796738 h 257"/>
              <a:gd name="T96" fmla="*/ 483625158 w 707"/>
              <a:gd name="T97" fmla="*/ 0 h 257"/>
              <a:gd name="T98" fmla="*/ 520832342 w 707"/>
              <a:gd name="T99" fmla="*/ 122229259 h 257"/>
              <a:gd name="T100" fmla="*/ 632454289 w 707"/>
              <a:gd name="T101" fmla="*/ 157161786 h 257"/>
              <a:gd name="T102" fmla="*/ 930042868 w 707"/>
              <a:gd name="T103" fmla="*/ 157161786 h 25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07"/>
              <a:gd name="T157" fmla="*/ 0 h 257"/>
              <a:gd name="T158" fmla="*/ 707 w 707"/>
              <a:gd name="T159" fmla="*/ 257 h 25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07" h="257">
                <a:moveTo>
                  <a:pt x="50" y="9"/>
                </a:moveTo>
                <a:lnTo>
                  <a:pt x="54" y="16"/>
                </a:lnTo>
                <a:lnTo>
                  <a:pt x="56" y="25"/>
                </a:lnTo>
                <a:lnTo>
                  <a:pt x="57" y="33"/>
                </a:lnTo>
                <a:lnTo>
                  <a:pt x="57" y="41"/>
                </a:lnTo>
                <a:lnTo>
                  <a:pt x="56" y="58"/>
                </a:lnTo>
                <a:lnTo>
                  <a:pt x="55" y="73"/>
                </a:lnTo>
                <a:lnTo>
                  <a:pt x="55" y="82"/>
                </a:lnTo>
                <a:lnTo>
                  <a:pt x="56" y="88"/>
                </a:lnTo>
                <a:lnTo>
                  <a:pt x="58" y="94"/>
                </a:lnTo>
                <a:lnTo>
                  <a:pt x="61" y="99"/>
                </a:lnTo>
                <a:lnTo>
                  <a:pt x="66" y="103"/>
                </a:lnTo>
                <a:lnTo>
                  <a:pt x="73" y="108"/>
                </a:lnTo>
                <a:lnTo>
                  <a:pt x="82" y="110"/>
                </a:lnTo>
                <a:lnTo>
                  <a:pt x="93" y="110"/>
                </a:lnTo>
                <a:lnTo>
                  <a:pt x="101" y="111"/>
                </a:lnTo>
                <a:lnTo>
                  <a:pt x="107" y="111"/>
                </a:lnTo>
                <a:lnTo>
                  <a:pt x="112" y="111"/>
                </a:lnTo>
                <a:lnTo>
                  <a:pt x="117" y="109"/>
                </a:lnTo>
                <a:lnTo>
                  <a:pt x="121" y="106"/>
                </a:lnTo>
                <a:lnTo>
                  <a:pt x="126" y="102"/>
                </a:lnTo>
                <a:lnTo>
                  <a:pt x="130" y="98"/>
                </a:lnTo>
                <a:lnTo>
                  <a:pt x="133" y="94"/>
                </a:lnTo>
                <a:lnTo>
                  <a:pt x="139" y="84"/>
                </a:lnTo>
                <a:lnTo>
                  <a:pt x="143" y="72"/>
                </a:lnTo>
                <a:lnTo>
                  <a:pt x="147" y="62"/>
                </a:lnTo>
                <a:lnTo>
                  <a:pt x="151" y="53"/>
                </a:lnTo>
                <a:lnTo>
                  <a:pt x="151" y="9"/>
                </a:lnTo>
                <a:lnTo>
                  <a:pt x="151" y="16"/>
                </a:lnTo>
                <a:lnTo>
                  <a:pt x="152" y="24"/>
                </a:lnTo>
                <a:lnTo>
                  <a:pt x="153" y="30"/>
                </a:lnTo>
                <a:lnTo>
                  <a:pt x="156" y="37"/>
                </a:lnTo>
                <a:lnTo>
                  <a:pt x="159" y="43"/>
                </a:lnTo>
                <a:lnTo>
                  <a:pt x="162" y="50"/>
                </a:lnTo>
                <a:lnTo>
                  <a:pt x="165" y="55"/>
                </a:lnTo>
                <a:lnTo>
                  <a:pt x="170" y="60"/>
                </a:lnTo>
                <a:lnTo>
                  <a:pt x="174" y="64"/>
                </a:lnTo>
                <a:lnTo>
                  <a:pt x="180" y="68"/>
                </a:lnTo>
                <a:lnTo>
                  <a:pt x="187" y="71"/>
                </a:lnTo>
                <a:lnTo>
                  <a:pt x="194" y="73"/>
                </a:lnTo>
                <a:lnTo>
                  <a:pt x="201" y="74"/>
                </a:lnTo>
                <a:lnTo>
                  <a:pt x="209" y="74"/>
                </a:lnTo>
                <a:lnTo>
                  <a:pt x="219" y="73"/>
                </a:lnTo>
                <a:lnTo>
                  <a:pt x="228" y="71"/>
                </a:lnTo>
                <a:lnTo>
                  <a:pt x="234" y="66"/>
                </a:lnTo>
                <a:lnTo>
                  <a:pt x="238" y="60"/>
                </a:lnTo>
                <a:lnTo>
                  <a:pt x="240" y="54"/>
                </a:lnTo>
                <a:lnTo>
                  <a:pt x="243" y="47"/>
                </a:lnTo>
                <a:lnTo>
                  <a:pt x="243" y="33"/>
                </a:lnTo>
                <a:lnTo>
                  <a:pt x="243" y="19"/>
                </a:lnTo>
                <a:lnTo>
                  <a:pt x="237" y="9"/>
                </a:lnTo>
                <a:lnTo>
                  <a:pt x="685" y="9"/>
                </a:lnTo>
                <a:lnTo>
                  <a:pt x="689" y="13"/>
                </a:lnTo>
                <a:lnTo>
                  <a:pt x="692" y="19"/>
                </a:lnTo>
                <a:lnTo>
                  <a:pt x="695" y="25"/>
                </a:lnTo>
                <a:lnTo>
                  <a:pt x="698" y="31"/>
                </a:lnTo>
                <a:lnTo>
                  <a:pt x="702" y="43"/>
                </a:lnTo>
                <a:lnTo>
                  <a:pt x="704" y="58"/>
                </a:lnTo>
                <a:lnTo>
                  <a:pt x="707" y="73"/>
                </a:lnTo>
                <a:lnTo>
                  <a:pt x="707" y="90"/>
                </a:lnTo>
                <a:lnTo>
                  <a:pt x="706" y="107"/>
                </a:lnTo>
                <a:lnTo>
                  <a:pt x="704" y="124"/>
                </a:lnTo>
                <a:lnTo>
                  <a:pt x="700" y="158"/>
                </a:lnTo>
                <a:lnTo>
                  <a:pt x="697" y="193"/>
                </a:lnTo>
                <a:lnTo>
                  <a:pt x="696" y="208"/>
                </a:lnTo>
                <a:lnTo>
                  <a:pt x="696" y="223"/>
                </a:lnTo>
                <a:lnTo>
                  <a:pt x="697" y="237"/>
                </a:lnTo>
                <a:lnTo>
                  <a:pt x="699" y="249"/>
                </a:lnTo>
                <a:lnTo>
                  <a:pt x="656" y="253"/>
                </a:lnTo>
                <a:lnTo>
                  <a:pt x="612" y="256"/>
                </a:lnTo>
                <a:lnTo>
                  <a:pt x="570" y="257"/>
                </a:lnTo>
                <a:lnTo>
                  <a:pt x="527" y="257"/>
                </a:lnTo>
                <a:lnTo>
                  <a:pt x="485" y="257"/>
                </a:lnTo>
                <a:lnTo>
                  <a:pt x="442" y="255"/>
                </a:lnTo>
                <a:lnTo>
                  <a:pt x="400" y="253"/>
                </a:lnTo>
                <a:lnTo>
                  <a:pt x="358" y="249"/>
                </a:lnTo>
                <a:lnTo>
                  <a:pt x="272" y="243"/>
                </a:lnTo>
                <a:lnTo>
                  <a:pt x="186" y="236"/>
                </a:lnTo>
                <a:lnTo>
                  <a:pt x="100" y="230"/>
                </a:lnTo>
                <a:lnTo>
                  <a:pt x="12" y="226"/>
                </a:lnTo>
                <a:lnTo>
                  <a:pt x="14" y="213"/>
                </a:lnTo>
                <a:lnTo>
                  <a:pt x="14" y="200"/>
                </a:lnTo>
                <a:lnTo>
                  <a:pt x="14" y="185"/>
                </a:lnTo>
                <a:lnTo>
                  <a:pt x="12" y="170"/>
                </a:lnTo>
                <a:lnTo>
                  <a:pt x="7" y="136"/>
                </a:lnTo>
                <a:lnTo>
                  <a:pt x="2" y="101"/>
                </a:lnTo>
                <a:lnTo>
                  <a:pt x="1" y="85"/>
                </a:lnTo>
                <a:lnTo>
                  <a:pt x="0" y="68"/>
                </a:lnTo>
                <a:lnTo>
                  <a:pt x="0" y="53"/>
                </a:lnTo>
                <a:lnTo>
                  <a:pt x="1" y="39"/>
                </a:lnTo>
                <a:lnTo>
                  <a:pt x="3" y="32"/>
                </a:lnTo>
                <a:lnTo>
                  <a:pt x="4" y="26"/>
                </a:lnTo>
                <a:lnTo>
                  <a:pt x="6" y="21"/>
                </a:lnTo>
                <a:lnTo>
                  <a:pt x="9" y="15"/>
                </a:lnTo>
                <a:lnTo>
                  <a:pt x="13" y="10"/>
                </a:lnTo>
                <a:lnTo>
                  <a:pt x="17" y="6"/>
                </a:lnTo>
                <a:lnTo>
                  <a:pt x="21" y="2"/>
                </a:lnTo>
                <a:lnTo>
                  <a:pt x="26" y="0"/>
                </a:lnTo>
                <a:lnTo>
                  <a:pt x="27" y="4"/>
                </a:lnTo>
                <a:lnTo>
                  <a:pt x="28" y="7"/>
                </a:lnTo>
                <a:lnTo>
                  <a:pt x="31" y="9"/>
                </a:lnTo>
                <a:lnTo>
                  <a:pt x="34" y="9"/>
                </a:lnTo>
                <a:lnTo>
                  <a:pt x="43" y="9"/>
                </a:lnTo>
                <a:lnTo>
                  <a:pt x="50" y="9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Rectangle 39">
            <a:extLst>
              <a:ext uri="{FF2B5EF4-FFF2-40B4-BE49-F238E27FC236}">
                <a16:creationId xmlns:a16="http://schemas.microsoft.com/office/drawing/2014/main" id="{264736ED-2C83-4415-81D5-0E05C5F6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4" y="3817939"/>
            <a:ext cx="7742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 b="1">
                <a:solidFill>
                  <a:srgbClr val="1F1A17"/>
                </a:solidFill>
              </a:rPr>
              <a:t>sasuser</a:t>
            </a:r>
            <a:endParaRPr lang="en-US" altLang="en-US" sz="2800"/>
          </a:p>
        </p:txBody>
      </p:sp>
      <p:sp>
        <p:nvSpPr>
          <p:cNvPr id="26664" name="Rectangle 40">
            <a:extLst>
              <a:ext uri="{FF2B5EF4-FFF2-40B4-BE49-F238E27FC236}">
                <a16:creationId xmlns:a16="http://schemas.microsoft.com/office/drawing/2014/main" id="{9C7362B0-C56D-4840-8C51-64DC210D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3" y="2852739"/>
            <a:ext cx="4792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 b="1">
                <a:solidFill>
                  <a:srgbClr val="1F1A17"/>
                </a:solidFill>
              </a:rPr>
              <a:t>work</a:t>
            </a:r>
            <a:endParaRPr lang="en-US" altLang="en-US" sz="2800"/>
          </a:p>
        </p:txBody>
      </p:sp>
      <p:sp>
        <p:nvSpPr>
          <p:cNvPr id="26665" name="Freeform 41">
            <a:extLst>
              <a:ext uri="{FF2B5EF4-FFF2-40B4-BE49-F238E27FC236}">
                <a16:creationId xmlns:a16="http://schemas.microsoft.com/office/drawing/2014/main" id="{74C2325C-5CC6-4B44-ADEA-8876DCD444BB}"/>
              </a:ext>
            </a:extLst>
          </p:cNvPr>
          <p:cNvSpPr>
            <a:spLocks/>
          </p:cNvSpPr>
          <p:nvPr/>
        </p:nvSpPr>
        <p:spPr bwMode="auto">
          <a:xfrm>
            <a:off x="5661026" y="3748088"/>
            <a:ext cx="1522413" cy="977900"/>
          </a:xfrm>
          <a:custGeom>
            <a:avLst/>
            <a:gdLst>
              <a:gd name="T0" fmla="*/ 1242251002 w 5752"/>
              <a:gd name="T1" fmla="*/ 427391055 h 3692"/>
              <a:gd name="T2" fmla="*/ 2147483647 w 5752"/>
              <a:gd name="T3" fmla="*/ 0 h 3692"/>
              <a:gd name="T4" fmla="*/ 2147483647 w 5752"/>
              <a:gd name="T5" fmla="*/ 1486608378 h 3692"/>
              <a:gd name="T6" fmla="*/ 2147483647 w 5752"/>
              <a:gd name="T7" fmla="*/ 2147483647 h 3692"/>
              <a:gd name="T8" fmla="*/ 2147483647 w 5752"/>
              <a:gd name="T9" fmla="*/ 2147483647 h 3692"/>
              <a:gd name="T10" fmla="*/ 2147483647 w 5752"/>
              <a:gd name="T11" fmla="*/ 2147483647 h 3692"/>
              <a:gd name="T12" fmla="*/ 2147483647 w 5752"/>
              <a:gd name="T13" fmla="*/ 836190891 h 3692"/>
              <a:gd name="T14" fmla="*/ 2147483647 w 5752"/>
              <a:gd name="T15" fmla="*/ 1690972472 h 3692"/>
              <a:gd name="T16" fmla="*/ 2147483647 w 5752"/>
              <a:gd name="T17" fmla="*/ 2147483647 h 3692"/>
              <a:gd name="T18" fmla="*/ 2147483647 w 5752"/>
              <a:gd name="T19" fmla="*/ 2147483647 h 3692"/>
              <a:gd name="T20" fmla="*/ 2147483647 w 5752"/>
              <a:gd name="T21" fmla="*/ 2147483647 h 3692"/>
              <a:gd name="T22" fmla="*/ 2147483647 w 5752"/>
              <a:gd name="T23" fmla="*/ 2147483647 h 3692"/>
              <a:gd name="T24" fmla="*/ 2147483647 w 5752"/>
              <a:gd name="T25" fmla="*/ 2147483647 h 3692"/>
              <a:gd name="T26" fmla="*/ 2147483647 w 5752"/>
              <a:gd name="T27" fmla="*/ 2147483647 h 3692"/>
              <a:gd name="T28" fmla="*/ 2147483647 w 5752"/>
              <a:gd name="T29" fmla="*/ 2147483647 h 3692"/>
              <a:gd name="T30" fmla="*/ 2147483647 w 5752"/>
              <a:gd name="T31" fmla="*/ 2147483647 h 3692"/>
              <a:gd name="T32" fmla="*/ 2147483647 w 5752"/>
              <a:gd name="T33" fmla="*/ 2147483647 h 3692"/>
              <a:gd name="T34" fmla="*/ 2147483647 w 5752"/>
              <a:gd name="T35" fmla="*/ 2147483647 h 3692"/>
              <a:gd name="T36" fmla="*/ 2147483647 w 5752"/>
              <a:gd name="T37" fmla="*/ 2147483647 h 3692"/>
              <a:gd name="T38" fmla="*/ 2147483647 w 5752"/>
              <a:gd name="T39" fmla="*/ 2147483647 h 3692"/>
              <a:gd name="T40" fmla="*/ 2147483647 w 5752"/>
              <a:gd name="T41" fmla="*/ 2147483647 h 3692"/>
              <a:gd name="T42" fmla="*/ 2147483647 w 5752"/>
              <a:gd name="T43" fmla="*/ 2147483647 h 3692"/>
              <a:gd name="T44" fmla="*/ 2147483647 w 5752"/>
              <a:gd name="T45" fmla="*/ 2147483647 h 3692"/>
              <a:gd name="T46" fmla="*/ 0 w 5752"/>
              <a:gd name="T47" fmla="*/ 2147483647 h 3692"/>
              <a:gd name="T48" fmla="*/ 1242251002 w 5752"/>
              <a:gd name="T49" fmla="*/ 427391055 h 36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752"/>
              <a:gd name="T76" fmla="*/ 0 h 3692"/>
              <a:gd name="T77" fmla="*/ 5752 w 5752"/>
              <a:gd name="T78" fmla="*/ 3692 h 369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752" h="3692">
                <a:moveTo>
                  <a:pt x="67" y="23"/>
                </a:moveTo>
                <a:lnTo>
                  <a:pt x="372" y="0"/>
                </a:lnTo>
                <a:lnTo>
                  <a:pt x="547" y="80"/>
                </a:lnTo>
                <a:lnTo>
                  <a:pt x="1622" y="191"/>
                </a:lnTo>
                <a:lnTo>
                  <a:pt x="1795" y="305"/>
                </a:lnTo>
                <a:lnTo>
                  <a:pt x="1900" y="123"/>
                </a:lnTo>
                <a:lnTo>
                  <a:pt x="2207" y="45"/>
                </a:lnTo>
                <a:lnTo>
                  <a:pt x="2352" y="91"/>
                </a:lnTo>
                <a:lnTo>
                  <a:pt x="3547" y="214"/>
                </a:lnTo>
                <a:lnTo>
                  <a:pt x="3679" y="429"/>
                </a:lnTo>
                <a:lnTo>
                  <a:pt x="5260" y="643"/>
                </a:lnTo>
                <a:lnTo>
                  <a:pt x="5472" y="643"/>
                </a:lnTo>
                <a:lnTo>
                  <a:pt x="5697" y="754"/>
                </a:lnTo>
                <a:lnTo>
                  <a:pt x="5752" y="922"/>
                </a:lnTo>
                <a:lnTo>
                  <a:pt x="5607" y="1136"/>
                </a:lnTo>
                <a:lnTo>
                  <a:pt x="5046" y="2520"/>
                </a:lnTo>
                <a:lnTo>
                  <a:pt x="4715" y="3590"/>
                </a:lnTo>
                <a:lnTo>
                  <a:pt x="4582" y="3692"/>
                </a:lnTo>
                <a:lnTo>
                  <a:pt x="4181" y="3635"/>
                </a:lnTo>
                <a:lnTo>
                  <a:pt x="2974" y="3241"/>
                </a:lnTo>
                <a:lnTo>
                  <a:pt x="1342" y="2836"/>
                </a:lnTo>
                <a:lnTo>
                  <a:pt x="930" y="2712"/>
                </a:lnTo>
                <a:lnTo>
                  <a:pt x="813" y="2553"/>
                </a:lnTo>
                <a:lnTo>
                  <a:pt x="0" y="203"/>
                </a:lnTo>
                <a:lnTo>
                  <a:pt x="67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Freeform 42">
            <a:extLst>
              <a:ext uri="{FF2B5EF4-FFF2-40B4-BE49-F238E27FC236}">
                <a16:creationId xmlns:a16="http://schemas.microsoft.com/office/drawing/2014/main" id="{43356328-64CA-40DA-BBE2-214AB8F2F559}"/>
              </a:ext>
            </a:extLst>
          </p:cNvPr>
          <p:cNvSpPr>
            <a:spLocks/>
          </p:cNvSpPr>
          <p:nvPr/>
        </p:nvSpPr>
        <p:spPr bwMode="auto">
          <a:xfrm>
            <a:off x="5908675" y="3778250"/>
            <a:ext cx="1246188" cy="927100"/>
          </a:xfrm>
          <a:custGeom>
            <a:avLst/>
            <a:gdLst>
              <a:gd name="T0" fmla="*/ 2147483647 w 4712"/>
              <a:gd name="T1" fmla="*/ 2147483647 h 3506"/>
              <a:gd name="T2" fmla="*/ 2147483647 w 4712"/>
              <a:gd name="T3" fmla="*/ 2147483647 h 3506"/>
              <a:gd name="T4" fmla="*/ 2147483647 w 4712"/>
              <a:gd name="T5" fmla="*/ 2147483647 h 3506"/>
              <a:gd name="T6" fmla="*/ 2147483647 w 4712"/>
              <a:gd name="T7" fmla="*/ 2147483647 h 3506"/>
              <a:gd name="T8" fmla="*/ 2147483647 w 4712"/>
              <a:gd name="T9" fmla="*/ 2147483647 h 3506"/>
              <a:gd name="T10" fmla="*/ 2147483647 w 4712"/>
              <a:gd name="T11" fmla="*/ 2147483647 h 3506"/>
              <a:gd name="T12" fmla="*/ 2147483647 w 4712"/>
              <a:gd name="T13" fmla="*/ 2147483647 h 3506"/>
              <a:gd name="T14" fmla="*/ 2147483647 w 4712"/>
              <a:gd name="T15" fmla="*/ 2147483647 h 3506"/>
              <a:gd name="T16" fmla="*/ 2147483647 w 4712"/>
              <a:gd name="T17" fmla="*/ 2147483647 h 3506"/>
              <a:gd name="T18" fmla="*/ 2147483647 w 4712"/>
              <a:gd name="T19" fmla="*/ 2147483647 h 3506"/>
              <a:gd name="T20" fmla="*/ 2147483647 w 4712"/>
              <a:gd name="T21" fmla="*/ 2147483647 h 3506"/>
              <a:gd name="T22" fmla="*/ 2147483647 w 4712"/>
              <a:gd name="T23" fmla="*/ 2147483647 h 3506"/>
              <a:gd name="T24" fmla="*/ 2147483647 w 4712"/>
              <a:gd name="T25" fmla="*/ 2147483647 h 3506"/>
              <a:gd name="T26" fmla="*/ 2147483647 w 4712"/>
              <a:gd name="T27" fmla="*/ 2147483647 h 3506"/>
              <a:gd name="T28" fmla="*/ 2147483647 w 4712"/>
              <a:gd name="T29" fmla="*/ 2147483647 h 3506"/>
              <a:gd name="T30" fmla="*/ 2147483647 w 4712"/>
              <a:gd name="T31" fmla="*/ 2147483647 h 3506"/>
              <a:gd name="T32" fmla="*/ 2147483647 w 4712"/>
              <a:gd name="T33" fmla="*/ 2147483647 h 3506"/>
              <a:gd name="T34" fmla="*/ 2147483647 w 4712"/>
              <a:gd name="T35" fmla="*/ 2147483647 h 3506"/>
              <a:gd name="T36" fmla="*/ 2147483647 w 4712"/>
              <a:gd name="T37" fmla="*/ 2089413626 h 3506"/>
              <a:gd name="T38" fmla="*/ 2147483647 w 4712"/>
              <a:gd name="T39" fmla="*/ 1497712445 h 3506"/>
              <a:gd name="T40" fmla="*/ 2147483647 w 4712"/>
              <a:gd name="T41" fmla="*/ 1275842087 h 3506"/>
              <a:gd name="T42" fmla="*/ 2147483647 w 4712"/>
              <a:gd name="T43" fmla="*/ 1053971993 h 3506"/>
              <a:gd name="T44" fmla="*/ 2147483647 w 4712"/>
              <a:gd name="T45" fmla="*/ 351300860 h 3506"/>
              <a:gd name="T46" fmla="*/ 2147483647 w 4712"/>
              <a:gd name="T47" fmla="*/ 0 h 3506"/>
              <a:gd name="T48" fmla="*/ 2147483647 w 4712"/>
              <a:gd name="T49" fmla="*/ 92440286 h 3506"/>
              <a:gd name="T50" fmla="*/ 2147483647 w 4712"/>
              <a:gd name="T51" fmla="*/ 221870424 h 3506"/>
              <a:gd name="T52" fmla="*/ 2147483647 w 4712"/>
              <a:gd name="T53" fmla="*/ 1534702296 h 3506"/>
              <a:gd name="T54" fmla="*/ 2147483647 w 4712"/>
              <a:gd name="T55" fmla="*/ 2147483647 h 3506"/>
              <a:gd name="T56" fmla="*/ 2147483647 w 4712"/>
              <a:gd name="T57" fmla="*/ 2147483647 h 3506"/>
              <a:gd name="T58" fmla="*/ 2147483647 w 4712"/>
              <a:gd name="T59" fmla="*/ 2147483647 h 3506"/>
              <a:gd name="T60" fmla="*/ 2147483647 w 4712"/>
              <a:gd name="T61" fmla="*/ 2147483647 h 3506"/>
              <a:gd name="T62" fmla="*/ 2147483647 w 4712"/>
              <a:gd name="T63" fmla="*/ 2147483647 h 3506"/>
              <a:gd name="T64" fmla="*/ 924952245 w 4712"/>
              <a:gd name="T65" fmla="*/ 2147483647 h 3506"/>
              <a:gd name="T66" fmla="*/ 0 w 4712"/>
              <a:gd name="T67" fmla="*/ 2147483647 h 3506"/>
              <a:gd name="T68" fmla="*/ 443940671 w 4712"/>
              <a:gd name="T69" fmla="*/ 2147483647 h 3506"/>
              <a:gd name="T70" fmla="*/ 1997837947 w 4712"/>
              <a:gd name="T71" fmla="*/ 2147483647 h 3506"/>
              <a:gd name="T72" fmla="*/ 2147483647 w 4712"/>
              <a:gd name="T73" fmla="*/ 2147483647 h 3506"/>
              <a:gd name="T74" fmla="*/ 2147483647 w 4712"/>
              <a:gd name="T75" fmla="*/ 2147483647 h 3506"/>
              <a:gd name="T76" fmla="*/ 2147483647 w 4712"/>
              <a:gd name="T77" fmla="*/ 2147483647 h 3506"/>
              <a:gd name="T78" fmla="*/ 2147483647 w 4712"/>
              <a:gd name="T79" fmla="*/ 2147483647 h 3506"/>
              <a:gd name="T80" fmla="*/ 2147483647 w 4712"/>
              <a:gd name="T81" fmla="*/ 2147483647 h 3506"/>
              <a:gd name="T82" fmla="*/ 2147483647 w 4712"/>
              <a:gd name="T83" fmla="*/ 2147483647 h 3506"/>
              <a:gd name="T84" fmla="*/ 2147483647 w 4712"/>
              <a:gd name="T85" fmla="*/ 2147483647 h 3506"/>
              <a:gd name="T86" fmla="*/ 2147483647 w 4712"/>
              <a:gd name="T87" fmla="*/ 2147483647 h 3506"/>
              <a:gd name="T88" fmla="*/ 2147483647 w 4712"/>
              <a:gd name="T89" fmla="*/ 2147483647 h 3506"/>
              <a:gd name="T90" fmla="*/ 2147483647 w 4712"/>
              <a:gd name="T91" fmla="*/ 2147483647 h 3506"/>
              <a:gd name="T92" fmla="*/ 2147483647 w 4712"/>
              <a:gd name="T93" fmla="*/ 2147483647 h 3506"/>
              <a:gd name="T94" fmla="*/ 2147483647 w 4712"/>
              <a:gd name="T95" fmla="*/ 2147483647 h 3506"/>
              <a:gd name="T96" fmla="*/ 2147483647 w 4712"/>
              <a:gd name="T97" fmla="*/ 2147483647 h 3506"/>
              <a:gd name="T98" fmla="*/ 2147483647 w 4712"/>
              <a:gd name="T99" fmla="*/ 2147483647 h 3506"/>
              <a:gd name="T100" fmla="*/ 2147483647 w 4712"/>
              <a:gd name="T101" fmla="*/ 2147483647 h 3506"/>
              <a:gd name="T102" fmla="*/ 2147483647 w 4712"/>
              <a:gd name="T103" fmla="*/ 2147483647 h 3506"/>
              <a:gd name="T104" fmla="*/ 2147483647 w 4712"/>
              <a:gd name="T105" fmla="*/ 2147483647 h 3506"/>
              <a:gd name="T106" fmla="*/ 2147483647 w 4712"/>
              <a:gd name="T107" fmla="*/ 2147483647 h 3506"/>
              <a:gd name="T108" fmla="*/ 2147483647 w 4712"/>
              <a:gd name="T109" fmla="*/ 2147483647 h 3506"/>
              <a:gd name="T110" fmla="*/ 2147483647 w 4712"/>
              <a:gd name="T111" fmla="*/ 2147483647 h 3506"/>
              <a:gd name="T112" fmla="*/ 2147483647 w 4712"/>
              <a:gd name="T113" fmla="*/ 2147483647 h 3506"/>
              <a:gd name="T114" fmla="*/ 2147483647 w 4712"/>
              <a:gd name="T115" fmla="*/ 2147483647 h 3506"/>
              <a:gd name="T116" fmla="*/ 2147483647 w 4712"/>
              <a:gd name="T117" fmla="*/ 2147483647 h 3506"/>
              <a:gd name="T118" fmla="*/ 2147483647 w 4712"/>
              <a:gd name="T119" fmla="*/ 2147483647 h 3506"/>
              <a:gd name="T120" fmla="*/ 2147483647 w 4712"/>
              <a:gd name="T121" fmla="*/ 2147483647 h 350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712"/>
              <a:gd name="T184" fmla="*/ 0 h 3506"/>
              <a:gd name="T185" fmla="*/ 4712 w 4712"/>
              <a:gd name="T186" fmla="*/ 3506 h 350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712" h="3506">
                <a:moveTo>
                  <a:pt x="4470" y="1251"/>
                </a:moveTo>
                <a:lnTo>
                  <a:pt x="4477" y="1244"/>
                </a:lnTo>
                <a:lnTo>
                  <a:pt x="4483" y="1237"/>
                </a:lnTo>
                <a:lnTo>
                  <a:pt x="4489" y="1229"/>
                </a:lnTo>
                <a:lnTo>
                  <a:pt x="4496" y="1219"/>
                </a:lnTo>
                <a:lnTo>
                  <a:pt x="4508" y="1199"/>
                </a:lnTo>
                <a:lnTo>
                  <a:pt x="4520" y="1175"/>
                </a:lnTo>
                <a:lnTo>
                  <a:pt x="4532" y="1149"/>
                </a:lnTo>
                <a:lnTo>
                  <a:pt x="4544" y="1121"/>
                </a:lnTo>
                <a:lnTo>
                  <a:pt x="4556" y="1092"/>
                </a:lnTo>
                <a:lnTo>
                  <a:pt x="4567" y="1063"/>
                </a:lnTo>
                <a:lnTo>
                  <a:pt x="4589" y="1003"/>
                </a:lnTo>
                <a:lnTo>
                  <a:pt x="4612" y="948"/>
                </a:lnTo>
                <a:lnTo>
                  <a:pt x="4623" y="923"/>
                </a:lnTo>
                <a:lnTo>
                  <a:pt x="4634" y="902"/>
                </a:lnTo>
                <a:lnTo>
                  <a:pt x="4641" y="891"/>
                </a:lnTo>
                <a:lnTo>
                  <a:pt x="4646" y="882"/>
                </a:lnTo>
                <a:lnTo>
                  <a:pt x="4652" y="874"/>
                </a:lnTo>
                <a:lnTo>
                  <a:pt x="4658" y="866"/>
                </a:lnTo>
                <a:lnTo>
                  <a:pt x="4671" y="850"/>
                </a:lnTo>
                <a:lnTo>
                  <a:pt x="4682" y="833"/>
                </a:lnTo>
                <a:lnTo>
                  <a:pt x="4692" y="817"/>
                </a:lnTo>
                <a:lnTo>
                  <a:pt x="4700" y="799"/>
                </a:lnTo>
                <a:lnTo>
                  <a:pt x="4706" y="783"/>
                </a:lnTo>
                <a:lnTo>
                  <a:pt x="4709" y="766"/>
                </a:lnTo>
                <a:lnTo>
                  <a:pt x="4712" y="750"/>
                </a:lnTo>
                <a:lnTo>
                  <a:pt x="4712" y="735"/>
                </a:lnTo>
                <a:lnTo>
                  <a:pt x="4711" y="720"/>
                </a:lnTo>
                <a:lnTo>
                  <a:pt x="4709" y="707"/>
                </a:lnTo>
                <a:lnTo>
                  <a:pt x="4705" y="693"/>
                </a:lnTo>
                <a:lnTo>
                  <a:pt x="4700" y="682"/>
                </a:lnTo>
                <a:lnTo>
                  <a:pt x="4692" y="672"/>
                </a:lnTo>
                <a:lnTo>
                  <a:pt x="4684" y="662"/>
                </a:lnTo>
                <a:lnTo>
                  <a:pt x="4675" y="655"/>
                </a:lnTo>
                <a:lnTo>
                  <a:pt x="4663" y="649"/>
                </a:lnTo>
                <a:lnTo>
                  <a:pt x="4635" y="635"/>
                </a:lnTo>
                <a:lnTo>
                  <a:pt x="4607" y="624"/>
                </a:lnTo>
                <a:lnTo>
                  <a:pt x="4578" y="613"/>
                </a:lnTo>
                <a:lnTo>
                  <a:pt x="4548" y="604"/>
                </a:lnTo>
                <a:lnTo>
                  <a:pt x="4533" y="600"/>
                </a:lnTo>
                <a:lnTo>
                  <a:pt x="4517" y="597"/>
                </a:lnTo>
                <a:lnTo>
                  <a:pt x="4502" y="595"/>
                </a:lnTo>
                <a:lnTo>
                  <a:pt x="4485" y="593"/>
                </a:lnTo>
                <a:lnTo>
                  <a:pt x="4468" y="592"/>
                </a:lnTo>
                <a:lnTo>
                  <a:pt x="4450" y="592"/>
                </a:lnTo>
                <a:lnTo>
                  <a:pt x="4431" y="592"/>
                </a:lnTo>
                <a:lnTo>
                  <a:pt x="4413" y="594"/>
                </a:lnTo>
                <a:lnTo>
                  <a:pt x="4398" y="594"/>
                </a:lnTo>
                <a:lnTo>
                  <a:pt x="4377" y="594"/>
                </a:lnTo>
                <a:lnTo>
                  <a:pt x="4351" y="592"/>
                </a:lnTo>
                <a:lnTo>
                  <a:pt x="4318" y="589"/>
                </a:lnTo>
                <a:lnTo>
                  <a:pt x="4238" y="580"/>
                </a:lnTo>
                <a:lnTo>
                  <a:pt x="4138" y="567"/>
                </a:lnTo>
                <a:lnTo>
                  <a:pt x="4025" y="552"/>
                </a:lnTo>
                <a:lnTo>
                  <a:pt x="3900" y="534"/>
                </a:lnTo>
                <a:lnTo>
                  <a:pt x="3766" y="514"/>
                </a:lnTo>
                <a:lnTo>
                  <a:pt x="3629" y="494"/>
                </a:lnTo>
                <a:lnTo>
                  <a:pt x="3490" y="473"/>
                </a:lnTo>
                <a:lnTo>
                  <a:pt x="3353" y="453"/>
                </a:lnTo>
                <a:lnTo>
                  <a:pt x="3222" y="435"/>
                </a:lnTo>
                <a:lnTo>
                  <a:pt x="3098" y="417"/>
                </a:lnTo>
                <a:lnTo>
                  <a:pt x="2987" y="403"/>
                </a:lnTo>
                <a:lnTo>
                  <a:pt x="2891" y="391"/>
                </a:lnTo>
                <a:lnTo>
                  <a:pt x="2851" y="387"/>
                </a:lnTo>
                <a:lnTo>
                  <a:pt x="2814" y="384"/>
                </a:lnTo>
                <a:lnTo>
                  <a:pt x="2784" y="382"/>
                </a:lnTo>
                <a:lnTo>
                  <a:pt x="2760" y="381"/>
                </a:lnTo>
                <a:lnTo>
                  <a:pt x="2751" y="380"/>
                </a:lnTo>
                <a:lnTo>
                  <a:pt x="2744" y="379"/>
                </a:lnTo>
                <a:lnTo>
                  <a:pt x="2736" y="376"/>
                </a:lnTo>
                <a:lnTo>
                  <a:pt x="2729" y="371"/>
                </a:lnTo>
                <a:lnTo>
                  <a:pt x="2720" y="367"/>
                </a:lnTo>
                <a:lnTo>
                  <a:pt x="2713" y="362"/>
                </a:lnTo>
                <a:lnTo>
                  <a:pt x="2705" y="356"/>
                </a:lnTo>
                <a:lnTo>
                  <a:pt x="2697" y="349"/>
                </a:lnTo>
                <a:lnTo>
                  <a:pt x="2682" y="334"/>
                </a:lnTo>
                <a:lnTo>
                  <a:pt x="2667" y="318"/>
                </a:lnTo>
                <a:lnTo>
                  <a:pt x="2652" y="299"/>
                </a:lnTo>
                <a:lnTo>
                  <a:pt x="2637" y="280"/>
                </a:lnTo>
                <a:lnTo>
                  <a:pt x="2608" y="242"/>
                </a:lnTo>
                <a:lnTo>
                  <a:pt x="2579" y="207"/>
                </a:lnTo>
                <a:lnTo>
                  <a:pt x="2565" y="192"/>
                </a:lnTo>
                <a:lnTo>
                  <a:pt x="2551" y="180"/>
                </a:lnTo>
                <a:lnTo>
                  <a:pt x="2544" y="175"/>
                </a:lnTo>
                <a:lnTo>
                  <a:pt x="2538" y="171"/>
                </a:lnTo>
                <a:lnTo>
                  <a:pt x="2531" y="167"/>
                </a:lnTo>
                <a:lnTo>
                  <a:pt x="2523" y="164"/>
                </a:lnTo>
                <a:lnTo>
                  <a:pt x="2507" y="160"/>
                </a:lnTo>
                <a:lnTo>
                  <a:pt x="2488" y="156"/>
                </a:lnTo>
                <a:lnTo>
                  <a:pt x="2466" y="151"/>
                </a:lnTo>
                <a:lnTo>
                  <a:pt x="2443" y="147"/>
                </a:lnTo>
                <a:lnTo>
                  <a:pt x="2388" y="139"/>
                </a:lnTo>
                <a:lnTo>
                  <a:pt x="2327" y="129"/>
                </a:lnTo>
                <a:lnTo>
                  <a:pt x="2259" y="121"/>
                </a:lnTo>
                <a:lnTo>
                  <a:pt x="2187" y="113"/>
                </a:lnTo>
                <a:lnTo>
                  <a:pt x="2112" y="105"/>
                </a:lnTo>
                <a:lnTo>
                  <a:pt x="2037" y="98"/>
                </a:lnTo>
                <a:lnTo>
                  <a:pt x="1960" y="92"/>
                </a:lnTo>
                <a:lnTo>
                  <a:pt x="1886" y="86"/>
                </a:lnTo>
                <a:lnTo>
                  <a:pt x="1815" y="81"/>
                </a:lnTo>
                <a:lnTo>
                  <a:pt x="1749" y="76"/>
                </a:lnTo>
                <a:lnTo>
                  <a:pt x="1688" y="73"/>
                </a:lnTo>
                <a:lnTo>
                  <a:pt x="1635" y="70"/>
                </a:lnTo>
                <a:lnTo>
                  <a:pt x="1591" y="69"/>
                </a:lnTo>
                <a:lnTo>
                  <a:pt x="1557" y="69"/>
                </a:lnTo>
                <a:lnTo>
                  <a:pt x="1534" y="68"/>
                </a:lnTo>
                <a:lnTo>
                  <a:pt x="1513" y="66"/>
                </a:lnTo>
                <a:lnTo>
                  <a:pt x="1491" y="64"/>
                </a:lnTo>
                <a:lnTo>
                  <a:pt x="1471" y="61"/>
                </a:lnTo>
                <a:lnTo>
                  <a:pt x="1452" y="57"/>
                </a:lnTo>
                <a:lnTo>
                  <a:pt x="1434" y="53"/>
                </a:lnTo>
                <a:lnTo>
                  <a:pt x="1416" y="47"/>
                </a:lnTo>
                <a:lnTo>
                  <a:pt x="1399" y="42"/>
                </a:lnTo>
                <a:lnTo>
                  <a:pt x="1364" y="31"/>
                </a:lnTo>
                <a:lnTo>
                  <a:pt x="1329" y="19"/>
                </a:lnTo>
                <a:lnTo>
                  <a:pt x="1311" y="14"/>
                </a:lnTo>
                <a:lnTo>
                  <a:pt x="1292" y="9"/>
                </a:lnTo>
                <a:lnTo>
                  <a:pt x="1271" y="4"/>
                </a:lnTo>
                <a:lnTo>
                  <a:pt x="1251" y="1"/>
                </a:lnTo>
                <a:lnTo>
                  <a:pt x="1233" y="0"/>
                </a:lnTo>
                <a:lnTo>
                  <a:pt x="1213" y="0"/>
                </a:lnTo>
                <a:lnTo>
                  <a:pt x="1191" y="1"/>
                </a:lnTo>
                <a:lnTo>
                  <a:pt x="1169" y="2"/>
                </a:lnTo>
                <a:lnTo>
                  <a:pt x="1145" y="4"/>
                </a:lnTo>
                <a:lnTo>
                  <a:pt x="1122" y="5"/>
                </a:lnTo>
                <a:lnTo>
                  <a:pt x="1101" y="6"/>
                </a:lnTo>
                <a:lnTo>
                  <a:pt x="1082" y="7"/>
                </a:lnTo>
                <a:lnTo>
                  <a:pt x="1078" y="8"/>
                </a:lnTo>
                <a:lnTo>
                  <a:pt x="1073" y="9"/>
                </a:lnTo>
                <a:lnTo>
                  <a:pt x="1068" y="12"/>
                </a:lnTo>
                <a:lnTo>
                  <a:pt x="1062" y="17"/>
                </a:lnTo>
                <a:lnTo>
                  <a:pt x="1050" y="29"/>
                </a:lnTo>
                <a:lnTo>
                  <a:pt x="1036" y="44"/>
                </a:lnTo>
                <a:lnTo>
                  <a:pt x="1021" y="62"/>
                </a:lnTo>
                <a:lnTo>
                  <a:pt x="1005" y="83"/>
                </a:lnTo>
                <a:lnTo>
                  <a:pt x="989" y="104"/>
                </a:lnTo>
                <a:lnTo>
                  <a:pt x="974" y="127"/>
                </a:lnTo>
                <a:lnTo>
                  <a:pt x="943" y="175"/>
                </a:lnTo>
                <a:lnTo>
                  <a:pt x="917" y="218"/>
                </a:lnTo>
                <a:lnTo>
                  <a:pt x="896" y="253"/>
                </a:lnTo>
                <a:lnTo>
                  <a:pt x="885" y="275"/>
                </a:lnTo>
                <a:lnTo>
                  <a:pt x="871" y="305"/>
                </a:lnTo>
                <a:lnTo>
                  <a:pt x="858" y="339"/>
                </a:lnTo>
                <a:lnTo>
                  <a:pt x="844" y="377"/>
                </a:lnTo>
                <a:lnTo>
                  <a:pt x="831" y="415"/>
                </a:lnTo>
                <a:lnTo>
                  <a:pt x="820" y="450"/>
                </a:lnTo>
                <a:lnTo>
                  <a:pt x="810" y="479"/>
                </a:lnTo>
                <a:lnTo>
                  <a:pt x="803" y="502"/>
                </a:lnTo>
                <a:lnTo>
                  <a:pt x="798" y="514"/>
                </a:lnTo>
                <a:lnTo>
                  <a:pt x="777" y="560"/>
                </a:lnTo>
                <a:lnTo>
                  <a:pt x="743" y="638"/>
                </a:lnTo>
                <a:lnTo>
                  <a:pt x="695" y="741"/>
                </a:lnTo>
                <a:lnTo>
                  <a:pt x="638" y="867"/>
                </a:lnTo>
                <a:lnTo>
                  <a:pt x="573" y="1011"/>
                </a:lnTo>
                <a:lnTo>
                  <a:pt x="503" y="1169"/>
                </a:lnTo>
                <a:lnTo>
                  <a:pt x="429" y="1333"/>
                </a:lnTo>
                <a:lnTo>
                  <a:pt x="355" y="1503"/>
                </a:lnTo>
                <a:lnTo>
                  <a:pt x="282" y="1673"/>
                </a:lnTo>
                <a:lnTo>
                  <a:pt x="213" y="1838"/>
                </a:lnTo>
                <a:lnTo>
                  <a:pt x="181" y="1916"/>
                </a:lnTo>
                <a:lnTo>
                  <a:pt x="150" y="1992"/>
                </a:lnTo>
                <a:lnTo>
                  <a:pt x="122" y="2064"/>
                </a:lnTo>
                <a:lnTo>
                  <a:pt x="95" y="2134"/>
                </a:lnTo>
                <a:lnTo>
                  <a:pt x="71" y="2197"/>
                </a:lnTo>
                <a:lnTo>
                  <a:pt x="50" y="2256"/>
                </a:lnTo>
                <a:lnTo>
                  <a:pt x="32" y="2309"/>
                </a:lnTo>
                <a:lnTo>
                  <a:pt x="19" y="2355"/>
                </a:lnTo>
                <a:lnTo>
                  <a:pt x="9" y="2395"/>
                </a:lnTo>
                <a:lnTo>
                  <a:pt x="1" y="2428"/>
                </a:lnTo>
                <a:lnTo>
                  <a:pt x="0" y="2452"/>
                </a:lnTo>
                <a:lnTo>
                  <a:pt x="2" y="2467"/>
                </a:lnTo>
                <a:lnTo>
                  <a:pt x="7" y="2474"/>
                </a:lnTo>
                <a:lnTo>
                  <a:pt x="11" y="2481"/>
                </a:lnTo>
                <a:lnTo>
                  <a:pt x="17" y="2487"/>
                </a:lnTo>
                <a:lnTo>
                  <a:pt x="24" y="2492"/>
                </a:lnTo>
                <a:lnTo>
                  <a:pt x="39" y="2502"/>
                </a:lnTo>
                <a:lnTo>
                  <a:pt x="54" y="2513"/>
                </a:lnTo>
                <a:lnTo>
                  <a:pt x="72" y="2526"/>
                </a:lnTo>
                <a:lnTo>
                  <a:pt x="90" y="2539"/>
                </a:lnTo>
                <a:lnTo>
                  <a:pt x="108" y="2550"/>
                </a:lnTo>
                <a:lnTo>
                  <a:pt x="127" y="2560"/>
                </a:lnTo>
                <a:lnTo>
                  <a:pt x="145" y="2571"/>
                </a:lnTo>
                <a:lnTo>
                  <a:pt x="164" y="2579"/>
                </a:lnTo>
                <a:lnTo>
                  <a:pt x="183" y="2587"/>
                </a:lnTo>
                <a:lnTo>
                  <a:pt x="202" y="2593"/>
                </a:lnTo>
                <a:lnTo>
                  <a:pt x="221" y="2601"/>
                </a:lnTo>
                <a:lnTo>
                  <a:pt x="241" y="2606"/>
                </a:lnTo>
                <a:lnTo>
                  <a:pt x="260" y="2611"/>
                </a:lnTo>
                <a:lnTo>
                  <a:pt x="279" y="2615"/>
                </a:lnTo>
                <a:lnTo>
                  <a:pt x="318" y="2622"/>
                </a:lnTo>
                <a:lnTo>
                  <a:pt x="358" y="2629"/>
                </a:lnTo>
                <a:lnTo>
                  <a:pt x="382" y="2632"/>
                </a:lnTo>
                <a:lnTo>
                  <a:pt x="407" y="2633"/>
                </a:lnTo>
                <a:lnTo>
                  <a:pt x="433" y="2635"/>
                </a:lnTo>
                <a:lnTo>
                  <a:pt x="458" y="2636"/>
                </a:lnTo>
                <a:lnTo>
                  <a:pt x="484" y="2638"/>
                </a:lnTo>
                <a:lnTo>
                  <a:pt x="508" y="2641"/>
                </a:lnTo>
                <a:lnTo>
                  <a:pt x="519" y="2643"/>
                </a:lnTo>
                <a:lnTo>
                  <a:pt x="531" y="2645"/>
                </a:lnTo>
                <a:lnTo>
                  <a:pt x="542" y="2647"/>
                </a:lnTo>
                <a:lnTo>
                  <a:pt x="552" y="2651"/>
                </a:lnTo>
                <a:lnTo>
                  <a:pt x="593" y="2667"/>
                </a:lnTo>
                <a:lnTo>
                  <a:pt x="634" y="2681"/>
                </a:lnTo>
                <a:lnTo>
                  <a:pt x="676" y="2697"/>
                </a:lnTo>
                <a:lnTo>
                  <a:pt x="717" y="2710"/>
                </a:lnTo>
                <a:lnTo>
                  <a:pt x="760" y="2724"/>
                </a:lnTo>
                <a:lnTo>
                  <a:pt x="802" y="2735"/>
                </a:lnTo>
                <a:lnTo>
                  <a:pt x="823" y="2740"/>
                </a:lnTo>
                <a:lnTo>
                  <a:pt x="843" y="2746"/>
                </a:lnTo>
                <a:lnTo>
                  <a:pt x="865" y="2750"/>
                </a:lnTo>
                <a:lnTo>
                  <a:pt x="886" y="2754"/>
                </a:lnTo>
                <a:lnTo>
                  <a:pt x="966" y="2767"/>
                </a:lnTo>
                <a:lnTo>
                  <a:pt x="1044" y="2782"/>
                </a:lnTo>
                <a:lnTo>
                  <a:pt x="1121" y="2799"/>
                </a:lnTo>
                <a:lnTo>
                  <a:pt x="1197" y="2817"/>
                </a:lnTo>
                <a:lnTo>
                  <a:pt x="1272" y="2837"/>
                </a:lnTo>
                <a:lnTo>
                  <a:pt x="1346" y="2856"/>
                </a:lnTo>
                <a:lnTo>
                  <a:pt x="1420" y="2877"/>
                </a:lnTo>
                <a:lnTo>
                  <a:pt x="1494" y="2899"/>
                </a:lnTo>
                <a:lnTo>
                  <a:pt x="1566" y="2920"/>
                </a:lnTo>
                <a:lnTo>
                  <a:pt x="1640" y="2940"/>
                </a:lnTo>
                <a:lnTo>
                  <a:pt x="1715" y="2961"/>
                </a:lnTo>
                <a:lnTo>
                  <a:pt x="1789" y="2982"/>
                </a:lnTo>
                <a:lnTo>
                  <a:pt x="1864" y="3000"/>
                </a:lnTo>
                <a:lnTo>
                  <a:pt x="1940" y="3019"/>
                </a:lnTo>
                <a:lnTo>
                  <a:pt x="2018" y="3036"/>
                </a:lnTo>
                <a:lnTo>
                  <a:pt x="2097" y="3051"/>
                </a:lnTo>
                <a:lnTo>
                  <a:pt x="2123" y="3057"/>
                </a:lnTo>
                <a:lnTo>
                  <a:pt x="2162" y="3068"/>
                </a:lnTo>
                <a:lnTo>
                  <a:pt x="2215" y="3083"/>
                </a:lnTo>
                <a:lnTo>
                  <a:pt x="2277" y="3102"/>
                </a:lnTo>
                <a:lnTo>
                  <a:pt x="2347" y="3125"/>
                </a:lnTo>
                <a:lnTo>
                  <a:pt x="2424" y="3148"/>
                </a:lnTo>
                <a:lnTo>
                  <a:pt x="2505" y="3174"/>
                </a:lnTo>
                <a:lnTo>
                  <a:pt x="2588" y="3201"/>
                </a:lnTo>
                <a:lnTo>
                  <a:pt x="2672" y="3228"/>
                </a:lnTo>
                <a:lnTo>
                  <a:pt x="2753" y="3255"/>
                </a:lnTo>
                <a:lnTo>
                  <a:pt x="2831" y="3281"/>
                </a:lnTo>
                <a:lnTo>
                  <a:pt x="2904" y="3305"/>
                </a:lnTo>
                <a:lnTo>
                  <a:pt x="2968" y="3325"/>
                </a:lnTo>
                <a:lnTo>
                  <a:pt x="3024" y="3344"/>
                </a:lnTo>
                <a:lnTo>
                  <a:pt x="3067" y="3359"/>
                </a:lnTo>
                <a:lnTo>
                  <a:pt x="3097" y="3369"/>
                </a:lnTo>
                <a:lnTo>
                  <a:pt x="3153" y="3390"/>
                </a:lnTo>
                <a:lnTo>
                  <a:pt x="3210" y="3409"/>
                </a:lnTo>
                <a:lnTo>
                  <a:pt x="3266" y="3429"/>
                </a:lnTo>
                <a:lnTo>
                  <a:pt x="3323" y="3448"/>
                </a:lnTo>
                <a:lnTo>
                  <a:pt x="3380" y="3465"/>
                </a:lnTo>
                <a:lnTo>
                  <a:pt x="3438" y="3481"/>
                </a:lnTo>
                <a:lnTo>
                  <a:pt x="3467" y="3487"/>
                </a:lnTo>
                <a:lnTo>
                  <a:pt x="3497" y="3494"/>
                </a:lnTo>
                <a:lnTo>
                  <a:pt x="3527" y="3499"/>
                </a:lnTo>
                <a:lnTo>
                  <a:pt x="3557" y="3505"/>
                </a:lnTo>
                <a:lnTo>
                  <a:pt x="3572" y="3506"/>
                </a:lnTo>
                <a:lnTo>
                  <a:pt x="3589" y="3506"/>
                </a:lnTo>
                <a:lnTo>
                  <a:pt x="3608" y="3505"/>
                </a:lnTo>
                <a:lnTo>
                  <a:pt x="3627" y="3503"/>
                </a:lnTo>
                <a:lnTo>
                  <a:pt x="3636" y="3500"/>
                </a:lnTo>
                <a:lnTo>
                  <a:pt x="3643" y="3497"/>
                </a:lnTo>
                <a:lnTo>
                  <a:pt x="3651" y="3494"/>
                </a:lnTo>
                <a:lnTo>
                  <a:pt x="3658" y="3490"/>
                </a:lnTo>
                <a:lnTo>
                  <a:pt x="3663" y="3485"/>
                </a:lnTo>
                <a:lnTo>
                  <a:pt x="3667" y="3480"/>
                </a:lnTo>
                <a:lnTo>
                  <a:pt x="3669" y="3474"/>
                </a:lnTo>
                <a:lnTo>
                  <a:pt x="3670" y="3467"/>
                </a:lnTo>
                <a:lnTo>
                  <a:pt x="3673" y="3453"/>
                </a:lnTo>
                <a:lnTo>
                  <a:pt x="3680" y="3425"/>
                </a:lnTo>
                <a:lnTo>
                  <a:pt x="3693" y="3384"/>
                </a:lnTo>
                <a:lnTo>
                  <a:pt x="3708" y="3335"/>
                </a:lnTo>
                <a:lnTo>
                  <a:pt x="3727" y="3278"/>
                </a:lnTo>
                <a:lnTo>
                  <a:pt x="3748" y="3214"/>
                </a:lnTo>
                <a:lnTo>
                  <a:pt x="3770" y="3145"/>
                </a:lnTo>
                <a:lnTo>
                  <a:pt x="3795" y="3074"/>
                </a:lnTo>
                <a:lnTo>
                  <a:pt x="3819" y="3001"/>
                </a:lnTo>
                <a:lnTo>
                  <a:pt x="3844" y="2929"/>
                </a:lnTo>
                <a:lnTo>
                  <a:pt x="3868" y="2860"/>
                </a:lnTo>
                <a:lnTo>
                  <a:pt x="3891" y="2794"/>
                </a:lnTo>
                <a:lnTo>
                  <a:pt x="3910" y="2735"/>
                </a:lnTo>
                <a:lnTo>
                  <a:pt x="3929" y="2684"/>
                </a:lnTo>
                <a:lnTo>
                  <a:pt x="3943" y="2641"/>
                </a:lnTo>
                <a:lnTo>
                  <a:pt x="3954" y="2610"/>
                </a:lnTo>
                <a:lnTo>
                  <a:pt x="3977" y="2544"/>
                </a:lnTo>
                <a:lnTo>
                  <a:pt x="3997" y="2479"/>
                </a:lnTo>
                <a:lnTo>
                  <a:pt x="4016" y="2414"/>
                </a:lnTo>
                <a:lnTo>
                  <a:pt x="4036" y="2351"/>
                </a:lnTo>
                <a:lnTo>
                  <a:pt x="4056" y="2287"/>
                </a:lnTo>
                <a:lnTo>
                  <a:pt x="4079" y="2223"/>
                </a:lnTo>
                <a:lnTo>
                  <a:pt x="4092" y="2190"/>
                </a:lnTo>
                <a:lnTo>
                  <a:pt x="4106" y="2157"/>
                </a:lnTo>
                <a:lnTo>
                  <a:pt x="4121" y="2123"/>
                </a:lnTo>
                <a:lnTo>
                  <a:pt x="4136" y="2089"/>
                </a:lnTo>
                <a:lnTo>
                  <a:pt x="4160" y="2037"/>
                </a:lnTo>
                <a:lnTo>
                  <a:pt x="4186" y="1980"/>
                </a:lnTo>
                <a:lnTo>
                  <a:pt x="4213" y="1917"/>
                </a:lnTo>
                <a:lnTo>
                  <a:pt x="4241" y="1851"/>
                </a:lnTo>
                <a:lnTo>
                  <a:pt x="4270" y="1782"/>
                </a:lnTo>
                <a:lnTo>
                  <a:pt x="4298" y="1712"/>
                </a:lnTo>
                <a:lnTo>
                  <a:pt x="4326" y="1642"/>
                </a:lnTo>
                <a:lnTo>
                  <a:pt x="4352" y="1574"/>
                </a:lnTo>
                <a:lnTo>
                  <a:pt x="4376" y="1508"/>
                </a:lnTo>
                <a:lnTo>
                  <a:pt x="4400" y="1447"/>
                </a:lnTo>
                <a:lnTo>
                  <a:pt x="4421" y="1392"/>
                </a:lnTo>
                <a:lnTo>
                  <a:pt x="4439" y="1345"/>
                </a:lnTo>
                <a:lnTo>
                  <a:pt x="4452" y="1304"/>
                </a:lnTo>
                <a:lnTo>
                  <a:pt x="4462" y="1275"/>
                </a:lnTo>
                <a:lnTo>
                  <a:pt x="4469" y="1257"/>
                </a:lnTo>
                <a:lnTo>
                  <a:pt x="4470" y="1251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Freeform 43">
            <a:extLst>
              <a:ext uri="{FF2B5EF4-FFF2-40B4-BE49-F238E27FC236}">
                <a16:creationId xmlns:a16="http://schemas.microsoft.com/office/drawing/2014/main" id="{2AD7BBA5-DAF5-41B3-8D46-CBA0822C4857}"/>
              </a:ext>
            </a:extLst>
          </p:cNvPr>
          <p:cNvSpPr>
            <a:spLocks/>
          </p:cNvSpPr>
          <p:nvPr/>
        </p:nvSpPr>
        <p:spPr bwMode="auto">
          <a:xfrm>
            <a:off x="5942013" y="3806826"/>
            <a:ext cx="1168400" cy="860425"/>
          </a:xfrm>
          <a:custGeom>
            <a:avLst/>
            <a:gdLst>
              <a:gd name="T0" fmla="*/ 2147483647 w 4418"/>
              <a:gd name="T1" fmla="*/ 2147483647 h 3252"/>
              <a:gd name="T2" fmla="*/ 2147483647 w 4418"/>
              <a:gd name="T3" fmla="*/ 2147483647 h 3252"/>
              <a:gd name="T4" fmla="*/ 2147483647 w 4418"/>
              <a:gd name="T5" fmla="*/ 2147483647 h 3252"/>
              <a:gd name="T6" fmla="*/ 2147483647 w 4418"/>
              <a:gd name="T7" fmla="*/ 2147483647 h 3252"/>
              <a:gd name="T8" fmla="*/ 2147483647 w 4418"/>
              <a:gd name="T9" fmla="*/ 2147483647 h 3252"/>
              <a:gd name="T10" fmla="*/ 2147483647 w 4418"/>
              <a:gd name="T11" fmla="*/ 2147483647 h 3252"/>
              <a:gd name="T12" fmla="*/ 2147483647 w 4418"/>
              <a:gd name="T13" fmla="*/ 2147483647 h 3252"/>
              <a:gd name="T14" fmla="*/ 2147483647 w 4418"/>
              <a:gd name="T15" fmla="*/ 2147483647 h 3252"/>
              <a:gd name="T16" fmla="*/ 2147483647 w 4418"/>
              <a:gd name="T17" fmla="*/ 2147483647 h 3252"/>
              <a:gd name="T18" fmla="*/ 2147483647 w 4418"/>
              <a:gd name="T19" fmla="*/ 2147483647 h 3252"/>
              <a:gd name="T20" fmla="*/ 2147483647 w 4418"/>
              <a:gd name="T21" fmla="*/ 2147483647 h 3252"/>
              <a:gd name="T22" fmla="*/ 2147483647 w 4418"/>
              <a:gd name="T23" fmla="*/ 2147483647 h 3252"/>
              <a:gd name="T24" fmla="*/ 2147483647 w 4418"/>
              <a:gd name="T25" fmla="*/ 2147483647 h 3252"/>
              <a:gd name="T26" fmla="*/ 2147483647 w 4418"/>
              <a:gd name="T27" fmla="*/ 2147483647 h 3252"/>
              <a:gd name="T28" fmla="*/ 2147483647 w 4418"/>
              <a:gd name="T29" fmla="*/ 2147483647 h 3252"/>
              <a:gd name="T30" fmla="*/ 2147483647 w 4418"/>
              <a:gd name="T31" fmla="*/ 2147483647 h 3252"/>
              <a:gd name="T32" fmla="*/ 2147483647 w 4418"/>
              <a:gd name="T33" fmla="*/ 2147483647 h 3252"/>
              <a:gd name="T34" fmla="*/ 2147483647 w 4418"/>
              <a:gd name="T35" fmla="*/ 2147483647 h 3252"/>
              <a:gd name="T36" fmla="*/ 2147483647 w 4418"/>
              <a:gd name="T37" fmla="*/ 2018924215 h 3252"/>
              <a:gd name="T38" fmla="*/ 2147483647 w 4418"/>
              <a:gd name="T39" fmla="*/ 1685494281 h 3252"/>
              <a:gd name="T40" fmla="*/ 2147483647 w 4418"/>
              <a:gd name="T41" fmla="*/ 1352134198 h 3252"/>
              <a:gd name="T42" fmla="*/ 2147483647 w 4418"/>
              <a:gd name="T43" fmla="*/ 1037253932 h 3252"/>
              <a:gd name="T44" fmla="*/ 2147483647 w 4418"/>
              <a:gd name="T45" fmla="*/ 963119292 h 3252"/>
              <a:gd name="T46" fmla="*/ 2147483647 w 4418"/>
              <a:gd name="T47" fmla="*/ 203712767 h 3252"/>
              <a:gd name="T48" fmla="*/ 2147483647 w 4418"/>
              <a:gd name="T49" fmla="*/ 37032412 h 3252"/>
              <a:gd name="T50" fmla="*/ 2147483647 w 4418"/>
              <a:gd name="T51" fmla="*/ 388944130 h 3252"/>
              <a:gd name="T52" fmla="*/ 2147483647 w 4418"/>
              <a:gd name="T53" fmla="*/ 1407646940 h 3252"/>
              <a:gd name="T54" fmla="*/ 2147483647 w 4418"/>
              <a:gd name="T55" fmla="*/ 2147483647 h 3252"/>
              <a:gd name="T56" fmla="*/ 2147483647 w 4418"/>
              <a:gd name="T57" fmla="*/ 2147483647 h 3252"/>
              <a:gd name="T58" fmla="*/ 2147483647 w 4418"/>
              <a:gd name="T59" fmla="*/ 2147483647 h 3252"/>
              <a:gd name="T60" fmla="*/ 2147483647 w 4418"/>
              <a:gd name="T61" fmla="*/ 2147483647 h 3252"/>
              <a:gd name="T62" fmla="*/ 2147483647 w 4418"/>
              <a:gd name="T63" fmla="*/ 2147483647 h 3252"/>
              <a:gd name="T64" fmla="*/ 2147483647 w 4418"/>
              <a:gd name="T65" fmla="*/ 2147483647 h 3252"/>
              <a:gd name="T66" fmla="*/ 240457103 w 4418"/>
              <a:gd name="T67" fmla="*/ 2147483647 h 3252"/>
              <a:gd name="T68" fmla="*/ 18464317 w 4418"/>
              <a:gd name="T69" fmla="*/ 2147483647 h 3252"/>
              <a:gd name="T70" fmla="*/ 1553738056 w 4418"/>
              <a:gd name="T71" fmla="*/ 2147483647 h 3252"/>
              <a:gd name="T72" fmla="*/ 2147483647 w 4418"/>
              <a:gd name="T73" fmla="*/ 2147483647 h 3252"/>
              <a:gd name="T74" fmla="*/ 2147483647 w 4418"/>
              <a:gd name="T75" fmla="*/ 2147483647 h 3252"/>
              <a:gd name="T76" fmla="*/ 2147483647 w 4418"/>
              <a:gd name="T77" fmla="*/ 2147483647 h 3252"/>
              <a:gd name="T78" fmla="*/ 2147483647 w 4418"/>
              <a:gd name="T79" fmla="*/ 2147483647 h 3252"/>
              <a:gd name="T80" fmla="*/ 2147483647 w 4418"/>
              <a:gd name="T81" fmla="*/ 2147483647 h 3252"/>
              <a:gd name="T82" fmla="*/ 2147483647 w 4418"/>
              <a:gd name="T83" fmla="*/ 2147483647 h 3252"/>
              <a:gd name="T84" fmla="*/ 2147483647 w 4418"/>
              <a:gd name="T85" fmla="*/ 2147483647 h 3252"/>
              <a:gd name="T86" fmla="*/ 2147483647 w 4418"/>
              <a:gd name="T87" fmla="*/ 2147483647 h 3252"/>
              <a:gd name="T88" fmla="*/ 2147483647 w 4418"/>
              <a:gd name="T89" fmla="*/ 2147483647 h 3252"/>
              <a:gd name="T90" fmla="*/ 2147483647 w 4418"/>
              <a:gd name="T91" fmla="*/ 2147483647 h 3252"/>
              <a:gd name="T92" fmla="*/ 2147483647 w 4418"/>
              <a:gd name="T93" fmla="*/ 2147483647 h 3252"/>
              <a:gd name="T94" fmla="*/ 2147483647 w 4418"/>
              <a:gd name="T95" fmla="*/ 2147483647 h 3252"/>
              <a:gd name="T96" fmla="*/ 2147483647 w 4418"/>
              <a:gd name="T97" fmla="*/ 2147483647 h 3252"/>
              <a:gd name="T98" fmla="*/ 2147483647 w 4418"/>
              <a:gd name="T99" fmla="*/ 2147483647 h 3252"/>
              <a:gd name="T100" fmla="*/ 2147483647 w 4418"/>
              <a:gd name="T101" fmla="*/ 2147483647 h 3252"/>
              <a:gd name="T102" fmla="*/ 2147483647 w 4418"/>
              <a:gd name="T103" fmla="*/ 2147483647 h 3252"/>
              <a:gd name="T104" fmla="*/ 2147483647 w 4418"/>
              <a:gd name="T105" fmla="*/ 2147483647 h 3252"/>
              <a:gd name="T106" fmla="*/ 2147483647 w 4418"/>
              <a:gd name="T107" fmla="*/ 2147483647 h 3252"/>
              <a:gd name="T108" fmla="*/ 2147483647 w 4418"/>
              <a:gd name="T109" fmla="*/ 2147483647 h 3252"/>
              <a:gd name="T110" fmla="*/ 2147483647 w 4418"/>
              <a:gd name="T111" fmla="*/ 2147483647 h 3252"/>
              <a:gd name="T112" fmla="*/ 2147483647 w 4418"/>
              <a:gd name="T113" fmla="*/ 2147483647 h 3252"/>
              <a:gd name="T114" fmla="*/ 2147483647 w 4418"/>
              <a:gd name="T115" fmla="*/ 2147483647 h 3252"/>
              <a:gd name="T116" fmla="*/ 2147483647 w 4418"/>
              <a:gd name="T117" fmla="*/ 2147483647 h 3252"/>
              <a:gd name="T118" fmla="*/ 2147483647 w 4418"/>
              <a:gd name="T119" fmla="*/ 2147483647 h 3252"/>
              <a:gd name="T120" fmla="*/ 2147483647 w 4418"/>
              <a:gd name="T121" fmla="*/ 2147483647 h 32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418"/>
              <a:gd name="T184" fmla="*/ 0 h 3252"/>
              <a:gd name="T185" fmla="*/ 4418 w 4418"/>
              <a:gd name="T186" fmla="*/ 3252 h 32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418" h="3252">
                <a:moveTo>
                  <a:pt x="4166" y="1202"/>
                </a:moveTo>
                <a:lnTo>
                  <a:pt x="4173" y="1196"/>
                </a:lnTo>
                <a:lnTo>
                  <a:pt x="4179" y="1190"/>
                </a:lnTo>
                <a:lnTo>
                  <a:pt x="4184" y="1183"/>
                </a:lnTo>
                <a:lnTo>
                  <a:pt x="4190" y="1175"/>
                </a:lnTo>
                <a:lnTo>
                  <a:pt x="4202" y="1155"/>
                </a:lnTo>
                <a:lnTo>
                  <a:pt x="4213" y="1134"/>
                </a:lnTo>
                <a:lnTo>
                  <a:pt x="4223" y="1111"/>
                </a:lnTo>
                <a:lnTo>
                  <a:pt x="4235" y="1085"/>
                </a:lnTo>
                <a:lnTo>
                  <a:pt x="4245" y="1059"/>
                </a:lnTo>
                <a:lnTo>
                  <a:pt x="4256" y="1032"/>
                </a:lnTo>
                <a:lnTo>
                  <a:pt x="4276" y="978"/>
                </a:lnTo>
                <a:lnTo>
                  <a:pt x="4296" y="927"/>
                </a:lnTo>
                <a:lnTo>
                  <a:pt x="4306" y="904"/>
                </a:lnTo>
                <a:lnTo>
                  <a:pt x="4317" y="884"/>
                </a:lnTo>
                <a:lnTo>
                  <a:pt x="4327" y="866"/>
                </a:lnTo>
                <a:lnTo>
                  <a:pt x="4337" y="853"/>
                </a:lnTo>
                <a:lnTo>
                  <a:pt x="4350" y="837"/>
                </a:lnTo>
                <a:lnTo>
                  <a:pt x="4362" y="822"/>
                </a:lnTo>
                <a:lnTo>
                  <a:pt x="4374" y="805"/>
                </a:lnTo>
                <a:lnTo>
                  <a:pt x="4384" y="790"/>
                </a:lnTo>
                <a:lnTo>
                  <a:pt x="4392" y="773"/>
                </a:lnTo>
                <a:lnTo>
                  <a:pt x="4401" y="756"/>
                </a:lnTo>
                <a:lnTo>
                  <a:pt x="4407" y="741"/>
                </a:lnTo>
                <a:lnTo>
                  <a:pt x="4412" y="725"/>
                </a:lnTo>
                <a:lnTo>
                  <a:pt x="4416" y="710"/>
                </a:lnTo>
                <a:lnTo>
                  <a:pt x="4418" y="696"/>
                </a:lnTo>
                <a:lnTo>
                  <a:pt x="4418" y="683"/>
                </a:lnTo>
                <a:lnTo>
                  <a:pt x="4417" y="670"/>
                </a:lnTo>
                <a:lnTo>
                  <a:pt x="4415" y="665"/>
                </a:lnTo>
                <a:lnTo>
                  <a:pt x="4413" y="660"/>
                </a:lnTo>
                <a:lnTo>
                  <a:pt x="4411" y="655"/>
                </a:lnTo>
                <a:lnTo>
                  <a:pt x="4408" y="651"/>
                </a:lnTo>
                <a:lnTo>
                  <a:pt x="4405" y="647"/>
                </a:lnTo>
                <a:lnTo>
                  <a:pt x="4401" y="642"/>
                </a:lnTo>
                <a:lnTo>
                  <a:pt x="4396" y="639"/>
                </a:lnTo>
                <a:lnTo>
                  <a:pt x="4391" y="636"/>
                </a:lnTo>
                <a:lnTo>
                  <a:pt x="4363" y="624"/>
                </a:lnTo>
                <a:lnTo>
                  <a:pt x="4333" y="612"/>
                </a:lnTo>
                <a:lnTo>
                  <a:pt x="4300" y="602"/>
                </a:lnTo>
                <a:lnTo>
                  <a:pt x="4265" y="594"/>
                </a:lnTo>
                <a:lnTo>
                  <a:pt x="4246" y="590"/>
                </a:lnTo>
                <a:lnTo>
                  <a:pt x="4229" y="587"/>
                </a:lnTo>
                <a:lnTo>
                  <a:pt x="4210" y="585"/>
                </a:lnTo>
                <a:lnTo>
                  <a:pt x="4191" y="582"/>
                </a:lnTo>
                <a:lnTo>
                  <a:pt x="4173" y="581"/>
                </a:lnTo>
                <a:lnTo>
                  <a:pt x="4154" y="581"/>
                </a:lnTo>
                <a:lnTo>
                  <a:pt x="4136" y="581"/>
                </a:lnTo>
                <a:lnTo>
                  <a:pt x="4119" y="582"/>
                </a:lnTo>
                <a:lnTo>
                  <a:pt x="4105" y="583"/>
                </a:lnTo>
                <a:lnTo>
                  <a:pt x="4087" y="582"/>
                </a:lnTo>
                <a:lnTo>
                  <a:pt x="4062" y="580"/>
                </a:lnTo>
                <a:lnTo>
                  <a:pt x="4031" y="577"/>
                </a:lnTo>
                <a:lnTo>
                  <a:pt x="3955" y="568"/>
                </a:lnTo>
                <a:lnTo>
                  <a:pt x="3861" y="556"/>
                </a:lnTo>
                <a:lnTo>
                  <a:pt x="3753" y="540"/>
                </a:lnTo>
                <a:lnTo>
                  <a:pt x="3635" y="522"/>
                </a:lnTo>
                <a:lnTo>
                  <a:pt x="3509" y="503"/>
                </a:lnTo>
                <a:lnTo>
                  <a:pt x="3378" y="483"/>
                </a:lnTo>
                <a:lnTo>
                  <a:pt x="3247" y="463"/>
                </a:lnTo>
                <a:lnTo>
                  <a:pt x="3117" y="444"/>
                </a:lnTo>
                <a:lnTo>
                  <a:pt x="2993" y="425"/>
                </a:lnTo>
                <a:lnTo>
                  <a:pt x="2876" y="408"/>
                </a:lnTo>
                <a:lnTo>
                  <a:pt x="2772" y="394"/>
                </a:lnTo>
                <a:lnTo>
                  <a:pt x="2682" y="383"/>
                </a:lnTo>
                <a:lnTo>
                  <a:pt x="2644" y="378"/>
                </a:lnTo>
                <a:lnTo>
                  <a:pt x="2611" y="374"/>
                </a:lnTo>
                <a:lnTo>
                  <a:pt x="2582" y="372"/>
                </a:lnTo>
                <a:lnTo>
                  <a:pt x="2560" y="371"/>
                </a:lnTo>
                <a:lnTo>
                  <a:pt x="2553" y="371"/>
                </a:lnTo>
                <a:lnTo>
                  <a:pt x="2544" y="369"/>
                </a:lnTo>
                <a:lnTo>
                  <a:pt x="2536" y="367"/>
                </a:lnTo>
                <a:lnTo>
                  <a:pt x="2528" y="363"/>
                </a:lnTo>
                <a:lnTo>
                  <a:pt x="2520" y="359"/>
                </a:lnTo>
                <a:lnTo>
                  <a:pt x="2511" y="354"/>
                </a:lnTo>
                <a:lnTo>
                  <a:pt x="2503" y="347"/>
                </a:lnTo>
                <a:lnTo>
                  <a:pt x="2494" y="340"/>
                </a:lnTo>
                <a:lnTo>
                  <a:pt x="2476" y="326"/>
                </a:lnTo>
                <a:lnTo>
                  <a:pt x="2457" y="308"/>
                </a:lnTo>
                <a:lnTo>
                  <a:pt x="2439" y="289"/>
                </a:lnTo>
                <a:lnTo>
                  <a:pt x="2420" y="271"/>
                </a:lnTo>
                <a:lnTo>
                  <a:pt x="2384" y="232"/>
                </a:lnTo>
                <a:lnTo>
                  <a:pt x="2349" y="197"/>
                </a:lnTo>
                <a:lnTo>
                  <a:pt x="2332" y="183"/>
                </a:lnTo>
                <a:lnTo>
                  <a:pt x="2317" y="170"/>
                </a:lnTo>
                <a:lnTo>
                  <a:pt x="2309" y="165"/>
                </a:lnTo>
                <a:lnTo>
                  <a:pt x="2303" y="161"/>
                </a:lnTo>
                <a:lnTo>
                  <a:pt x="2296" y="158"/>
                </a:lnTo>
                <a:lnTo>
                  <a:pt x="2290" y="155"/>
                </a:lnTo>
                <a:lnTo>
                  <a:pt x="2236" y="140"/>
                </a:lnTo>
                <a:lnTo>
                  <a:pt x="2183" y="128"/>
                </a:lnTo>
                <a:lnTo>
                  <a:pt x="2157" y="123"/>
                </a:lnTo>
                <a:lnTo>
                  <a:pt x="2131" y="118"/>
                </a:lnTo>
                <a:lnTo>
                  <a:pt x="2104" y="113"/>
                </a:lnTo>
                <a:lnTo>
                  <a:pt x="2078" y="109"/>
                </a:lnTo>
                <a:lnTo>
                  <a:pt x="2022" y="102"/>
                </a:lnTo>
                <a:lnTo>
                  <a:pt x="1963" y="97"/>
                </a:lnTo>
                <a:lnTo>
                  <a:pt x="1899" y="94"/>
                </a:lnTo>
                <a:lnTo>
                  <a:pt x="1829" y="92"/>
                </a:lnTo>
                <a:lnTo>
                  <a:pt x="1802" y="91"/>
                </a:lnTo>
                <a:lnTo>
                  <a:pt x="1777" y="90"/>
                </a:lnTo>
                <a:lnTo>
                  <a:pt x="1753" y="88"/>
                </a:lnTo>
                <a:lnTo>
                  <a:pt x="1730" y="85"/>
                </a:lnTo>
                <a:lnTo>
                  <a:pt x="1689" y="79"/>
                </a:lnTo>
                <a:lnTo>
                  <a:pt x="1650" y="73"/>
                </a:lnTo>
                <a:lnTo>
                  <a:pt x="1611" y="67"/>
                </a:lnTo>
                <a:lnTo>
                  <a:pt x="1571" y="62"/>
                </a:lnTo>
                <a:lnTo>
                  <a:pt x="1550" y="60"/>
                </a:lnTo>
                <a:lnTo>
                  <a:pt x="1528" y="57"/>
                </a:lnTo>
                <a:lnTo>
                  <a:pt x="1505" y="56"/>
                </a:lnTo>
                <a:lnTo>
                  <a:pt x="1481" y="56"/>
                </a:lnTo>
                <a:lnTo>
                  <a:pt x="1451" y="56"/>
                </a:lnTo>
                <a:lnTo>
                  <a:pt x="1422" y="55"/>
                </a:lnTo>
                <a:lnTo>
                  <a:pt x="1394" y="54"/>
                </a:lnTo>
                <a:lnTo>
                  <a:pt x="1366" y="52"/>
                </a:lnTo>
                <a:lnTo>
                  <a:pt x="1311" y="47"/>
                </a:lnTo>
                <a:lnTo>
                  <a:pt x="1258" y="40"/>
                </a:lnTo>
                <a:lnTo>
                  <a:pt x="1206" y="31"/>
                </a:lnTo>
                <a:lnTo>
                  <a:pt x="1153" y="21"/>
                </a:lnTo>
                <a:lnTo>
                  <a:pt x="1102" y="11"/>
                </a:lnTo>
                <a:lnTo>
                  <a:pt x="1049" y="1"/>
                </a:lnTo>
                <a:lnTo>
                  <a:pt x="1041" y="0"/>
                </a:lnTo>
                <a:lnTo>
                  <a:pt x="1032" y="0"/>
                </a:lnTo>
                <a:lnTo>
                  <a:pt x="1024" y="1"/>
                </a:lnTo>
                <a:lnTo>
                  <a:pt x="1017" y="2"/>
                </a:lnTo>
                <a:lnTo>
                  <a:pt x="1008" y="5"/>
                </a:lnTo>
                <a:lnTo>
                  <a:pt x="1001" y="8"/>
                </a:lnTo>
                <a:lnTo>
                  <a:pt x="994" y="12"/>
                </a:lnTo>
                <a:lnTo>
                  <a:pt x="987" y="16"/>
                </a:lnTo>
                <a:lnTo>
                  <a:pt x="979" y="21"/>
                </a:lnTo>
                <a:lnTo>
                  <a:pt x="972" y="27"/>
                </a:lnTo>
                <a:lnTo>
                  <a:pt x="965" y="35"/>
                </a:lnTo>
                <a:lnTo>
                  <a:pt x="959" y="42"/>
                </a:lnTo>
                <a:lnTo>
                  <a:pt x="945" y="57"/>
                </a:lnTo>
                <a:lnTo>
                  <a:pt x="932" y="76"/>
                </a:lnTo>
                <a:lnTo>
                  <a:pt x="919" y="96"/>
                </a:lnTo>
                <a:lnTo>
                  <a:pt x="908" y="117"/>
                </a:lnTo>
                <a:lnTo>
                  <a:pt x="896" y="138"/>
                </a:lnTo>
                <a:lnTo>
                  <a:pt x="884" y="160"/>
                </a:lnTo>
                <a:lnTo>
                  <a:pt x="861" y="206"/>
                </a:lnTo>
                <a:lnTo>
                  <a:pt x="840" y="249"/>
                </a:lnTo>
                <a:lnTo>
                  <a:pt x="831" y="267"/>
                </a:lnTo>
                <a:lnTo>
                  <a:pt x="816" y="302"/>
                </a:lnTo>
                <a:lnTo>
                  <a:pt x="793" y="354"/>
                </a:lnTo>
                <a:lnTo>
                  <a:pt x="766" y="418"/>
                </a:lnTo>
                <a:lnTo>
                  <a:pt x="733" y="492"/>
                </a:lnTo>
                <a:lnTo>
                  <a:pt x="698" y="576"/>
                </a:lnTo>
                <a:lnTo>
                  <a:pt x="660" y="664"/>
                </a:lnTo>
                <a:lnTo>
                  <a:pt x="622" y="754"/>
                </a:lnTo>
                <a:lnTo>
                  <a:pt x="584" y="845"/>
                </a:lnTo>
                <a:lnTo>
                  <a:pt x="547" y="933"/>
                </a:lnTo>
                <a:lnTo>
                  <a:pt x="511" y="1015"/>
                </a:lnTo>
                <a:lnTo>
                  <a:pt x="480" y="1090"/>
                </a:lnTo>
                <a:lnTo>
                  <a:pt x="453" y="1153"/>
                </a:lnTo>
                <a:lnTo>
                  <a:pt x="433" y="1204"/>
                </a:lnTo>
                <a:lnTo>
                  <a:pt x="418" y="1237"/>
                </a:lnTo>
                <a:lnTo>
                  <a:pt x="413" y="1252"/>
                </a:lnTo>
                <a:lnTo>
                  <a:pt x="371" y="1347"/>
                </a:lnTo>
                <a:lnTo>
                  <a:pt x="331" y="1441"/>
                </a:lnTo>
                <a:lnTo>
                  <a:pt x="292" y="1535"/>
                </a:lnTo>
                <a:lnTo>
                  <a:pt x="253" y="1627"/>
                </a:lnTo>
                <a:lnTo>
                  <a:pt x="216" y="1717"/>
                </a:lnTo>
                <a:lnTo>
                  <a:pt x="181" y="1804"/>
                </a:lnTo>
                <a:lnTo>
                  <a:pt x="149" y="1887"/>
                </a:lnTo>
                <a:lnTo>
                  <a:pt x="118" y="1965"/>
                </a:lnTo>
                <a:lnTo>
                  <a:pt x="90" y="2037"/>
                </a:lnTo>
                <a:lnTo>
                  <a:pt x="65" y="2103"/>
                </a:lnTo>
                <a:lnTo>
                  <a:pt x="44" y="2161"/>
                </a:lnTo>
                <a:lnTo>
                  <a:pt x="27" y="2211"/>
                </a:lnTo>
                <a:lnTo>
                  <a:pt x="13" y="2253"/>
                </a:lnTo>
                <a:lnTo>
                  <a:pt x="4" y="2284"/>
                </a:lnTo>
                <a:lnTo>
                  <a:pt x="1" y="2295"/>
                </a:lnTo>
                <a:lnTo>
                  <a:pt x="0" y="2303"/>
                </a:lnTo>
                <a:lnTo>
                  <a:pt x="0" y="2310"/>
                </a:lnTo>
                <a:lnTo>
                  <a:pt x="1" y="2312"/>
                </a:lnTo>
                <a:lnTo>
                  <a:pt x="16" y="2324"/>
                </a:lnTo>
                <a:lnTo>
                  <a:pt x="33" y="2335"/>
                </a:lnTo>
                <a:lnTo>
                  <a:pt x="49" y="2346"/>
                </a:lnTo>
                <a:lnTo>
                  <a:pt x="67" y="2356"/>
                </a:lnTo>
                <a:lnTo>
                  <a:pt x="84" y="2364"/>
                </a:lnTo>
                <a:lnTo>
                  <a:pt x="100" y="2373"/>
                </a:lnTo>
                <a:lnTo>
                  <a:pt x="118" y="2380"/>
                </a:lnTo>
                <a:lnTo>
                  <a:pt x="135" y="2386"/>
                </a:lnTo>
                <a:lnTo>
                  <a:pt x="153" y="2392"/>
                </a:lnTo>
                <a:lnTo>
                  <a:pt x="170" y="2398"/>
                </a:lnTo>
                <a:lnTo>
                  <a:pt x="187" y="2403"/>
                </a:lnTo>
                <a:lnTo>
                  <a:pt x="205" y="2407"/>
                </a:lnTo>
                <a:lnTo>
                  <a:pt x="240" y="2414"/>
                </a:lnTo>
                <a:lnTo>
                  <a:pt x="274" y="2419"/>
                </a:lnTo>
                <a:lnTo>
                  <a:pt x="308" y="2425"/>
                </a:lnTo>
                <a:lnTo>
                  <a:pt x="361" y="2438"/>
                </a:lnTo>
                <a:lnTo>
                  <a:pt x="427" y="2454"/>
                </a:lnTo>
                <a:lnTo>
                  <a:pt x="500" y="2472"/>
                </a:lnTo>
                <a:lnTo>
                  <a:pt x="576" y="2491"/>
                </a:lnTo>
                <a:lnTo>
                  <a:pt x="648" y="2508"/>
                </a:lnTo>
                <a:lnTo>
                  <a:pt x="711" y="2522"/>
                </a:lnTo>
                <a:lnTo>
                  <a:pt x="760" y="2531"/>
                </a:lnTo>
                <a:lnTo>
                  <a:pt x="832" y="2544"/>
                </a:lnTo>
                <a:lnTo>
                  <a:pt x="904" y="2558"/>
                </a:lnTo>
                <a:lnTo>
                  <a:pt x="974" y="2574"/>
                </a:lnTo>
                <a:lnTo>
                  <a:pt x="1044" y="2590"/>
                </a:lnTo>
                <a:lnTo>
                  <a:pt x="1112" y="2608"/>
                </a:lnTo>
                <a:lnTo>
                  <a:pt x="1180" y="2626"/>
                </a:lnTo>
                <a:lnTo>
                  <a:pt x="1248" y="2646"/>
                </a:lnTo>
                <a:lnTo>
                  <a:pt x="1315" y="2665"/>
                </a:lnTo>
                <a:lnTo>
                  <a:pt x="1382" y="2684"/>
                </a:lnTo>
                <a:lnTo>
                  <a:pt x="1449" y="2704"/>
                </a:lnTo>
                <a:lnTo>
                  <a:pt x="1517" y="2723"/>
                </a:lnTo>
                <a:lnTo>
                  <a:pt x="1584" y="2741"/>
                </a:lnTo>
                <a:lnTo>
                  <a:pt x="1654" y="2759"/>
                </a:lnTo>
                <a:lnTo>
                  <a:pt x="1723" y="2775"/>
                </a:lnTo>
                <a:lnTo>
                  <a:pt x="1794" y="2791"/>
                </a:lnTo>
                <a:lnTo>
                  <a:pt x="1866" y="2804"/>
                </a:lnTo>
                <a:lnTo>
                  <a:pt x="1886" y="2809"/>
                </a:lnTo>
                <a:lnTo>
                  <a:pt x="1912" y="2816"/>
                </a:lnTo>
                <a:lnTo>
                  <a:pt x="1943" y="2825"/>
                </a:lnTo>
                <a:lnTo>
                  <a:pt x="1978" y="2835"/>
                </a:lnTo>
                <a:lnTo>
                  <a:pt x="2058" y="2861"/>
                </a:lnTo>
                <a:lnTo>
                  <a:pt x="2147" y="2890"/>
                </a:lnTo>
                <a:lnTo>
                  <a:pt x="2236" y="2919"/>
                </a:lnTo>
                <a:lnTo>
                  <a:pt x="2321" y="2946"/>
                </a:lnTo>
                <a:lnTo>
                  <a:pt x="2359" y="2957"/>
                </a:lnTo>
                <a:lnTo>
                  <a:pt x="2393" y="2966"/>
                </a:lnTo>
                <a:lnTo>
                  <a:pt x="2423" y="2973"/>
                </a:lnTo>
                <a:lnTo>
                  <a:pt x="2448" y="2978"/>
                </a:lnTo>
                <a:lnTo>
                  <a:pt x="2471" y="2983"/>
                </a:lnTo>
                <a:lnTo>
                  <a:pt x="2493" y="2988"/>
                </a:lnTo>
                <a:lnTo>
                  <a:pt x="2513" y="2993"/>
                </a:lnTo>
                <a:lnTo>
                  <a:pt x="2535" y="2999"/>
                </a:lnTo>
                <a:lnTo>
                  <a:pt x="2577" y="3014"/>
                </a:lnTo>
                <a:lnTo>
                  <a:pt x="2617" y="3029"/>
                </a:lnTo>
                <a:lnTo>
                  <a:pt x="2657" y="3047"/>
                </a:lnTo>
                <a:lnTo>
                  <a:pt x="2698" y="3063"/>
                </a:lnTo>
                <a:lnTo>
                  <a:pt x="2739" y="3080"/>
                </a:lnTo>
                <a:lnTo>
                  <a:pt x="2781" y="3095"/>
                </a:lnTo>
                <a:lnTo>
                  <a:pt x="2832" y="3114"/>
                </a:lnTo>
                <a:lnTo>
                  <a:pt x="2883" y="3132"/>
                </a:lnTo>
                <a:lnTo>
                  <a:pt x="2935" y="3150"/>
                </a:lnTo>
                <a:lnTo>
                  <a:pt x="2988" y="3167"/>
                </a:lnTo>
                <a:lnTo>
                  <a:pt x="3040" y="3182"/>
                </a:lnTo>
                <a:lnTo>
                  <a:pt x="3092" y="3196"/>
                </a:lnTo>
                <a:lnTo>
                  <a:pt x="3119" y="3202"/>
                </a:lnTo>
                <a:lnTo>
                  <a:pt x="3146" y="3208"/>
                </a:lnTo>
                <a:lnTo>
                  <a:pt x="3173" y="3212"/>
                </a:lnTo>
                <a:lnTo>
                  <a:pt x="3200" y="3218"/>
                </a:lnTo>
                <a:lnTo>
                  <a:pt x="3220" y="3221"/>
                </a:lnTo>
                <a:lnTo>
                  <a:pt x="3251" y="3228"/>
                </a:lnTo>
                <a:lnTo>
                  <a:pt x="3288" y="3236"/>
                </a:lnTo>
                <a:lnTo>
                  <a:pt x="3330" y="3243"/>
                </a:lnTo>
                <a:lnTo>
                  <a:pt x="3349" y="3247"/>
                </a:lnTo>
                <a:lnTo>
                  <a:pt x="3369" y="3250"/>
                </a:lnTo>
                <a:lnTo>
                  <a:pt x="3387" y="3251"/>
                </a:lnTo>
                <a:lnTo>
                  <a:pt x="3402" y="3252"/>
                </a:lnTo>
                <a:lnTo>
                  <a:pt x="3416" y="3251"/>
                </a:lnTo>
                <a:lnTo>
                  <a:pt x="3425" y="3249"/>
                </a:lnTo>
                <a:lnTo>
                  <a:pt x="3429" y="3247"/>
                </a:lnTo>
                <a:lnTo>
                  <a:pt x="3432" y="3244"/>
                </a:lnTo>
                <a:lnTo>
                  <a:pt x="3433" y="3241"/>
                </a:lnTo>
                <a:lnTo>
                  <a:pt x="3434" y="3238"/>
                </a:lnTo>
                <a:lnTo>
                  <a:pt x="3434" y="3231"/>
                </a:lnTo>
                <a:lnTo>
                  <a:pt x="3435" y="3223"/>
                </a:lnTo>
                <a:lnTo>
                  <a:pt x="3438" y="3212"/>
                </a:lnTo>
                <a:lnTo>
                  <a:pt x="3441" y="3202"/>
                </a:lnTo>
                <a:lnTo>
                  <a:pt x="3450" y="3178"/>
                </a:lnTo>
                <a:lnTo>
                  <a:pt x="3459" y="3152"/>
                </a:lnTo>
                <a:lnTo>
                  <a:pt x="3469" y="3126"/>
                </a:lnTo>
                <a:lnTo>
                  <a:pt x="3479" y="3102"/>
                </a:lnTo>
                <a:lnTo>
                  <a:pt x="3486" y="3080"/>
                </a:lnTo>
                <a:lnTo>
                  <a:pt x="3490" y="3063"/>
                </a:lnTo>
                <a:lnTo>
                  <a:pt x="3493" y="3047"/>
                </a:lnTo>
                <a:lnTo>
                  <a:pt x="3499" y="3023"/>
                </a:lnTo>
                <a:lnTo>
                  <a:pt x="3509" y="2992"/>
                </a:lnTo>
                <a:lnTo>
                  <a:pt x="3520" y="2956"/>
                </a:lnTo>
                <a:lnTo>
                  <a:pt x="3548" y="2870"/>
                </a:lnTo>
                <a:lnTo>
                  <a:pt x="3580" y="2774"/>
                </a:lnTo>
                <a:lnTo>
                  <a:pt x="3613" y="2676"/>
                </a:lnTo>
                <a:lnTo>
                  <a:pt x="3647" y="2583"/>
                </a:lnTo>
                <a:lnTo>
                  <a:pt x="3674" y="2503"/>
                </a:lnTo>
                <a:lnTo>
                  <a:pt x="3695" y="2445"/>
                </a:lnTo>
                <a:lnTo>
                  <a:pt x="3715" y="2384"/>
                </a:lnTo>
                <a:lnTo>
                  <a:pt x="3734" y="2325"/>
                </a:lnTo>
                <a:lnTo>
                  <a:pt x="3752" y="2267"/>
                </a:lnTo>
                <a:lnTo>
                  <a:pt x="3770" y="2208"/>
                </a:lnTo>
                <a:lnTo>
                  <a:pt x="3788" y="2150"/>
                </a:lnTo>
                <a:lnTo>
                  <a:pt x="3810" y="2091"/>
                </a:lnTo>
                <a:lnTo>
                  <a:pt x="3822" y="2061"/>
                </a:lnTo>
                <a:lnTo>
                  <a:pt x="3834" y="2031"/>
                </a:lnTo>
                <a:lnTo>
                  <a:pt x="3847" y="2000"/>
                </a:lnTo>
                <a:lnTo>
                  <a:pt x="3862" y="1969"/>
                </a:lnTo>
                <a:lnTo>
                  <a:pt x="3884" y="1922"/>
                </a:lnTo>
                <a:lnTo>
                  <a:pt x="3906" y="1869"/>
                </a:lnTo>
                <a:lnTo>
                  <a:pt x="3931" y="1811"/>
                </a:lnTo>
                <a:lnTo>
                  <a:pt x="3957" y="1750"/>
                </a:lnTo>
                <a:lnTo>
                  <a:pt x="3983" y="1687"/>
                </a:lnTo>
                <a:lnTo>
                  <a:pt x="4009" y="1623"/>
                </a:lnTo>
                <a:lnTo>
                  <a:pt x="4034" y="1560"/>
                </a:lnTo>
                <a:lnTo>
                  <a:pt x="4059" y="1497"/>
                </a:lnTo>
                <a:lnTo>
                  <a:pt x="4082" y="1438"/>
                </a:lnTo>
                <a:lnTo>
                  <a:pt x="4102" y="1382"/>
                </a:lnTo>
                <a:lnTo>
                  <a:pt x="4122" y="1332"/>
                </a:lnTo>
                <a:lnTo>
                  <a:pt x="4137" y="1288"/>
                </a:lnTo>
                <a:lnTo>
                  <a:pt x="4151" y="1251"/>
                </a:lnTo>
                <a:lnTo>
                  <a:pt x="4160" y="1224"/>
                </a:lnTo>
                <a:lnTo>
                  <a:pt x="4165" y="1208"/>
                </a:lnTo>
                <a:lnTo>
                  <a:pt x="4166" y="1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Freeform 44">
            <a:extLst>
              <a:ext uri="{FF2B5EF4-FFF2-40B4-BE49-F238E27FC236}">
                <a16:creationId xmlns:a16="http://schemas.microsoft.com/office/drawing/2014/main" id="{341DDECA-B279-4D2B-AEA0-3045EAB9DA40}"/>
              </a:ext>
            </a:extLst>
          </p:cNvPr>
          <p:cNvSpPr>
            <a:spLocks/>
          </p:cNvSpPr>
          <p:nvPr/>
        </p:nvSpPr>
        <p:spPr bwMode="auto">
          <a:xfrm>
            <a:off x="5972176" y="4402139"/>
            <a:ext cx="923925" cy="242887"/>
          </a:xfrm>
          <a:custGeom>
            <a:avLst/>
            <a:gdLst>
              <a:gd name="T0" fmla="*/ 2147483647 w 3491"/>
              <a:gd name="T1" fmla="*/ 2147483647 h 924"/>
              <a:gd name="T2" fmla="*/ 0 w 3491"/>
              <a:gd name="T3" fmla="*/ 0 h 924"/>
              <a:gd name="T4" fmla="*/ 2147483647 w 3491"/>
              <a:gd name="T5" fmla="*/ 2147483647 h 924"/>
              <a:gd name="T6" fmla="*/ 2147483647 w 3491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3491"/>
              <a:gd name="T13" fmla="*/ 0 h 924"/>
              <a:gd name="T14" fmla="*/ 3491 w 3491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1" h="924">
                <a:moveTo>
                  <a:pt x="3464" y="924"/>
                </a:moveTo>
                <a:lnTo>
                  <a:pt x="0" y="0"/>
                </a:lnTo>
                <a:lnTo>
                  <a:pt x="3491" y="852"/>
                </a:lnTo>
                <a:lnTo>
                  <a:pt x="3464" y="92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Freeform 45">
            <a:extLst>
              <a:ext uri="{FF2B5EF4-FFF2-40B4-BE49-F238E27FC236}">
                <a16:creationId xmlns:a16="http://schemas.microsoft.com/office/drawing/2014/main" id="{21F31706-3068-4E46-9103-EF5D150115E3}"/>
              </a:ext>
            </a:extLst>
          </p:cNvPr>
          <p:cNvSpPr>
            <a:spLocks/>
          </p:cNvSpPr>
          <p:nvPr/>
        </p:nvSpPr>
        <p:spPr bwMode="auto">
          <a:xfrm>
            <a:off x="5983289" y="4370388"/>
            <a:ext cx="923925" cy="234950"/>
          </a:xfrm>
          <a:custGeom>
            <a:avLst/>
            <a:gdLst>
              <a:gd name="T0" fmla="*/ 2147483647 w 3492"/>
              <a:gd name="T1" fmla="*/ 2147483647 h 888"/>
              <a:gd name="T2" fmla="*/ 0 w 3492"/>
              <a:gd name="T3" fmla="*/ 0 h 888"/>
              <a:gd name="T4" fmla="*/ 2147483647 w 3492"/>
              <a:gd name="T5" fmla="*/ 2147483647 h 888"/>
              <a:gd name="T6" fmla="*/ 2147483647 w 3492"/>
              <a:gd name="T7" fmla="*/ 2147483647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3492"/>
              <a:gd name="T13" fmla="*/ 0 h 888"/>
              <a:gd name="T14" fmla="*/ 3492 w 3492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2" h="888">
                <a:moveTo>
                  <a:pt x="3465" y="888"/>
                </a:moveTo>
                <a:lnTo>
                  <a:pt x="0" y="0"/>
                </a:lnTo>
                <a:lnTo>
                  <a:pt x="3492" y="816"/>
                </a:lnTo>
                <a:lnTo>
                  <a:pt x="3465" y="88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Freeform 46">
            <a:extLst>
              <a:ext uri="{FF2B5EF4-FFF2-40B4-BE49-F238E27FC236}">
                <a16:creationId xmlns:a16="http://schemas.microsoft.com/office/drawing/2014/main" id="{73FEE909-C971-4667-86C1-D04988FB7FCB}"/>
              </a:ext>
            </a:extLst>
          </p:cNvPr>
          <p:cNvSpPr>
            <a:spLocks/>
          </p:cNvSpPr>
          <p:nvPr/>
        </p:nvSpPr>
        <p:spPr bwMode="auto">
          <a:xfrm>
            <a:off x="5994401" y="4327525"/>
            <a:ext cx="919163" cy="234950"/>
          </a:xfrm>
          <a:custGeom>
            <a:avLst/>
            <a:gdLst>
              <a:gd name="T0" fmla="*/ 2147483647 w 3478"/>
              <a:gd name="T1" fmla="*/ 2147483647 h 890"/>
              <a:gd name="T2" fmla="*/ 0 w 3478"/>
              <a:gd name="T3" fmla="*/ 0 h 890"/>
              <a:gd name="T4" fmla="*/ 2147483647 w 3478"/>
              <a:gd name="T5" fmla="*/ 2147483647 h 890"/>
              <a:gd name="T6" fmla="*/ 2147483647 w 3478"/>
              <a:gd name="T7" fmla="*/ 2147483647 h 890"/>
              <a:gd name="T8" fmla="*/ 0 60000 65536"/>
              <a:gd name="T9" fmla="*/ 0 60000 65536"/>
              <a:gd name="T10" fmla="*/ 0 60000 65536"/>
              <a:gd name="T11" fmla="*/ 0 60000 65536"/>
              <a:gd name="T12" fmla="*/ 0 w 3478"/>
              <a:gd name="T13" fmla="*/ 0 h 890"/>
              <a:gd name="T14" fmla="*/ 3478 w 3478"/>
              <a:gd name="T15" fmla="*/ 890 h 8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8" h="890">
                <a:moveTo>
                  <a:pt x="3450" y="890"/>
                </a:moveTo>
                <a:lnTo>
                  <a:pt x="0" y="0"/>
                </a:lnTo>
                <a:lnTo>
                  <a:pt x="3478" y="819"/>
                </a:lnTo>
                <a:lnTo>
                  <a:pt x="3450" y="89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Freeform 47">
            <a:extLst>
              <a:ext uri="{FF2B5EF4-FFF2-40B4-BE49-F238E27FC236}">
                <a16:creationId xmlns:a16="http://schemas.microsoft.com/office/drawing/2014/main" id="{CEAB2FF6-A06C-4E66-A6B5-924D2E536123}"/>
              </a:ext>
            </a:extLst>
          </p:cNvPr>
          <p:cNvSpPr>
            <a:spLocks/>
          </p:cNvSpPr>
          <p:nvPr/>
        </p:nvSpPr>
        <p:spPr bwMode="auto">
          <a:xfrm>
            <a:off x="6010275" y="4294189"/>
            <a:ext cx="920750" cy="225425"/>
          </a:xfrm>
          <a:custGeom>
            <a:avLst/>
            <a:gdLst>
              <a:gd name="T0" fmla="*/ 2147483647 w 3481"/>
              <a:gd name="T1" fmla="*/ 2147483647 h 854"/>
              <a:gd name="T2" fmla="*/ 0 w 3481"/>
              <a:gd name="T3" fmla="*/ 0 h 854"/>
              <a:gd name="T4" fmla="*/ 2147483647 w 3481"/>
              <a:gd name="T5" fmla="*/ 2147483647 h 854"/>
              <a:gd name="T6" fmla="*/ 2147483647 w 3481"/>
              <a:gd name="T7" fmla="*/ 2147483647 h 854"/>
              <a:gd name="T8" fmla="*/ 0 60000 65536"/>
              <a:gd name="T9" fmla="*/ 0 60000 65536"/>
              <a:gd name="T10" fmla="*/ 0 60000 65536"/>
              <a:gd name="T11" fmla="*/ 0 60000 65536"/>
              <a:gd name="T12" fmla="*/ 0 w 3481"/>
              <a:gd name="T13" fmla="*/ 0 h 854"/>
              <a:gd name="T14" fmla="*/ 3481 w 3481"/>
              <a:gd name="T15" fmla="*/ 854 h 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1" h="854">
                <a:moveTo>
                  <a:pt x="3454" y="854"/>
                </a:moveTo>
                <a:lnTo>
                  <a:pt x="0" y="0"/>
                </a:lnTo>
                <a:lnTo>
                  <a:pt x="3481" y="782"/>
                </a:lnTo>
                <a:lnTo>
                  <a:pt x="3454" y="85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Freeform 48">
            <a:extLst>
              <a:ext uri="{FF2B5EF4-FFF2-40B4-BE49-F238E27FC236}">
                <a16:creationId xmlns:a16="http://schemas.microsoft.com/office/drawing/2014/main" id="{9066C4AE-BD0C-474D-814A-5E9C5F3A2D90}"/>
              </a:ext>
            </a:extLst>
          </p:cNvPr>
          <p:cNvSpPr>
            <a:spLocks/>
          </p:cNvSpPr>
          <p:nvPr/>
        </p:nvSpPr>
        <p:spPr bwMode="auto">
          <a:xfrm>
            <a:off x="6026150" y="4260850"/>
            <a:ext cx="920750" cy="215900"/>
          </a:xfrm>
          <a:custGeom>
            <a:avLst/>
            <a:gdLst>
              <a:gd name="T0" fmla="*/ 2147483647 w 3482"/>
              <a:gd name="T1" fmla="*/ 2147483647 h 819"/>
              <a:gd name="T2" fmla="*/ 0 w 3482"/>
              <a:gd name="T3" fmla="*/ 0 h 819"/>
              <a:gd name="T4" fmla="*/ 2147483647 w 3482"/>
              <a:gd name="T5" fmla="*/ 2147483647 h 819"/>
              <a:gd name="T6" fmla="*/ 2147483647 w 3482"/>
              <a:gd name="T7" fmla="*/ 2147483647 h 819"/>
              <a:gd name="T8" fmla="*/ 0 60000 65536"/>
              <a:gd name="T9" fmla="*/ 0 60000 65536"/>
              <a:gd name="T10" fmla="*/ 0 60000 65536"/>
              <a:gd name="T11" fmla="*/ 0 60000 65536"/>
              <a:gd name="T12" fmla="*/ 0 w 3482"/>
              <a:gd name="T13" fmla="*/ 0 h 819"/>
              <a:gd name="T14" fmla="*/ 3482 w 3482"/>
              <a:gd name="T15" fmla="*/ 819 h 8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2" h="819">
                <a:moveTo>
                  <a:pt x="3453" y="819"/>
                </a:moveTo>
                <a:lnTo>
                  <a:pt x="0" y="0"/>
                </a:lnTo>
                <a:lnTo>
                  <a:pt x="3482" y="746"/>
                </a:lnTo>
                <a:lnTo>
                  <a:pt x="3453" y="81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Freeform 49">
            <a:extLst>
              <a:ext uri="{FF2B5EF4-FFF2-40B4-BE49-F238E27FC236}">
                <a16:creationId xmlns:a16="http://schemas.microsoft.com/office/drawing/2014/main" id="{8311988F-6088-4B8A-A7DF-6F2D1005F90C}"/>
              </a:ext>
            </a:extLst>
          </p:cNvPr>
          <p:cNvSpPr>
            <a:spLocks/>
          </p:cNvSpPr>
          <p:nvPr/>
        </p:nvSpPr>
        <p:spPr bwMode="auto">
          <a:xfrm>
            <a:off x="6042025" y="4232276"/>
            <a:ext cx="920750" cy="201613"/>
          </a:xfrm>
          <a:custGeom>
            <a:avLst/>
            <a:gdLst>
              <a:gd name="T0" fmla="*/ 2147483647 w 3482"/>
              <a:gd name="T1" fmla="*/ 2147483647 h 756"/>
              <a:gd name="T2" fmla="*/ 0 w 3482"/>
              <a:gd name="T3" fmla="*/ 0 h 756"/>
              <a:gd name="T4" fmla="*/ 2147483647 w 3482"/>
              <a:gd name="T5" fmla="*/ 2147483647 h 756"/>
              <a:gd name="T6" fmla="*/ 2147483647 w 3482"/>
              <a:gd name="T7" fmla="*/ 2147483647 h 756"/>
              <a:gd name="T8" fmla="*/ 0 60000 65536"/>
              <a:gd name="T9" fmla="*/ 0 60000 65536"/>
              <a:gd name="T10" fmla="*/ 0 60000 65536"/>
              <a:gd name="T11" fmla="*/ 0 60000 65536"/>
              <a:gd name="T12" fmla="*/ 0 w 3482"/>
              <a:gd name="T13" fmla="*/ 0 h 756"/>
              <a:gd name="T14" fmla="*/ 3482 w 3482"/>
              <a:gd name="T15" fmla="*/ 756 h 7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2" h="756">
                <a:moveTo>
                  <a:pt x="3453" y="756"/>
                </a:moveTo>
                <a:lnTo>
                  <a:pt x="0" y="0"/>
                </a:lnTo>
                <a:lnTo>
                  <a:pt x="3482" y="703"/>
                </a:lnTo>
                <a:lnTo>
                  <a:pt x="3453" y="75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Freeform 50">
            <a:extLst>
              <a:ext uri="{FF2B5EF4-FFF2-40B4-BE49-F238E27FC236}">
                <a16:creationId xmlns:a16="http://schemas.microsoft.com/office/drawing/2014/main" id="{A316DE47-2854-4145-A9BD-803D2747EDD8}"/>
              </a:ext>
            </a:extLst>
          </p:cNvPr>
          <p:cNvSpPr>
            <a:spLocks/>
          </p:cNvSpPr>
          <p:nvPr/>
        </p:nvSpPr>
        <p:spPr bwMode="auto">
          <a:xfrm>
            <a:off x="6057900" y="4202113"/>
            <a:ext cx="920750" cy="190500"/>
          </a:xfrm>
          <a:custGeom>
            <a:avLst/>
            <a:gdLst>
              <a:gd name="T0" fmla="*/ 2147483647 w 3482"/>
              <a:gd name="T1" fmla="*/ 2147483647 h 721"/>
              <a:gd name="T2" fmla="*/ 0 w 3482"/>
              <a:gd name="T3" fmla="*/ 0 h 721"/>
              <a:gd name="T4" fmla="*/ 2147483647 w 3482"/>
              <a:gd name="T5" fmla="*/ 2147483647 h 721"/>
              <a:gd name="T6" fmla="*/ 2147483647 w 3482"/>
              <a:gd name="T7" fmla="*/ 2147483647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3482"/>
              <a:gd name="T13" fmla="*/ 0 h 721"/>
              <a:gd name="T14" fmla="*/ 3482 w 34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2" h="721">
                <a:moveTo>
                  <a:pt x="3453" y="721"/>
                </a:moveTo>
                <a:lnTo>
                  <a:pt x="0" y="0"/>
                </a:lnTo>
                <a:lnTo>
                  <a:pt x="3482" y="650"/>
                </a:lnTo>
                <a:lnTo>
                  <a:pt x="3453" y="721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Freeform 51">
            <a:extLst>
              <a:ext uri="{FF2B5EF4-FFF2-40B4-BE49-F238E27FC236}">
                <a16:creationId xmlns:a16="http://schemas.microsoft.com/office/drawing/2014/main" id="{725C8EDE-E27A-4A8B-9600-597677FB5F2F}"/>
              </a:ext>
            </a:extLst>
          </p:cNvPr>
          <p:cNvSpPr>
            <a:spLocks/>
          </p:cNvSpPr>
          <p:nvPr/>
        </p:nvSpPr>
        <p:spPr bwMode="auto">
          <a:xfrm>
            <a:off x="6070600" y="4164014"/>
            <a:ext cx="920750" cy="185737"/>
          </a:xfrm>
          <a:custGeom>
            <a:avLst/>
            <a:gdLst>
              <a:gd name="T0" fmla="*/ 2147483647 w 3484"/>
              <a:gd name="T1" fmla="*/ 2147483647 h 702"/>
              <a:gd name="T2" fmla="*/ 0 w 3484"/>
              <a:gd name="T3" fmla="*/ 0 h 702"/>
              <a:gd name="T4" fmla="*/ 2147483647 w 3484"/>
              <a:gd name="T5" fmla="*/ 2147483647 h 702"/>
              <a:gd name="T6" fmla="*/ 2147483647 w 3484"/>
              <a:gd name="T7" fmla="*/ 2147483647 h 702"/>
              <a:gd name="T8" fmla="*/ 0 60000 65536"/>
              <a:gd name="T9" fmla="*/ 0 60000 65536"/>
              <a:gd name="T10" fmla="*/ 0 60000 65536"/>
              <a:gd name="T11" fmla="*/ 0 60000 65536"/>
              <a:gd name="T12" fmla="*/ 0 w 3484"/>
              <a:gd name="T13" fmla="*/ 0 h 702"/>
              <a:gd name="T14" fmla="*/ 3484 w 3484"/>
              <a:gd name="T15" fmla="*/ 702 h 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4" h="702">
                <a:moveTo>
                  <a:pt x="3456" y="702"/>
                </a:moveTo>
                <a:lnTo>
                  <a:pt x="0" y="0"/>
                </a:lnTo>
                <a:lnTo>
                  <a:pt x="3484" y="630"/>
                </a:lnTo>
                <a:lnTo>
                  <a:pt x="3456" y="70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Freeform 52">
            <a:extLst>
              <a:ext uri="{FF2B5EF4-FFF2-40B4-BE49-F238E27FC236}">
                <a16:creationId xmlns:a16="http://schemas.microsoft.com/office/drawing/2014/main" id="{23419CD2-7459-4150-8453-A296FE898123}"/>
              </a:ext>
            </a:extLst>
          </p:cNvPr>
          <p:cNvSpPr>
            <a:spLocks/>
          </p:cNvSpPr>
          <p:nvPr/>
        </p:nvSpPr>
        <p:spPr bwMode="auto">
          <a:xfrm>
            <a:off x="6086475" y="4122739"/>
            <a:ext cx="922338" cy="180975"/>
          </a:xfrm>
          <a:custGeom>
            <a:avLst/>
            <a:gdLst>
              <a:gd name="T0" fmla="*/ 2147483647 w 3487"/>
              <a:gd name="T1" fmla="*/ 2147483647 h 685"/>
              <a:gd name="T2" fmla="*/ 0 w 3487"/>
              <a:gd name="T3" fmla="*/ 0 h 685"/>
              <a:gd name="T4" fmla="*/ 2147483647 w 3487"/>
              <a:gd name="T5" fmla="*/ 2147483647 h 685"/>
              <a:gd name="T6" fmla="*/ 2147483647 w 3487"/>
              <a:gd name="T7" fmla="*/ 2147483647 h 685"/>
              <a:gd name="T8" fmla="*/ 0 60000 65536"/>
              <a:gd name="T9" fmla="*/ 0 60000 65536"/>
              <a:gd name="T10" fmla="*/ 0 60000 65536"/>
              <a:gd name="T11" fmla="*/ 0 60000 65536"/>
              <a:gd name="T12" fmla="*/ 0 w 3487"/>
              <a:gd name="T13" fmla="*/ 0 h 685"/>
              <a:gd name="T14" fmla="*/ 3487 w 3487"/>
              <a:gd name="T15" fmla="*/ 685 h 6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7" h="685">
                <a:moveTo>
                  <a:pt x="3458" y="685"/>
                </a:moveTo>
                <a:lnTo>
                  <a:pt x="0" y="0"/>
                </a:lnTo>
                <a:lnTo>
                  <a:pt x="3487" y="600"/>
                </a:lnTo>
                <a:lnTo>
                  <a:pt x="3458" y="68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7" name="Freeform 53">
            <a:extLst>
              <a:ext uri="{FF2B5EF4-FFF2-40B4-BE49-F238E27FC236}">
                <a16:creationId xmlns:a16="http://schemas.microsoft.com/office/drawing/2014/main" id="{80769482-CC3B-4AA3-923C-90E1D47593E8}"/>
              </a:ext>
            </a:extLst>
          </p:cNvPr>
          <p:cNvSpPr>
            <a:spLocks/>
          </p:cNvSpPr>
          <p:nvPr/>
        </p:nvSpPr>
        <p:spPr bwMode="auto">
          <a:xfrm>
            <a:off x="6102350" y="4084638"/>
            <a:ext cx="922338" cy="171450"/>
          </a:xfrm>
          <a:custGeom>
            <a:avLst/>
            <a:gdLst>
              <a:gd name="T0" fmla="*/ 2147483647 w 3486"/>
              <a:gd name="T1" fmla="*/ 2147483647 h 650"/>
              <a:gd name="T2" fmla="*/ 0 w 3486"/>
              <a:gd name="T3" fmla="*/ 0 h 650"/>
              <a:gd name="T4" fmla="*/ 2147483647 w 3486"/>
              <a:gd name="T5" fmla="*/ 2147483647 h 650"/>
              <a:gd name="T6" fmla="*/ 2147483647 w 3486"/>
              <a:gd name="T7" fmla="*/ 2147483647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3486"/>
              <a:gd name="T13" fmla="*/ 0 h 650"/>
              <a:gd name="T14" fmla="*/ 3486 w 3486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6" h="650">
                <a:moveTo>
                  <a:pt x="3459" y="650"/>
                </a:moveTo>
                <a:lnTo>
                  <a:pt x="0" y="0"/>
                </a:lnTo>
                <a:lnTo>
                  <a:pt x="3486" y="578"/>
                </a:lnTo>
                <a:lnTo>
                  <a:pt x="3459" y="65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8" name="Freeform 54">
            <a:extLst>
              <a:ext uri="{FF2B5EF4-FFF2-40B4-BE49-F238E27FC236}">
                <a16:creationId xmlns:a16="http://schemas.microsoft.com/office/drawing/2014/main" id="{10715C5E-C4D8-44CB-8EF2-77790CABA9B9}"/>
              </a:ext>
            </a:extLst>
          </p:cNvPr>
          <p:cNvSpPr>
            <a:spLocks/>
          </p:cNvSpPr>
          <p:nvPr/>
        </p:nvSpPr>
        <p:spPr bwMode="auto">
          <a:xfrm>
            <a:off x="6119814" y="4041776"/>
            <a:ext cx="922337" cy="168275"/>
          </a:xfrm>
          <a:custGeom>
            <a:avLst/>
            <a:gdLst>
              <a:gd name="T0" fmla="*/ 2147483647 w 3485"/>
              <a:gd name="T1" fmla="*/ 2147483647 h 636"/>
              <a:gd name="T2" fmla="*/ 0 w 3485"/>
              <a:gd name="T3" fmla="*/ 0 h 636"/>
              <a:gd name="T4" fmla="*/ 2147483647 w 3485"/>
              <a:gd name="T5" fmla="*/ 2147483647 h 636"/>
              <a:gd name="T6" fmla="*/ 2147483647 w 3485"/>
              <a:gd name="T7" fmla="*/ 2147483647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3485"/>
              <a:gd name="T13" fmla="*/ 0 h 636"/>
              <a:gd name="T14" fmla="*/ 3485 w 3485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5" h="636">
                <a:moveTo>
                  <a:pt x="3456" y="636"/>
                </a:moveTo>
                <a:lnTo>
                  <a:pt x="0" y="0"/>
                </a:lnTo>
                <a:lnTo>
                  <a:pt x="3485" y="563"/>
                </a:lnTo>
                <a:lnTo>
                  <a:pt x="3456" y="63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9" name="Freeform 55">
            <a:extLst>
              <a:ext uri="{FF2B5EF4-FFF2-40B4-BE49-F238E27FC236}">
                <a16:creationId xmlns:a16="http://schemas.microsoft.com/office/drawing/2014/main" id="{742C1DCA-79F6-49A2-B2E3-5608BAADE9DC}"/>
              </a:ext>
            </a:extLst>
          </p:cNvPr>
          <p:cNvSpPr>
            <a:spLocks/>
          </p:cNvSpPr>
          <p:nvPr/>
        </p:nvSpPr>
        <p:spPr bwMode="auto">
          <a:xfrm>
            <a:off x="6135688" y="4005263"/>
            <a:ext cx="920750" cy="157162"/>
          </a:xfrm>
          <a:custGeom>
            <a:avLst/>
            <a:gdLst>
              <a:gd name="T0" fmla="*/ 2147483647 w 3483"/>
              <a:gd name="T1" fmla="*/ 2147483647 h 598"/>
              <a:gd name="T2" fmla="*/ 0 w 3483"/>
              <a:gd name="T3" fmla="*/ 0 h 598"/>
              <a:gd name="T4" fmla="*/ 2147483647 w 3483"/>
              <a:gd name="T5" fmla="*/ 2147483647 h 598"/>
              <a:gd name="T6" fmla="*/ 2147483647 w 3483"/>
              <a:gd name="T7" fmla="*/ 2147483647 h 598"/>
              <a:gd name="T8" fmla="*/ 0 60000 65536"/>
              <a:gd name="T9" fmla="*/ 0 60000 65536"/>
              <a:gd name="T10" fmla="*/ 0 60000 65536"/>
              <a:gd name="T11" fmla="*/ 0 60000 65536"/>
              <a:gd name="T12" fmla="*/ 0 w 3483"/>
              <a:gd name="T13" fmla="*/ 0 h 598"/>
              <a:gd name="T14" fmla="*/ 3483 w 3483"/>
              <a:gd name="T15" fmla="*/ 598 h 5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3" h="598">
                <a:moveTo>
                  <a:pt x="3456" y="598"/>
                </a:moveTo>
                <a:lnTo>
                  <a:pt x="0" y="0"/>
                </a:lnTo>
                <a:lnTo>
                  <a:pt x="3483" y="530"/>
                </a:lnTo>
                <a:lnTo>
                  <a:pt x="3456" y="59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0" name="Freeform 56">
            <a:extLst>
              <a:ext uri="{FF2B5EF4-FFF2-40B4-BE49-F238E27FC236}">
                <a16:creationId xmlns:a16="http://schemas.microsoft.com/office/drawing/2014/main" id="{BD6634B0-E9F7-4238-B680-AAAAAB3EED68}"/>
              </a:ext>
            </a:extLst>
          </p:cNvPr>
          <p:cNvSpPr>
            <a:spLocks/>
          </p:cNvSpPr>
          <p:nvPr/>
        </p:nvSpPr>
        <p:spPr bwMode="auto">
          <a:xfrm>
            <a:off x="6151564" y="3968750"/>
            <a:ext cx="922337" cy="147638"/>
          </a:xfrm>
          <a:custGeom>
            <a:avLst/>
            <a:gdLst>
              <a:gd name="T0" fmla="*/ 2147483647 w 3484"/>
              <a:gd name="T1" fmla="*/ 2147483647 h 563"/>
              <a:gd name="T2" fmla="*/ 0 w 3484"/>
              <a:gd name="T3" fmla="*/ 0 h 563"/>
              <a:gd name="T4" fmla="*/ 2147483647 w 3484"/>
              <a:gd name="T5" fmla="*/ 2147483647 h 563"/>
              <a:gd name="T6" fmla="*/ 2147483647 w 3484"/>
              <a:gd name="T7" fmla="*/ 2147483647 h 563"/>
              <a:gd name="T8" fmla="*/ 0 60000 65536"/>
              <a:gd name="T9" fmla="*/ 0 60000 65536"/>
              <a:gd name="T10" fmla="*/ 0 60000 65536"/>
              <a:gd name="T11" fmla="*/ 0 60000 65536"/>
              <a:gd name="T12" fmla="*/ 0 w 3484"/>
              <a:gd name="T13" fmla="*/ 0 h 563"/>
              <a:gd name="T14" fmla="*/ 3484 w 3484"/>
              <a:gd name="T15" fmla="*/ 563 h 5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4" h="563">
                <a:moveTo>
                  <a:pt x="3458" y="563"/>
                </a:moveTo>
                <a:lnTo>
                  <a:pt x="0" y="0"/>
                </a:lnTo>
                <a:lnTo>
                  <a:pt x="3484" y="492"/>
                </a:lnTo>
                <a:lnTo>
                  <a:pt x="3458" y="56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1" name="Freeform 57">
            <a:extLst>
              <a:ext uri="{FF2B5EF4-FFF2-40B4-BE49-F238E27FC236}">
                <a16:creationId xmlns:a16="http://schemas.microsoft.com/office/drawing/2014/main" id="{1814103B-79FB-4EA0-9449-CDE79861BB27}"/>
              </a:ext>
            </a:extLst>
          </p:cNvPr>
          <p:cNvSpPr>
            <a:spLocks/>
          </p:cNvSpPr>
          <p:nvPr/>
        </p:nvSpPr>
        <p:spPr bwMode="auto">
          <a:xfrm>
            <a:off x="6175375" y="3922714"/>
            <a:ext cx="922338" cy="149225"/>
          </a:xfrm>
          <a:custGeom>
            <a:avLst/>
            <a:gdLst>
              <a:gd name="T0" fmla="*/ 2147483647 w 3485"/>
              <a:gd name="T1" fmla="*/ 2147483647 h 562"/>
              <a:gd name="T2" fmla="*/ 0 w 3485"/>
              <a:gd name="T3" fmla="*/ 0 h 562"/>
              <a:gd name="T4" fmla="*/ 2147483647 w 3485"/>
              <a:gd name="T5" fmla="*/ 2147483647 h 562"/>
              <a:gd name="T6" fmla="*/ 2147483647 w 3485"/>
              <a:gd name="T7" fmla="*/ 2147483647 h 562"/>
              <a:gd name="T8" fmla="*/ 0 60000 65536"/>
              <a:gd name="T9" fmla="*/ 0 60000 65536"/>
              <a:gd name="T10" fmla="*/ 0 60000 65536"/>
              <a:gd name="T11" fmla="*/ 0 60000 65536"/>
              <a:gd name="T12" fmla="*/ 0 w 3485"/>
              <a:gd name="T13" fmla="*/ 0 h 562"/>
              <a:gd name="T14" fmla="*/ 3485 w 3485"/>
              <a:gd name="T15" fmla="*/ 562 h 5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5" h="562">
                <a:moveTo>
                  <a:pt x="3460" y="562"/>
                </a:moveTo>
                <a:lnTo>
                  <a:pt x="0" y="0"/>
                </a:lnTo>
                <a:lnTo>
                  <a:pt x="3485" y="491"/>
                </a:lnTo>
                <a:lnTo>
                  <a:pt x="3460" y="56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2" name="Freeform 58">
            <a:extLst>
              <a:ext uri="{FF2B5EF4-FFF2-40B4-BE49-F238E27FC236}">
                <a16:creationId xmlns:a16="http://schemas.microsoft.com/office/drawing/2014/main" id="{130C88FE-86FD-4D4B-A4F1-00EC07704B68}"/>
              </a:ext>
            </a:extLst>
          </p:cNvPr>
          <p:cNvSpPr>
            <a:spLocks/>
          </p:cNvSpPr>
          <p:nvPr/>
        </p:nvSpPr>
        <p:spPr bwMode="auto">
          <a:xfrm>
            <a:off x="6189664" y="3879851"/>
            <a:ext cx="922337" cy="149225"/>
          </a:xfrm>
          <a:custGeom>
            <a:avLst/>
            <a:gdLst>
              <a:gd name="T0" fmla="*/ 2147483647 w 3485"/>
              <a:gd name="T1" fmla="*/ 2147483647 h 559"/>
              <a:gd name="T2" fmla="*/ 0 w 3485"/>
              <a:gd name="T3" fmla="*/ 0 h 559"/>
              <a:gd name="T4" fmla="*/ 2147483647 w 3485"/>
              <a:gd name="T5" fmla="*/ 2147483647 h 559"/>
              <a:gd name="T6" fmla="*/ 2147483647 w 3485"/>
              <a:gd name="T7" fmla="*/ 2147483647 h 559"/>
              <a:gd name="T8" fmla="*/ 0 60000 65536"/>
              <a:gd name="T9" fmla="*/ 0 60000 65536"/>
              <a:gd name="T10" fmla="*/ 0 60000 65536"/>
              <a:gd name="T11" fmla="*/ 0 60000 65536"/>
              <a:gd name="T12" fmla="*/ 0 w 3485"/>
              <a:gd name="T13" fmla="*/ 0 h 559"/>
              <a:gd name="T14" fmla="*/ 3485 w 3485"/>
              <a:gd name="T15" fmla="*/ 559 h 5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5" h="559">
                <a:moveTo>
                  <a:pt x="3456" y="559"/>
                </a:moveTo>
                <a:lnTo>
                  <a:pt x="0" y="0"/>
                </a:lnTo>
                <a:lnTo>
                  <a:pt x="3485" y="489"/>
                </a:lnTo>
                <a:lnTo>
                  <a:pt x="3456" y="55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3" name="Freeform 59">
            <a:extLst>
              <a:ext uri="{FF2B5EF4-FFF2-40B4-BE49-F238E27FC236}">
                <a16:creationId xmlns:a16="http://schemas.microsoft.com/office/drawing/2014/main" id="{412BCB14-EB79-4804-8806-DCBCDF83CBBD}"/>
              </a:ext>
            </a:extLst>
          </p:cNvPr>
          <p:cNvSpPr>
            <a:spLocks/>
          </p:cNvSpPr>
          <p:nvPr/>
        </p:nvSpPr>
        <p:spPr bwMode="auto">
          <a:xfrm>
            <a:off x="6219826" y="3836988"/>
            <a:ext cx="396875" cy="55562"/>
          </a:xfrm>
          <a:custGeom>
            <a:avLst/>
            <a:gdLst>
              <a:gd name="T0" fmla="*/ 2147483647 w 1502"/>
              <a:gd name="T1" fmla="*/ 2147483647 h 210"/>
              <a:gd name="T2" fmla="*/ 0 w 1502"/>
              <a:gd name="T3" fmla="*/ 0 h 210"/>
              <a:gd name="T4" fmla="*/ 2147483647 w 1502"/>
              <a:gd name="T5" fmla="*/ 2147483647 h 210"/>
              <a:gd name="T6" fmla="*/ 2147483647 w 1502"/>
              <a:gd name="T7" fmla="*/ 2147483647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1502"/>
              <a:gd name="T13" fmla="*/ 0 h 210"/>
              <a:gd name="T14" fmla="*/ 1502 w 1502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2" h="210">
                <a:moveTo>
                  <a:pt x="1502" y="210"/>
                </a:moveTo>
                <a:lnTo>
                  <a:pt x="0" y="0"/>
                </a:lnTo>
                <a:lnTo>
                  <a:pt x="1440" y="158"/>
                </a:lnTo>
                <a:lnTo>
                  <a:pt x="1502" y="21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4" name="Freeform 60">
            <a:extLst>
              <a:ext uri="{FF2B5EF4-FFF2-40B4-BE49-F238E27FC236}">
                <a16:creationId xmlns:a16="http://schemas.microsoft.com/office/drawing/2014/main" id="{EB1F7054-4F05-4367-BED8-D11DE6F549F7}"/>
              </a:ext>
            </a:extLst>
          </p:cNvPr>
          <p:cNvSpPr>
            <a:spLocks/>
          </p:cNvSpPr>
          <p:nvPr/>
        </p:nvSpPr>
        <p:spPr bwMode="auto">
          <a:xfrm>
            <a:off x="5688013" y="3765550"/>
            <a:ext cx="1185862" cy="939800"/>
          </a:xfrm>
          <a:custGeom>
            <a:avLst/>
            <a:gdLst>
              <a:gd name="T0" fmla="*/ 2147483647 w 4483"/>
              <a:gd name="T1" fmla="*/ 2147483647 h 3556"/>
              <a:gd name="T2" fmla="*/ 2147483647 w 4483"/>
              <a:gd name="T3" fmla="*/ 2147483647 h 3556"/>
              <a:gd name="T4" fmla="*/ 2147483647 w 4483"/>
              <a:gd name="T5" fmla="*/ 2147483647 h 3556"/>
              <a:gd name="T6" fmla="*/ 2147483647 w 4483"/>
              <a:gd name="T7" fmla="*/ 2147483647 h 3556"/>
              <a:gd name="T8" fmla="*/ 2147483647 w 4483"/>
              <a:gd name="T9" fmla="*/ 2147483647 h 3556"/>
              <a:gd name="T10" fmla="*/ 2147483647 w 4483"/>
              <a:gd name="T11" fmla="*/ 2147483647 h 3556"/>
              <a:gd name="T12" fmla="*/ 2147483647 w 4483"/>
              <a:gd name="T13" fmla="*/ 2147483647 h 3556"/>
              <a:gd name="T14" fmla="*/ 2147483647 w 4483"/>
              <a:gd name="T15" fmla="*/ 2147483647 h 3556"/>
              <a:gd name="T16" fmla="*/ 2147483647 w 4483"/>
              <a:gd name="T17" fmla="*/ 2147483647 h 3556"/>
              <a:gd name="T18" fmla="*/ 2147483647 w 4483"/>
              <a:gd name="T19" fmla="*/ 2147483647 h 3556"/>
              <a:gd name="T20" fmla="*/ 2147483647 w 4483"/>
              <a:gd name="T21" fmla="*/ 2147483647 h 3556"/>
              <a:gd name="T22" fmla="*/ 2147483647 w 4483"/>
              <a:gd name="T23" fmla="*/ 2147483647 h 3556"/>
              <a:gd name="T24" fmla="*/ 2147483647 w 4483"/>
              <a:gd name="T25" fmla="*/ 2147483647 h 3556"/>
              <a:gd name="T26" fmla="*/ 2147483647 w 4483"/>
              <a:gd name="T27" fmla="*/ 2147483647 h 3556"/>
              <a:gd name="T28" fmla="*/ 2147483647 w 4483"/>
              <a:gd name="T29" fmla="*/ 2147483647 h 3556"/>
              <a:gd name="T30" fmla="*/ 2147483647 w 4483"/>
              <a:gd name="T31" fmla="*/ 2147483647 h 3556"/>
              <a:gd name="T32" fmla="*/ 2147483647 w 4483"/>
              <a:gd name="T33" fmla="*/ 2147483647 h 3556"/>
              <a:gd name="T34" fmla="*/ 2147483647 w 4483"/>
              <a:gd name="T35" fmla="*/ 2147483647 h 3556"/>
              <a:gd name="T36" fmla="*/ 2147483647 w 4483"/>
              <a:gd name="T37" fmla="*/ 1772086499 h 3556"/>
              <a:gd name="T38" fmla="*/ 2147483647 w 4483"/>
              <a:gd name="T39" fmla="*/ 1402945000 h 3556"/>
              <a:gd name="T40" fmla="*/ 2147483647 w 4483"/>
              <a:gd name="T41" fmla="*/ 1199900685 h 3556"/>
              <a:gd name="T42" fmla="*/ 2147483647 w 4483"/>
              <a:gd name="T43" fmla="*/ 627644835 h 3556"/>
              <a:gd name="T44" fmla="*/ 2147483647 w 4483"/>
              <a:gd name="T45" fmla="*/ 55388737 h 3556"/>
              <a:gd name="T46" fmla="*/ 1647375071 w 4483"/>
              <a:gd name="T47" fmla="*/ 55388737 h 3556"/>
              <a:gd name="T48" fmla="*/ 444258814 w 4483"/>
              <a:gd name="T49" fmla="*/ 147656454 h 3556"/>
              <a:gd name="T50" fmla="*/ 111047245 w 4483"/>
              <a:gd name="T51" fmla="*/ 1107562717 h 3556"/>
              <a:gd name="T52" fmla="*/ 18542882 w 4483"/>
              <a:gd name="T53" fmla="*/ 2147483647 h 3556"/>
              <a:gd name="T54" fmla="*/ 277653079 w 4483"/>
              <a:gd name="T55" fmla="*/ 2147483647 h 3556"/>
              <a:gd name="T56" fmla="*/ 1406737509 w 4483"/>
              <a:gd name="T57" fmla="*/ 2147483647 h 3556"/>
              <a:gd name="T58" fmla="*/ 2073090615 w 4483"/>
              <a:gd name="T59" fmla="*/ 2147483647 h 3556"/>
              <a:gd name="T60" fmla="*/ 2147483647 w 4483"/>
              <a:gd name="T61" fmla="*/ 2147483647 h 3556"/>
              <a:gd name="T62" fmla="*/ 2147483647 w 4483"/>
              <a:gd name="T63" fmla="*/ 2147483647 h 3556"/>
              <a:gd name="T64" fmla="*/ 2147483647 w 4483"/>
              <a:gd name="T65" fmla="*/ 2147483647 h 3556"/>
              <a:gd name="T66" fmla="*/ 2147483647 w 4483"/>
              <a:gd name="T67" fmla="*/ 2147483647 h 3556"/>
              <a:gd name="T68" fmla="*/ 2147483647 w 4483"/>
              <a:gd name="T69" fmla="*/ 2147483647 h 3556"/>
              <a:gd name="T70" fmla="*/ 2147483647 w 4483"/>
              <a:gd name="T71" fmla="*/ 2147483647 h 3556"/>
              <a:gd name="T72" fmla="*/ 2147483647 w 4483"/>
              <a:gd name="T73" fmla="*/ 2147483647 h 3556"/>
              <a:gd name="T74" fmla="*/ 2147483647 w 4483"/>
              <a:gd name="T75" fmla="*/ 2147483647 h 3556"/>
              <a:gd name="T76" fmla="*/ 2147483647 w 4483"/>
              <a:gd name="T77" fmla="*/ 2147483647 h 3556"/>
              <a:gd name="T78" fmla="*/ 2147483647 w 4483"/>
              <a:gd name="T79" fmla="*/ 2147483647 h 3556"/>
              <a:gd name="T80" fmla="*/ 2147483647 w 4483"/>
              <a:gd name="T81" fmla="*/ 2147483647 h 3556"/>
              <a:gd name="T82" fmla="*/ 2147483647 w 4483"/>
              <a:gd name="T83" fmla="*/ 2147483647 h 3556"/>
              <a:gd name="T84" fmla="*/ 2147483647 w 4483"/>
              <a:gd name="T85" fmla="*/ 2147483647 h 3556"/>
              <a:gd name="T86" fmla="*/ 2147483647 w 4483"/>
              <a:gd name="T87" fmla="*/ 2147483647 h 3556"/>
              <a:gd name="T88" fmla="*/ 2147483647 w 4483"/>
              <a:gd name="T89" fmla="*/ 2147483647 h 3556"/>
              <a:gd name="T90" fmla="*/ 2147483647 w 4483"/>
              <a:gd name="T91" fmla="*/ 2147483647 h 3556"/>
              <a:gd name="T92" fmla="*/ 2147483647 w 4483"/>
              <a:gd name="T93" fmla="*/ 2147483647 h 3556"/>
              <a:gd name="T94" fmla="*/ 2147483647 w 4483"/>
              <a:gd name="T95" fmla="*/ 2147483647 h 3556"/>
              <a:gd name="T96" fmla="*/ 2147483647 w 4483"/>
              <a:gd name="T97" fmla="*/ 2147483647 h 3556"/>
              <a:gd name="T98" fmla="*/ 2147483647 w 4483"/>
              <a:gd name="T99" fmla="*/ 2147483647 h 3556"/>
              <a:gd name="T100" fmla="*/ 2147483647 w 4483"/>
              <a:gd name="T101" fmla="*/ 2147483647 h 3556"/>
              <a:gd name="T102" fmla="*/ 2147483647 w 4483"/>
              <a:gd name="T103" fmla="*/ 2147483647 h 3556"/>
              <a:gd name="T104" fmla="*/ 2147483647 w 4483"/>
              <a:gd name="T105" fmla="*/ 2147483647 h 3556"/>
              <a:gd name="T106" fmla="*/ 2147483647 w 4483"/>
              <a:gd name="T107" fmla="*/ 2147483647 h 3556"/>
              <a:gd name="T108" fmla="*/ 2147483647 w 4483"/>
              <a:gd name="T109" fmla="*/ 2147483647 h 3556"/>
              <a:gd name="T110" fmla="*/ 2147483647 w 4483"/>
              <a:gd name="T111" fmla="*/ 2147483647 h 3556"/>
              <a:gd name="T112" fmla="*/ 2147483647 w 4483"/>
              <a:gd name="T113" fmla="*/ 2147483647 h 3556"/>
              <a:gd name="T114" fmla="*/ 2147483647 w 4483"/>
              <a:gd name="T115" fmla="*/ 2147483647 h 3556"/>
              <a:gd name="T116" fmla="*/ 2147483647 w 4483"/>
              <a:gd name="T117" fmla="*/ 2147483647 h 3556"/>
              <a:gd name="T118" fmla="*/ 2147483647 w 4483"/>
              <a:gd name="T119" fmla="*/ 2147483647 h 3556"/>
              <a:gd name="T120" fmla="*/ 2147483647 w 4483"/>
              <a:gd name="T121" fmla="*/ 2147483647 h 355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483"/>
              <a:gd name="T184" fmla="*/ 0 h 3556"/>
              <a:gd name="T185" fmla="*/ 4483 w 4483"/>
              <a:gd name="T186" fmla="*/ 3556 h 355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483" h="3556">
                <a:moveTo>
                  <a:pt x="3981" y="1306"/>
                </a:moveTo>
                <a:lnTo>
                  <a:pt x="3983" y="1299"/>
                </a:lnTo>
                <a:lnTo>
                  <a:pt x="3985" y="1292"/>
                </a:lnTo>
                <a:lnTo>
                  <a:pt x="3986" y="1284"/>
                </a:lnTo>
                <a:lnTo>
                  <a:pt x="3987" y="1276"/>
                </a:lnTo>
                <a:lnTo>
                  <a:pt x="3986" y="1255"/>
                </a:lnTo>
                <a:lnTo>
                  <a:pt x="3984" y="1231"/>
                </a:lnTo>
                <a:lnTo>
                  <a:pt x="3980" y="1205"/>
                </a:lnTo>
                <a:lnTo>
                  <a:pt x="3974" y="1177"/>
                </a:lnTo>
                <a:lnTo>
                  <a:pt x="3967" y="1148"/>
                </a:lnTo>
                <a:lnTo>
                  <a:pt x="3961" y="1118"/>
                </a:lnTo>
                <a:lnTo>
                  <a:pt x="3947" y="1059"/>
                </a:lnTo>
                <a:lnTo>
                  <a:pt x="3935" y="1004"/>
                </a:lnTo>
                <a:lnTo>
                  <a:pt x="3932" y="980"/>
                </a:lnTo>
                <a:lnTo>
                  <a:pt x="3929" y="957"/>
                </a:lnTo>
                <a:lnTo>
                  <a:pt x="3929" y="947"/>
                </a:lnTo>
                <a:lnTo>
                  <a:pt x="3929" y="938"/>
                </a:lnTo>
                <a:lnTo>
                  <a:pt x="3930" y="930"/>
                </a:lnTo>
                <a:lnTo>
                  <a:pt x="3931" y="923"/>
                </a:lnTo>
                <a:lnTo>
                  <a:pt x="3933" y="906"/>
                </a:lnTo>
                <a:lnTo>
                  <a:pt x="3934" y="889"/>
                </a:lnTo>
                <a:lnTo>
                  <a:pt x="3933" y="872"/>
                </a:lnTo>
                <a:lnTo>
                  <a:pt x="3930" y="855"/>
                </a:lnTo>
                <a:lnTo>
                  <a:pt x="3925" y="839"/>
                </a:lnTo>
                <a:lnTo>
                  <a:pt x="3919" y="822"/>
                </a:lnTo>
                <a:lnTo>
                  <a:pt x="3912" y="807"/>
                </a:lnTo>
                <a:lnTo>
                  <a:pt x="3902" y="791"/>
                </a:lnTo>
                <a:lnTo>
                  <a:pt x="3893" y="776"/>
                </a:lnTo>
                <a:lnTo>
                  <a:pt x="3882" y="762"/>
                </a:lnTo>
                <a:lnTo>
                  <a:pt x="3870" y="749"/>
                </a:lnTo>
                <a:lnTo>
                  <a:pt x="3858" y="736"/>
                </a:lnTo>
                <a:lnTo>
                  <a:pt x="3844" y="726"/>
                </a:lnTo>
                <a:lnTo>
                  <a:pt x="3831" y="717"/>
                </a:lnTo>
                <a:lnTo>
                  <a:pt x="3817" y="708"/>
                </a:lnTo>
                <a:lnTo>
                  <a:pt x="3803" y="701"/>
                </a:lnTo>
                <a:lnTo>
                  <a:pt x="3768" y="688"/>
                </a:lnTo>
                <a:lnTo>
                  <a:pt x="3733" y="676"/>
                </a:lnTo>
                <a:lnTo>
                  <a:pt x="3699" y="665"/>
                </a:lnTo>
                <a:lnTo>
                  <a:pt x="3666" y="656"/>
                </a:lnTo>
                <a:lnTo>
                  <a:pt x="3648" y="652"/>
                </a:lnTo>
                <a:lnTo>
                  <a:pt x="3632" y="649"/>
                </a:lnTo>
                <a:lnTo>
                  <a:pt x="3615" y="647"/>
                </a:lnTo>
                <a:lnTo>
                  <a:pt x="3599" y="645"/>
                </a:lnTo>
                <a:lnTo>
                  <a:pt x="3581" y="644"/>
                </a:lnTo>
                <a:lnTo>
                  <a:pt x="3565" y="643"/>
                </a:lnTo>
                <a:lnTo>
                  <a:pt x="3547" y="643"/>
                </a:lnTo>
                <a:lnTo>
                  <a:pt x="3530" y="645"/>
                </a:lnTo>
                <a:lnTo>
                  <a:pt x="3517" y="645"/>
                </a:lnTo>
                <a:lnTo>
                  <a:pt x="3497" y="644"/>
                </a:lnTo>
                <a:lnTo>
                  <a:pt x="3470" y="642"/>
                </a:lnTo>
                <a:lnTo>
                  <a:pt x="3438" y="638"/>
                </a:lnTo>
                <a:lnTo>
                  <a:pt x="3356" y="627"/>
                </a:lnTo>
                <a:lnTo>
                  <a:pt x="3255" y="613"/>
                </a:lnTo>
                <a:lnTo>
                  <a:pt x="3139" y="595"/>
                </a:lnTo>
                <a:lnTo>
                  <a:pt x="3009" y="576"/>
                </a:lnTo>
                <a:lnTo>
                  <a:pt x="2873" y="554"/>
                </a:lnTo>
                <a:lnTo>
                  <a:pt x="2731" y="532"/>
                </a:lnTo>
                <a:lnTo>
                  <a:pt x="2587" y="509"/>
                </a:lnTo>
                <a:lnTo>
                  <a:pt x="2446" y="487"/>
                </a:lnTo>
                <a:lnTo>
                  <a:pt x="2310" y="466"/>
                </a:lnTo>
                <a:lnTo>
                  <a:pt x="2184" y="447"/>
                </a:lnTo>
                <a:lnTo>
                  <a:pt x="2071" y="431"/>
                </a:lnTo>
                <a:lnTo>
                  <a:pt x="1974" y="418"/>
                </a:lnTo>
                <a:lnTo>
                  <a:pt x="1932" y="413"/>
                </a:lnTo>
                <a:lnTo>
                  <a:pt x="1897" y="410"/>
                </a:lnTo>
                <a:lnTo>
                  <a:pt x="1867" y="407"/>
                </a:lnTo>
                <a:lnTo>
                  <a:pt x="1843" y="406"/>
                </a:lnTo>
                <a:lnTo>
                  <a:pt x="1835" y="405"/>
                </a:lnTo>
                <a:lnTo>
                  <a:pt x="1827" y="403"/>
                </a:lnTo>
                <a:lnTo>
                  <a:pt x="1817" y="400"/>
                </a:lnTo>
                <a:lnTo>
                  <a:pt x="1808" y="397"/>
                </a:lnTo>
                <a:lnTo>
                  <a:pt x="1788" y="386"/>
                </a:lnTo>
                <a:lnTo>
                  <a:pt x="1765" y="373"/>
                </a:lnTo>
                <a:lnTo>
                  <a:pt x="1743" y="357"/>
                </a:lnTo>
                <a:lnTo>
                  <a:pt x="1718" y="341"/>
                </a:lnTo>
                <a:lnTo>
                  <a:pt x="1693" y="322"/>
                </a:lnTo>
                <a:lnTo>
                  <a:pt x="1668" y="302"/>
                </a:lnTo>
                <a:lnTo>
                  <a:pt x="1618" y="264"/>
                </a:lnTo>
                <a:lnTo>
                  <a:pt x="1571" y="229"/>
                </a:lnTo>
                <a:lnTo>
                  <a:pt x="1548" y="213"/>
                </a:lnTo>
                <a:lnTo>
                  <a:pt x="1527" y="201"/>
                </a:lnTo>
                <a:lnTo>
                  <a:pt x="1518" y="196"/>
                </a:lnTo>
                <a:lnTo>
                  <a:pt x="1509" y="191"/>
                </a:lnTo>
                <a:lnTo>
                  <a:pt x="1500" y="187"/>
                </a:lnTo>
                <a:lnTo>
                  <a:pt x="1492" y="184"/>
                </a:lnTo>
                <a:lnTo>
                  <a:pt x="1453" y="175"/>
                </a:lnTo>
                <a:lnTo>
                  <a:pt x="1404" y="166"/>
                </a:lnTo>
                <a:lnTo>
                  <a:pt x="1346" y="156"/>
                </a:lnTo>
                <a:lnTo>
                  <a:pt x="1282" y="146"/>
                </a:lnTo>
                <a:lnTo>
                  <a:pt x="1213" y="137"/>
                </a:lnTo>
                <a:lnTo>
                  <a:pt x="1140" y="128"/>
                </a:lnTo>
                <a:lnTo>
                  <a:pt x="1064" y="119"/>
                </a:lnTo>
                <a:lnTo>
                  <a:pt x="988" y="111"/>
                </a:lnTo>
                <a:lnTo>
                  <a:pt x="912" y="104"/>
                </a:lnTo>
                <a:lnTo>
                  <a:pt x="838" y="96"/>
                </a:lnTo>
                <a:lnTo>
                  <a:pt x="768" y="90"/>
                </a:lnTo>
                <a:lnTo>
                  <a:pt x="702" y="85"/>
                </a:lnTo>
                <a:lnTo>
                  <a:pt x="643" y="81"/>
                </a:lnTo>
                <a:lnTo>
                  <a:pt x="592" y="78"/>
                </a:lnTo>
                <a:lnTo>
                  <a:pt x="550" y="76"/>
                </a:lnTo>
                <a:lnTo>
                  <a:pt x="518" y="75"/>
                </a:lnTo>
                <a:lnTo>
                  <a:pt x="496" y="74"/>
                </a:lnTo>
                <a:lnTo>
                  <a:pt x="474" y="71"/>
                </a:lnTo>
                <a:lnTo>
                  <a:pt x="453" y="69"/>
                </a:lnTo>
                <a:lnTo>
                  <a:pt x="432" y="65"/>
                </a:lnTo>
                <a:lnTo>
                  <a:pt x="412" y="61"/>
                </a:lnTo>
                <a:lnTo>
                  <a:pt x="391" y="57"/>
                </a:lnTo>
                <a:lnTo>
                  <a:pt x="371" y="52"/>
                </a:lnTo>
                <a:lnTo>
                  <a:pt x="352" y="46"/>
                </a:lnTo>
                <a:lnTo>
                  <a:pt x="312" y="34"/>
                </a:lnTo>
                <a:lnTo>
                  <a:pt x="272" y="22"/>
                </a:lnTo>
                <a:lnTo>
                  <a:pt x="251" y="17"/>
                </a:lnTo>
                <a:lnTo>
                  <a:pt x="229" y="11"/>
                </a:lnTo>
                <a:lnTo>
                  <a:pt x="209" y="6"/>
                </a:lnTo>
                <a:lnTo>
                  <a:pt x="187" y="3"/>
                </a:lnTo>
                <a:lnTo>
                  <a:pt x="169" y="0"/>
                </a:lnTo>
                <a:lnTo>
                  <a:pt x="150" y="0"/>
                </a:lnTo>
                <a:lnTo>
                  <a:pt x="130" y="0"/>
                </a:lnTo>
                <a:lnTo>
                  <a:pt x="109" y="2"/>
                </a:lnTo>
                <a:lnTo>
                  <a:pt x="89" y="3"/>
                </a:lnTo>
                <a:lnTo>
                  <a:pt x="69" y="5"/>
                </a:lnTo>
                <a:lnTo>
                  <a:pt x="49" y="6"/>
                </a:lnTo>
                <a:lnTo>
                  <a:pt x="32" y="6"/>
                </a:lnTo>
                <a:lnTo>
                  <a:pt x="28" y="6"/>
                </a:lnTo>
                <a:lnTo>
                  <a:pt x="24" y="8"/>
                </a:lnTo>
                <a:lnTo>
                  <a:pt x="21" y="11"/>
                </a:lnTo>
                <a:lnTo>
                  <a:pt x="18" y="16"/>
                </a:lnTo>
                <a:lnTo>
                  <a:pt x="13" y="27"/>
                </a:lnTo>
                <a:lnTo>
                  <a:pt x="9" y="42"/>
                </a:lnTo>
                <a:lnTo>
                  <a:pt x="6" y="60"/>
                </a:lnTo>
                <a:lnTo>
                  <a:pt x="4" y="81"/>
                </a:lnTo>
                <a:lnTo>
                  <a:pt x="2" y="103"/>
                </a:lnTo>
                <a:lnTo>
                  <a:pt x="1" y="125"/>
                </a:lnTo>
                <a:lnTo>
                  <a:pt x="0" y="172"/>
                </a:lnTo>
                <a:lnTo>
                  <a:pt x="1" y="215"/>
                </a:lnTo>
                <a:lnTo>
                  <a:pt x="3" y="251"/>
                </a:lnTo>
                <a:lnTo>
                  <a:pt x="5" y="272"/>
                </a:lnTo>
                <a:lnTo>
                  <a:pt x="7" y="287"/>
                </a:lnTo>
                <a:lnTo>
                  <a:pt x="11" y="302"/>
                </a:lnTo>
                <a:lnTo>
                  <a:pt x="15" y="320"/>
                </a:lnTo>
                <a:lnTo>
                  <a:pt x="21" y="338"/>
                </a:lnTo>
                <a:lnTo>
                  <a:pt x="35" y="376"/>
                </a:lnTo>
                <a:lnTo>
                  <a:pt x="49" y="413"/>
                </a:lnTo>
                <a:lnTo>
                  <a:pt x="64" y="448"/>
                </a:lnTo>
                <a:lnTo>
                  <a:pt x="76" y="478"/>
                </a:lnTo>
                <a:lnTo>
                  <a:pt x="84" y="501"/>
                </a:lnTo>
                <a:lnTo>
                  <a:pt x="89" y="513"/>
                </a:lnTo>
                <a:lnTo>
                  <a:pt x="93" y="532"/>
                </a:lnTo>
                <a:lnTo>
                  <a:pt x="101" y="560"/>
                </a:lnTo>
                <a:lnTo>
                  <a:pt x="112" y="595"/>
                </a:lnTo>
                <a:lnTo>
                  <a:pt x="127" y="639"/>
                </a:lnTo>
                <a:lnTo>
                  <a:pt x="163" y="746"/>
                </a:lnTo>
                <a:lnTo>
                  <a:pt x="210" y="874"/>
                </a:lnTo>
                <a:lnTo>
                  <a:pt x="264" y="1022"/>
                </a:lnTo>
                <a:lnTo>
                  <a:pt x="323" y="1182"/>
                </a:lnTo>
                <a:lnTo>
                  <a:pt x="386" y="1352"/>
                </a:lnTo>
                <a:lnTo>
                  <a:pt x="452" y="1526"/>
                </a:lnTo>
                <a:lnTo>
                  <a:pt x="517" y="1699"/>
                </a:lnTo>
                <a:lnTo>
                  <a:pt x="582" y="1868"/>
                </a:lnTo>
                <a:lnTo>
                  <a:pt x="643" y="2026"/>
                </a:lnTo>
                <a:lnTo>
                  <a:pt x="698" y="2170"/>
                </a:lnTo>
                <a:lnTo>
                  <a:pt x="746" y="2296"/>
                </a:lnTo>
                <a:lnTo>
                  <a:pt x="786" y="2396"/>
                </a:lnTo>
                <a:lnTo>
                  <a:pt x="815" y="2469"/>
                </a:lnTo>
                <a:lnTo>
                  <a:pt x="831" y="2509"/>
                </a:lnTo>
                <a:lnTo>
                  <a:pt x="834" y="2515"/>
                </a:lnTo>
                <a:lnTo>
                  <a:pt x="840" y="2520"/>
                </a:lnTo>
                <a:lnTo>
                  <a:pt x="846" y="2525"/>
                </a:lnTo>
                <a:lnTo>
                  <a:pt x="852" y="2531"/>
                </a:lnTo>
                <a:lnTo>
                  <a:pt x="866" y="2541"/>
                </a:lnTo>
                <a:lnTo>
                  <a:pt x="881" y="2551"/>
                </a:lnTo>
                <a:lnTo>
                  <a:pt x="899" y="2564"/>
                </a:lnTo>
                <a:lnTo>
                  <a:pt x="916" y="2576"/>
                </a:lnTo>
                <a:lnTo>
                  <a:pt x="935" y="2586"/>
                </a:lnTo>
                <a:lnTo>
                  <a:pt x="952" y="2597"/>
                </a:lnTo>
                <a:lnTo>
                  <a:pt x="971" y="2606"/>
                </a:lnTo>
                <a:lnTo>
                  <a:pt x="990" y="2615"/>
                </a:lnTo>
                <a:lnTo>
                  <a:pt x="1008" y="2623"/>
                </a:lnTo>
                <a:lnTo>
                  <a:pt x="1027" y="2630"/>
                </a:lnTo>
                <a:lnTo>
                  <a:pt x="1047" y="2636"/>
                </a:lnTo>
                <a:lnTo>
                  <a:pt x="1065" y="2642"/>
                </a:lnTo>
                <a:lnTo>
                  <a:pt x="1085" y="2648"/>
                </a:lnTo>
                <a:lnTo>
                  <a:pt x="1104" y="2653"/>
                </a:lnTo>
                <a:lnTo>
                  <a:pt x="1143" y="2660"/>
                </a:lnTo>
                <a:lnTo>
                  <a:pt x="1181" y="2666"/>
                </a:lnTo>
                <a:lnTo>
                  <a:pt x="1206" y="2669"/>
                </a:lnTo>
                <a:lnTo>
                  <a:pt x="1232" y="2671"/>
                </a:lnTo>
                <a:lnTo>
                  <a:pt x="1258" y="2673"/>
                </a:lnTo>
                <a:lnTo>
                  <a:pt x="1284" y="2674"/>
                </a:lnTo>
                <a:lnTo>
                  <a:pt x="1309" y="2677"/>
                </a:lnTo>
                <a:lnTo>
                  <a:pt x="1334" y="2680"/>
                </a:lnTo>
                <a:lnTo>
                  <a:pt x="1345" y="2682"/>
                </a:lnTo>
                <a:lnTo>
                  <a:pt x="1356" y="2685"/>
                </a:lnTo>
                <a:lnTo>
                  <a:pt x="1367" y="2687"/>
                </a:lnTo>
                <a:lnTo>
                  <a:pt x="1377" y="2691"/>
                </a:lnTo>
                <a:lnTo>
                  <a:pt x="1417" y="2707"/>
                </a:lnTo>
                <a:lnTo>
                  <a:pt x="1459" y="2721"/>
                </a:lnTo>
                <a:lnTo>
                  <a:pt x="1500" y="2737"/>
                </a:lnTo>
                <a:lnTo>
                  <a:pt x="1542" y="2750"/>
                </a:lnTo>
                <a:lnTo>
                  <a:pt x="1583" y="2764"/>
                </a:lnTo>
                <a:lnTo>
                  <a:pt x="1626" y="2775"/>
                </a:lnTo>
                <a:lnTo>
                  <a:pt x="1646" y="2780"/>
                </a:lnTo>
                <a:lnTo>
                  <a:pt x="1667" y="2785"/>
                </a:lnTo>
                <a:lnTo>
                  <a:pt x="1688" y="2789"/>
                </a:lnTo>
                <a:lnTo>
                  <a:pt x="1709" y="2794"/>
                </a:lnTo>
                <a:lnTo>
                  <a:pt x="1789" y="2807"/>
                </a:lnTo>
                <a:lnTo>
                  <a:pt x="1867" y="2824"/>
                </a:lnTo>
                <a:lnTo>
                  <a:pt x="1945" y="2841"/>
                </a:lnTo>
                <a:lnTo>
                  <a:pt x="2020" y="2860"/>
                </a:lnTo>
                <a:lnTo>
                  <a:pt x="2095" y="2879"/>
                </a:lnTo>
                <a:lnTo>
                  <a:pt x="2168" y="2900"/>
                </a:lnTo>
                <a:lnTo>
                  <a:pt x="2242" y="2921"/>
                </a:lnTo>
                <a:lnTo>
                  <a:pt x="2315" y="2943"/>
                </a:lnTo>
                <a:lnTo>
                  <a:pt x="2389" y="2963"/>
                </a:lnTo>
                <a:lnTo>
                  <a:pt x="2463" y="2985"/>
                </a:lnTo>
                <a:lnTo>
                  <a:pt x="2536" y="3006"/>
                </a:lnTo>
                <a:lnTo>
                  <a:pt x="2610" y="3027"/>
                </a:lnTo>
                <a:lnTo>
                  <a:pt x="2685" y="3046"/>
                </a:lnTo>
                <a:lnTo>
                  <a:pt x="2761" y="3065"/>
                </a:lnTo>
                <a:lnTo>
                  <a:pt x="2839" y="3082"/>
                </a:lnTo>
                <a:lnTo>
                  <a:pt x="2917" y="3099"/>
                </a:lnTo>
                <a:lnTo>
                  <a:pt x="2942" y="3105"/>
                </a:lnTo>
                <a:lnTo>
                  <a:pt x="2982" y="3116"/>
                </a:lnTo>
                <a:lnTo>
                  <a:pt x="3034" y="3131"/>
                </a:lnTo>
                <a:lnTo>
                  <a:pt x="3095" y="3150"/>
                </a:lnTo>
                <a:lnTo>
                  <a:pt x="3166" y="3171"/>
                </a:lnTo>
                <a:lnTo>
                  <a:pt x="3241" y="3196"/>
                </a:lnTo>
                <a:lnTo>
                  <a:pt x="3322" y="3222"/>
                </a:lnTo>
                <a:lnTo>
                  <a:pt x="3405" y="3249"/>
                </a:lnTo>
                <a:lnTo>
                  <a:pt x="3488" y="3276"/>
                </a:lnTo>
                <a:lnTo>
                  <a:pt x="3569" y="3303"/>
                </a:lnTo>
                <a:lnTo>
                  <a:pt x="3646" y="3328"/>
                </a:lnTo>
                <a:lnTo>
                  <a:pt x="3719" y="3352"/>
                </a:lnTo>
                <a:lnTo>
                  <a:pt x="3783" y="3373"/>
                </a:lnTo>
                <a:lnTo>
                  <a:pt x="3838" y="3392"/>
                </a:lnTo>
                <a:lnTo>
                  <a:pt x="3882" y="3407"/>
                </a:lnTo>
                <a:lnTo>
                  <a:pt x="3912" y="3417"/>
                </a:lnTo>
                <a:lnTo>
                  <a:pt x="3967" y="3438"/>
                </a:lnTo>
                <a:lnTo>
                  <a:pt x="4023" y="3457"/>
                </a:lnTo>
                <a:lnTo>
                  <a:pt x="4079" y="3477"/>
                </a:lnTo>
                <a:lnTo>
                  <a:pt x="4135" y="3496"/>
                </a:lnTo>
                <a:lnTo>
                  <a:pt x="4192" y="3513"/>
                </a:lnTo>
                <a:lnTo>
                  <a:pt x="4250" y="3529"/>
                </a:lnTo>
                <a:lnTo>
                  <a:pt x="4279" y="3536"/>
                </a:lnTo>
                <a:lnTo>
                  <a:pt x="4308" y="3542"/>
                </a:lnTo>
                <a:lnTo>
                  <a:pt x="4338" y="3548"/>
                </a:lnTo>
                <a:lnTo>
                  <a:pt x="4368" y="3554"/>
                </a:lnTo>
                <a:lnTo>
                  <a:pt x="4384" y="3556"/>
                </a:lnTo>
                <a:lnTo>
                  <a:pt x="4401" y="3556"/>
                </a:lnTo>
                <a:lnTo>
                  <a:pt x="4420" y="3556"/>
                </a:lnTo>
                <a:lnTo>
                  <a:pt x="4440" y="3554"/>
                </a:lnTo>
                <a:lnTo>
                  <a:pt x="4448" y="3551"/>
                </a:lnTo>
                <a:lnTo>
                  <a:pt x="4456" y="3549"/>
                </a:lnTo>
                <a:lnTo>
                  <a:pt x="4464" y="3546"/>
                </a:lnTo>
                <a:lnTo>
                  <a:pt x="4471" y="3543"/>
                </a:lnTo>
                <a:lnTo>
                  <a:pt x="4476" y="3539"/>
                </a:lnTo>
                <a:lnTo>
                  <a:pt x="4480" y="3534"/>
                </a:lnTo>
                <a:lnTo>
                  <a:pt x="4482" y="3528"/>
                </a:lnTo>
                <a:lnTo>
                  <a:pt x="4483" y="3521"/>
                </a:lnTo>
                <a:lnTo>
                  <a:pt x="4481" y="3504"/>
                </a:lnTo>
                <a:lnTo>
                  <a:pt x="4477" y="3481"/>
                </a:lnTo>
                <a:lnTo>
                  <a:pt x="4470" y="3455"/>
                </a:lnTo>
                <a:lnTo>
                  <a:pt x="4462" y="3426"/>
                </a:lnTo>
                <a:lnTo>
                  <a:pt x="4452" y="3398"/>
                </a:lnTo>
                <a:lnTo>
                  <a:pt x="4443" y="3370"/>
                </a:lnTo>
                <a:lnTo>
                  <a:pt x="4434" y="3346"/>
                </a:lnTo>
                <a:lnTo>
                  <a:pt x="4425" y="3328"/>
                </a:lnTo>
                <a:lnTo>
                  <a:pt x="4420" y="3310"/>
                </a:lnTo>
                <a:lnTo>
                  <a:pt x="4414" y="3284"/>
                </a:lnTo>
                <a:lnTo>
                  <a:pt x="4407" y="3251"/>
                </a:lnTo>
                <a:lnTo>
                  <a:pt x="4399" y="3213"/>
                </a:lnTo>
                <a:lnTo>
                  <a:pt x="4386" y="3123"/>
                </a:lnTo>
                <a:lnTo>
                  <a:pt x="4370" y="3021"/>
                </a:lnTo>
                <a:lnTo>
                  <a:pt x="4356" y="2918"/>
                </a:lnTo>
                <a:lnTo>
                  <a:pt x="4340" y="2819"/>
                </a:lnTo>
                <a:lnTo>
                  <a:pt x="4333" y="2775"/>
                </a:lnTo>
                <a:lnTo>
                  <a:pt x="4326" y="2735"/>
                </a:lnTo>
                <a:lnTo>
                  <a:pt x="4320" y="2699"/>
                </a:lnTo>
                <a:lnTo>
                  <a:pt x="4312" y="2671"/>
                </a:lnTo>
                <a:lnTo>
                  <a:pt x="4294" y="2604"/>
                </a:lnTo>
                <a:lnTo>
                  <a:pt x="4274" y="2538"/>
                </a:lnTo>
                <a:lnTo>
                  <a:pt x="4253" y="2474"/>
                </a:lnTo>
                <a:lnTo>
                  <a:pt x="4234" y="2409"/>
                </a:lnTo>
                <a:lnTo>
                  <a:pt x="4215" y="2345"/>
                </a:lnTo>
                <a:lnTo>
                  <a:pt x="4197" y="2280"/>
                </a:lnTo>
                <a:lnTo>
                  <a:pt x="4189" y="2247"/>
                </a:lnTo>
                <a:lnTo>
                  <a:pt x="4183" y="2214"/>
                </a:lnTo>
                <a:lnTo>
                  <a:pt x="4176" y="2181"/>
                </a:lnTo>
                <a:lnTo>
                  <a:pt x="4171" y="2146"/>
                </a:lnTo>
                <a:lnTo>
                  <a:pt x="4162" y="2096"/>
                </a:lnTo>
                <a:lnTo>
                  <a:pt x="4152" y="2038"/>
                </a:lnTo>
                <a:lnTo>
                  <a:pt x="4140" y="1975"/>
                </a:lnTo>
                <a:lnTo>
                  <a:pt x="4126" y="1908"/>
                </a:lnTo>
                <a:lnTo>
                  <a:pt x="4111" y="1839"/>
                </a:lnTo>
                <a:lnTo>
                  <a:pt x="4096" y="1768"/>
                </a:lnTo>
                <a:lnTo>
                  <a:pt x="4080" y="1699"/>
                </a:lnTo>
                <a:lnTo>
                  <a:pt x="4064" y="1631"/>
                </a:lnTo>
                <a:lnTo>
                  <a:pt x="4048" y="1566"/>
                </a:lnTo>
                <a:lnTo>
                  <a:pt x="4034" y="1504"/>
                </a:lnTo>
                <a:lnTo>
                  <a:pt x="4020" y="1449"/>
                </a:lnTo>
                <a:lnTo>
                  <a:pt x="4008" y="1401"/>
                </a:lnTo>
                <a:lnTo>
                  <a:pt x="3998" y="1361"/>
                </a:lnTo>
                <a:lnTo>
                  <a:pt x="3989" y="1331"/>
                </a:lnTo>
                <a:lnTo>
                  <a:pt x="3983" y="1312"/>
                </a:lnTo>
                <a:lnTo>
                  <a:pt x="3981" y="130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5" name="Freeform 61">
            <a:extLst>
              <a:ext uri="{FF2B5EF4-FFF2-40B4-BE49-F238E27FC236}">
                <a16:creationId xmlns:a16="http://schemas.microsoft.com/office/drawing/2014/main" id="{844BE7C8-870E-4C8D-9B8F-8B02FB9CB501}"/>
              </a:ext>
            </a:extLst>
          </p:cNvPr>
          <p:cNvSpPr>
            <a:spLocks/>
          </p:cNvSpPr>
          <p:nvPr/>
        </p:nvSpPr>
        <p:spPr bwMode="auto">
          <a:xfrm>
            <a:off x="5718176" y="3794125"/>
            <a:ext cx="1109663" cy="871538"/>
          </a:xfrm>
          <a:custGeom>
            <a:avLst/>
            <a:gdLst>
              <a:gd name="T0" fmla="*/ 2147483647 w 4192"/>
              <a:gd name="T1" fmla="*/ 2147483647 h 3294"/>
              <a:gd name="T2" fmla="*/ 2147483647 w 4192"/>
              <a:gd name="T3" fmla="*/ 2147483647 h 3294"/>
              <a:gd name="T4" fmla="*/ 2147483647 w 4192"/>
              <a:gd name="T5" fmla="*/ 2147483647 h 3294"/>
              <a:gd name="T6" fmla="*/ 2147483647 w 4192"/>
              <a:gd name="T7" fmla="*/ 2147483647 h 3294"/>
              <a:gd name="T8" fmla="*/ 2147483647 w 4192"/>
              <a:gd name="T9" fmla="*/ 2147483647 h 3294"/>
              <a:gd name="T10" fmla="*/ 2147483647 w 4192"/>
              <a:gd name="T11" fmla="*/ 2147483647 h 3294"/>
              <a:gd name="T12" fmla="*/ 2147483647 w 4192"/>
              <a:gd name="T13" fmla="*/ 2147483647 h 3294"/>
              <a:gd name="T14" fmla="*/ 2147483647 w 4192"/>
              <a:gd name="T15" fmla="*/ 2147483647 h 3294"/>
              <a:gd name="T16" fmla="*/ 2147483647 w 4192"/>
              <a:gd name="T17" fmla="*/ 2147483647 h 3294"/>
              <a:gd name="T18" fmla="*/ 2147483647 w 4192"/>
              <a:gd name="T19" fmla="*/ 2147483647 h 3294"/>
              <a:gd name="T20" fmla="*/ 2147483647 w 4192"/>
              <a:gd name="T21" fmla="*/ 2147483647 h 3294"/>
              <a:gd name="T22" fmla="*/ 2147483647 w 4192"/>
              <a:gd name="T23" fmla="*/ 2147483647 h 3294"/>
              <a:gd name="T24" fmla="*/ 2147483647 w 4192"/>
              <a:gd name="T25" fmla="*/ 2147483647 h 3294"/>
              <a:gd name="T26" fmla="*/ 2147483647 w 4192"/>
              <a:gd name="T27" fmla="*/ 2147483647 h 3294"/>
              <a:gd name="T28" fmla="*/ 2147483647 w 4192"/>
              <a:gd name="T29" fmla="*/ 2147483647 h 3294"/>
              <a:gd name="T30" fmla="*/ 2147483647 w 4192"/>
              <a:gd name="T31" fmla="*/ 2147483647 h 3294"/>
              <a:gd name="T32" fmla="*/ 2147483647 w 4192"/>
              <a:gd name="T33" fmla="*/ 2147483647 h 3294"/>
              <a:gd name="T34" fmla="*/ 2147483647 w 4192"/>
              <a:gd name="T35" fmla="*/ 1981824437 h 3294"/>
              <a:gd name="T36" fmla="*/ 2147483647 w 4192"/>
              <a:gd name="T37" fmla="*/ 1778112147 h 3294"/>
              <a:gd name="T38" fmla="*/ 2147483647 w 4192"/>
              <a:gd name="T39" fmla="*/ 1259519145 h 3294"/>
              <a:gd name="T40" fmla="*/ 2147483647 w 4192"/>
              <a:gd name="T41" fmla="*/ 1166903311 h 3294"/>
              <a:gd name="T42" fmla="*/ 2147483647 w 4192"/>
              <a:gd name="T43" fmla="*/ 648240723 h 3294"/>
              <a:gd name="T44" fmla="*/ 871755558 w 4192"/>
              <a:gd name="T45" fmla="*/ 0 h 3294"/>
              <a:gd name="T46" fmla="*/ 333889420 w 4192"/>
              <a:gd name="T47" fmla="*/ 222264151 h 3294"/>
              <a:gd name="T48" fmla="*/ 74205535 w 4192"/>
              <a:gd name="T49" fmla="*/ 777959089 h 3294"/>
              <a:gd name="T50" fmla="*/ 37067561 w 4192"/>
              <a:gd name="T51" fmla="*/ 2147483647 h 3294"/>
              <a:gd name="T52" fmla="*/ 593573339 w 4192"/>
              <a:gd name="T53" fmla="*/ 2147483647 h 3294"/>
              <a:gd name="T54" fmla="*/ 2147483647 w 4192"/>
              <a:gd name="T55" fmla="*/ 2147483647 h 3294"/>
              <a:gd name="T56" fmla="*/ 2147483647 w 4192"/>
              <a:gd name="T57" fmla="*/ 2147483647 h 3294"/>
              <a:gd name="T58" fmla="*/ 2147483647 w 4192"/>
              <a:gd name="T59" fmla="*/ 2147483647 h 3294"/>
              <a:gd name="T60" fmla="*/ 2147483647 w 4192"/>
              <a:gd name="T61" fmla="*/ 2147483647 h 3294"/>
              <a:gd name="T62" fmla="*/ 2147483647 w 4192"/>
              <a:gd name="T63" fmla="*/ 2147483647 h 3294"/>
              <a:gd name="T64" fmla="*/ 2147483647 w 4192"/>
              <a:gd name="T65" fmla="*/ 2147483647 h 3294"/>
              <a:gd name="T66" fmla="*/ 2147483647 w 4192"/>
              <a:gd name="T67" fmla="*/ 2147483647 h 3294"/>
              <a:gd name="T68" fmla="*/ 2147483647 w 4192"/>
              <a:gd name="T69" fmla="*/ 2147483647 h 3294"/>
              <a:gd name="T70" fmla="*/ 2147483647 w 4192"/>
              <a:gd name="T71" fmla="*/ 2147483647 h 3294"/>
              <a:gd name="T72" fmla="*/ 2147483647 w 4192"/>
              <a:gd name="T73" fmla="*/ 2147483647 h 3294"/>
              <a:gd name="T74" fmla="*/ 2147483647 w 4192"/>
              <a:gd name="T75" fmla="*/ 2147483647 h 3294"/>
              <a:gd name="T76" fmla="*/ 2147483647 w 4192"/>
              <a:gd name="T77" fmla="*/ 2147483647 h 3294"/>
              <a:gd name="T78" fmla="*/ 2147483647 w 4192"/>
              <a:gd name="T79" fmla="*/ 2147483647 h 3294"/>
              <a:gd name="T80" fmla="*/ 2147483647 w 4192"/>
              <a:gd name="T81" fmla="*/ 2147483647 h 3294"/>
              <a:gd name="T82" fmla="*/ 2147483647 w 4192"/>
              <a:gd name="T83" fmla="*/ 2147483647 h 3294"/>
              <a:gd name="T84" fmla="*/ 2147483647 w 4192"/>
              <a:gd name="T85" fmla="*/ 2147483647 h 3294"/>
              <a:gd name="T86" fmla="*/ 2147483647 w 4192"/>
              <a:gd name="T87" fmla="*/ 2147483647 h 3294"/>
              <a:gd name="T88" fmla="*/ 2147483647 w 4192"/>
              <a:gd name="T89" fmla="*/ 2147483647 h 3294"/>
              <a:gd name="T90" fmla="*/ 2147483647 w 4192"/>
              <a:gd name="T91" fmla="*/ 2147483647 h 3294"/>
              <a:gd name="T92" fmla="*/ 2147483647 w 4192"/>
              <a:gd name="T93" fmla="*/ 2147483647 h 3294"/>
              <a:gd name="T94" fmla="*/ 2147483647 w 4192"/>
              <a:gd name="T95" fmla="*/ 2147483647 h 3294"/>
              <a:gd name="T96" fmla="*/ 2147483647 w 4192"/>
              <a:gd name="T97" fmla="*/ 2147483647 h 3294"/>
              <a:gd name="T98" fmla="*/ 2147483647 w 4192"/>
              <a:gd name="T99" fmla="*/ 2147483647 h 3294"/>
              <a:gd name="T100" fmla="*/ 2147483647 w 4192"/>
              <a:gd name="T101" fmla="*/ 2147483647 h 3294"/>
              <a:gd name="T102" fmla="*/ 2147483647 w 4192"/>
              <a:gd name="T103" fmla="*/ 2147483647 h 3294"/>
              <a:gd name="T104" fmla="*/ 2147483647 w 4192"/>
              <a:gd name="T105" fmla="*/ 2147483647 h 3294"/>
              <a:gd name="T106" fmla="*/ 2147483647 w 4192"/>
              <a:gd name="T107" fmla="*/ 2147483647 h 3294"/>
              <a:gd name="T108" fmla="*/ 2147483647 w 4192"/>
              <a:gd name="T109" fmla="*/ 2147483647 h 3294"/>
              <a:gd name="T110" fmla="*/ 2147483647 w 4192"/>
              <a:gd name="T111" fmla="*/ 2147483647 h 3294"/>
              <a:gd name="T112" fmla="*/ 2147483647 w 4192"/>
              <a:gd name="T113" fmla="*/ 2147483647 h 3294"/>
              <a:gd name="T114" fmla="*/ 2147483647 w 4192"/>
              <a:gd name="T115" fmla="*/ 2147483647 h 329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4192"/>
              <a:gd name="T175" fmla="*/ 0 h 3294"/>
              <a:gd name="T176" fmla="*/ 4192 w 4192"/>
              <a:gd name="T177" fmla="*/ 3294 h 329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4192" h="3294">
                <a:moveTo>
                  <a:pt x="3734" y="1256"/>
                </a:moveTo>
                <a:lnTo>
                  <a:pt x="3737" y="1251"/>
                </a:lnTo>
                <a:lnTo>
                  <a:pt x="3739" y="1244"/>
                </a:lnTo>
                <a:lnTo>
                  <a:pt x="3740" y="1236"/>
                </a:lnTo>
                <a:lnTo>
                  <a:pt x="3740" y="1228"/>
                </a:lnTo>
                <a:lnTo>
                  <a:pt x="3740" y="1209"/>
                </a:lnTo>
                <a:lnTo>
                  <a:pt x="3738" y="1187"/>
                </a:lnTo>
                <a:lnTo>
                  <a:pt x="3733" y="1164"/>
                </a:lnTo>
                <a:lnTo>
                  <a:pt x="3728" y="1139"/>
                </a:lnTo>
                <a:lnTo>
                  <a:pt x="3723" y="1112"/>
                </a:lnTo>
                <a:lnTo>
                  <a:pt x="3717" y="1085"/>
                </a:lnTo>
                <a:lnTo>
                  <a:pt x="3703" y="1031"/>
                </a:lnTo>
                <a:lnTo>
                  <a:pt x="3693" y="981"/>
                </a:lnTo>
                <a:lnTo>
                  <a:pt x="3690" y="959"/>
                </a:lnTo>
                <a:lnTo>
                  <a:pt x="3687" y="938"/>
                </a:lnTo>
                <a:lnTo>
                  <a:pt x="3687" y="930"/>
                </a:lnTo>
                <a:lnTo>
                  <a:pt x="3687" y="921"/>
                </a:lnTo>
                <a:lnTo>
                  <a:pt x="3687" y="913"/>
                </a:lnTo>
                <a:lnTo>
                  <a:pt x="3689" y="907"/>
                </a:lnTo>
                <a:lnTo>
                  <a:pt x="3691" y="891"/>
                </a:lnTo>
                <a:lnTo>
                  <a:pt x="3693" y="876"/>
                </a:lnTo>
                <a:lnTo>
                  <a:pt x="3693" y="859"/>
                </a:lnTo>
                <a:lnTo>
                  <a:pt x="3693" y="843"/>
                </a:lnTo>
                <a:lnTo>
                  <a:pt x="3692" y="827"/>
                </a:lnTo>
                <a:lnTo>
                  <a:pt x="3689" y="810"/>
                </a:lnTo>
                <a:lnTo>
                  <a:pt x="3686" y="794"/>
                </a:lnTo>
                <a:lnTo>
                  <a:pt x="3682" y="778"/>
                </a:lnTo>
                <a:lnTo>
                  <a:pt x="3675" y="763"/>
                </a:lnTo>
                <a:lnTo>
                  <a:pt x="3669" y="749"/>
                </a:lnTo>
                <a:lnTo>
                  <a:pt x="3662" y="736"/>
                </a:lnTo>
                <a:lnTo>
                  <a:pt x="3653" y="724"/>
                </a:lnTo>
                <a:lnTo>
                  <a:pt x="3643" y="712"/>
                </a:lnTo>
                <a:lnTo>
                  <a:pt x="3633" y="703"/>
                </a:lnTo>
                <a:lnTo>
                  <a:pt x="3621" y="696"/>
                </a:lnTo>
                <a:lnTo>
                  <a:pt x="3608" y="689"/>
                </a:lnTo>
                <a:lnTo>
                  <a:pt x="3575" y="676"/>
                </a:lnTo>
                <a:lnTo>
                  <a:pt x="3539" y="665"/>
                </a:lnTo>
                <a:lnTo>
                  <a:pt x="3501" y="653"/>
                </a:lnTo>
                <a:lnTo>
                  <a:pt x="3463" y="644"/>
                </a:lnTo>
                <a:lnTo>
                  <a:pt x="3444" y="641"/>
                </a:lnTo>
                <a:lnTo>
                  <a:pt x="3425" y="637"/>
                </a:lnTo>
                <a:lnTo>
                  <a:pt x="3406" y="634"/>
                </a:lnTo>
                <a:lnTo>
                  <a:pt x="3387" y="632"/>
                </a:lnTo>
                <a:lnTo>
                  <a:pt x="3369" y="630"/>
                </a:lnTo>
                <a:lnTo>
                  <a:pt x="3351" y="630"/>
                </a:lnTo>
                <a:lnTo>
                  <a:pt x="3335" y="630"/>
                </a:lnTo>
                <a:lnTo>
                  <a:pt x="3318" y="632"/>
                </a:lnTo>
                <a:lnTo>
                  <a:pt x="3307" y="632"/>
                </a:lnTo>
                <a:lnTo>
                  <a:pt x="3287" y="631"/>
                </a:lnTo>
                <a:lnTo>
                  <a:pt x="3262" y="628"/>
                </a:lnTo>
                <a:lnTo>
                  <a:pt x="3231" y="624"/>
                </a:lnTo>
                <a:lnTo>
                  <a:pt x="3153" y="614"/>
                </a:lnTo>
                <a:lnTo>
                  <a:pt x="3057" y="599"/>
                </a:lnTo>
                <a:lnTo>
                  <a:pt x="2946" y="583"/>
                </a:lnTo>
                <a:lnTo>
                  <a:pt x="2823" y="563"/>
                </a:lnTo>
                <a:lnTo>
                  <a:pt x="2692" y="542"/>
                </a:lnTo>
                <a:lnTo>
                  <a:pt x="2558" y="520"/>
                </a:lnTo>
                <a:lnTo>
                  <a:pt x="2421" y="498"/>
                </a:lnTo>
                <a:lnTo>
                  <a:pt x="2286" y="476"/>
                </a:lnTo>
                <a:lnTo>
                  <a:pt x="2158" y="456"/>
                </a:lnTo>
                <a:lnTo>
                  <a:pt x="2038" y="438"/>
                </a:lnTo>
                <a:lnTo>
                  <a:pt x="1930" y="422"/>
                </a:lnTo>
                <a:lnTo>
                  <a:pt x="1839" y="410"/>
                </a:lnTo>
                <a:lnTo>
                  <a:pt x="1801" y="406"/>
                </a:lnTo>
                <a:lnTo>
                  <a:pt x="1767" y="402"/>
                </a:lnTo>
                <a:lnTo>
                  <a:pt x="1740" y="399"/>
                </a:lnTo>
                <a:lnTo>
                  <a:pt x="1718" y="398"/>
                </a:lnTo>
                <a:lnTo>
                  <a:pt x="1710" y="397"/>
                </a:lnTo>
                <a:lnTo>
                  <a:pt x="1701" y="395"/>
                </a:lnTo>
                <a:lnTo>
                  <a:pt x="1692" y="392"/>
                </a:lnTo>
                <a:lnTo>
                  <a:pt x="1683" y="388"/>
                </a:lnTo>
                <a:lnTo>
                  <a:pt x="1661" y="378"/>
                </a:lnTo>
                <a:lnTo>
                  <a:pt x="1636" y="364"/>
                </a:lnTo>
                <a:lnTo>
                  <a:pt x="1610" y="349"/>
                </a:lnTo>
                <a:lnTo>
                  <a:pt x="1582" y="331"/>
                </a:lnTo>
                <a:lnTo>
                  <a:pt x="1554" y="312"/>
                </a:lnTo>
                <a:lnTo>
                  <a:pt x="1525" y="293"/>
                </a:lnTo>
                <a:lnTo>
                  <a:pt x="1467" y="253"/>
                </a:lnTo>
                <a:lnTo>
                  <a:pt x="1413" y="218"/>
                </a:lnTo>
                <a:lnTo>
                  <a:pt x="1388" y="203"/>
                </a:lnTo>
                <a:lnTo>
                  <a:pt x="1367" y="190"/>
                </a:lnTo>
                <a:lnTo>
                  <a:pt x="1348" y="181"/>
                </a:lnTo>
                <a:lnTo>
                  <a:pt x="1333" y="176"/>
                </a:lnTo>
                <a:lnTo>
                  <a:pt x="1271" y="159"/>
                </a:lnTo>
                <a:lnTo>
                  <a:pt x="1214" y="146"/>
                </a:lnTo>
                <a:lnTo>
                  <a:pt x="1159" y="134"/>
                </a:lnTo>
                <a:lnTo>
                  <a:pt x="1104" y="125"/>
                </a:lnTo>
                <a:lnTo>
                  <a:pt x="1047" y="118"/>
                </a:lnTo>
                <a:lnTo>
                  <a:pt x="989" y="112"/>
                </a:lnTo>
                <a:lnTo>
                  <a:pt x="926" y="107"/>
                </a:lnTo>
                <a:lnTo>
                  <a:pt x="858" y="104"/>
                </a:lnTo>
                <a:lnTo>
                  <a:pt x="832" y="102"/>
                </a:lnTo>
                <a:lnTo>
                  <a:pt x="806" y="101"/>
                </a:lnTo>
                <a:lnTo>
                  <a:pt x="783" y="98"/>
                </a:lnTo>
                <a:lnTo>
                  <a:pt x="760" y="96"/>
                </a:lnTo>
                <a:lnTo>
                  <a:pt x="716" y="90"/>
                </a:lnTo>
                <a:lnTo>
                  <a:pt x="675" y="83"/>
                </a:lnTo>
                <a:lnTo>
                  <a:pt x="634" y="76"/>
                </a:lnTo>
                <a:lnTo>
                  <a:pt x="594" y="70"/>
                </a:lnTo>
                <a:lnTo>
                  <a:pt x="572" y="68"/>
                </a:lnTo>
                <a:lnTo>
                  <a:pt x="552" y="66"/>
                </a:lnTo>
                <a:lnTo>
                  <a:pt x="529" y="65"/>
                </a:lnTo>
                <a:lnTo>
                  <a:pt x="506" y="65"/>
                </a:lnTo>
                <a:lnTo>
                  <a:pt x="477" y="64"/>
                </a:lnTo>
                <a:lnTo>
                  <a:pt x="449" y="63"/>
                </a:lnTo>
                <a:lnTo>
                  <a:pt x="421" y="61"/>
                </a:lnTo>
                <a:lnTo>
                  <a:pt x="394" y="59"/>
                </a:lnTo>
                <a:lnTo>
                  <a:pt x="339" y="53"/>
                </a:lnTo>
                <a:lnTo>
                  <a:pt x="284" y="44"/>
                </a:lnTo>
                <a:lnTo>
                  <a:pt x="229" y="35"/>
                </a:lnTo>
                <a:lnTo>
                  <a:pt x="175" y="25"/>
                </a:lnTo>
                <a:lnTo>
                  <a:pt x="119" y="13"/>
                </a:lnTo>
                <a:lnTo>
                  <a:pt x="63" y="2"/>
                </a:lnTo>
                <a:lnTo>
                  <a:pt x="54" y="1"/>
                </a:lnTo>
                <a:lnTo>
                  <a:pt x="47" y="0"/>
                </a:lnTo>
                <a:lnTo>
                  <a:pt x="40" y="1"/>
                </a:lnTo>
                <a:lnTo>
                  <a:pt x="34" y="2"/>
                </a:lnTo>
                <a:lnTo>
                  <a:pt x="28" y="5"/>
                </a:lnTo>
                <a:lnTo>
                  <a:pt x="22" y="8"/>
                </a:lnTo>
                <a:lnTo>
                  <a:pt x="18" y="12"/>
                </a:lnTo>
                <a:lnTo>
                  <a:pt x="14" y="16"/>
                </a:lnTo>
                <a:lnTo>
                  <a:pt x="11" y="22"/>
                </a:lnTo>
                <a:lnTo>
                  <a:pt x="8" y="28"/>
                </a:lnTo>
                <a:lnTo>
                  <a:pt x="6" y="35"/>
                </a:lnTo>
                <a:lnTo>
                  <a:pt x="4" y="42"/>
                </a:lnTo>
                <a:lnTo>
                  <a:pt x="1" y="58"/>
                </a:lnTo>
                <a:lnTo>
                  <a:pt x="0" y="75"/>
                </a:lnTo>
                <a:lnTo>
                  <a:pt x="0" y="95"/>
                </a:lnTo>
                <a:lnTo>
                  <a:pt x="1" y="116"/>
                </a:lnTo>
                <a:lnTo>
                  <a:pt x="2" y="137"/>
                </a:lnTo>
                <a:lnTo>
                  <a:pt x="5" y="159"/>
                </a:lnTo>
                <a:lnTo>
                  <a:pt x="10" y="205"/>
                </a:lnTo>
                <a:lnTo>
                  <a:pt x="15" y="248"/>
                </a:lnTo>
                <a:lnTo>
                  <a:pt x="19" y="266"/>
                </a:lnTo>
                <a:lnTo>
                  <a:pt x="32" y="301"/>
                </a:lnTo>
                <a:lnTo>
                  <a:pt x="50" y="353"/>
                </a:lnTo>
                <a:lnTo>
                  <a:pt x="74" y="418"/>
                </a:lnTo>
                <a:lnTo>
                  <a:pt x="102" y="494"/>
                </a:lnTo>
                <a:lnTo>
                  <a:pt x="133" y="576"/>
                </a:lnTo>
                <a:lnTo>
                  <a:pt x="167" y="666"/>
                </a:lnTo>
                <a:lnTo>
                  <a:pt x="202" y="758"/>
                </a:lnTo>
                <a:lnTo>
                  <a:pt x="237" y="849"/>
                </a:lnTo>
                <a:lnTo>
                  <a:pt x="270" y="937"/>
                </a:lnTo>
                <a:lnTo>
                  <a:pt x="302" y="1021"/>
                </a:lnTo>
                <a:lnTo>
                  <a:pt x="330" y="1095"/>
                </a:lnTo>
                <a:lnTo>
                  <a:pt x="355" y="1159"/>
                </a:lnTo>
                <a:lnTo>
                  <a:pt x="373" y="1210"/>
                </a:lnTo>
                <a:lnTo>
                  <a:pt x="387" y="1245"/>
                </a:lnTo>
                <a:lnTo>
                  <a:pt x="393" y="1261"/>
                </a:lnTo>
                <a:lnTo>
                  <a:pt x="418" y="1333"/>
                </a:lnTo>
                <a:lnTo>
                  <a:pt x="447" y="1412"/>
                </a:lnTo>
                <a:lnTo>
                  <a:pt x="479" y="1496"/>
                </a:lnTo>
                <a:lnTo>
                  <a:pt x="512" y="1584"/>
                </a:lnTo>
                <a:lnTo>
                  <a:pt x="547" y="1674"/>
                </a:lnTo>
                <a:lnTo>
                  <a:pt x="584" y="1765"/>
                </a:lnTo>
                <a:lnTo>
                  <a:pt x="620" y="1854"/>
                </a:lnTo>
                <a:lnTo>
                  <a:pt x="656" y="1941"/>
                </a:lnTo>
                <a:lnTo>
                  <a:pt x="690" y="2024"/>
                </a:lnTo>
                <a:lnTo>
                  <a:pt x="722" y="2102"/>
                </a:lnTo>
                <a:lnTo>
                  <a:pt x="753" y="2171"/>
                </a:lnTo>
                <a:lnTo>
                  <a:pt x="779" y="2232"/>
                </a:lnTo>
                <a:lnTo>
                  <a:pt x="801" y="2283"/>
                </a:lnTo>
                <a:lnTo>
                  <a:pt x="819" y="2322"/>
                </a:lnTo>
                <a:lnTo>
                  <a:pt x="831" y="2348"/>
                </a:lnTo>
                <a:lnTo>
                  <a:pt x="837" y="2358"/>
                </a:lnTo>
                <a:lnTo>
                  <a:pt x="854" y="2370"/>
                </a:lnTo>
                <a:lnTo>
                  <a:pt x="871" y="2381"/>
                </a:lnTo>
                <a:lnTo>
                  <a:pt x="887" y="2391"/>
                </a:lnTo>
                <a:lnTo>
                  <a:pt x="904" y="2400"/>
                </a:lnTo>
                <a:lnTo>
                  <a:pt x="920" y="2408"/>
                </a:lnTo>
                <a:lnTo>
                  <a:pt x="938" y="2416"/>
                </a:lnTo>
                <a:lnTo>
                  <a:pt x="956" y="2424"/>
                </a:lnTo>
                <a:lnTo>
                  <a:pt x="972" y="2430"/>
                </a:lnTo>
                <a:lnTo>
                  <a:pt x="1007" y="2441"/>
                </a:lnTo>
                <a:lnTo>
                  <a:pt x="1043" y="2451"/>
                </a:lnTo>
                <a:lnTo>
                  <a:pt x="1078" y="2458"/>
                </a:lnTo>
                <a:lnTo>
                  <a:pt x="1114" y="2464"/>
                </a:lnTo>
                <a:lnTo>
                  <a:pt x="1147" y="2470"/>
                </a:lnTo>
                <a:lnTo>
                  <a:pt x="1199" y="2483"/>
                </a:lnTo>
                <a:lnTo>
                  <a:pt x="1264" y="2499"/>
                </a:lnTo>
                <a:lnTo>
                  <a:pt x="1338" y="2518"/>
                </a:lnTo>
                <a:lnTo>
                  <a:pt x="1412" y="2537"/>
                </a:lnTo>
                <a:lnTo>
                  <a:pt x="1484" y="2554"/>
                </a:lnTo>
                <a:lnTo>
                  <a:pt x="1547" y="2569"/>
                </a:lnTo>
                <a:lnTo>
                  <a:pt x="1595" y="2578"/>
                </a:lnTo>
                <a:lnTo>
                  <a:pt x="1668" y="2590"/>
                </a:lnTo>
                <a:lnTo>
                  <a:pt x="1740" y="2605"/>
                </a:lnTo>
                <a:lnTo>
                  <a:pt x="1809" y="2621"/>
                </a:lnTo>
                <a:lnTo>
                  <a:pt x="1878" y="2638"/>
                </a:lnTo>
                <a:lnTo>
                  <a:pt x="1947" y="2656"/>
                </a:lnTo>
                <a:lnTo>
                  <a:pt x="2015" y="2675"/>
                </a:lnTo>
                <a:lnTo>
                  <a:pt x="2082" y="2694"/>
                </a:lnTo>
                <a:lnTo>
                  <a:pt x="2149" y="2714"/>
                </a:lnTo>
                <a:lnTo>
                  <a:pt x="2216" y="2733"/>
                </a:lnTo>
                <a:lnTo>
                  <a:pt x="2282" y="2753"/>
                </a:lnTo>
                <a:lnTo>
                  <a:pt x="2350" y="2773"/>
                </a:lnTo>
                <a:lnTo>
                  <a:pt x="2418" y="2791"/>
                </a:lnTo>
                <a:lnTo>
                  <a:pt x="2486" y="2809"/>
                </a:lnTo>
                <a:lnTo>
                  <a:pt x="2556" y="2826"/>
                </a:lnTo>
                <a:lnTo>
                  <a:pt x="2625" y="2842"/>
                </a:lnTo>
                <a:lnTo>
                  <a:pt x="2698" y="2857"/>
                </a:lnTo>
                <a:lnTo>
                  <a:pt x="2717" y="2862"/>
                </a:lnTo>
                <a:lnTo>
                  <a:pt x="2742" y="2869"/>
                </a:lnTo>
                <a:lnTo>
                  <a:pt x="2773" y="2878"/>
                </a:lnTo>
                <a:lnTo>
                  <a:pt x="2808" y="2890"/>
                </a:lnTo>
                <a:lnTo>
                  <a:pt x="2888" y="2915"/>
                </a:lnTo>
                <a:lnTo>
                  <a:pt x="2976" y="2946"/>
                </a:lnTo>
                <a:lnTo>
                  <a:pt x="3065" y="2974"/>
                </a:lnTo>
                <a:lnTo>
                  <a:pt x="3149" y="3000"/>
                </a:lnTo>
                <a:lnTo>
                  <a:pt x="3187" y="3012"/>
                </a:lnTo>
                <a:lnTo>
                  <a:pt x="3222" y="3022"/>
                </a:lnTo>
                <a:lnTo>
                  <a:pt x="3252" y="3029"/>
                </a:lnTo>
                <a:lnTo>
                  <a:pt x="3277" y="3035"/>
                </a:lnTo>
                <a:lnTo>
                  <a:pt x="3298" y="3039"/>
                </a:lnTo>
                <a:lnTo>
                  <a:pt x="3320" y="3043"/>
                </a:lnTo>
                <a:lnTo>
                  <a:pt x="3341" y="3049"/>
                </a:lnTo>
                <a:lnTo>
                  <a:pt x="3363" y="3055"/>
                </a:lnTo>
                <a:lnTo>
                  <a:pt x="3403" y="3069"/>
                </a:lnTo>
                <a:lnTo>
                  <a:pt x="3444" y="3084"/>
                </a:lnTo>
                <a:lnTo>
                  <a:pt x="3484" y="3101"/>
                </a:lnTo>
                <a:lnTo>
                  <a:pt x="3524" y="3117"/>
                </a:lnTo>
                <a:lnTo>
                  <a:pt x="3565" y="3134"/>
                </a:lnTo>
                <a:lnTo>
                  <a:pt x="3606" y="3149"/>
                </a:lnTo>
                <a:lnTo>
                  <a:pt x="3658" y="3168"/>
                </a:lnTo>
                <a:lnTo>
                  <a:pt x="3709" y="3187"/>
                </a:lnTo>
                <a:lnTo>
                  <a:pt x="3760" y="3204"/>
                </a:lnTo>
                <a:lnTo>
                  <a:pt x="3812" y="3221"/>
                </a:lnTo>
                <a:lnTo>
                  <a:pt x="3864" y="3236"/>
                </a:lnTo>
                <a:lnTo>
                  <a:pt x="3917" y="3251"/>
                </a:lnTo>
                <a:lnTo>
                  <a:pt x="3943" y="3257"/>
                </a:lnTo>
                <a:lnTo>
                  <a:pt x="3970" y="3263"/>
                </a:lnTo>
                <a:lnTo>
                  <a:pt x="3997" y="3269"/>
                </a:lnTo>
                <a:lnTo>
                  <a:pt x="4024" y="3273"/>
                </a:lnTo>
                <a:lnTo>
                  <a:pt x="4041" y="3276"/>
                </a:lnTo>
                <a:lnTo>
                  <a:pt x="4064" y="3281"/>
                </a:lnTo>
                <a:lnTo>
                  <a:pt x="4092" y="3286"/>
                </a:lnTo>
                <a:lnTo>
                  <a:pt x="4121" y="3291"/>
                </a:lnTo>
                <a:lnTo>
                  <a:pt x="4134" y="3292"/>
                </a:lnTo>
                <a:lnTo>
                  <a:pt x="4148" y="3293"/>
                </a:lnTo>
                <a:lnTo>
                  <a:pt x="4160" y="3294"/>
                </a:lnTo>
                <a:lnTo>
                  <a:pt x="4171" y="3293"/>
                </a:lnTo>
                <a:lnTo>
                  <a:pt x="4180" y="3292"/>
                </a:lnTo>
                <a:lnTo>
                  <a:pt x="4187" y="3289"/>
                </a:lnTo>
                <a:lnTo>
                  <a:pt x="4189" y="3287"/>
                </a:lnTo>
                <a:lnTo>
                  <a:pt x="4191" y="3285"/>
                </a:lnTo>
                <a:lnTo>
                  <a:pt x="4192" y="3283"/>
                </a:lnTo>
                <a:lnTo>
                  <a:pt x="4192" y="3280"/>
                </a:lnTo>
                <a:lnTo>
                  <a:pt x="4191" y="3263"/>
                </a:lnTo>
                <a:lnTo>
                  <a:pt x="4187" y="3243"/>
                </a:lnTo>
                <a:lnTo>
                  <a:pt x="4181" y="3219"/>
                </a:lnTo>
                <a:lnTo>
                  <a:pt x="4174" y="3193"/>
                </a:lnTo>
                <a:lnTo>
                  <a:pt x="4165" y="3167"/>
                </a:lnTo>
                <a:lnTo>
                  <a:pt x="4156" y="3142"/>
                </a:lnTo>
                <a:lnTo>
                  <a:pt x="4148" y="3120"/>
                </a:lnTo>
                <a:lnTo>
                  <a:pt x="4140" y="3104"/>
                </a:lnTo>
                <a:lnTo>
                  <a:pt x="4135" y="3087"/>
                </a:lnTo>
                <a:lnTo>
                  <a:pt x="4129" y="3064"/>
                </a:lnTo>
                <a:lnTo>
                  <a:pt x="4123" y="3035"/>
                </a:lnTo>
                <a:lnTo>
                  <a:pt x="4117" y="2999"/>
                </a:lnTo>
                <a:lnTo>
                  <a:pt x="4103" y="2917"/>
                </a:lnTo>
                <a:lnTo>
                  <a:pt x="4089" y="2823"/>
                </a:lnTo>
                <a:lnTo>
                  <a:pt x="4075" y="2728"/>
                </a:lnTo>
                <a:lnTo>
                  <a:pt x="4062" y="2638"/>
                </a:lnTo>
                <a:lnTo>
                  <a:pt x="4056" y="2598"/>
                </a:lnTo>
                <a:lnTo>
                  <a:pt x="4049" y="2560"/>
                </a:lnTo>
                <a:lnTo>
                  <a:pt x="4043" y="2528"/>
                </a:lnTo>
                <a:lnTo>
                  <a:pt x="4038" y="2502"/>
                </a:lnTo>
                <a:lnTo>
                  <a:pt x="4019" y="2441"/>
                </a:lnTo>
                <a:lnTo>
                  <a:pt x="4002" y="2381"/>
                </a:lnTo>
                <a:lnTo>
                  <a:pt x="3983" y="2323"/>
                </a:lnTo>
                <a:lnTo>
                  <a:pt x="3965" y="2264"/>
                </a:lnTo>
                <a:lnTo>
                  <a:pt x="3949" y="2206"/>
                </a:lnTo>
                <a:lnTo>
                  <a:pt x="3933" y="2147"/>
                </a:lnTo>
                <a:lnTo>
                  <a:pt x="3926" y="2117"/>
                </a:lnTo>
                <a:lnTo>
                  <a:pt x="3920" y="2087"/>
                </a:lnTo>
                <a:lnTo>
                  <a:pt x="3914" y="2056"/>
                </a:lnTo>
                <a:lnTo>
                  <a:pt x="3908" y="2025"/>
                </a:lnTo>
                <a:lnTo>
                  <a:pt x="3901" y="1978"/>
                </a:lnTo>
                <a:lnTo>
                  <a:pt x="3892" y="1925"/>
                </a:lnTo>
                <a:lnTo>
                  <a:pt x="3882" y="1868"/>
                </a:lnTo>
                <a:lnTo>
                  <a:pt x="3868" y="1807"/>
                </a:lnTo>
                <a:lnTo>
                  <a:pt x="3855" y="1743"/>
                </a:lnTo>
                <a:lnTo>
                  <a:pt x="3840" y="1679"/>
                </a:lnTo>
                <a:lnTo>
                  <a:pt x="3826" y="1615"/>
                </a:lnTo>
                <a:lnTo>
                  <a:pt x="3811" y="1552"/>
                </a:lnTo>
                <a:lnTo>
                  <a:pt x="3797" y="1493"/>
                </a:lnTo>
                <a:lnTo>
                  <a:pt x="3783" y="1437"/>
                </a:lnTo>
                <a:lnTo>
                  <a:pt x="3770" y="1386"/>
                </a:lnTo>
                <a:lnTo>
                  <a:pt x="3758" y="1343"/>
                </a:lnTo>
                <a:lnTo>
                  <a:pt x="3749" y="1306"/>
                </a:lnTo>
                <a:lnTo>
                  <a:pt x="3742" y="1279"/>
                </a:lnTo>
                <a:lnTo>
                  <a:pt x="3737" y="1262"/>
                </a:lnTo>
                <a:lnTo>
                  <a:pt x="3734" y="12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Freeform 62">
            <a:extLst>
              <a:ext uri="{FF2B5EF4-FFF2-40B4-BE49-F238E27FC236}">
                <a16:creationId xmlns:a16="http://schemas.microsoft.com/office/drawing/2014/main" id="{8CA0A9E4-D13D-4B53-9047-3A21419BD774}"/>
              </a:ext>
            </a:extLst>
          </p:cNvPr>
          <p:cNvSpPr>
            <a:spLocks/>
          </p:cNvSpPr>
          <p:nvPr/>
        </p:nvSpPr>
        <p:spPr bwMode="auto">
          <a:xfrm>
            <a:off x="5972175" y="4400551"/>
            <a:ext cx="863600" cy="244475"/>
          </a:xfrm>
          <a:custGeom>
            <a:avLst/>
            <a:gdLst>
              <a:gd name="T0" fmla="*/ 2147483647 w 3268"/>
              <a:gd name="T1" fmla="*/ 2147483647 h 922"/>
              <a:gd name="T2" fmla="*/ 0 w 3268"/>
              <a:gd name="T3" fmla="*/ 0 h 922"/>
              <a:gd name="T4" fmla="*/ 2147483647 w 3268"/>
              <a:gd name="T5" fmla="*/ 2147483647 h 922"/>
              <a:gd name="T6" fmla="*/ 2147483647 w 3268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3268"/>
              <a:gd name="T13" fmla="*/ 0 h 922"/>
              <a:gd name="T14" fmla="*/ 3268 w 3268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8" h="922">
                <a:moveTo>
                  <a:pt x="3241" y="922"/>
                </a:moveTo>
                <a:lnTo>
                  <a:pt x="0" y="0"/>
                </a:lnTo>
                <a:lnTo>
                  <a:pt x="3268" y="848"/>
                </a:lnTo>
                <a:lnTo>
                  <a:pt x="3241" y="92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Freeform 63">
            <a:extLst>
              <a:ext uri="{FF2B5EF4-FFF2-40B4-BE49-F238E27FC236}">
                <a16:creationId xmlns:a16="http://schemas.microsoft.com/office/drawing/2014/main" id="{EC47A753-E1B3-4B5B-B9B0-A4493B261242}"/>
              </a:ext>
            </a:extLst>
          </p:cNvPr>
          <p:cNvSpPr>
            <a:spLocks/>
          </p:cNvSpPr>
          <p:nvPr/>
        </p:nvSpPr>
        <p:spPr bwMode="auto">
          <a:xfrm>
            <a:off x="6083301" y="4392614"/>
            <a:ext cx="741363" cy="204787"/>
          </a:xfrm>
          <a:custGeom>
            <a:avLst/>
            <a:gdLst>
              <a:gd name="T0" fmla="*/ 2147483647 w 2804"/>
              <a:gd name="T1" fmla="*/ 2147483647 h 774"/>
              <a:gd name="T2" fmla="*/ 0 w 2804"/>
              <a:gd name="T3" fmla="*/ 0 h 774"/>
              <a:gd name="T4" fmla="*/ 2147483647 w 2804"/>
              <a:gd name="T5" fmla="*/ 2147483647 h 774"/>
              <a:gd name="T6" fmla="*/ 2147483647 w 2804"/>
              <a:gd name="T7" fmla="*/ 2147483647 h 774"/>
              <a:gd name="T8" fmla="*/ 0 60000 65536"/>
              <a:gd name="T9" fmla="*/ 0 60000 65536"/>
              <a:gd name="T10" fmla="*/ 0 60000 65536"/>
              <a:gd name="T11" fmla="*/ 0 60000 65536"/>
              <a:gd name="T12" fmla="*/ 0 w 2804"/>
              <a:gd name="T13" fmla="*/ 0 h 774"/>
              <a:gd name="T14" fmla="*/ 2804 w 2804"/>
              <a:gd name="T15" fmla="*/ 774 h 7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4" h="774">
                <a:moveTo>
                  <a:pt x="2804" y="774"/>
                </a:moveTo>
                <a:lnTo>
                  <a:pt x="0" y="0"/>
                </a:lnTo>
                <a:lnTo>
                  <a:pt x="2802" y="701"/>
                </a:lnTo>
                <a:lnTo>
                  <a:pt x="2804" y="77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8" name="Freeform 64">
            <a:extLst>
              <a:ext uri="{FF2B5EF4-FFF2-40B4-BE49-F238E27FC236}">
                <a16:creationId xmlns:a16="http://schemas.microsoft.com/office/drawing/2014/main" id="{BFA104A9-4429-4356-965B-08BC6B484760}"/>
              </a:ext>
            </a:extLst>
          </p:cNvPr>
          <p:cNvSpPr>
            <a:spLocks/>
          </p:cNvSpPr>
          <p:nvPr/>
        </p:nvSpPr>
        <p:spPr bwMode="auto">
          <a:xfrm>
            <a:off x="6184900" y="4376738"/>
            <a:ext cx="635000" cy="165100"/>
          </a:xfrm>
          <a:custGeom>
            <a:avLst/>
            <a:gdLst>
              <a:gd name="T0" fmla="*/ 2147483647 w 2399"/>
              <a:gd name="T1" fmla="*/ 2147483647 h 623"/>
              <a:gd name="T2" fmla="*/ 0 w 2399"/>
              <a:gd name="T3" fmla="*/ 0 h 623"/>
              <a:gd name="T4" fmla="*/ 2147483647 w 2399"/>
              <a:gd name="T5" fmla="*/ 2147483647 h 623"/>
              <a:gd name="T6" fmla="*/ 2147483647 w 2399"/>
              <a:gd name="T7" fmla="*/ 2147483647 h 623"/>
              <a:gd name="T8" fmla="*/ 0 60000 65536"/>
              <a:gd name="T9" fmla="*/ 0 60000 65536"/>
              <a:gd name="T10" fmla="*/ 0 60000 65536"/>
              <a:gd name="T11" fmla="*/ 0 60000 65536"/>
              <a:gd name="T12" fmla="*/ 0 w 2399"/>
              <a:gd name="T13" fmla="*/ 0 h 623"/>
              <a:gd name="T14" fmla="*/ 2399 w 2399"/>
              <a:gd name="T15" fmla="*/ 623 h 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9" h="623">
                <a:moveTo>
                  <a:pt x="2399" y="623"/>
                </a:moveTo>
                <a:lnTo>
                  <a:pt x="0" y="0"/>
                </a:lnTo>
                <a:lnTo>
                  <a:pt x="2397" y="551"/>
                </a:lnTo>
                <a:lnTo>
                  <a:pt x="2399" y="62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Freeform 65">
            <a:extLst>
              <a:ext uri="{FF2B5EF4-FFF2-40B4-BE49-F238E27FC236}">
                <a16:creationId xmlns:a16="http://schemas.microsoft.com/office/drawing/2014/main" id="{9E29AD0C-7D06-48E4-82EA-FDFAC124570A}"/>
              </a:ext>
            </a:extLst>
          </p:cNvPr>
          <p:cNvSpPr>
            <a:spLocks/>
          </p:cNvSpPr>
          <p:nvPr/>
        </p:nvSpPr>
        <p:spPr bwMode="auto">
          <a:xfrm>
            <a:off x="6315075" y="4357688"/>
            <a:ext cx="495300" cy="125412"/>
          </a:xfrm>
          <a:custGeom>
            <a:avLst/>
            <a:gdLst>
              <a:gd name="T0" fmla="*/ 2147483647 w 1875"/>
              <a:gd name="T1" fmla="*/ 2147483647 h 476"/>
              <a:gd name="T2" fmla="*/ 0 w 1875"/>
              <a:gd name="T3" fmla="*/ 0 h 476"/>
              <a:gd name="T4" fmla="*/ 2147483647 w 1875"/>
              <a:gd name="T5" fmla="*/ 2147483647 h 476"/>
              <a:gd name="T6" fmla="*/ 2147483647 w 1875"/>
              <a:gd name="T7" fmla="*/ 2147483647 h 476"/>
              <a:gd name="T8" fmla="*/ 0 60000 65536"/>
              <a:gd name="T9" fmla="*/ 0 60000 65536"/>
              <a:gd name="T10" fmla="*/ 0 60000 65536"/>
              <a:gd name="T11" fmla="*/ 0 60000 65536"/>
              <a:gd name="T12" fmla="*/ 0 w 1875"/>
              <a:gd name="T13" fmla="*/ 0 h 476"/>
              <a:gd name="T14" fmla="*/ 1875 w 1875"/>
              <a:gd name="T15" fmla="*/ 476 h 4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5" h="476">
                <a:moveTo>
                  <a:pt x="1875" y="476"/>
                </a:moveTo>
                <a:lnTo>
                  <a:pt x="0" y="0"/>
                </a:lnTo>
                <a:lnTo>
                  <a:pt x="1870" y="403"/>
                </a:lnTo>
                <a:lnTo>
                  <a:pt x="1875" y="47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0" name="Freeform 66">
            <a:extLst>
              <a:ext uri="{FF2B5EF4-FFF2-40B4-BE49-F238E27FC236}">
                <a16:creationId xmlns:a16="http://schemas.microsoft.com/office/drawing/2014/main" id="{4D3434B8-0546-4734-9CF9-3F15A0D0EE9C}"/>
              </a:ext>
            </a:extLst>
          </p:cNvPr>
          <p:cNvSpPr>
            <a:spLocks/>
          </p:cNvSpPr>
          <p:nvPr/>
        </p:nvSpPr>
        <p:spPr bwMode="auto">
          <a:xfrm>
            <a:off x="6416675" y="4325939"/>
            <a:ext cx="381000" cy="90487"/>
          </a:xfrm>
          <a:custGeom>
            <a:avLst/>
            <a:gdLst>
              <a:gd name="T0" fmla="*/ 2147483647 w 1436"/>
              <a:gd name="T1" fmla="*/ 2147483647 h 343"/>
              <a:gd name="T2" fmla="*/ 0 w 1436"/>
              <a:gd name="T3" fmla="*/ 0 h 343"/>
              <a:gd name="T4" fmla="*/ 2147483647 w 1436"/>
              <a:gd name="T5" fmla="*/ 2147483647 h 343"/>
              <a:gd name="T6" fmla="*/ 2147483647 w 1436"/>
              <a:gd name="T7" fmla="*/ 2147483647 h 343"/>
              <a:gd name="T8" fmla="*/ 0 60000 65536"/>
              <a:gd name="T9" fmla="*/ 0 60000 65536"/>
              <a:gd name="T10" fmla="*/ 0 60000 65536"/>
              <a:gd name="T11" fmla="*/ 0 60000 65536"/>
              <a:gd name="T12" fmla="*/ 0 w 1436"/>
              <a:gd name="T13" fmla="*/ 0 h 343"/>
              <a:gd name="T14" fmla="*/ 1436 w 1436"/>
              <a:gd name="T15" fmla="*/ 343 h 3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6" h="343">
                <a:moveTo>
                  <a:pt x="1436" y="343"/>
                </a:moveTo>
                <a:lnTo>
                  <a:pt x="0" y="0"/>
                </a:lnTo>
                <a:lnTo>
                  <a:pt x="1434" y="271"/>
                </a:lnTo>
                <a:lnTo>
                  <a:pt x="1436" y="34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1" name="Freeform 67">
            <a:extLst>
              <a:ext uri="{FF2B5EF4-FFF2-40B4-BE49-F238E27FC236}">
                <a16:creationId xmlns:a16="http://schemas.microsoft.com/office/drawing/2014/main" id="{70FDE9C6-49CD-48CE-BA3B-21F785827EA6}"/>
              </a:ext>
            </a:extLst>
          </p:cNvPr>
          <p:cNvSpPr>
            <a:spLocks/>
          </p:cNvSpPr>
          <p:nvPr/>
        </p:nvSpPr>
        <p:spPr bwMode="auto">
          <a:xfrm>
            <a:off x="6542089" y="4294188"/>
            <a:ext cx="236537" cy="50800"/>
          </a:xfrm>
          <a:custGeom>
            <a:avLst/>
            <a:gdLst>
              <a:gd name="T0" fmla="*/ 2147483647 w 892"/>
              <a:gd name="T1" fmla="*/ 2147483647 h 193"/>
              <a:gd name="T2" fmla="*/ 0 w 892"/>
              <a:gd name="T3" fmla="*/ 0 h 193"/>
              <a:gd name="T4" fmla="*/ 2147483647 w 892"/>
              <a:gd name="T5" fmla="*/ 2147483647 h 193"/>
              <a:gd name="T6" fmla="*/ 2147483647 w 892"/>
              <a:gd name="T7" fmla="*/ 2147483647 h 193"/>
              <a:gd name="T8" fmla="*/ 0 60000 65536"/>
              <a:gd name="T9" fmla="*/ 0 60000 65536"/>
              <a:gd name="T10" fmla="*/ 0 60000 65536"/>
              <a:gd name="T11" fmla="*/ 0 60000 65536"/>
              <a:gd name="T12" fmla="*/ 0 w 892"/>
              <a:gd name="T13" fmla="*/ 0 h 193"/>
              <a:gd name="T14" fmla="*/ 892 w 892"/>
              <a:gd name="T15" fmla="*/ 193 h 1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" h="193">
                <a:moveTo>
                  <a:pt x="892" y="193"/>
                </a:moveTo>
                <a:lnTo>
                  <a:pt x="0" y="0"/>
                </a:lnTo>
                <a:lnTo>
                  <a:pt x="890" y="121"/>
                </a:lnTo>
                <a:lnTo>
                  <a:pt x="892" y="19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2" name="Freeform 68">
            <a:extLst>
              <a:ext uri="{FF2B5EF4-FFF2-40B4-BE49-F238E27FC236}">
                <a16:creationId xmlns:a16="http://schemas.microsoft.com/office/drawing/2014/main" id="{9C2D0816-A6EC-47A6-9003-44D2135465E1}"/>
              </a:ext>
            </a:extLst>
          </p:cNvPr>
          <p:cNvSpPr>
            <a:spLocks/>
          </p:cNvSpPr>
          <p:nvPr/>
        </p:nvSpPr>
        <p:spPr bwMode="auto">
          <a:xfrm>
            <a:off x="7737476" y="5076826"/>
            <a:ext cx="111125" cy="49213"/>
          </a:xfrm>
          <a:custGeom>
            <a:avLst/>
            <a:gdLst>
              <a:gd name="T0" fmla="*/ 2147483647 w 419"/>
              <a:gd name="T1" fmla="*/ 2147483647 h 185"/>
              <a:gd name="T2" fmla="*/ 2147483647 w 419"/>
              <a:gd name="T3" fmla="*/ 2147483647 h 185"/>
              <a:gd name="T4" fmla="*/ 0 w 419"/>
              <a:gd name="T5" fmla="*/ 583596025 h 185"/>
              <a:gd name="T6" fmla="*/ 1343121071 w 419"/>
              <a:gd name="T7" fmla="*/ 0 h 185"/>
              <a:gd name="T8" fmla="*/ 2147483647 w 419"/>
              <a:gd name="T9" fmla="*/ 357644453 h 185"/>
              <a:gd name="T10" fmla="*/ 2147483647 w 419"/>
              <a:gd name="T11" fmla="*/ 734182967 h 185"/>
              <a:gd name="T12" fmla="*/ 2147483647 w 419"/>
              <a:gd name="T13" fmla="*/ 1110650588 h 185"/>
              <a:gd name="T14" fmla="*/ 2147483647 w 419"/>
              <a:gd name="T15" fmla="*/ 1468294642 h 185"/>
              <a:gd name="T16" fmla="*/ 2147483647 w 419"/>
              <a:gd name="T17" fmla="*/ 1826009722 h 185"/>
              <a:gd name="T18" fmla="*/ 2147483647 w 419"/>
              <a:gd name="T19" fmla="*/ 2147483647 h 185"/>
              <a:gd name="T20" fmla="*/ 2147483647 w 419"/>
              <a:gd name="T21" fmla="*/ 2147483647 h 185"/>
              <a:gd name="T22" fmla="*/ 2147483647 w 419"/>
              <a:gd name="T23" fmla="*/ 2147483647 h 1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19"/>
              <a:gd name="T37" fmla="*/ 0 h 185"/>
              <a:gd name="T38" fmla="*/ 419 w 419"/>
              <a:gd name="T39" fmla="*/ 185 h 1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19" h="185">
                <a:moveTo>
                  <a:pt x="419" y="158"/>
                </a:moveTo>
                <a:lnTo>
                  <a:pt x="332" y="185"/>
                </a:lnTo>
                <a:lnTo>
                  <a:pt x="0" y="31"/>
                </a:lnTo>
                <a:lnTo>
                  <a:pt x="72" y="0"/>
                </a:lnTo>
                <a:lnTo>
                  <a:pt x="116" y="19"/>
                </a:lnTo>
                <a:lnTo>
                  <a:pt x="159" y="39"/>
                </a:lnTo>
                <a:lnTo>
                  <a:pt x="203" y="59"/>
                </a:lnTo>
                <a:lnTo>
                  <a:pt x="247" y="78"/>
                </a:lnTo>
                <a:lnTo>
                  <a:pt x="290" y="97"/>
                </a:lnTo>
                <a:lnTo>
                  <a:pt x="333" y="118"/>
                </a:lnTo>
                <a:lnTo>
                  <a:pt x="377" y="137"/>
                </a:lnTo>
                <a:lnTo>
                  <a:pt x="419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Rectangle 69">
            <a:extLst>
              <a:ext uri="{FF2B5EF4-FFF2-40B4-BE49-F238E27FC236}">
                <a16:creationId xmlns:a16="http://schemas.microsoft.com/office/drawing/2014/main" id="{886FE672-E2F7-4D0F-845B-B49F8421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4484689"/>
            <a:ext cx="768350" cy="528637"/>
          </a:xfrm>
          <a:prstGeom prst="rect">
            <a:avLst/>
          </a:pr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94" name="Rectangle 70">
            <a:extLst>
              <a:ext uri="{FF2B5EF4-FFF2-40B4-BE49-F238E27FC236}">
                <a16:creationId xmlns:a16="http://schemas.microsoft.com/office/drawing/2014/main" id="{4269955C-5664-4E5D-97FC-821F2924E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4484689"/>
            <a:ext cx="768350" cy="528637"/>
          </a:xfrm>
          <a:prstGeom prst="rect">
            <a:avLst/>
          </a:prstGeom>
          <a:noFill/>
          <a:ln w="9525">
            <a:solidFill>
              <a:srgbClr val="1315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95" name="Freeform 71">
            <a:extLst>
              <a:ext uri="{FF2B5EF4-FFF2-40B4-BE49-F238E27FC236}">
                <a16:creationId xmlns:a16="http://schemas.microsoft.com/office/drawing/2014/main" id="{CABB4E98-73B0-4CC2-862C-7FA0DD824E50}"/>
              </a:ext>
            </a:extLst>
          </p:cNvPr>
          <p:cNvSpPr>
            <a:spLocks/>
          </p:cNvSpPr>
          <p:nvPr/>
        </p:nvSpPr>
        <p:spPr bwMode="auto">
          <a:xfrm>
            <a:off x="7866064" y="4479925"/>
            <a:ext cx="9525" cy="533400"/>
          </a:xfrm>
          <a:custGeom>
            <a:avLst/>
            <a:gdLst>
              <a:gd name="T0" fmla="*/ 314879565 w 36"/>
              <a:gd name="T1" fmla="*/ 684313424 h 2017"/>
              <a:gd name="T2" fmla="*/ 666791257 w 36"/>
              <a:gd name="T3" fmla="*/ 351423113 h 2017"/>
              <a:gd name="T4" fmla="*/ 666791257 w 36"/>
              <a:gd name="T5" fmla="*/ 2147483647 h 2017"/>
              <a:gd name="T6" fmla="*/ 0 w 36"/>
              <a:gd name="T7" fmla="*/ 2147483647 h 2017"/>
              <a:gd name="T8" fmla="*/ 0 w 36"/>
              <a:gd name="T9" fmla="*/ 351423113 h 2017"/>
              <a:gd name="T10" fmla="*/ 314879565 w 36"/>
              <a:gd name="T11" fmla="*/ 0 h 2017"/>
              <a:gd name="T12" fmla="*/ 0 w 36"/>
              <a:gd name="T13" fmla="*/ 351423113 h 2017"/>
              <a:gd name="T14" fmla="*/ 111096940 w 36"/>
              <a:gd name="T15" fmla="*/ 129449597 h 2017"/>
              <a:gd name="T16" fmla="*/ 314879565 w 36"/>
              <a:gd name="T17" fmla="*/ 0 h 2017"/>
              <a:gd name="T18" fmla="*/ 574175488 w 36"/>
              <a:gd name="T19" fmla="*/ 129449597 h 2017"/>
              <a:gd name="T20" fmla="*/ 666791257 w 36"/>
              <a:gd name="T21" fmla="*/ 351423113 h 2017"/>
              <a:gd name="T22" fmla="*/ 314879565 w 36"/>
              <a:gd name="T23" fmla="*/ 684313424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7" y="37"/>
                </a:moveTo>
                <a:lnTo>
                  <a:pt x="36" y="19"/>
                </a:lnTo>
                <a:lnTo>
                  <a:pt x="36" y="2017"/>
                </a:lnTo>
                <a:lnTo>
                  <a:pt x="0" y="2017"/>
                </a:lnTo>
                <a:lnTo>
                  <a:pt x="0" y="19"/>
                </a:lnTo>
                <a:lnTo>
                  <a:pt x="17" y="0"/>
                </a:lnTo>
                <a:lnTo>
                  <a:pt x="0" y="19"/>
                </a:lnTo>
                <a:lnTo>
                  <a:pt x="6" y="7"/>
                </a:lnTo>
                <a:lnTo>
                  <a:pt x="17" y="0"/>
                </a:lnTo>
                <a:lnTo>
                  <a:pt x="31" y="7"/>
                </a:lnTo>
                <a:lnTo>
                  <a:pt x="36" y="19"/>
                </a:lnTo>
                <a:lnTo>
                  <a:pt x="17" y="37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6" name="Freeform 72">
            <a:extLst>
              <a:ext uri="{FF2B5EF4-FFF2-40B4-BE49-F238E27FC236}">
                <a16:creationId xmlns:a16="http://schemas.microsoft.com/office/drawing/2014/main" id="{A4FE9950-716B-4BAF-AA9F-87A17E4285D0}"/>
              </a:ext>
            </a:extLst>
          </p:cNvPr>
          <p:cNvSpPr>
            <a:spLocks/>
          </p:cNvSpPr>
          <p:nvPr/>
        </p:nvSpPr>
        <p:spPr bwMode="auto">
          <a:xfrm>
            <a:off x="7866064" y="4479925"/>
            <a:ext cx="9525" cy="533400"/>
          </a:xfrm>
          <a:custGeom>
            <a:avLst/>
            <a:gdLst>
              <a:gd name="T0" fmla="*/ 314879565 w 36"/>
              <a:gd name="T1" fmla="*/ 684313424 h 2017"/>
              <a:gd name="T2" fmla="*/ 666791257 w 36"/>
              <a:gd name="T3" fmla="*/ 351423113 h 2017"/>
              <a:gd name="T4" fmla="*/ 666791257 w 36"/>
              <a:gd name="T5" fmla="*/ 2147483647 h 2017"/>
              <a:gd name="T6" fmla="*/ 0 w 36"/>
              <a:gd name="T7" fmla="*/ 2147483647 h 2017"/>
              <a:gd name="T8" fmla="*/ 0 w 36"/>
              <a:gd name="T9" fmla="*/ 351423113 h 2017"/>
              <a:gd name="T10" fmla="*/ 314879565 w 36"/>
              <a:gd name="T11" fmla="*/ 0 h 2017"/>
              <a:gd name="T12" fmla="*/ 0 w 36"/>
              <a:gd name="T13" fmla="*/ 351423113 h 2017"/>
              <a:gd name="T14" fmla="*/ 111096940 w 36"/>
              <a:gd name="T15" fmla="*/ 129449597 h 2017"/>
              <a:gd name="T16" fmla="*/ 314879565 w 36"/>
              <a:gd name="T17" fmla="*/ 0 h 2017"/>
              <a:gd name="T18" fmla="*/ 574175488 w 36"/>
              <a:gd name="T19" fmla="*/ 129449597 h 2017"/>
              <a:gd name="T20" fmla="*/ 666791257 w 36"/>
              <a:gd name="T21" fmla="*/ 351423113 h 2017"/>
              <a:gd name="T22" fmla="*/ 314879565 w 36"/>
              <a:gd name="T23" fmla="*/ 684313424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7" y="37"/>
                </a:moveTo>
                <a:lnTo>
                  <a:pt x="36" y="19"/>
                </a:lnTo>
                <a:lnTo>
                  <a:pt x="36" y="2017"/>
                </a:lnTo>
                <a:lnTo>
                  <a:pt x="0" y="2017"/>
                </a:lnTo>
                <a:lnTo>
                  <a:pt x="0" y="19"/>
                </a:lnTo>
                <a:lnTo>
                  <a:pt x="17" y="0"/>
                </a:lnTo>
                <a:lnTo>
                  <a:pt x="0" y="19"/>
                </a:lnTo>
                <a:lnTo>
                  <a:pt x="6" y="7"/>
                </a:lnTo>
                <a:lnTo>
                  <a:pt x="17" y="0"/>
                </a:lnTo>
                <a:lnTo>
                  <a:pt x="31" y="7"/>
                </a:lnTo>
                <a:lnTo>
                  <a:pt x="36" y="19"/>
                </a:lnTo>
                <a:lnTo>
                  <a:pt x="17" y="37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Freeform 73">
            <a:extLst>
              <a:ext uri="{FF2B5EF4-FFF2-40B4-BE49-F238E27FC236}">
                <a16:creationId xmlns:a16="http://schemas.microsoft.com/office/drawing/2014/main" id="{C3F2D5F1-C715-4EDC-87F9-C7F8EB52CA15}"/>
              </a:ext>
            </a:extLst>
          </p:cNvPr>
          <p:cNvSpPr>
            <a:spLocks/>
          </p:cNvSpPr>
          <p:nvPr/>
        </p:nvSpPr>
        <p:spPr bwMode="auto">
          <a:xfrm>
            <a:off x="7870826" y="4479926"/>
            <a:ext cx="773113" cy="9525"/>
          </a:xfrm>
          <a:custGeom>
            <a:avLst/>
            <a:gdLst>
              <a:gd name="T0" fmla="*/ 2147483647 w 2921"/>
              <a:gd name="T1" fmla="*/ 324133686 h 37"/>
              <a:gd name="T2" fmla="*/ 2147483647 w 2921"/>
              <a:gd name="T3" fmla="*/ 631235648 h 37"/>
              <a:gd name="T4" fmla="*/ 0 w 2921"/>
              <a:gd name="T5" fmla="*/ 631235648 h 37"/>
              <a:gd name="T6" fmla="*/ 0 w 2921"/>
              <a:gd name="T7" fmla="*/ 0 h 37"/>
              <a:gd name="T8" fmla="*/ 2147483647 w 2921"/>
              <a:gd name="T9" fmla="*/ 0 h 37"/>
              <a:gd name="T10" fmla="*/ 2147483647 w 2921"/>
              <a:gd name="T11" fmla="*/ 324133686 h 37"/>
              <a:gd name="T12" fmla="*/ 2147483647 w 2921"/>
              <a:gd name="T13" fmla="*/ 0 h 37"/>
              <a:gd name="T14" fmla="*/ 2147483647 w 2921"/>
              <a:gd name="T15" fmla="*/ 119421086 h 37"/>
              <a:gd name="T16" fmla="*/ 2147483647 w 2921"/>
              <a:gd name="T17" fmla="*/ 324133686 h 37"/>
              <a:gd name="T18" fmla="*/ 2147483647 w 2921"/>
              <a:gd name="T19" fmla="*/ 528845931 h 37"/>
              <a:gd name="T20" fmla="*/ 2147483647 w 2921"/>
              <a:gd name="T21" fmla="*/ 631235648 h 37"/>
              <a:gd name="T22" fmla="*/ 2147483647 w 2921"/>
              <a:gd name="T23" fmla="*/ 324133686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7"/>
              <a:gd name="T38" fmla="*/ 2921 w 2921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7">
                <a:moveTo>
                  <a:pt x="2886" y="19"/>
                </a:moveTo>
                <a:lnTo>
                  <a:pt x="2904" y="37"/>
                </a:lnTo>
                <a:lnTo>
                  <a:pt x="0" y="37"/>
                </a:lnTo>
                <a:lnTo>
                  <a:pt x="0" y="0"/>
                </a:lnTo>
                <a:lnTo>
                  <a:pt x="2904" y="0"/>
                </a:lnTo>
                <a:lnTo>
                  <a:pt x="2921" y="19"/>
                </a:lnTo>
                <a:lnTo>
                  <a:pt x="2904" y="0"/>
                </a:lnTo>
                <a:lnTo>
                  <a:pt x="2916" y="7"/>
                </a:lnTo>
                <a:lnTo>
                  <a:pt x="2920" y="19"/>
                </a:lnTo>
                <a:lnTo>
                  <a:pt x="2916" y="31"/>
                </a:lnTo>
                <a:lnTo>
                  <a:pt x="2904" y="37"/>
                </a:lnTo>
                <a:lnTo>
                  <a:pt x="2886" y="19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8" name="Freeform 74">
            <a:extLst>
              <a:ext uri="{FF2B5EF4-FFF2-40B4-BE49-F238E27FC236}">
                <a16:creationId xmlns:a16="http://schemas.microsoft.com/office/drawing/2014/main" id="{6A6FA5C3-DAA5-44A5-B3EE-CC596527E9A5}"/>
              </a:ext>
            </a:extLst>
          </p:cNvPr>
          <p:cNvSpPr>
            <a:spLocks/>
          </p:cNvSpPr>
          <p:nvPr/>
        </p:nvSpPr>
        <p:spPr bwMode="auto">
          <a:xfrm>
            <a:off x="7870826" y="4479926"/>
            <a:ext cx="773113" cy="9525"/>
          </a:xfrm>
          <a:custGeom>
            <a:avLst/>
            <a:gdLst>
              <a:gd name="T0" fmla="*/ 2147483647 w 2921"/>
              <a:gd name="T1" fmla="*/ 324133686 h 37"/>
              <a:gd name="T2" fmla="*/ 2147483647 w 2921"/>
              <a:gd name="T3" fmla="*/ 631235648 h 37"/>
              <a:gd name="T4" fmla="*/ 0 w 2921"/>
              <a:gd name="T5" fmla="*/ 631235648 h 37"/>
              <a:gd name="T6" fmla="*/ 0 w 2921"/>
              <a:gd name="T7" fmla="*/ 0 h 37"/>
              <a:gd name="T8" fmla="*/ 2147483647 w 2921"/>
              <a:gd name="T9" fmla="*/ 0 h 37"/>
              <a:gd name="T10" fmla="*/ 2147483647 w 2921"/>
              <a:gd name="T11" fmla="*/ 324133686 h 37"/>
              <a:gd name="T12" fmla="*/ 2147483647 w 2921"/>
              <a:gd name="T13" fmla="*/ 0 h 37"/>
              <a:gd name="T14" fmla="*/ 2147483647 w 2921"/>
              <a:gd name="T15" fmla="*/ 119421086 h 37"/>
              <a:gd name="T16" fmla="*/ 2147483647 w 2921"/>
              <a:gd name="T17" fmla="*/ 324133686 h 37"/>
              <a:gd name="T18" fmla="*/ 2147483647 w 2921"/>
              <a:gd name="T19" fmla="*/ 528845931 h 37"/>
              <a:gd name="T20" fmla="*/ 2147483647 w 2921"/>
              <a:gd name="T21" fmla="*/ 631235648 h 37"/>
              <a:gd name="T22" fmla="*/ 2147483647 w 2921"/>
              <a:gd name="T23" fmla="*/ 324133686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7"/>
              <a:gd name="T38" fmla="*/ 2921 w 2921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7">
                <a:moveTo>
                  <a:pt x="2886" y="19"/>
                </a:moveTo>
                <a:lnTo>
                  <a:pt x="2904" y="37"/>
                </a:lnTo>
                <a:lnTo>
                  <a:pt x="0" y="37"/>
                </a:lnTo>
                <a:lnTo>
                  <a:pt x="0" y="0"/>
                </a:lnTo>
                <a:lnTo>
                  <a:pt x="2904" y="0"/>
                </a:lnTo>
                <a:lnTo>
                  <a:pt x="2921" y="19"/>
                </a:lnTo>
                <a:lnTo>
                  <a:pt x="2904" y="0"/>
                </a:lnTo>
                <a:lnTo>
                  <a:pt x="2916" y="7"/>
                </a:lnTo>
                <a:lnTo>
                  <a:pt x="2920" y="19"/>
                </a:lnTo>
                <a:lnTo>
                  <a:pt x="2916" y="31"/>
                </a:lnTo>
                <a:lnTo>
                  <a:pt x="2904" y="37"/>
                </a:lnTo>
                <a:lnTo>
                  <a:pt x="2886" y="19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9" name="Freeform 75">
            <a:extLst>
              <a:ext uri="{FF2B5EF4-FFF2-40B4-BE49-F238E27FC236}">
                <a16:creationId xmlns:a16="http://schemas.microsoft.com/office/drawing/2014/main" id="{991F72BC-1575-45C5-903E-FD948315487F}"/>
              </a:ext>
            </a:extLst>
          </p:cNvPr>
          <p:cNvSpPr>
            <a:spLocks/>
          </p:cNvSpPr>
          <p:nvPr/>
        </p:nvSpPr>
        <p:spPr bwMode="auto">
          <a:xfrm>
            <a:off x="8634414" y="4484688"/>
            <a:ext cx="9525" cy="533400"/>
          </a:xfrm>
          <a:custGeom>
            <a:avLst/>
            <a:gdLst>
              <a:gd name="T0" fmla="*/ 362828455 w 35"/>
              <a:gd name="T1" fmla="*/ 2147483647 h 2016"/>
              <a:gd name="T2" fmla="*/ 0 w 35"/>
              <a:gd name="T3" fmla="*/ 2147483647 h 2016"/>
              <a:gd name="T4" fmla="*/ 0 w 35"/>
              <a:gd name="T5" fmla="*/ 0 h 2016"/>
              <a:gd name="T6" fmla="*/ 705437793 w 35"/>
              <a:gd name="T7" fmla="*/ 0 h 2016"/>
              <a:gd name="T8" fmla="*/ 705437793 w 35"/>
              <a:gd name="T9" fmla="*/ 2147483647 h 2016"/>
              <a:gd name="T10" fmla="*/ 362828455 w 35"/>
              <a:gd name="T11" fmla="*/ 2147483647 h 2016"/>
              <a:gd name="T12" fmla="*/ 705437793 w 35"/>
              <a:gd name="T13" fmla="*/ 2147483647 h 2016"/>
              <a:gd name="T14" fmla="*/ 604639933 w 35"/>
              <a:gd name="T15" fmla="*/ 2147483647 h 2016"/>
              <a:gd name="T16" fmla="*/ 362828455 w 35"/>
              <a:gd name="T17" fmla="*/ 2147483647 h 2016"/>
              <a:gd name="T18" fmla="*/ 80653345 w 35"/>
              <a:gd name="T19" fmla="*/ 2147483647 h 2016"/>
              <a:gd name="T20" fmla="*/ 0 w 35"/>
              <a:gd name="T21" fmla="*/ 2147483647 h 2016"/>
              <a:gd name="T22" fmla="*/ 362828455 w 35"/>
              <a:gd name="T23" fmla="*/ 214748364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8" y="1981"/>
                </a:moveTo>
                <a:lnTo>
                  <a:pt x="0" y="1998"/>
                </a:lnTo>
                <a:lnTo>
                  <a:pt x="0" y="0"/>
                </a:lnTo>
                <a:lnTo>
                  <a:pt x="35" y="0"/>
                </a:lnTo>
                <a:lnTo>
                  <a:pt x="35" y="1998"/>
                </a:lnTo>
                <a:lnTo>
                  <a:pt x="18" y="2016"/>
                </a:lnTo>
                <a:lnTo>
                  <a:pt x="35" y="1998"/>
                </a:lnTo>
                <a:lnTo>
                  <a:pt x="30" y="2011"/>
                </a:lnTo>
                <a:lnTo>
                  <a:pt x="18" y="2014"/>
                </a:lnTo>
                <a:lnTo>
                  <a:pt x="4" y="2011"/>
                </a:lnTo>
                <a:lnTo>
                  <a:pt x="0" y="1998"/>
                </a:lnTo>
                <a:lnTo>
                  <a:pt x="18" y="1981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0" name="Freeform 76">
            <a:extLst>
              <a:ext uri="{FF2B5EF4-FFF2-40B4-BE49-F238E27FC236}">
                <a16:creationId xmlns:a16="http://schemas.microsoft.com/office/drawing/2014/main" id="{1F308CAB-C2B1-4EDF-943F-73125B032A81}"/>
              </a:ext>
            </a:extLst>
          </p:cNvPr>
          <p:cNvSpPr>
            <a:spLocks/>
          </p:cNvSpPr>
          <p:nvPr/>
        </p:nvSpPr>
        <p:spPr bwMode="auto">
          <a:xfrm>
            <a:off x="8634414" y="4484688"/>
            <a:ext cx="9525" cy="533400"/>
          </a:xfrm>
          <a:custGeom>
            <a:avLst/>
            <a:gdLst>
              <a:gd name="T0" fmla="*/ 362828455 w 35"/>
              <a:gd name="T1" fmla="*/ 2147483647 h 2016"/>
              <a:gd name="T2" fmla="*/ 0 w 35"/>
              <a:gd name="T3" fmla="*/ 2147483647 h 2016"/>
              <a:gd name="T4" fmla="*/ 0 w 35"/>
              <a:gd name="T5" fmla="*/ 0 h 2016"/>
              <a:gd name="T6" fmla="*/ 705437793 w 35"/>
              <a:gd name="T7" fmla="*/ 0 h 2016"/>
              <a:gd name="T8" fmla="*/ 705437793 w 35"/>
              <a:gd name="T9" fmla="*/ 2147483647 h 2016"/>
              <a:gd name="T10" fmla="*/ 362828455 w 35"/>
              <a:gd name="T11" fmla="*/ 2147483647 h 2016"/>
              <a:gd name="T12" fmla="*/ 705437793 w 35"/>
              <a:gd name="T13" fmla="*/ 2147483647 h 2016"/>
              <a:gd name="T14" fmla="*/ 604639933 w 35"/>
              <a:gd name="T15" fmla="*/ 2147483647 h 2016"/>
              <a:gd name="T16" fmla="*/ 362828455 w 35"/>
              <a:gd name="T17" fmla="*/ 2147483647 h 2016"/>
              <a:gd name="T18" fmla="*/ 80653345 w 35"/>
              <a:gd name="T19" fmla="*/ 2147483647 h 2016"/>
              <a:gd name="T20" fmla="*/ 0 w 35"/>
              <a:gd name="T21" fmla="*/ 2147483647 h 2016"/>
              <a:gd name="T22" fmla="*/ 362828455 w 35"/>
              <a:gd name="T23" fmla="*/ 214748364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8" y="1981"/>
                </a:moveTo>
                <a:lnTo>
                  <a:pt x="0" y="1998"/>
                </a:lnTo>
                <a:lnTo>
                  <a:pt x="0" y="0"/>
                </a:lnTo>
                <a:lnTo>
                  <a:pt x="35" y="0"/>
                </a:lnTo>
                <a:lnTo>
                  <a:pt x="35" y="1998"/>
                </a:lnTo>
                <a:lnTo>
                  <a:pt x="18" y="2016"/>
                </a:lnTo>
                <a:lnTo>
                  <a:pt x="35" y="1998"/>
                </a:lnTo>
                <a:lnTo>
                  <a:pt x="30" y="2011"/>
                </a:lnTo>
                <a:lnTo>
                  <a:pt x="18" y="2014"/>
                </a:lnTo>
                <a:lnTo>
                  <a:pt x="4" y="2011"/>
                </a:lnTo>
                <a:lnTo>
                  <a:pt x="0" y="1998"/>
                </a:lnTo>
                <a:lnTo>
                  <a:pt x="18" y="1981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1" name="Freeform 77">
            <a:extLst>
              <a:ext uri="{FF2B5EF4-FFF2-40B4-BE49-F238E27FC236}">
                <a16:creationId xmlns:a16="http://schemas.microsoft.com/office/drawing/2014/main" id="{8878CA33-CABE-485D-BBC5-840C655CAB4F}"/>
              </a:ext>
            </a:extLst>
          </p:cNvPr>
          <p:cNvSpPr>
            <a:spLocks/>
          </p:cNvSpPr>
          <p:nvPr/>
        </p:nvSpPr>
        <p:spPr bwMode="auto">
          <a:xfrm>
            <a:off x="7866063" y="5008564"/>
            <a:ext cx="773112" cy="9525"/>
          </a:xfrm>
          <a:custGeom>
            <a:avLst/>
            <a:gdLst>
              <a:gd name="T0" fmla="*/ 667457460 w 2921"/>
              <a:gd name="T1" fmla="*/ 342609610 h 35"/>
              <a:gd name="T2" fmla="*/ 315164785 w 2921"/>
              <a:gd name="T3" fmla="*/ 0 h 35"/>
              <a:gd name="T4" fmla="*/ 2147483647 w 2921"/>
              <a:gd name="T5" fmla="*/ 0 h 35"/>
              <a:gd name="T6" fmla="*/ 2147483647 w 2921"/>
              <a:gd name="T7" fmla="*/ 705437793 h 35"/>
              <a:gd name="T8" fmla="*/ 315164785 w 2921"/>
              <a:gd name="T9" fmla="*/ 705437793 h 35"/>
              <a:gd name="T10" fmla="*/ 0 w 2921"/>
              <a:gd name="T11" fmla="*/ 342609610 h 35"/>
              <a:gd name="T12" fmla="*/ 315164785 w 2921"/>
              <a:gd name="T13" fmla="*/ 705437793 h 35"/>
              <a:gd name="T14" fmla="*/ 111242899 w 2921"/>
              <a:gd name="T15" fmla="*/ 604639933 h 35"/>
              <a:gd name="T16" fmla="*/ 0 w 2921"/>
              <a:gd name="T17" fmla="*/ 342609610 h 35"/>
              <a:gd name="T18" fmla="*/ 111242899 w 2921"/>
              <a:gd name="T19" fmla="*/ 80653345 h 35"/>
              <a:gd name="T20" fmla="*/ 315164785 w 2921"/>
              <a:gd name="T21" fmla="*/ 0 h 35"/>
              <a:gd name="T22" fmla="*/ 667457460 w 2921"/>
              <a:gd name="T23" fmla="*/ 342609610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5"/>
              <a:gd name="T38" fmla="*/ 2921 w 2921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5">
                <a:moveTo>
                  <a:pt x="36" y="17"/>
                </a:moveTo>
                <a:lnTo>
                  <a:pt x="17" y="0"/>
                </a:lnTo>
                <a:lnTo>
                  <a:pt x="2921" y="0"/>
                </a:lnTo>
                <a:lnTo>
                  <a:pt x="2921" y="35"/>
                </a:lnTo>
                <a:lnTo>
                  <a:pt x="17" y="35"/>
                </a:lnTo>
                <a:lnTo>
                  <a:pt x="0" y="17"/>
                </a:lnTo>
                <a:lnTo>
                  <a:pt x="17" y="35"/>
                </a:lnTo>
                <a:lnTo>
                  <a:pt x="6" y="30"/>
                </a:lnTo>
                <a:lnTo>
                  <a:pt x="0" y="17"/>
                </a:lnTo>
                <a:lnTo>
                  <a:pt x="6" y="4"/>
                </a:lnTo>
                <a:lnTo>
                  <a:pt x="17" y="0"/>
                </a:lnTo>
                <a:lnTo>
                  <a:pt x="36" y="17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2" name="Freeform 78">
            <a:extLst>
              <a:ext uri="{FF2B5EF4-FFF2-40B4-BE49-F238E27FC236}">
                <a16:creationId xmlns:a16="http://schemas.microsoft.com/office/drawing/2014/main" id="{CA55859A-9D48-4819-972A-198E94B789D1}"/>
              </a:ext>
            </a:extLst>
          </p:cNvPr>
          <p:cNvSpPr>
            <a:spLocks/>
          </p:cNvSpPr>
          <p:nvPr/>
        </p:nvSpPr>
        <p:spPr bwMode="auto">
          <a:xfrm>
            <a:off x="7866063" y="5008564"/>
            <a:ext cx="773112" cy="9525"/>
          </a:xfrm>
          <a:custGeom>
            <a:avLst/>
            <a:gdLst>
              <a:gd name="T0" fmla="*/ 667457460 w 2921"/>
              <a:gd name="T1" fmla="*/ 342609610 h 35"/>
              <a:gd name="T2" fmla="*/ 315164785 w 2921"/>
              <a:gd name="T3" fmla="*/ 0 h 35"/>
              <a:gd name="T4" fmla="*/ 2147483647 w 2921"/>
              <a:gd name="T5" fmla="*/ 0 h 35"/>
              <a:gd name="T6" fmla="*/ 2147483647 w 2921"/>
              <a:gd name="T7" fmla="*/ 705437793 h 35"/>
              <a:gd name="T8" fmla="*/ 315164785 w 2921"/>
              <a:gd name="T9" fmla="*/ 705437793 h 35"/>
              <a:gd name="T10" fmla="*/ 0 w 2921"/>
              <a:gd name="T11" fmla="*/ 342609610 h 35"/>
              <a:gd name="T12" fmla="*/ 315164785 w 2921"/>
              <a:gd name="T13" fmla="*/ 705437793 h 35"/>
              <a:gd name="T14" fmla="*/ 111242899 w 2921"/>
              <a:gd name="T15" fmla="*/ 604639933 h 35"/>
              <a:gd name="T16" fmla="*/ 0 w 2921"/>
              <a:gd name="T17" fmla="*/ 342609610 h 35"/>
              <a:gd name="T18" fmla="*/ 111242899 w 2921"/>
              <a:gd name="T19" fmla="*/ 80653345 h 35"/>
              <a:gd name="T20" fmla="*/ 315164785 w 2921"/>
              <a:gd name="T21" fmla="*/ 0 h 35"/>
              <a:gd name="T22" fmla="*/ 667457460 w 2921"/>
              <a:gd name="T23" fmla="*/ 342609610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5"/>
              <a:gd name="T38" fmla="*/ 2921 w 2921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5">
                <a:moveTo>
                  <a:pt x="36" y="17"/>
                </a:moveTo>
                <a:lnTo>
                  <a:pt x="17" y="0"/>
                </a:lnTo>
                <a:lnTo>
                  <a:pt x="2921" y="0"/>
                </a:lnTo>
                <a:lnTo>
                  <a:pt x="2921" y="35"/>
                </a:lnTo>
                <a:lnTo>
                  <a:pt x="17" y="35"/>
                </a:lnTo>
                <a:lnTo>
                  <a:pt x="0" y="17"/>
                </a:lnTo>
                <a:lnTo>
                  <a:pt x="17" y="35"/>
                </a:lnTo>
                <a:lnTo>
                  <a:pt x="6" y="30"/>
                </a:lnTo>
                <a:lnTo>
                  <a:pt x="0" y="17"/>
                </a:lnTo>
                <a:lnTo>
                  <a:pt x="6" y="4"/>
                </a:lnTo>
                <a:lnTo>
                  <a:pt x="17" y="0"/>
                </a:lnTo>
                <a:lnTo>
                  <a:pt x="36" y="17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3" name="Freeform 79">
            <a:extLst>
              <a:ext uri="{FF2B5EF4-FFF2-40B4-BE49-F238E27FC236}">
                <a16:creationId xmlns:a16="http://schemas.microsoft.com/office/drawing/2014/main" id="{11A5E783-8273-4945-9B0B-D09FCC0E7C1E}"/>
              </a:ext>
            </a:extLst>
          </p:cNvPr>
          <p:cNvSpPr>
            <a:spLocks/>
          </p:cNvSpPr>
          <p:nvPr/>
        </p:nvSpPr>
        <p:spPr bwMode="auto">
          <a:xfrm>
            <a:off x="7923214" y="4429126"/>
            <a:ext cx="295275" cy="55563"/>
          </a:xfrm>
          <a:custGeom>
            <a:avLst/>
            <a:gdLst>
              <a:gd name="T0" fmla="*/ 0 w 1115"/>
              <a:gd name="T1" fmla="*/ 2147483647 h 212"/>
              <a:gd name="T2" fmla="*/ 1968616895 w 1115"/>
              <a:gd name="T3" fmla="*/ 0 h 212"/>
              <a:gd name="T4" fmla="*/ 2147483647 w 1115"/>
              <a:gd name="T5" fmla="*/ 0 h 212"/>
              <a:gd name="T6" fmla="*/ 2147483647 w 1115"/>
              <a:gd name="T7" fmla="*/ 2147483647 h 212"/>
              <a:gd name="T8" fmla="*/ 0 w 1115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2"/>
              <a:gd name="T17" fmla="*/ 1115 w 1115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2">
                <a:moveTo>
                  <a:pt x="0" y="212"/>
                </a:moveTo>
                <a:lnTo>
                  <a:pt x="106" y="0"/>
                </a:lnTo>
                <a:lnTo>
                  <a:pt x="975" y="0"/>
                </a:lnTo>
                <a:lnTo>
                  <a:pt x="1115" y="212"/>
                </a:lnTo>
                <a:lnTo>
                  <a:pt x="0" y="212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4" name="Freeform 80">
            <a:extLst>
              <a:ext uri="{FF2B5EF4-FFF2-40B4-BE49-F238E27FC236}">
                <a16:creationId xmlns:a16="http://schemas.microsoft.com/office/drawing/2014/main" id="{F6730131-25DA-4C78-A5F8-F6DED0F08211}"/>
              </a:ext>
            </a:extLst>
          </p:cNvPr>
          <p:cNvSpPr>
            <a:spLocks/>
          </p:cNvSpPr>
          <p:nvPr/>
        </p:nvSpPr>
        <p:spPr bwMode="auto">
          <a:xfrm>
            <a:off x="7923214" y="4429126"/>
            <a:ext cx="295275" cy="55563"/>
          </a:xfrm>
          <a:custGeom>
            <a:avLst/>
            <a:gdLst>
              <a:gd name="T0" fmla="*/ 0 w 1115"/>
              <a:gd name="T1" fmla="*/ 2147483647 h 212"/>
              <a:gd name="T2" fmla="*/ 1968616895 w 1115"/>
              <a:gd name="T3" fmla="*/ 0 h 212"/>
              <a:gd name="T4" fmla="*/ 2147483647 w 1115"/>
              <a:gd name="T5" fmla="*/ 0 h 212"/>
              <a:gd name="T6" fmla="*/ 2147483647 w 1115"/>
              <a:gd name="T7" fmla="*/ 2147483647 h 212"/>
              <a:gd name="T8" fmla="*/ 0 w 1115"/>
              <a:gd name="T9" fmla="*/ 2147483647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2"/>
              <a:gd name="T17" fmla="*/ 1115 w 1115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2">
                <a:moveTo>
                  <a:pt x="0" y="212"/>
                </a:moveTo>
                <a:lnTo>
                  <a:pt x="106" y="0"/>
                </a:lnTo>
                <a:lnTo>
                  <a:pt x="975" y="0"/>
                </a:lnTo>
                <a:lnTo>
                  <a:pt x="1115" y="212"/>
                </a:lnTo>
                <a:lnTo>
                  <a:pt x="0" y="212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5" name="Freeform 81">
            <a:extLst>
              <a:ext uri="{FF2B5EF4-FFF2-40B4-BE49-F238E27FC236}">
                <a16:creationId xmlns:a16="http://schemas.microsoft.com/office/drawing/2014/main" id="{5A46032A-7272-4A05-9EA6-BD392D7F3BF8}"/>
              </a:ext>
            </a:extLst>
          </p:cNvPr>
          <p:cNvSpPr>
            <a:spLocks/>
          </p:cNvSpPr>
          <p:nvPr/>
        </p:nvSpPr>
        <p:spPr bwMode="auto">
          <a:xfrm>
            <a:off x="7918450" y="4424363"/>
            <a:ext cx="38100" cy="61912"/>
          </a:xfrm>
          <a:custGeom>
            <a:avLst/>
            <a:gdLst>
              <a:gd name="T0" fmla="*/ 2147483647 w 140"/>
              <a:gd name="T1" fmla="*/ 633729249 h 238"/>
              <a:gd name="T2" fmla="*/ 2147483647 w 140"/>
              <a:gd name="T3" fmla="*/ 457651696 h 238"/>
              <a:gd name="T4" fmla="*/ 685293243 w 140"/>
              <a:gd name="T5" fmla="*/ 2147483647 h 238"/>
              <a:gd name="T6" fmla="*/ 0 w 140"/>
              <a:gd name="T7" fmla="*/ 2147483647 h 238"/>
              <a:gd name="T8" fmla="*/ 2116313107 w 140"/>
              <a:gd name="T9" fmla="*/ 193603782 h 238"/>
              <a:gd name="T10" fmla="*/ 2147483647 w 140"/>
              <a:gd name="T11" fmla="*/ 0 h 238"/>
              <a:gd name="T12" fmla="*/ 2116313107 w 140"/>
              <a:gd name="T13" fmla="*/ 193603782 h 238"/>
              <a:gd name="T14" fmla="*/ 2147483647 w 140"/>
              <a:gd name="T15" fmla="*/ 70444425 h 238"/>
              <a:gd name="T16" fmla="*/ 2147483647 w 140"/>
              <a:gd name="T17" fmla="*/ 0 h 238"/>
              <a:gd name="T18" fmla="*/ 2147483647 w 140"/>
              <a:gd name="T19" fmla="*/ 0 h 238"/>
              <a:gd name="T20" fmla="*/ 2147483647 w 140"/>
              <a:gd name="T21" fmla="*/ 17594197 h 238"/>
              <a:gd name="T22" fmla="*/ 2147483647 w 140"/>
              <a:gd name="T23" fmla="*/ 88038614 h 238"/>
              <a:gd name="T24" fmla="*/ 2147483647 w 140"/>
              <a:gd name="T25" fmla="*/ 211265606 h 238"/>
              <a:gd name="T26" fmla="*/ 2147483647 w 140"/>
              <a:gd name="T27" fmla="*/ 334492631 h 238"/>
              <a:gd name="T28" fmla="*/ 2147483647 w 140"/>
              <a:gd name="T29" fmla="*/ 457651696 h 238"/>
              <a:gd name="T30" fmla="*/ 2147483647 w 140"/>
              <a:gd name="T31" fmla="*/ 633729249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"/>
              <a:gd name="T49" fmla="*/ 0 h 238"/>
              <a:gd name="T50" fmla="*/ 140 w 140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" h="238">
                <a:moveTo>
                  <a:pt x="122" y="36"/>
                </a:moveTo>
                <a:lnTo>
                  <a:pt x="139" y="26"/>
                </a:lnTo>
                <a:lnTo>
                  <a:pt x="34" y="238"/>
                </a:lnTo>
                <a:lnTo>
                  <a:pt x="0" y="224"/>
                </a:lnTo>
                <a:lnTo>
                  <a:pt x="105" y="11"/>
                </a:lnTo>
                <a:lnTo>
                  <a:pt x="122" y="0"/>
                </a:lnTo>
                <a:lnTo>
                  <a:pt x="105" y="11"/>
                </a:lnTo>
                <a:lnTo>
                  <a:pt x="111" y="4"/>
                </a:lnTo>
                <a:lnTo>
                  <a:pt x="117" y="0"/>
                </a:lnTo>
                <a:lnTo>
                  <a:pt x="123" y="0"/>
                </a:lnTo>
                <a:lnTo>
                  <a:pt x="130" y="1"/>
                </a:lnTo>
                <a:lnTo>
                  <a:pt x="135" y="5"/>
                </a:lnTo>
                <a:lnTo>
                  <a:pt x="139" y="12"/>
                </a:lnTo>
                <a:lnTo>
                  <a:pt x="140" y="19"/>
                </a:lnTo>
                <a:lnTo>
                  <a:pt x="139" y="26"/>
                </a:lnTo>
                <a:lnTo>
                  <a:pt x="122" y="3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Freeform 82">
            <a:extLst>
              <a:ext uri="{FF2B5EF4-FFF2-40B4-BE49-F238E27FC236}">
                <a16:creationId xmlns:a16="http://schemas.microsoft.com/office/drawing/2014/main" id="{4733988E-4303-46E0-97E3-22167E4D840D}"/>
              </a:ext>
            </a:extLst>
          </p:cNvPr>
          <p:cNvSpPr>
            <a:spLocks/>
          </p:cNvSpPr>
          <p:nvPr/>
        </p:nvSpPr>
        <p:spPr bwMode="auto">
          <a:xfrm>
            <a:off x="7918450" y="4424363"/>
            <a:ext cx="38100" cy="61912"/>
          </a:xfrm>
          <a:custGeom>
            <a:avLst/>
            <a:gdLst>
              <a:gd name="T0" fmla="*/ 2147483647 w 140"/>
              <a:gd name="T1" fmla="*/ 633729249 h 238"/>
              <a:gd name="T2" fmla="*/ 2147483647 w 140"/>
              <a:gd name="T3" fmla="*/ 457651696 h 238"/>
              <a:gd name="T4" fmla="*/ 685293243 w 140"/>
              <a:gd name="T5" fmla="*/ 2147483647 h 238"/>
              <a:gd name="T6" fmla="*/ 0 w 140"/>
              <a:gd name="T7" fmla="*/ 2147483647 h 238"/>
              <a:gd name="T8" fmla="*/ 2116313107 w 140"/>
              <a:gd name="T9" fmla="*/ 193603782 h 238"/>
              <a:gd name="T10" fmla="*/ 2147483647 w 140"/>
              <a:gd name="T11" fmla="*/ 0 h 238"/>
              <a:gd name="T12" fmla="*/ 2116313107 w 140"/>
              <a:gd name="T13" fmla="*/ 193603782 h 238"/>
              <a:gd name="T14" fmla="*/ 2147483647 w 140"/>
              <a:gd name="T15" fmla="*/ 70444425 h 238"/>
              <a:gd name="T16" fmla="*/ 2147483647 w 140"/>
              <a:gd name="T17" fmla="*/ 0 h 238"/>
              <a:gd name="T18" fmla="*/ 2147483647 w 140"/>
              <a:gd name="T19" fmla="*/ 0 h 238"/>
              <a:gd name="T20" fmla="*/ 2147483647 w 140"/>
              <a:gd name="T21" fmla="*/ 17594197 h 238"/>
              <a:gd name="T22" fmla="*/ 2147483647 w 140"/>
              <a:gd name="T23" fmla="*/ 88038614 h 238"/>
              <a:gd name="T24" fmla="*/ 2147483647 w 140"/>
              <a:gd name="T25" fmla="*/ 211265606 h 238"/>
              <a:gd name="T26" fmla="*/ 2147483647 w 140"/>
              <a:gd name="T27" fmla="*/ 334492631 h 238"/>
              <a:gd name="T28" fmla="*/ 2147483647 w 140"/>
              <a:gd name="T29" fmla="*/ 457651696 h 238"/>
              <a:gd name="T30" fmla="*/ 2147483647 w 140"/>
              <a:gd name="T31" fmla="*/ 633729249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"/>
              <a:gd name="T49" fmla="*/ 0 h 238"/>
              <a:gd name="T50" fmla="*/ 140 w 140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" h="238">
                <a:moveTo>
                  <a:pt x="122" y="36"/>
                </a:moveTo>
                <a:lnTo>
                  <a:pt x="139" y="26"/>
                </a:lnTo>
                <a:lnTo>
                  <a:pt x="34" y="238"/>
                </a:lnTo>
                <a:lnTo>
                  <a:pt x="0" y="224"/>
                </a:lnTo>
                <a:lnTo>
                  <a:pt x="105" y="11"/>
                </a:lnTo>
                <a:lnTo>
                  <a:pt x="122" y="0"/>
                </a:lnTo>
                <a:lnTo>
                  <a:pt x="105" y="11"/>
                </a:lnTo>
                <a:lnTo>
                  <a:pt x="111" y="4"/>
                </a:lnTo>
                <a:lnTo>
                  <a:pt x="117" y="0"/>
                </a:lnTo>
                <a:lnTo>
                  <a:pt x="123" y="0"/>
                </a:lnTo>
                <a:lnTo>
                  <a:pt x="130" y="1"/>
                </a:lnTo>
                <a:lnTo>
                  <a:pt x="135" y="5"/>
                </a:lnTo>
                <a:lnTo>
                  <a:pt x="139" y="12"/>
                </a:lnTo>
                <a:lnTo>
                  <a:pt x="140" y="19"/>
                </a:lnTo>
                <a:lnTo>
                  <a:pt x="139" y="26"/>
                </a:lnTo>
                <a:lnTo>
                  <a:pt x="122" y="3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7" name="Freeform 83">
            <a:extLst>
              <a:ext uri="{FF2B5EF4-FFF2-40B4-BE49-F238E27FC236}">
                <a16:creationId xmlns:a16="http://schemas.microsoft.com/office/drawing/2014/main" id="{B44F2572-D8F9-44E4-86B4-70D9D3B0F83F}"/>
              </a:ext>
            </a:extLst>
          </p:cNvPr>
          <p:cNvSpPr>
            <a:spLocks/>
          </p:cNvSpPr>
          <p:nvPr/>
        </p:nvSpPr>
        <p:spPr bwMode="auto">
          <a:xfrm>
            <a:off x="7950200" y="4424364"/>
            <a:ext cx="234950" cy="9525"/>
          </a:xfrm>
          <a:custGeom>
            <a:avLst/>
            <a:gdLst>
              <a:gd name="T0" fmla="*/ 2147483647 w 884"/>
              <a:gd name="T1" fmla="*/ 518591977 h 36"/>
              <a:gd name="T2" fmla="*/ 2147483647 w 884"/>
              <a:gd name="T3" fmla="*/ 666791257 h 36"/>
              <a:gd name="T4" fmla="*/ 0 w 884"/>
              <a:gd name="T5" fmla="*/ 666791257 h 36"/>
              <a:gd name="T6" fmla="*/ 0 w 884"/>
              <a:gd name="T7" fmla="*/ 0 h 36"/>
              <a:gd name="T8" fmla="*/ 2147483647 w 884"/>
              <a:gd name="T9" fmla="*/ 0 h 36"/>
              <a:gd name="T10" fmla="*/ 2147483647 w 884"/>
              <a:gd name="T11" fmla="*/ 148199214 h 36"/>
              <a:gd name="T12" fmla="*/ 2147483647 w 884"/>
              <a:gd name="T13" fmla="*/ 0 h 36"/>
              <a:gd name="T14" fmla="*/ 2147483647 w 884"/>
              <a:gd name="T15" fmla="*/ 92615802 h 36"/>
              <a:gd name="T16" fmla="*/ 2147483647 w 884"/>
              <a:gd name="T17" fmla="*/ 351911691 h 36"/>
              <a:gd name="T18" fmla="*/ 2147483647 w 884"/>
              <a:gd name="T19" fmla="*/ 574175488 h 36"/>
              <a:gd name="T20" fmla="*/ 2147483647 w 884"/>
              <a:gd name="T21" fmla="*/ 666791257 h 36"/>
              <a:gd name="T22" fmla="*/ 2147483647 w 884"/>
              <a:gd name="T23" fmla="*/ 518591977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4"/>
              <a:gd name="T37" fmla="*/ 0 h 36"/>
              <a:gd name="T38" fmla="*/ 884 w 884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4" h="36">
                <a:moveTo>
                  <a:pt x="852" y="28"/>
                </a:moveTo>
                <a:lnTo>
                  <a:pt x="869" y="36"/>
                </a:lnTo>
                <a:lnTo>
                  <a:pt x="0" y="36"/>
                </a:lnTo>
                <a:lnTo>
                  <a:pt x="0" y="0"/>
                </a:lnTo>
                <a:lnTo>
                  <a:pt x="869" y="0"/>
                </a:lnTo>
                <a:lnTo>
                  <a:pt x="883" y="8"/>
                </a:lnTo>
                <a:lnTo>
                  <a:pt x="869" y="0"/>
                </a:lnTo>
                <a:lnTo>
                  <a:pt x="880" y="5"/>
                </a:lnTo>
                <a:lnTo>
                  <a:pt x="884" y="19"/>
                </a:lnTo>
                <a:lnTo>
                  <a:pt x="880" y="31"/>
                </a:lnTo>
                <a:lnTo>
                  <a:pt x="869" y="36"/>
                </a:lnTo>
                <a:lnTo>
                  <a:pt x="852" y="2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8" name="Freeform 84">
            <a:extLst>
              <a:ext uri="{FF2B5EF4-FFF2-40B4-BE49-F238E27FC236}">
                <a16:creationId xmlns:a16="http://schemas.microsoft.com/office/drawing/2014/main" id="{F0D06E0E-3A92-4611-9D38-52045B579431}"/>
              </a:ext>
            </a:extLst>
          </p:cNvPr>
          <p:cNvSpPr>
            <a:spLocks/>
          </p:cNvSpPr>
          <p:nvPr/>
        </p:nvSpPr>
        <p:spPr bwMode="auto">
          <a:xfrm>
            <a:off x="7950200" y="4424364"/>
            <a:ext cx="234950" cy="9525"/>
          </a:xfrm>
          <a:custGeom>
            <a:avLst/>
            <a:gdLst>
              <a:gd name="T0" fmla="*/ 2147483647 w 884"/>
              <a:gd name="T1" fmla="*/ 518591977 h 36"/>
              <a:gd name="T2" fmla="*/ 2147483647 w 884"/>
              <a:gd name="T3" fmla="*/ 666791257 h 36"/>
              <a:gd name="T4" fmla="*/ 0 w 884"/>
              <a:gd name="T5" fmla="*/ 666791257 h 36"/>
              <a:gd name="T6" fmla="*/ 0 w 884"/>
              <a:gd name="T7" fmla="*/ 0 h 36"/>
              <a:gd name="T8" fmla="*/ 2147483647 w 884"/>
              <a:gd name="T9" fmla="*/ 0 h 36"/>
              <a:gd name="T10" fmla="*/ 2147483647 w 884"/>
              <a:gd name="T11" fmla="*/ 148199214 h 36"/>
              <a:gd name="T12" fmla="*/ 2147483647 w 884"/>
              <a:gd name="T13" fmla="*/ 0 h 36"/>
              <a:gd name="T14" fmla="*/ 2147483647 w 884"/>
              <a:gd name="T15" fmla="*/ 92615802 h 36"/>
              <a:gd name="T16" fmla="*/ 2147483647 w 884"/>
              <a:gd name="T17" fmla="*/ 351911691 h 36"/>
              <a:gd name="T18" fmla="*/ 2147483647 w 884"/>
              <a:gd name="T19" fmla="*/ 574175488 h 36"/>
              <a:gd name="T20" fmla="*/ 2147483647 w 884"/>
              <a:gd name="T21" fmla="*/ 666791257 h 36"/>
              <a:gd name="T22" fmla="*/ 2147483647 w 884"/>
              <a:gd name="T23" fmla="*/ 518591977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4"/>
              <a:gd name="T37" fmla="*/ 0 h 36"/>
              <a:gd name="T38" fmla="*/ 884 w 884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4" h="36">
                <a:moveTo>
                  <a:pt x="852" y="28"/>
                </a:moveTo>
                <a:lnTo>
                  <a:pt x="869" y="36"/>
                </a:lnTo>
                <a:lnTo>
                  <a:pt x="0" y="36"/>
                </a:lnTo>
                <a:lnTo>
                  <a:pt x="0" y="0"/>
                </a:lnTo>
                <a:lnTo>
                  <a:pt x="869" y="0"/>
                </a:lnTo>
                <a:lnTo>
                  <a:pt x="883" y="8"/>
                </a:lnTo>
                <a:lnTo>
                  <a:pt x="869" y="0"/>
                </a:lnTo>
                <a:lnTo>
                  <a:pt x="880" y="5"/>
                </a:lnTo>
                <a:lnTo>
                  <a:pt x="884" y="19"/>
                </a:lnTo>
                <a:lnTo>
                  <a:pt x="880" y="31"/>
                </a:lnTo>
                <a:lnTo>
                  <a:pt x="869" y="36"/>
                </a:lnTo>
                <a:lnTo>
                  <a:pt x="852" y="2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Freeform 85">
            <a:extLst>
              <a:ext uri="{FF2B5EF4-FFF2-40B4-BE49-F238E27FC236}">
                <a16:creationId xmlns:a16="http://schemas.microsoft.com/office/drawing/2014/main" id="{8EC0B7C7-7489-4770-A3B8-2C12006175B5}"/>
              </a:ext>
            </a:extLst>
          </p:cNvPr>
          <p:cNvSpPr>
            <a:spLocks/>
          </p:cNvSpPr>
          <p:nvPr/>
        </p:nvSpPr>
        <p:spPr bwMode="auto">
          <a:xfrm>
            <a:off x="8177214" y="4425950"/>
            <a:ext cx="46037" cy="63500"/>
          </a:xfrm>
          <a:custGeom>
            <a:avLst/>
            <a:gdLst>
              <a:gd name="T0" fmla="*/ 2147483647 w 175"/>
              <a:gd name="T1" fmla="*/ 2147483647 h 241"/>
              <a:gd name="T2" fmla="*/ 2147483647 w 175"/>
              <a:gd name="T3" fmla="*/ 2147483647 h 241"/>
              <a:gd name="T4" fmla="*/ 0 w 175"/>
              <a:gd name="T5" fmla="*/ 365867805 h 241"/>
              <a:gd name="T6" fmla="*/ 564367386 w 175"/>
              <a:gd name="T7" fmla="*/ 0 h 241"/>
              <a:gd name="T8" fmla="*/ 2147483647 w 175"/>
              <a:gd name="T9" fmla="*/ 2147483647 h 241"/>
              <a:gd name="T10" fmla="*/ 2147483647 w 175"/>
              <a:gd name="T11" fmla="*/ 2147483647 h 241"/>
              <a:gd name="T12" fmla="*/ 2147483647 w 175"/>
              <a:gd name="T13" fmla="*/ 2147483647 h 241"/>
              <a:gd name="T14" fmla="*/ 2147483647 w 175"/>
              <a:gd name="T15" fmla="*/ 2147483647 h 241"/>
              <a:gd name="T16" fmla="*/ 2147483647 w 175"/>
              <a:gd name="T17" fmla="*/ 2147483647 h 241"/>
              <a:gd name="T18" fmla="*/ 2147483647 w 175"/>
              <a:gd name="T19" fmla="*/ 2147483647 h 241"/>
              <a:gd name="T20" fmla="*/ 2147483647 w 175"/>
              <a:gd name="T21" fmla="*/ 2147483647 h 241"/>
              <a:gd name="T22" fmla="*/ 2147483647 w 175"/>
              <a:gd name="T23" fmla="*/ 2147483647 h 241"/>
              <a:gd name="T24" fmla="*/ 2147483647 w 175"/>
              <a:gd name="T25" fmla="*/ 2147483647 h 241"/>
              <a:gd name="T26" fmla="*/ 2147483647 w 175"/>
              <a:gd name="T27" fmla="*/ 2147483647 h 241"/>
              <a:gd name="T28" fmla="*/ 2147483647 w 175"/>
              <a:gd name="T29" fmla="*/ 2147483647 h 241"/>
              <a:gd name="T30" fmla="*/ 2147483647 w 175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"/>
              <a:gd name="T49" fmla="*/ 0 h 241"/>
              <a:gd name="T50" fmla="*/ 175 w 175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" h="241">
                <a:moveTo>
                  <a:pt x="157" y="204"/>
                </a:moveTo>
                <a:lnTo>
                  <a:pt x="142" y="233"/>
                </a:lnTo>
                <a:lnTo>
                  <a:pt x="0" y="20"/>
                </a:lnTo>
                <a:lnTo>
                  <a:pt x="31" y="0"/>
                </a:lnTo>
                <a:lnTo>
                  <a:pt x="173" y="213"/>
                </a:lnTo>
                <a:lnTo>
                  <a:pt x="157" y="241"/>
                </a:lnTo>
                <a:lnTo>
                  <a:pt x="173" y="213"/>
                </a:lnTo>
                <a:lnTo>
                  <a:pt x="175" y="221"/>
                </a:lnTo>
                <a:lnTo>
                  <a:pt x="175" y="226"/>
                </a:lnTo>
                <a:lnTo>
                  <a:pt x="171" y="233"/>
                </a:lnTo>
                <a:lnTo>
                  <a:pt x="166" y="239"/>
                </a:lnTo>
                <a:lnTo>
                  <a:pt x="161" y="241"/>
                </a:lnTo>
                <a:lnTo>
                  <a:pt x="154" y="241"/>
                </a:lnTo>
                <a:lnTo>
                  <a:pt x="147" y="240"/>
                </a:lnTo>
                <a:lnTo>
                  <a:pt x="142" y="233"/>
                </a:lnTo>
                <a:lnTo>
                  <a:pt x="157" y="204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Freeform 86">
            <a:extLst>
              <a:ext uri="{FF2B5EF4-FFF2-40B4-BE49-F238E27FC236}">
                <a16:creationId xmlns:a16="http://schemas.microsoft.com/office/drawing/2014/main" id="{29EE1E77-FE58-4EDE-AD8C-AABD78A952D0}"/>
              </a:ext>
            </a:extLst>
          </p:cNvPr>
          <p:cNvSpPr>
            <a:spLocks/>
          </p:cNvSpPr>
          <p:nvPr/>
        </p:nvSpPr>
        <p:spPr bwMode="auto">
          <a:xfrm>
            <a:off x="8177214" y="4425950"/>
            <a:ext cx="46037" cy="63500"/>
          </a:xfrm>
          <a:custGeom>
            <a:avLst/>
            <a:gdLst>
              <a:gd name="T0" fmla="*/ 2147483647 w 175"/>
              <a:gd name="T1" fmla="*/ 2147483647 h 241"/>
              <a:gd name="T2" fmla="*/ 2147483647 w 175"/>
              <a:gd name="T3" fmla="*/ 2147483647 h 241"/>
              <a:gd name="T4" fmla="*/ 0 w 175"/>
              <a:gd name="T5" fmla="*/ 365867805 h 241"/>
              <a:gd name="T6" fmla="*/ 564367386 w 175"/>
              <a:gd name="T7" fmla="*/ 0 h 241"/>
              <a:gd name="T8" fmla="*/ 2147483647 w 175"/>
              <a:gd name="T9" fmla="*/ 2147483647 h 241"/>
              <a:gd name="T10" fmla="*/ 2147483647 w 175"/>
              <a:gd name="T11" fmla="*/ 2147483647 h 241"/>
              <a:gd name="T12" fmla="*/ 2147483647 w 175"/>
              <a:gd name="T13" fmla="*/ 2147483647 h 241"/>
              <a:gd name="T14" fmla="*/ 2147483647 w 175"/>
              <a:gd name="T15" fmla="*/ 2147483647 h 241"/>
              <a:gd name="T16" fmla="*/ 2147483647 w 175"/>
              <a:gd name="T17" fmla="*/ 2147483647 h 241"/>
              <a:gd name="T18" fmla="*/ 2147483647 w 175"/>
              <a:gd name="T19" fmla="*/ 2147483647 h 241"/>
              <a:gd name="T20" fmla="*/ 2147483647 w 175"/>
              <a:gd name="T21" fmla="*/ 2147483647 h 241"/>
              <a:gd name="T22" fmla="*/ 2147483647 w 175"/>
              <a:gd name="T23" fmla="*/ 2147483647 h 241"/>
              <a:gd name="T24" fmla="*/ 2147483647 w 175"/>
              <a:gd name="T25" fmla="*/ 2147483647 h 241"/>
              <a:gd name="T26" fmla="*/ 2147483647 w 175"/>
              <a:gd name="T27" fmla="*/ 2147483647 h 241"/>
              <a:gd name="T28" fmla="*/ 2147483647 w 175"/>
              <a:gd name="T29" fmla="*/ 2147483647 h 241"/>
              <a:gd name="T30" fmla="*/ 2147483647 w 175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"/>
              <a:gd name="T49" fmla="*/ 0 h 241"/>
              <a:gd name="T50" fmla="*/ 175 w 175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" h="241">
                <a:moveTo>
                  <a:pt x="157" y="204"/>
                </a:moveTo>
                <a:lnTo>
                  <a:pt x="142" y="233"/>
                </a:lnTo>
                <a:lnTo>
                  <a:pt x="0" y="20"/>
                </a:lnTo>
                <a:lnTo>
                  <a:pt x="31" y="0"/>
                </a:lnTo>
                <a:lnTo>
                  <a:pt x="173" y="213"/>
                </a:lnTo>
                <a:lnTo>
                  <a:pt x="157" y="241"/>
                </a:lnTo>
                <a:lnTo>
                  <a:pt x="173" y="213"/>
                </a:lnTo>
                <a:lnTo>
                  <a:pt x="175" y="221"/>
                </a:lnTo>
                <a:lnTo>
                  <a:pt x="175" y="226"/>
                </a:lnTo>
                <a:lnTo>
                  <a:pt x="171" y="233"/>
                </a:lnTo>
                <a:lnTo>
                  <a:pt x="166" y="239"/>
                </a:lnTo>
                <a:lnTo>
                  <a:pt x="161" y="241"/>
                </a:lnTo>
                <a:lnTo>
                  <a:pt x="154" y="241"/>
                </a:lnTo>
                <a:lnTo>
                  <a:pt x="147" y="240"/>
                </a:lnTo>
                <a:lnTo>
                  <a:pt x="142" y="233"/>
                </a:lnTo>
                <a:lnTo>
                  <a:pt x="157" y="204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1" name="Freeform 87">
            <a:extLst>
              <a:ext uri="{FF2B5EF4-FFF2-40B4-BE49-F238E27FC236}">
                <a16:creationId xmlns:a16="http://schemas.microsoft.com/office/drawing/2014/main" id="{555E8C6C-9961-48E6-A7B2-BAE6D07F037B}"/>
              </a:ext>
            </a:extLst>
          </p:cNvPr>
          <p:cNvSpPr>
            <a:spLocks/>
          </p:cNvSpPr>
          <p:nvPr/>
        </p:nvSpPr>
        <p:spPr bwMode="auto">
          <a:xfrm>
            <a:off x="7918450" y="4479926"/>
            <a:ext cx="300038" cy="9525"/>
          </a:xfrm>
          <a:custGeom>
            <a:avLst/>
            <a:gdLst>
              <a:gd name="T0" fmla="*/ 668531778 w 1133"/>
              <a:gd name="T1" fmla="*/ 443554740 h 37"/>
              <a:gd name="T2" fmla="*/ 334301110 w 1133"/>
              <a:gd name="T3" fmla="*/ 0 h 37"/>
              <a:gd name="T4" fmla="*/ 2147483647 w 1133"/>
              <a:gd name="T5" fmla="*/ 0 h 37"/>
              <a:gd name="T6" fmla="*/ 2147483647 w 1133"/>
              <a:gd name="T7" fmla="*/ 631235648 h 37"/>
              <a:gd name="T8" fmla="*/ 334301110 w 1133"/>
              <a:gd name="T9" fmla="*/ 631235648 h 37"/>
              <a:gd name="T10" fmla="*/ 37167903 w 1133"/>
              <a:gd name="T11" fmla="*/ 204712567 h 37"/>
              <a:gd name="T12" fmla="*/ 334301110 w 1133"/>
              <a:gd name="T13" fmla="*/ 631235648 h 37"/>
              <a:gd name="T14" fmla="*/ 111433780 w 1133"/>
              <a:gd name="T15" fmla="*/ 528845931 h 37"/>
              <a:gd name="T16" fmla="*/ 0 w 1133"/>
              <a:gd name="T17" fmla="*/ 324133686 h 37"/>
              <a:gd name="T18" fmla="*/ 111433780 w 1133"/>
              <a:gd name="T19" fmla="*/ 119421086 h 37"/>
              <a:gd name="T20" fmla="*/ 334301110 w 1133"/>
              <a:gd name="T21" fmla="*/ 0 h 37"/>
              <a:gd name="T22" fmla="*/ 668531778 w 1133"/>
              <a:gd name="T23" fmla="*/ 443554740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7"/>
              <a:gd name="T38" fmla="*/ 1133 w 1133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7">
                <a:moveTo>
                  <a:pt x="36" y="26"/>
                </a:moveTo>
                <a:lnTo>
                  <a:pt x="18" y="0"/>
                </a:lnTo>
                <a:lnTo>
                  <a:pt x="1133" y="0"/>
                </a:lnTo>
                <a:lnTo>
                  <a:pt x="1133" y="37"/>
                </a:lnTo>
                <a:lnTo>
                  <a:pt x="18" y="37"/>
                </a:lnTo>
                <a:lnTo>
                  <a:pt x="2" y="12"/>
                </a:lnTo>
                <a:lnTo>
                  <a:pt x="18" y="37"/>
                </a:lnTo>
                <a:lnTo>
                  <a:pt x="6" y="31"/>
                </a:lnTo>
                <a:lnTo>
                  <a:pt x="0" y="19"/>
                </a:lnTo>
                <a:lnTo>
                  <a:pt x="6" y="7"/>
                </a:lnTo>
                <a:lnTo>
                  <a:pt x="18" y="0"/>
                </a:lnTo>
                <a:lnTo>
                  <a:pt x="36" y="2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2" name="Freeform 88">
            <a:extLst>
              <a:ext uri="{FF2B5EF4-FFF2-40B4-BE49-F238E27FC236}">
                <a16:creationId xmlns:a16="http://schemas.microsoft.com/office/drawing/2014/main" id="{C368A057-D7FD-4855-B0E4-58FFC0A2A654}"/>
              </a:ext>
            </a:extLst>
          </p:cNvPr>
          <p:cNvSpPr>
            <a:spLocks/>
          </p:cNvSpPr>
          <p:nvPr/>
        </p:nvSpPr>
        <p:spPr bwMode="auto">
          <a:xfrm>
            <a:off x="7918450" y="4479926"/>
            <a:ext cx="300038" cy="9525"/>
          </a:xfrm>
          <a:custGeom>
            <a:avLst/>
            <a:gdLst>
              <a:gd name="T0" fmla="*/ 668531778 w 1133"/>
              <a:gd name="T1" fmla="*/ 443554740 h 37"/>
              <a:gd name="T2" fmla="*/ 334301110 w 1133"/>
              <a:gd name="T3" fmla="*/ 0 h 37"/>
              <a:gd name="T4" fmla="*/ 2147483647 w 1133"/>
              <a:gd name="T5" fmla="*/ 0 h 37"/>
              <a:gd name="T6" fmla="*/ 2147483647 w 1133"/>
              <a:gd name="T7" fmla="*/ 631235648 h 37"/>
              <a:gd name="T8" fmla="*/ 334301110 w 1133"/>
              <a:gd name="T9" fmla="*/ 631235648 h 37"/>
              <a:gd name="T10" fmla="*/ 37167903 w 1133"/>
              <a:gd name="T11" fmla="*/ 204712567 h 37"/>
              <a:gd name="T12" fmla="*/ 334301110 w 1133"/>
              <a:gd name="T13" fmla="*/ 631235648 h 37"/>
              <a:gd name="T14" fmla="*/ 111433780 w 1133"/>
              <a:gd name="T15" fmla="*/ 528845931 h 37"/>
              <a:gd name="T16" fmla="*/ 0 w 1133"/>
              <a:gd name="T17" fmla="*/ 324133686 h 37"/>
              <a:gd name="T18" fmla="*/ 111433780 w 1133"/>
              <a:gd name="T19" fmla="*/ 119421086 h 37"/>
              <a:gd name="T20" fmla="*/ 334301110 w 1133"/>
              <a:gd name="T21" fmla="*/ 0 h 37"/>
              <a:gd name="T22" fmla="*/ 668531778 w 1133"/>
              <a:gd name="T23" fmla="*/ 443554740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7"/>
              <a:gd name="T38" fmla="*/ 1133 w 1133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7">
                <a:moveTo>
                  <a:pt x="36" y="26"/>
                </a:moveTo>
                <a:lnTo>
                  <a:pt x="18" y="0"/>
                </a:lnTo>
                <a:lnTo>
                  <a:pt x="1133" y="0"/>
                </a:lnTo>
                <a:lnTo>
                  <a:pt x="1133" y="37"/>
                </a:lnTo>
                <a:lnTo>
                  <a:pt x="18" y="37"/>
                </a:lnTo>
                <a:lnTo>
                  <a:pt x="2" y="12"/>
                </a:lnTo>
                <a:lnTo>
                  <a:pt x="18" y="37"/>
                </a:lnTo>
                <a:lnTo>
                  <a:pt x="6" y="31"/>
                </a:lnTo>
                <a:lnTo>
                  <a:pt x="0" y="19"/>
                </a:lnTo>
                <a:lnTo>
                  <a:pt x="6" y="7"/>
                </a:lnTo>
                <a:lnTo>
                  <a:pt x="18" y="0"/>
                </a:lnTo>
                <a:lnTo>
                  <a:pt x="36" y="2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3" name="Rectangle 89">
            <a:extLst>
              <a:ext uri="{FF2B5EF4-FFF2-40B4-BE49-F238E27FC236}">
                <a16:creationId xmlns:a16="http://schemas.microsoft.com/office/drawing/2014/main" id="{92976D0B-18FA-432A-9388-4ED3BF97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470400"/>
            <a:ext cx="768350" cy="528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14" name="Rectangle 90">
            <a:extLst>
              <a:ext uri="{FF2B5EF4-FFF2-40B4-BE49-F238E27FC236}">
                <a16:creationId xmlns:a16="http://schemas.microsoft.com/office/drawing/2014/main" id="{EA685154-E6C1-458B-A079-624C6585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470400"/>
            <a:ext cx="768350" cy="528638"/>
          </a:xfrm>
          <a:prstGeom prst="rect">
            <a:avLst/>
          </a:prstGeom>
          <a:noFill/>
          <a:ln w="9525">
            <a:solidFill>
              <a:srgbClr val="1315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15" name="Freeform 91">
            <a:extLst>
              <a:ext uri="{FF2B5EF4-FFF2-40B4-BE49-F238E27FC236}">
                <a16:creationId xmlns:a16="http://schemas.microsoft.com/office/drawing/2014/main" id="{A1461D49-1ED8-4DE7-A812-95B979319A8F}"/>
              </a:ext>
            </a:extLst>
          </p:cNvPr>
          <p:cNvSpPr>
            <a:spLocks/>
          </p:cNvSpPr>
          <p:nvPr/>
        </p:nvSpPr>
        <p:spPr bwMode="auto">
          <a:xfrm>
            <a:off x="7880351" y="4465638"/>
            <a:ext cx="9525" cy="533400"/>
          </a:xfrm>
          <a:custGeom>
            <a:avLst/>
            <a:gdLst>
              <a:gd name="T0" fmla="*/ 314879565 w 36"/>
              <a:gd name="T1" fmla="*/ 665780622 h 2017"/>
              <a:gd name="T2" fmla="*/ 666791257 w 36"/>
              <a:gd name="T3" fmla="*/ 332890311 h 2017"/>
              <a:gd name="T4" fmla="*/ 666791257 w 36"/>
              <a:gd name="T5" fmla="*/ 2147483647 h 2017"/>
              <a:gd name="T6" fmla="*/ 0 w 36"/>
              <a:gd name="T7" fmla="*/ 2147483647 h 2017"/>
              <a:gd name="T8" fmla="*/ 0 w 36"/>
              <a:gd name="T9" fmla="*/ 332890311 h 2017"/>
              <a:gd name="T10" fmla="*/ 314879565 w 36"/>
              <a:gd name="T11" fmla="*/ 0 h 2017"/>
              <a:gd name="T12" fmla="*/ 0 w 36"/>
              <a:gd name="T13" fmla="*/ 332890311 h 2017"/>
              <a:gd name="T14" fmla="*/ 92615802 w 36"/>
              <a:gd name="T15" fmla="*/ 92454071 h 2017"/>
              <a:gd name="T16" fmla="*/ 314879565 w 36"/>
              <a:gd name="T17" fmla="*/ 0 h 2017"/>
              <a:gd name="T18" fmla="*/ 574175488 w 36"/>
              <a:gd name="T19" fmla="*/ 92454071 h 2017"/>
              <a:gd name="T20" fmla="*/ 666791257 w 36"/>
              <a:gd name="T21" fmla="*/ 332890311 h 2017"/>
              <a:gd name="T22" fmla="*/ 314879565 w 36"/>
              <a:gd name="T23" fmla="*/ 665780622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7" y="36"/>
                </a:moveTo>
                <a:lnTo>
                  <a:pt x="36" y="18"/>
                </a:lnTo>
                <a:lnTo>
                  <a:pt x="36" y="2017"/>
                </a:lnTo>
                <a:lnTo>
                  <a:pt x="0" y="2017"/>
                </a:lnTo>
                <a:lnTo>
                  <a:pt x="0" y="18"/>
                </a:lnTo>
                <a:lnTo>
                  <a:pt x="17" y="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1" y="5"/>
                </a:lnTo>
                <a:lnTo>
                  <a:pt x="36" y="18"/>
                </a:lnTo>
                <a:lnTo>
                  <a:pt x="17" y="3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6" name="Freeform 92">
            <a:extLst>
              <a:ext uri="{FF2B5EF4-FFF2-40B4-BE49-F238E27FC236}">
                <a16:creationId xmlns:a16="http://schemas.microsoft.com/office/drawing/2014/main" id="{D4EBC6C0-7CA9-4C17-A1AC-718E94AE7EC1}"/>
              </a:ext>
            </a:extLst>
          </p:cNvPr>
          <p:cNvSpPr>
            <a:spLocks/>
          </p:cNvSpPr>
          <p:nvPr/>
        </p:nvSpPr>
        <p:spPr bwMode="auto">
          <a:xfrm>
            <a:off x="7880351" y="4465638"/>
            <a:ext cx="9525" cy="533400"/>
          </a:xfrm>
          <a:custGeom>
            <a:avLst/>
            <a:gdLst>
              <a:gd name="T0" fmla="*/ 314879565 w 36"/>
              <a:gd name="T1" fmla="*/ 665780622 h 2017"/>
              <a:gd name="T2" fmla="*/ 666791257 w 36"/>
              <a:gd name="T3" fmla="*/ 332890311 h 2017"/>
              <a:gd name="T4" fmla="*/ 666791257 w 36"/>
              <a:gd name="T5" fmla="*/ 2147483647 h 2017"/>
              <a:gd name="T6" fmla="*/ 0 w 36"/>
              <a:gd name="T7" fmla="*/ 2147483647 h 2017"/>
              <a:gd name="T8" fmla="*/ 0 w 36"/>
              <a:gd name="T9" fmla="*/ 332890311 h 2017"/>
              <a:gd name="T10" fmla="*/ 314879565 w 36"/>
              <a:gd name="T11" fmla="*/ 0 h 2017"/>
              <a:gd name="T12" fmla="*/ 0 w 36"/>
              <a:gd name="T13" fmla="*/ 332890311 h 2017"/>
              <a:gd name="T14" fmla="*/ 92615802 w 36"/>
              <a:gd name="T15" fmla="*/ 92454071 h 2017"/>
              <a:gd name="T16" fmla="*/ 314879565 w 36"/>
              <a:gd name="T17" fmla="*/ 0 h 2017"/>
              <a:gd name="T18" fmla="*/ 574175488 w 36"/>
              <a:gd name="T19" fmla="*/ 92454071 h 2017"/>
              <a:gd name="T20" fmla="*/ 666791257 w 36"/>
              <a:gd name="T21" fmla="*/ 332890311 h 2017"/>
              <a:gd name="T22" fmla="*/ 314879565 w 36"/>
              <a:gd name="T23" fmla="*/ 665780622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7" y="36"/>
                </a:moveTo>
                <a:lnTo>
                  <a:pt x="36" y="18"/>
                </a:lnTo>
                <a:lnTo>
                  <a:pt x="36" y="2017"/>
                </a:lnTo>
                <a:lnTo>
                  <a:pt x="0" y="2017"/>
                </a:lnTo>
                <a:lnTo>
                  <a:pt x="0" y="18"/>
                </a:lnTo>
                <a:lnTo>
                  <a:pt x="17" y="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1" y="5"/>
                </a:lnTo>
                <a:lnTo>
                  <a:pt x="36" y="18"/>
                </a:lnTo>
                <a:lnTo>
                  <a:pt x="17" y="3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7" name="Freeform 93">
            <a:extLst>
              <a:ext uri="{FF2B5EF4-FFF2-40B4-BE49-F238E27FC236}">
                <a16:creationId xmlns:a16="http://schemas.microsoft.com/office/drawing/2014/main" id="{C54B9080-437B-4031-8870-063EB7A14551}"/>
              </a:ext>
            </a:extLst>
          </p:cNvPr>
          <p:cNvSpPr>
            <a:spLocks/>
          </p:cNvSpPr>
          <p:nvPr/>
        </p:nvSpPr>
        <p:spPr bwMode="auto">
          <a:xfrm>
            <a:off x="7885113" y="4465639"/>
            <a:ext cx="773112" cy="9525"/>
          </a:xfrm>
          <a:custGeom>
            <a:avLst/>
            <a:gdLst>
              <a:gd name="T0" fmla="*/ 2147483647 w 2920"/>
              <a:gd name="T1" fmla="*/ 333430553 h 36"/>
              <a:gd name="T2" fmla="*/ 2147483647 w 2920"/>
              <a:gd name="T3" fmla="*/ 666791257 h 36"/>
              <a:gd name="T4" fmla="*/ 0 w 2920"/>
              <a:gd name="T5" fmla="*/ 666791257 h 36"/>
              <a:gd name="T6" fmla="*/ 0 w 2920"/>
              <a:gd name="T7" fmla="*/ 0 h 36"/>
              <a:gd name="T8" fmla="*/ 2147483647 w 2920"/>
              <a:gd name="T9" fmla="*/ 0 h 36"/>
              <a:gd name="T10" fmla="*/ 2147483647 w 2920"/>
              <a:gd name="T11" fmla="*/ 333430553 h 36"/>
              <a:gd name="T12" fmla="*/ 2147483647 w 2920"/>
              <a:gd name="T13" fmla="*/ 0 h 36"/>
              <a:gd name="T14" fmla="*/ 2147483647 w 2920"/>
              <a:gd name="T15" fmla="*/ 92615802 h 36"/>
              <a:gd name="T16" fmla="*/ 2147483647 w 2920"/>
              <a:gd name="T17" fmla="*/ 333430553 h 36"/>
              <a:gd name="T18" fmla="*/ 2147483647 w 2920"/>
              <a:gd name="T19" fmla="*/ 555624500 h 36"/>
              <a:gd name="T20" fmla="*/ 2147483647 w 2920"/>
              <a:gd name="T21" fmla="*/ 666791257 h 36"/>
              <a:gd name="T22" fmla="*/ 2147483647 w 2920"/>
              <a:gd name="T23" fmla="*/ 333430553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6"/>
              <a:gd name="T38" fmla="*/ 2920 w 2920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6">
                <a:moveTo>
                  <a:pt x="2885" y="18"/>
                </a:moveTo>
                <a:lnTo>
                  <a:pt x="2902" y="36"/>
                </a:lnTo>
                <a:lnTo>
                  <a:pt x="0" y="36"/>
                </a:lnTo>
                <a:lnTo>
                  <a:pt x="0" y="0"/>
                </a:lnTo>
                <a:lnTo>
                  <a:pt x="2902" y="0"/>
                </a:lnTo>
                <a:lnTo>
                  <a:pt x="2920" y="18"/>
                </a:lnTo>
                <a:lnTo>
                  <a:pt x="2902" y="0"/>
                </a:lnTo>
                <a:lnTo>
                  <a:pt x="2914" y="5"/>
                </a:lnTo>
                <a:lnTo>
                  <a:pt x="2918" y="18"/>
                </a:lnTo>
                <a:lnTo>
                  <a:pt x="2914" y="30"/>
                </a:lnTo>
                <a:lnTo>
                  <a:pt x="2902" y="36"/>
                </a:lnTo>
                <a:lnTo>
                  <a:pt x="2885" y="1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8" name="Freeform 94">
            <a:extLst>
              <a:ext uri="{FF2B5EF4-FFF2-40B4-BE49-F238E27FC236}">
                <a16:creationId xmlns:a16="http://schemas.microsoft.com/office/drawing/2014/main" id="{0F585D9A-10B5-4701-B340-102333B993C5}"/>
              </a:ext>
            </a:extLst>
          </p:cNvPr>
          <p:cNvSpPr>
            <a:spLocks/>
          </p:cNvSpPr>
          <p:nvPr/>
        </p:nvSpPr>
        <p:spPr bwMode="auto">
          <a:xfrm>
            <a:off x="7885113" y="4465639"/>
            <a:ext cx="773112" cy="9525"/>
          </a:xfrm>
          <a:custGeom>
            <a:avLst/>
            <a:gdLst>
              <a:gd name="T0" fmla="*/ 2147483647 w 2920"/>
              <a:gd name="T1" fmla="*/ 333430553 h 36"/>
              <a:gd name="T2" fmla="*/ 2147483647 w 2920"/>
              <a:gd name="T3" fmla="*/ 666791257 h 36"/>
              <a:gd name="T4" fmla="*/ 0 w 2920"/>
              <a:gd name="T5" fmla="*/ 666791257 h 36"/>
              <a:gd name="T6" fmla="*/ 0 w 2920"/>
              <a:gd name="T7" fmla="*/ 0 h 36"/>
              <a:gd name="T8" fmla="*/ 2147483647 w 2920"/>
              <a:gd name="T9" fmla="*/ 0 h 36"/>
              <a:gd name="T10" fmla="*/ 2147483647 w 2920"/>
              <a:gd name="T11" fmla="*/ 333430553 h 36"/>
              <a:gd name="T12" fmla="*/ 2147483647 w 2920"/>
              <a:gd name="T13" fmla="*/ 0 h 36"/>
              <a:gd name="T14" fmla="*/ 2147483647 w 2920"/>
              <a:gd name="T15" fmla="*/ 92615802 h 36"/>
              <a:gd name="T16" fmla="*/ 2147483647 w 2920"/>
              <a:gd name="T17" fmla="*/ 333430553 h 36"/>
              <a:gd name="T18" fmla="*/ 2147483647 w 2920"/>
              <a:gd name="T19" fmla="*/ 555624500 h 36"/>
              <a:gd name="T20" fmla="*/ 2147483647 w 2920"/>
              <a:gd name="T21" fmla="*/ 666791257 h 36"/>
              <a:gd name="T22" fmla="*/ 2147483647 w 2920"/>
              <a:gd name="T23" fmla="*/ 333430553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6"/>
              <a:gd name="T38" fmla="*/ 2920 w 2920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6">
                <a:moveTo>
                  <a:pt x="2885" y="18"/>
                </a:moveTo>
                <a:lnTo>
                  <a:pt x="2902" y="36"/>
                </a:lnTo>
                <a:lnTo>
                  <a:pt x="0" y="36"/>
                </a:lnTo>
                <a:lnTo>
                  <a:pt x="0" y="0"/>
                </a:lnTo>
                <a:lnTo>
                  <a:pt x="2902" y="0"/>
                </a:lnTo>
                <a:lnTo>
                  <a:pt x="2920" y="18"/>
                </a:lnTo>
                <a:lnTo>
                  <a:pt x="2902" y="0"/>
                </a:lnTo>
                <a:lnTo>
                  <a:pt x="2914" y="5"/>
                </a:lnTo>
                <a:lnTo>
                  <a:pt x="2918" y="18"/>
                </a:lnTo>
                <a:lnTo>
                  <a:pt x="2914" y="30"/>
                </a:lnTo>
                <a:lnTo>
                  <a:pt x="2902" y="36"/>
                </a:lnTo>
                <a:lnTo>
                  <a:pt x="2885" y="1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9" name="Freeform 95">
            <a:extLst>
              <a:ext uri="{FF2B5EF4-FFF2-40B4-BE49-F238E27FC236}">
                <a16:creationId xmlns:a16="http://schemas.microsoft.com/office/drawing/2014/main" id="{155E69E9-AE0A-4FFD-BFF1-9AFDABCDDB5B}"/>
              </a:ext>
            </a:extLst>
          </p:cNvPr>
          <p:cNvSpPr>
            <a:spLocks/>
          </p:cNvSpPr>
          <p:nvPr/>
        </p:nvSpPr>
        <p:spPr bwMode="auto">
          <a:xfrm>
            <a:off x="8648701" y="4470400"/>
            <a:ext cx="9525" cy="533400"/>
          </a:xfrm>
          <a:custGeom>
            <a:avLst/>
            <a:gdLst>
              <a:gd name="T0" fmla="*/ 342609610 w 35"/>
              <a:gd name="T1" fmla="*/ 2147483647 h 2016"/>
              <a:gd name="T2" fmla="*/ 0 w 35"/>
              <a:gd name="T3" fmla="*/ 2147483647 h 2016"/>
              <a:gd name="T4" fmla="*/ 0 w 35"/>
              <a:gd name="T5" fmla="*/ 0 h 2016"/>
              <a:gd name="T6" fmla="*/ 705437793 w 35"/>
              <a:gd name="T7" fmla="*/ 0 h 2016"/>
              <a:gd name="T8" fmla="*/ 705437793 w 35"/>
              <a:gd name="T9" fmla="*/ 2147483647 h 2016"/>
              <a:gd name="T10" fmla="*/ 342609610 w 35"/>
              <a:gd name="T11" fmla="*/ 2147483647 h 2016"/>
              <a:gd name="T12" fmla="*/ 705437793 w 35"/>
              <a:gd name="T13" fmla="*/ 2147483647 h 2016"/>
              <a:gd name="T14" fmla="*/ 584494839 w 35"/>
              <a:gd name="T15" fmla="*/ 2147483647 h 2016"/>
              <a:gd name="T16" fmla="*/ 342609610 w 35"/>
              <a:gd name="T17" fmla="*/ 2147483647 h 2016"/>
              <a:gd name="T18" fmla="*/ 80653345 w 35"/>
              <a:gd name="T19" fmla="*/ 2147483647 h 2016"/>
              <a:gd name="T20" fmla="*/ 0 w 35"/>
              <a:gd name="T21" fmla="*/ 2147483647 h 2016"/>
              <a:gd name="T22" fmla="*/ 342609610 w 35"/>
              <a:gd name="T23" fmla="*/ 214748364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7" y="1981"/>
                </a:moveTo>
                <a:lnTo>
                  <a:pt x="0" y="1999"/>
                </a:lnTo>
                <a:lnTo>
                  <a:pt x="0" y="0"/>
                </a:lnTo>
                <a:lnTo>
                  <a:pt x="35" y="0"/>
                </a:lnTo>
                <a:lnTo>
                  <a:pt x="35" y="1999"/>
                </a:lnTo>
                <a:lnTo>
                  <a:pt x="17" y="2016"/>
                </a:lnTo>
                <a:lnTo>
                  <a:pt x="35" y="1999"/>
                </a:lnTo>
                <a:lnTo>
                  <a:pt x="29" y="2011"/>
                </a:lnTo>
                <a:lnTo>
                  <a:pt x="17" y="2015"/>
                </a:lnTo>
                <a:lnTo>
                  <a:pt x="4" y="2011"/>
                </a:lnTo>
                <a:lnTo>
                  <a:pt x="0" y="1999"/>
                </a:lnTo>
                <a:lnTo>
                  <a:pt x="17" y="1981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0" name="Freeform 96">
            <a:extLst>
              <a:ext uri="{FF2B5EF4-FFF2-40B4-BE49-F238E27FC236}">
                <a16:creationId xmlns:a16="http://schemas.microsoft.com/office/drawing/2014/main" id="{46EF3DA7-87A7-4557-B66E-4CDF2B04A0C2}"/>
              </a:ext>
            </a:extLst>
          </p:cNvPr>
          <p:cNvSpPr>
            <a:spLocks/>
          </p:cNvSpPr>
          <p:nvPr/>
        </p:nvSpPr>
        <p:spPr bwMode="auto">
          <a:xfrm>
            <a:off x="8648701" y="4470400"/>
            <a:ext cx="9525" cy="533400"/>
          </a:xfrm>
          <a:custGeom>
            <a:avLst/>
            <a:gdLst>
              <a:gd name="T0" fmla="*/ 342609610 w 35"/>
              <a:gd name="T1" fmla="*/ 2147483647 h 2016"/>
              <a:gd name="T2" fmla="*/ 0 w 35"/>
              <a:gd name="T3" fmla="*/ 2147483647 h 2016"/>
              <a:gd name="T4" fmla="*/ 0 w 35"/>
              <a:gd name="T5" fmla="*/ 0 h 2016"/>
              <a:gd name="T6" fmla="*/ 705437793 w 35"/>
              <a:gd name="T7" fmla="*/ 0 h 2016"/>
              <a:gd name="T8" fmla="*/ 705437793 w 35"/>
              <a:gd name="T9" fmla="*/ 2147483647 h 2016"/>
              <a:gd name="T10" fmla="*/ 342609610 w 35"/>
              <a:gd name="T11" fmla="*/ 2147483647 h 2016"/>
              <a:gd name="T12" fmla="*/ 705437793 w 35"/>
              <a:gd name="T13" fmla="*/ 2147483647 h 2016"/>
              <a:gd name="T14" fmla="*/ 584494839 w 35"/>
              <a:gd name="T15" fmla="*/ 2147483647 h 2016"/>
              <a:gd name="T16" fmla="*/ 342609610 w 35"/>
              <a:gd name="T17" fmla="*/ 2147483647 h 2016"/>
              <a:gd name="T18" fmla="*/ 80653345 w 35"/>
              <a:gd name="T19" fmla="*/ 2147483647 h 2016"/>
              <a:gd name="T20" fmla="*/ 0 w 35"/>
              <a:gd name="T21" fmla="*/ 2147483647 h 2016"/>
              <a:gd name="T22" fmla="*/ 342609610 w 35"/>
              <a:gd name="T23" fmla="*/ 214748364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7" y="1981"/>
                </a:moveTo>
                <a:lnTo>
                  <a:pt x="0" y="1999"/>
                </a:lnTo>
                <a:lnTo>
                  <a:pt x="0" y="0"/>
                </a:lnTo>
                <a:lnTo>
                  <a:pt x="35" y="0"/>
                </a:lnTo>
                <a:lnTo>
                  <a:pt x="35" y="1999"/>
                </a:lnTo>
                <a:lnTo>
                  <a:pt x="17" y="2016"/>
                </a:lnTo>
                <a:lnTo>
                  <a:pt x="35" y="1999"/>
                </a:lnTo>
                <a:lnTo>
                  <a:pt x="29" y="2011"/>
                </a:lnTo>
                <a:lnTo>
                  <a:pt x="17" y="2015"/>
                </a:lnTo>
                <a:lnTo>
                  <a:pt x="4" y="2011"/>
                </a:lnTo>
                <a:lnTo>
                  <a:pt x="0" y="1999"/>
                </a:lnTo>
                <a:lnTo>
                  <a:pt x="17" y="1981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1" name="Freeform 97">
            <a:extLst>
              <a:ext uri="{FF2B5EF4-FFF2-40B4-BE49-F238E27FC236}">
                <a16:creationId xmlns:a16="http://schemas.microsoft.com/office/drawing/2014/main" id="{667DBEB6-7A63-482B-A7CC-451FAA827BDE}"/>
              </a:ext>
            </a:extLst>
          </p:cNvPr>
          <p:cNvSpPr>
            <a:spLocks/>
          </p:cNvSpPr>
          <p:nvPr/>
        </p:nvSpPr>
        <p:spPr bwMode="auto">
          <a:xfrm>
            <a:off x="7880351" y="4994276"/>
            <a:ext cx="773113" cy="9525"/>
          </a:xfrm>
          <a:custGeom>
            <a:avLst/>
            <a:gdLst>
              <a:gd name="T0" fmla="*/ 668864884 w 2919"/>
              <a:gd name="T1" fmla="*/ 362828455 h 35"/>
              <a:gd name="T2" fmla="*/ 315878266 w 2919"/>
              <a:gd name="T3" fmla="*/ 0 h 35"/>
              <a:gd name="T4" fmla="*/ 2147483647 w 2919"/>
              <a:gd name="T5" fmla="*/ 0 h 35"/>
              <a:gd name="T6" fmla="*/ 2147483647 w 2919"/>
              <a:gd name="T7" fmla="*/ 705437793 h 35"/>
              <a:gd name="T8" fmla="*/ 315878266 w 2919"/>
              <a:gd name="T9" fmla="*/ 705437793 h 35"/>
              <a:gd name="T10" fmla="*/ 0 w 2919"/>
              <a:gd name="T11" fmla="*/ 362828455 h 35"/>
              <a:gd name="T12" fmla="*/ 315878266 w 2919"/>
              <a:gd name="T13" fmla="*/ 705437793 h 35"/>
              <a:gd name="T14" fmla="*/ 92876591 w 2919"/>
              <a:gd name="T15" fmla="*/ 604639933 h 35"/>
              <a:gd name="T16" fmla="*/ 0 w 2919"/>
              <a:gd name="T17" fmla="*/ 362828455 h 35"/>
              <a:gd name="T18" fmla="*/ 92876591 w 2919"/>
              <a:gd name="T19" fmla="*/ 100797894 h 35"/>
              <a:gd name="T20" fmla="*/ 315878266 w 2919"/>
              <a:gd name="T21" fmla="*/ 0 h 35"/>
              <a:gd name="T22" fmla="*/ 668864884 w 2919"/>
              <a:gd name="T23" fmla="*/ 36282845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19"/>
              <a:gd name="T37" fmla="*/ 0 h 35"/>
              <a:gd name="T38" fmla="*/ 2919 w 2919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19" h="35">
                <a:moveTo>
                  <a:pt x="36" y="18"/>
                </a:moveTo>
                <a:lnTo>
                  <a:pt x="17" y="0"/>
                </a:lnTo>
                <a:lnTo>
                  <a:pt x="2919" y="0"/>
                </a:lnTo>
                <a:lnTo>
                  <a:pt x="2919" y="35"/>
                </a:lnTo>
                <a:lnTo>
                  <a:pt x="17" y="35"/>
                </a:lnTo>
                <a:lnTo>
                  <a:pt x="0" y="18"/>
                </a:lnTo>
                <a:lnTo>
                  <a:pt x="17" y="35"/>
                </a:lnTo>
                <a:lnTo>
                  <a:pt x="5" y="3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6" y="1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2" name="Freeform 98">
            <a:extLst>
              <a:ext uri="{FF2B5EF4-FFF2-40B4-BE49-F238E27FC236}">
                <a16:creationId xmlns:a16="http://schemas.microsoft.com/office/drawing/2014/main" id="{9F016CA9-D08C-4758-B3C6-4D9BBA2768E8}"/>
              </a:ext>
            </a:extLst>
          </p:cNvPr>
          <p:cNvSpPr>
            <a:spLocks/>
          </p:cNvSpPr>
          <p:nvPr/>
        </p:nvSpPr>
        <p:spPr bwMode="auto">
          <a:xfrm>
            <a:off x="7880351" y="4994276"/>
            <a:ext cx="773113" cy="9525"/>
          </a:xfrm>
          <a:custGeom>
            <a:avLst/>
            <a:gdLst>
              <a:gd name="T0" fmla="*/ 668864884 w 2919"/>
              <a:gd name="T1" fmla="*/ 362828455 h 35"/>
              <a:gd name="T2" fmla="*/ 315878266 w 2919"/>
              <a:gd name="T3" fmla="*/ 0 h 35"/>
              <a:gd name="T4" fmla="*/ 2147483647 w 2919"/>
              <a:gd name="T5" fmla="*/ 0 h 35"/>
              <a:gd name="T6" fmla="*/ 2147483647 w 2919"/>
              <a:gd name="T7" fmla="*/ 705437793 h 35"/>
              <a:gd name="T8" fmla="*/ 315878266 w 2919"/>
              <a:gd name="T9" fmla="*/ 705437793 h 35"/>
              <a:gd name="T10" fmla="*/ 0 w 2919"/>
              <a:gd name="T11" fmla="*/ 362828455 h 35"/>
              <a:gd name="T12" fmla="*/ 315878266 w 2919"/>
              <a:gd name="T13" fmla="*/ 705437793 h 35"/>
              <a:gd name="T14" fmla="*/ 92876591 w 2919"/>
              <a:gd name="T15" fmla="*/ 604639933 h 35"/>
              <a:gd name="T16" fmla="*/ 0 w 2919"/>
              <a:gd name="T17" fmla="*/ 362828455 h 35"/>
              <a:gd name="T18" fmla="*/ 92876591 w 2919"/>
              <a:gd name="T19" fmla="*/ 100797894 h 35"/>
              <a:gd name="T20" fmla="*/ 315878266 w 2919"/>
              <a:gd name="T21" fmla="*/ 0 h 35"/>
              <a:gd name="T22" fmla="*/ 668864884 w 2919"/>
              <a:gd name="T23" fmla="*/ 36282845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19"/>
              <a:gd name="T37" fmla="*/ 0 h 35"/>
              <a:gd name="T38" fmla="*/ 2919 w 2919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19" h="35">
                <a:moveTo>
                  <a:pt x="36" y="18"/>
                </a:moveTo>
                <a:lnTo>
                  <a:pt x="17" y="0"/>
                </a:lnTo>
                <a:lnTo>
                  <a:pt x="2919" y="0"/>
                </a:lnTo>
                <a:lnTo>
                  <a:pt x="2919" y="35"/>
                </a:lnTo>
                <a:lnTo>
                  <a:pt x="17" y="35"/>
                </a:lnTo>
                <a:lnTo>
                  <a:pt x="0" y="18"/>
                </a:lnTo>
                <a:lnTo>
                  <a:pt x="17" y="35"/>
                </a:lnTo>
                <a:lnTo>
                  <a:pt x="5" y="3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6" y="1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3" name="Freeform 99">
            <a:extLst>
              <a:ext uri="{FF2B5EF4-FFF2-40B4-BE49-F238E27FC236}">
                <a16:creationId xmlns:a16="http://schemas.microsoft.com/office/drawing/2014/main" id="{CB4EFE2D-DA08-459F-A5F5-4202E8550BA6}"/>
              </a:ext>
            </a:extLst>
          </p:cNvPr>
          <p:cNvSpPr>
            <a:spLocks/>
          </p:cNvSpPr>
          <p:nvPr/>
        </p:nvSpPr>
        <p:spPr bwMode="auto">
          <a:xfrm>
            <a:off x="7935914" y="4414838"/>
            <a:ext cx="295275" cy="55562"/>
          </a:xfrm>
          <a:custGeom>
            <a:avLst/>
            <a:gdLst>
              <a:gd name="T0" fmla="*/ 0 w 1115"/>
              <a:gd name="T1" fmla="*/ 2147483647 h 213"/>
              <a:gd name="T2" fmla="*/ 2005786043 w 1115"/>
              <a:gd name="T3" fmla="*/ 0 h 213"/>
              <a:gd name="T4" fmla="*/ 2147483647 w 1115"/>
              <a:gd name="T5" fmla="*/ 0 h 213"/>
              <a:gd name="T6" fmla="*/ 2147483647 w 1115"/>
              <a:gd name="T7" fmla="*/ 2147483647 h 213"/>
              <a:gd name="T8" fmla="*/ 0 w 1115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3"/>
              <a:gd name="T17" fmla="*/ 1115 w 1115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3">
                <a:moveTo>
                  <a:pt x="0" y="213"/>
                </a:moveTo>
                <a:lnTo>
                  <a:pt x="108" y="0"/>
                </a:lnTo>
                <a:lnTo>
                  <a:pt x="975" y="0"/>
                </a:lnTo>
                <a:lnTo>
                  <a:pt x="1115" y="213"/>
                </a:lnTo>
                <a:lnTo>
                  <a:pt x="0" y="2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4" name="Freeform 100">
            <a:extLst>
              <a:ext uri="{FF2B5EF4-FFF2-40B4-BE49-F238E27FC236}">
                <a16:creationId xmlns:a16="http://schemas.microsoft.com/office/drawing/2014/main" id="{0E7124C9-1030-495F-BFA7-A69717122D29}"/>
              </a:ext>
            </a:extLst>
          </p:cNvPr>
          <p:cNvSpPr>
            <a:spLocks/>
          </p:cNvSpPr>
          <p:nvPr/>
        </p:nvSpPr>
        <p:spPr bwMode="auto">
          <a:xfrm>
            <a:off x="7935914" y="4414838"/>
            <a:ext cx="295275" cy="55562"/>
          </a:xfrm>
          <a:custGeom>
            <a:avLst/>
            <a:gdLst>
              <a:gd name="T0" fmla="*/ 0 w 1115"/>
              <a:gd name="T1" fmla="*/ 2147483647 h 213"/>
              <a:gd name="T2" fmla="*/ 2005786043 w 1115"/>
              <a:gd name="T3" fmla="*/ 0 h 213"/>
              <a:gd name="T4" fmla="*/ 2147483647 w 1115"/>
              <a:gd name="T5" fmla="*/ 0 h 213"/>
              <a:gd name="T6" fmla="*/ 2147483647 w 1115"/>
              <a:gd name="T7" fmla="*/ 2147483647 h 213"/>
              <a:gd name="T8" fmla="*/ 0 w 1115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3"/>
              <a:gd name="T17" fmla="*/ 1115 w 1115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3">
                <a:moveTo>
                  <a:pt x="0" y="213"/>
                </a:moveTo>
                <a:lnTo>
                  <a:pt x="108" y="0"/>
                </a:lnTo>
                <a:lnTo>
                  <a:pt x="975" y="0"/>
                </a:lnTo>
                <a:lnTo>
                  <a:pt x="1115" y="213"/>
                </a:lnTo>
                <a:lnTo>
                  <a:pt x="0" y="213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5" name="Freeform 101">
            <a:extLst>
              <a:ext uri="{FF2B5EF4-FFF2-40B4-BE49-F238E27FC236}">
                <a16:creationId xmlns:a16="http://schemas.microsoft.com/office/drawing/2014/main" id="{FB53AA51-7240-43AE-94D2-7B7E6056FC15}"/>
              </a:ext>
            </a:extLst>
          </p:cNvPr>
          <p:cNvSpPr>
            <a:spLocks/>
          </p:cNvSpPr>
          <p:nvPr/>
        </p:nvSpPr>
        <p:spPr bwMode="auto">
          <a:xfrm>
            <a:off x="7932738" y="4410076"/>
            <a:ext cx="38100" cy="61913"/>
          </a:xfrm>
          <a:custGeom>
            <a:avLst/>
            <a:gdLst>
              <a:gd name="T0" fmla="*/ 2147483647 w 141"/>
              <a:gd name="T1" fmla="*/ 651344103 h 238"/>
              <a:gd name="T2" fmla="*/ 2147483647 w 141"/>
              <a:gd name="T3" fmla="*/ 457734268 h 238"/>
              <a:gd name="T4" fmla="*/ 611646057 w 141"/>
              <a:gd name="T5" fmla="*/ 2147483647 h 238"/>
              <a:gd name="T6" fmla="*/ 0 w 141"/>
              <a:gd name="T7" fmla="*/ 2147483647 h 238"/>
              <a:gd name="T8" fmla="*/ 2111080095 w 141"/>
              <a:gd name="T9" fmla="*/ 193677667 h 238"/>
              <a:gd name="T10" fmla="*/ 2147483647 w 141"/>
              <a:gd name="T11" fmla="*/ 0 h 238"/>
              <a:gd name="T12" fmla="*/ 2111080095 w 141"/>
              <a:gd name="T13" fmla="*/ 193677667 h 238"/>
              <a:gd name="T14" fmla="*/ 2147483647 w 141"/>
              <a:gd name="T15" fmla="*/ 70446603 h 238"/>
              <a:gd name="T16" fmla="*/ 2147483647 w 141"/>
              <a:gd name="T17" fmla="*/ 35189483 h 238"/>
              <a:gd name="T18" fmla="*/ 2147483647 w 141"/>
              <a:gd name="T19" fmla="*/ 35189483 h 238"/>
              <a:gd name="T20" fmla="*/ 2147483647 w 141"/>
              <a:gd name="T21" fmla="*/ 52784217 h 238"/>
              <a:gd name="T22" fmla="*/ 2147483647 w 141"/>
              <a:gd name="T23" fmla="*/ 140825830 h 238"/>
              <a:gd name="T24" fmla="*/ 2147483647 w 141"/>
              <a:gd name="T25" fmla="*/ 228867134 h 238"/>
              <a:gd name="T26" fmla="*/ 2147483647 w 141"/>
              <a:gd name="T27" fmla="*/ 334503497 h 238"/>
              <a:gd name="T28" fmla="*/ 2147483647 w 141"/>
              <a:gd name="T29" fmla="*/ 457734268 h 238"/>
              <a:gd name="T30" fmla="*/ 2147483647 w 141"/>
              <a:gd name="T31" fmla="*/ 651344103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238"/>
              <a:gd name="T50" fmla="*/ 141 w 141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238">
                <a:moveTo>
                  <a:pt x="123" y="37"/>
                </a:moveTo>
                <a:lnTo>
                  <a:pt x="138" y="26"/>
                </a:lnTo>
                <a:lnTo>
                  <a:pt x="31" y="238"/>
                </a:lnTo>
                <a:lnTo>
                  <a:pt x="0" y="224"/>
                </a:lnTo>
                <a:lnTo>
                  <a:pt x="107" y="11"/>
                </a:lnTo>
                <a:lnTo>
                  <a:pt x="123" y="0"/>
                </a:lnTo>
                <a:lnTo>
                  <a:pt x="107" y="11"/>
                </a:lnTo>
                <a:lnTo>
                  <a:pt x="113" y="4"/>
                </a:lnTo>
                <a:lnTo>
                  <a:pt x="117" y="2"/>
                </a:lnTo>
                <a:lnTo>
                  <a:pt x="124" y="2"/>
                </a:lnTo>
                <a:lnTo>
                  <a:pt x="130" y="3"/>
                </a:lnTo>
                <a:lnTo>
                  <a:pt x="136" y="8"/>
                </a:lnTo>
                <a:lnTo>
                  <a:pt x="139" y="13"/>
                </a:lnTo>
                <a:lnTo>
                  <a:pt x="141" y="19"/>
                </a:lnTo>
                <a:lnTo>
                  <a:pt x="138" y="26"/>
                </a:lnTo>
                <a:lnTo>
                  <a:pt x="123" y="37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6" name="Freeform 102">
            <a:extLst>
              <a:ext uri="{FF2B5EF4-FFF2-40B4-BE49-F238E27FC236}">
                <a16:creationId xmlns:a16="http://schemas.microsoft.com/office/drawing/2014/main" id="{4E274658-10C7-431C-950A-63CB6F484C4E}"/>
              </a:ext>
            </a:extLst>
          </p:cNvPr>
          <p:cNvSpPr>
            <a:spLocks/>
          </p:cNvSpPr>
          <p:nvPr/>
        </p:nvSpPr>
        <p:spPr bwMode="auto">
          <a:xfrm>
            <a:off x="7932738" y="4410076"/>
            <a:ext cx="38100" cy="61913"/>
          </a:xfrm>
          <a:custGeom>
            <a:avLst/>
            <a:gdLst>
              <a:gd name="T0" fmla="*/ 2147483647 w 141"/>
              <a:gd name="T1" fmla="*/ 651344103 h 238"/>
              <a:gd name="T2" fmla="*/ 2147483647 w 141"/>
              <a:gd name="T3" fmla="*/ 457734268 h 238"/>
              <a:gd name="T4" fmla="*/ 611646057 w 141"/>
              <a:gd name="T5" fmla="*/ 2147483647 h 238"/>
              <a:gd name="T6" fmla="*/ 0 w 141"/>
              <a:gd name="T7" fmla="*/ 2147483647 h 238"/>
              <a:gd name="T8" fmla="*/ 2111080095 w 141"/>
              <a:gd name="T9" fmla="*/ 193677667 h 238"/>
              <a:gd name="T10" fmla="*/ 2147483647 w 141"/>
              <a:gd name="T11" fmla="*/ 0 h 238"/>
              <a:gd name="T12" fmla="*/ 2111080095 w 141"/>
              <a:gd name="T13" fmla="*/ 193677667 h 238"/>
              <a:gd name="T14" fmla="*/ 2147483647 w 141"/>
              <a:gd name="T15" fmla="*/ 70446603 h 238"/>
              <a:gd name="T16" fmla="*/ 2147483647 w 141"/>
              <a:gd name="T17" fmla="*/ 35189483 h 238"/>
              <a:gd name="T18" fmla="*/ 2147483647 w 141"/>
              <a:gd name="T19" fmla="*/ 35189483 h 238"/>
              <a:gd name="T20" fmla="*/ 2147483647 w 141"/>
              <a:gd name="T21" fmla="*/ 52784217 h 238"/>
              <a:gd name="T22" fmla="*/ 2147483647 w 141"/>
              <a:gd name="T23" fmla="*/ 140825830 h 238"/>
              <a:gd name="T24" fmla="*/ 2147483647 w 141"/>
              <a:gd name="T25" fmla="*/ 228867134 h 238"/>
              <a:gd name="T26" fmla="*/ 2147483647 w 141"/>
              <a:gd name="T27" fmla="*/ 334503497 h 238"/>
              <a:gd name="T28" fmla="*/ 2147483647 w 141"/>
              <a:gd name="T29" fmla="*/ 457734268 h 238"/>
              <a:gd name="T30" fmla="*/ 2147483647 w 141"/>
              <a:gd name="T31" fmla="*/ 651344103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1"/>
              <a:gd name="T49" fmla="*/ 0 h 238"/>
              <a:gd name="T50" fmla="*/ 141 w 141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1" h="238">
                <a:moveTo>
                  <a:pt x="123" y="37"/>
                </a:moveTo>
                <a:lnTo>
                  <a:pt x="138" y="26"/>
                </a:lnTo>
                <a:lnTo>
                  <a:pt x="31" y="238"/>
                </a:lnTo>
                <a:lnTo>
                  <a:pt x="0" y="224"/>
                </a:lnTo>
                <a:lnTo>
                  <a:pt x="107" y="11"/>
                </a:lnTo>
                <a:lnTo>
                  <a:pt x="123" y="0"/>
                </a:lnTo>
                <a:lnTo>
                  <a:pt x="107" y="11"/>
                </a:lnTo>
                <a:lnTo>
                  <a:pt x="113" y="4"/>
                </a:lnTo>
                <a:lnTo>
                  <a:pt x="117" y="2"/>
                </a:lnTo>
                <a:lnTo>
                  <a:pt x="124" y="2"/>
                </a:lnTo>
                <a:lnTo>
                  <a:pt x="130" y="3"/>
                </a:lnTo>
                <a:lnTo>
                  <a:pt x="136" y="8"/>
                </a:lnTo>
                <a:lnTo>
                  <a:pt x="139" y="13"/>
                </a:lnTo>
                <a:lnTo>
                  <a:pt x="141" y="19"/>
                </a:lnTo>
                <a:lnTo>
                  <a:pt x="138" y="26"/>
                </a:lnTo>
                <a:lnTo>
                  <a:pt x="123" y="37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" name="Freeform 103">
            <a:extLst>
              <a:ext uri="{FF2B5EF4-FFF2-40B4-BE49-F238E27FC236}">
                <a16:creationId xmlns:a16="http://schemas.microsoft.com/office/drawing/2014/main" id="{758A0B56-0C62-4CE2-9A06-1A3F8BF1C79C}"/>
              </a:ext>
            </a:extLst>
          </p:cNvPr>
          <p:cNvSpPr>
            <a:spLocks/>
          </p:cNvSpPr>
          <p:nvPr/>
        </p:nvSpPr>
        <p:spPr bwMode="auto">
          <a:xfrm>
            <a:off x="7964488" y="4410076"/>
            <a:ext cx="234950" cy="9525"/>
          </a:xfrm>
          <a:custGeom>
            <a:avLst/>
            <a:gdLst>
              <a:gd name="T0" fmla="*/ 2147483647 w 883"/>
              <a:gd name="T1" fmla="*/ 477684603 h 37"/>
              <a:gd name="T2" fmla="*/ 2147483647 w 883"/>
              <a:gd name="T3" fmla="*/ 631235648 h 37"/>
              <a:gd name="T4" fmla="*/ 0 w 883"/>
              <a:gd name="T5" fmla="*/ 631235648 h 37"/>
              <a:gd name="T6" fmla="*/ 0 w 883"/>
              <a:gd name="T7" fmla="*/ 0 h 37"/>
              <a:gd name="T8" fmla="*/ 2147483647 w 883"/>
              <a:gd name="T9" fmla="*/ 0 h 37"/>
              <a:gd name="T10" fmla="*/ 2147483647 w 883"/>
              <a:gd name="T11" fmla="*/ 153550981 h 37"/>
              <a:gd name="T12" fmla="*/ 2147483647 w 883"/>
              <a:gd name="T13" fmla="*/ 0 h 37"/>
              <a:gd name="T14" fmla="*/ 2147483647 w 883"/>
              <a:gd name="T15" fmla="*/ 102389364 h 37"/>
              <a:gd name="T16" fmla="*/ 2147483647 w 883"/>
              <a:gd name="T17" fmla="*/ 324133686 h 37"/>
              <a:gd name="T18" fmla="*/ 2147483647 w 883"/>
              <a:gd name="T19" fmla="*/ 528845931 h 37"/>
              <a:gd name="T20" fmla="*/ 2147483647 w 883"/>
              <a:gd name="T21" fmla="*/ 631235648 h 37"/>
              <a:gd name="T22" fmla="*/ 2147483647 w 883"/>
              <a:gd name="T23" fmla="*/ 477684603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3"/>
              <a:gd name="T37" fmla="*/ 0 h 37"/>
              <a:gd name="T38" fmla="*/ 883 w 883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3" h="37">
                <a:moveTo>
                  <a:pt x="851" y="28"/>
                </a:moveTo>
                <a:lnTo>
                  <a:pt x="867" y="37"/>
                </a:lnTo>
                <a:lnTo>
                  <a:pt x="0" y="37"/>
                </a:lnTo>
                <a:lnTo>
                  <a:pt x="0" y="0"/>
                </a:lnTo>
                <a:lnTo>
                  <a:pt x="867" y="0"/>
                </a:lnTo>
                <a:lnTo>
                  <a:pt x="881" y="9"/>
                </a:lnTo>
                <a:lnTo>
                  <a:pt x="867" y="0"/>
                </a:lnTo>
                <a:lnTo>
                  <a:pt x="879" y="6"/>
                </a:lnTo>
                <a:lnTo>
                  <a:pt x="883" y="19"/>
                </a:lnTo>
                <a:lnTo>
                  <a:pt x="879" y="31"/>
                </a:lnTo>
                <a:lnTo>
                  <a:pt x="867" y="37"/>
                </a:lnTo>
                <a:lnTo>
                  <a:pt x="851" y="2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" name="Freeform 104">
            <a:extLst>
              <a:ext uri="{FF2B5EF4-FFF2-40B4-BE49-F238E27FC236}">
                <a16:creationId xmlns:a16="http://schemas.microsoft.com/office/drawing/2014/main" id="{3AFE87E5-297C-4BA2-A21F-C9EF8530D003}"/>
              </a:ext>
            </a:extLst>
          </p:cNvPr>
          <p:cNvSpPr>
            <a:spLocks/>
          </p:cNvSpPr>
          <p:nvPr/>
        </p:nvSpPr>
        <p:spPr bwMode="auto">
          <a:xfrm>
            <a:off x="7964488" y="4410076"/>
            <a:ext cx="234950" cy="9525"/>
          </a:xfrm>
          <a:custGeom>
            <a:avLst/>
            <a:gdLst>
              <a:gd name="T0" fmla="*/ 2147483647 w 883"/>
              <a:gd name="T1" fmla="*/ 477684603 h 37"/>
              <a:gd name="T2" fmla="*/ 2147483647 w 883"/>
              <a:gd name="T3" fmla="*/ 631235648 h 37"/>
              <a:gd name="T4" fmla="*/ 0 w 883"/>
              <a:gd name="T5" fmla="*/ 631235648 h 37"/>
              <a:gd name="T6" fmla="*/ 0 w 883"/>
              <a:gd name="T7" fmla="*/ 0 h 37"/>
              <a:gd name="T8" fmla="*/ 2147483647 w 883"/>
              <a:gd name="T9" fmla="*/ 0 h 37"/>
              <a:gd name="T10" fmla="*/ 2147483647 w 883"/>
              <a:gd name="T11" fmla="*/ 153550981 h 37"/>
              <a:gd name="T12" fmla="*/ 2147483647 w 883"/>
              <a:gd name="T13" fmla="*/ 0 h 37"/>
              <a:gd name="T14" fmla="*/ 2147483647 w 883"/>
              <a:gd name="T15" fmla="*/ 102389364 h 37"/>
              <a:gd name="T16" fmla="*/ 2147483647 w 883"/>
              <a:gd name="T17" fmla="*/ 324133686 h 37"/>
              <a:gd name="T18" fmla="*/ 2147483647 w 883"/>
              <a:gd name="T19" fmla="*/ 528845931 h 37"/>
              <a:gd name="T20" fmla="*/ 2147483647 w 883"/>
              <a:gd name="T21" fmla="*/ 631235648 h 37"/>
              <a:gd name="T22" fmla="*/ 2147483647 w 883"/>
              <a:gd name="T23" fmla="*/ 477684603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3"/>
              <a:gd name="T37" fmla="*/ 0 h 37"/>
              <a:gd name="T38" fmla="*/ 883 w 883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3" h="37">
                <a:moveTo>
                  <a:pt x="851" y="28"/>
                </a:moveTo>
                <a:lnTo>
                  <a:pt x="867" y="37"/>
                </a:lnTo>
                <a:lnTo>
                  <a:pt x="0" y="37"/>
                </a:lnTo>
                <a:lnTo>
                  <a:pt x="0" y="0"/>
                </a:lnTo>
                <a:lnTo>
                  <a:pt x="867" y="0"/>
                </a:lnTo>
                <a:lnTo>
                  <a:pt x="881" y="9"/>
                </a:lnTo>
                <a:lnTo>
                  <a:pt x="867" y="0"/>
                </a:lnTo>
                <a:lnTo>
                  <a:pt x="879" y="6"/>
                </a:lnTo>
                <a:lnTo>
                  <a:pt x="883" y="19"/>
                </a:lnTo>
                <a:lnTo>
                  <a:pt x="879" y="31"/>
                </a:lnTo>
                <a:lnTo>
                  <a:pt x="867" y="37"/>
                </a:lnTo>
                <a:lnTo>
                  <a:pt x="851" y="2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" name="Freeform 105">
            <a:extLst>
              <a:ext uri="{FF2B5EF4-FFF2-40B4-BE49-F238E27FC236}">
                <a16:creationId xmlns:a16="http://schemas.microsoft.com/office/drawing/2014/main" id="{47F4F61B-E959-4C44-85CF-769CB98E3857}"/>
              </a:ext>
            </a:extLst>
          </p:cNvPr>
          <p:cNvSpPr>
            <a:spLocks/>
          </p:cNvSpPr>
          <p:nvPr/>
        </p:nvSpPr>
        <p:spPr bwMode="auto">
          <a:xfrm>
            <a:off x="8189914" y="4411663"/>
            <a:ext cx="47625" cy="63500"/>
          </a:xfrm>
          <a:custGeom>
            <a:avLst/>
            <a:gdLst>
              <a:gd name="T0" fmla="*/ 2147483647 w 175"/>
              <a:gd name="T1" fmla="*/ 2147483647 h 241"/>
              <a:gd name="T2" fmla="*/ 2147483647 w 175"/>
              <a:gd name="T3" fmla="*/ 2147483647 h 241"/>
              <a:gd name="T4" fmla="*/ 0 w 175"/>
              <a:gd name="T5" fmla="*/ 347539496 h 241"/>
              <a:gd name="T6" fmla="*/ 604639986 w 175"/>
              <a:gd name="T7" fmla="*/ 0 h 241"/>
              <a:gd name="T8" fmla="*/ 2147483647 w 175"/>
              <a:gd name="T9" fmla="*/ 2147483647 h 241"/>
              <a:gd name="T10" fmla="*/ 2147483647 w 175"/>
              <a:gd name="T11" fmla="*/ 2147483647 h 241"/>
              <a:gd name="T12" fmla="*/ 2147483647 w 175"/>
              <a:gd name="T13" fmla="*/ 2147483647 h 241"/>
              <a:gd name="T14" fmla="*/ 2147483647 w 175"/>
              <a:gd name="T15" fmla="*/ 2147483647 h 241"/>
              <a:gd name="T16" fmla="*/ 2147483647 w 175"/>
              <a:gd name="T17" fmla="*/ 2147483647 h 241"/>
              <a:gd name="T18" fmla="*/ 2147483647 w 175"/>
              <a:gd name="T19" fmla="*/ 2147483647 h 241"/>
              <a:gd name="T20" fmla="*/ 2147483647 w 175"/>
              <a:gd name="T21" fmla="*/ 2147483647 h 241"/>
              <a:gd name="T22" fmla="*/ 2147483647 w 175"/>
              <a:gd name="T23" fmla="*/ 2147483647 h 241"/>
              <a:gd name="T24" fmla="*/ 2147483647 w 175"/>
              <a:gd name="T25" fmla="*/ 2147483647 h 241"/>
              <a:gd name="T26" fmla="*/ 2147483647 w 175"/>
              <a:gd name="T27" fmla="*/ 2147483647 h 241"/>
              <a:gd name="T28" fmla="*/ 2147483647 w 175"/>
              <a:gd name="T29" fmla="*/ 2147483647 h 241"/>
              <a:gd name="T30" fmla="*/ 2147483647 w 175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"/>
              <a:gd name="T49" fmla="*/ 0 h 241"/>
              <a:gd name="T50" fmla="*/ 175 w 175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" h="241">
                <a:moveTo>
                  <a:pt x="156" y="205"/>
                </a:moveTo>
                <a:lnTo>
                  <a:pt x="141" y="233"/>
                </a:lnTo>
                <a:lnTo>
                  <a:pt x="0" y="19"/>
                </a:lnTo>
                <a:lnTo>
                  <a:pt x="30" y="0"/>
                </a:lnTo>
                <a:lnTo>
                  <a:pt x="172" y="212"/>
                </a:lnTo>
                <a:lnTo>
                  <a:pt x="156" y="241"/>
                </a:lnTo>
                <a:lnTo>
                  <a:pt x="172" y="212"/>
                </a:lnTo>
                <a:lnTo>
                  <a:pt x="175" y="220"/>
                </a:lnTo>
                <a:lnTo>
                  <a:pt x="175" y="225"/>
                </a:lnTo>
                <a:lnTo>
                  <a:pt x="171" y="233"/>
                </a:lnTo>
                <a:lnTo>
                  <a:pt x="166" y="238"/>
                </a:lnTo>
                <a:lnTo>
                  <a:pt x="161" y="241"/>
                </a:lnTo>
                <a:lnTo>
                  <a:pt x="153" y="241"/>
                </a:lnTo>
                <a:lnTo>
                  <a:pt x="147" y="239"/>
                </a:lnTo>
                <a:lnTo>
                  <a:pt x="141" y="233"/>
                </a:lnTo>
                <a:lnTo>
                  <a:pt x="156" y="20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0" name="Freeform 106">
            <a:extLst>
              <a:ext uri="{FF2B5EF4-FFF2-40B4-BE49-F238E27FC236}">
                <a16:creationId xmlns:a16="http://schemas.microsoft.com/office/drawing/2014/main" id="{E3684883-8BED-449E-8494-A6A74A027608}"/>
              </a:ext>
            </a:extLst>
          </p:cNvPr>
          <p:cNvSpPr>
            <a:spLocks/>
          </p:cNvSpPr>
          <p:nvPr/>
        </p:nvSpPr>
        <p:spPr bwMode="auto">
          <a:xfrm>
            <a:off x="8189914" y="4411663"/>
            <a:ext cx="47625" cy="63500"/>
          </a:xfrm>
          <a:custGeom>
            <a:avLst/>
            <a:gdLst>
              <a:gd name="T0" fmla="*/ 2147483647 w 175"/>
              <a:gd name="T1" fmla="*/ 2147483647 h 241"/>
              <a:gd name="T2" fmla="*/ 2147483647 w 175"/>
              <a:gd name="T3" fmla="*/ 2147483647 h 241"/>
              <a:gd name="T4" fmla="*/ 0 w 175"/>
              <a:gd name="T5" fmla="*/ 347539496 h 241"/>
              <a:gd name="T6" fmla="*/ 604639986 w 175"/>
              <a:gd name="T7" fmla="*/ 0 h 241"/>
              <a:gd name="T8" fmla="*/ 2147483647 w 175"/>
              <a:gd name="T9" fmla="*/ 2147483647 h 241"/>
              <a:gd name="T10" fmla="*/ 2147483647 w 175"/>
              <a:gd name="T11" fmla="*/ 2147483647 h 241"/>
              <a:gd name="T12" fmla="*/ 2147483647 w 175"/>
              <a:gd name="T13" fmla="*/ 2147483647 h 241"/>
              <a:gd name="T14" fmla="*/ 2147483647 w 175"/>
              <a:gd name="T15" fmla="*/ 2147483647 h 241"/>
              <a:gd name="T16" fmla="*/ 2147483647 w 175"/>
              <a:gd name="T17" fmla="*/ 2147483647 h 241"/>
              <a:gd name="T18" fmla="*/ 2147483647 w 175"/>
              <a:gd name="T19" fmla="*/ 2147483647 h 241"/>
              <a:gd name="T20" fmla="*/ 2147483647 w 175"/>
              <a:gd name="T21" fmla="*/ 2147483647 h 241"/>
              <a:gd name="T22" fmla="*/ 2147483647 w 175"/>
              <a:gd name="T23" fmla="*/ 2147483647 h 241"/>
              <a:gd name="T24" fmla="*/ 2147483647 w 175"/>
              <a:gd name="T25" fmla="*/ 2147483647 h 241"/>
              <a:gd name="T26" fmla="*/ 2147483647 w 175"/>
              <a:gd name="T27" fmla="*/ 2147483647 h 241"/>
              <a:gd name="T28" fmla="*/ 2147483647 w 175"/>
              <a:gd name="T29" fmla="*/ 2147483647 h 241"/>
              <a:gd name="T30" fmla="*/ 2147483647 w 175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"/>
              <a:gd name="T49" fmla="*/ 0 h 241"/>
              <a:gd name="T50" fmla="*/ 175 w 175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" h="241">
                <a:moveTo>
                  <a:pt x="156" y="205"/>
                </a:moveTo>
                <a:lnTo>
                  <a:pt x="141" y="233"/>
                </a:lnTo>
                <a:lnTo>
                  <a:pt x="0" y="19"/>
                </a:lnTo>
                <a:lnTo>
                  <a:pt x="30" y="0"/>
                </a:lnTo>
                <a:lnTo>
                  <a:pt x="172" y="212"/>
                </a:lnTo>
                <a:lnTo>
                  <a:pt x="156" y="241"/>
                </a:lnTo>
                <a:lnTo>
                  <a:pt x="172" y="212"/>
                </a:lnTo>
                <a:lnTo>
                  <a:pt x="175" y="220"/>
                </a:lnTo>
                <a:lnTo>
                  <a:pt x="175" y="225"/>
                </a:lnTo>
                <a:lnTo>
                  <a:pt x="171" y="233"/>
                </a:lnTo>
                <a:lnTo>
                  <a:pt x="166" y="238"/>
                </a:lnTo>
                <a:lnTo>
                  <a:pt x="161" y="241"/>
                </a:lnTo>
                <a:lnTo>
                  <a:pt x="153" y="241"/>
                </a:lnTo>
                <a:lnTo>
                  <a:pt x="147" y="239"/>
                </a:lnTo>
                <a:lnTo>
                  <a:pt x="141" y="233"/>
                </a:lnTo>
                <a:lnTo>
                  <a:pt x="156" y="20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" name="Freeform 107">
            <a:extLst>
              <a:ext uri="{FF2B5EF4-FFF2-40B4-BE49-F238E27FC236}">
                <a16:creationId xmlns:a16="http://schemas.microsoft.com/office/drawing/2014/main" id="{5F57266D-EE45-48C9-AFDF-7C9CEC7128C2}"/>
              </a:ext>
            </a:extLst>
          </p:cNvPr>
          <p:cNvSpPr>
            <a:spLocks/>
          </p:cNvSpPr>
          <p:nvPr/>
        </p:nvSpPr>
        <p:spPr bwMode="auto">
          <a:xfrm>
            <a:off x="7932738" y="4465639"/>
            <a:ext cx="298450" cy="9525"/>
          </a:xfrm>
          <a:custGeom>
            <a:avLst/>
            <a:gdLst>
              <a:gd name="T0" fmla="*/ 621437169 w 1133"/>
              <a:gd name="T1" fmla="*/ 444527461 h 36"/>
              <a:gd name="T2" fmla="*/ 328967754 w 1133"/>
              <a:gd name="T3" fmla="*/ 0 h 36"/>
              <a:gd name="T4" fmla="*/ 2147483647 w 1133"/>
              <a:gd name="T5" fmla="*/ 0 h 36"/>
              <a:gd name="T6" fmla="*/ 2147483647 w 1133"/>
              <a:gd name="T7" fmla="*/ 666791257 h 36"/>
              <a:gd name="T8" fmla="*/ 328967754 w 1133"/>
              <a:gd name="T9" fmla="*/ 666791257 h 36"/>
              <a:gd name="T10" fmla="*/ 54816275 w 1133"/>
              <a:gd name="T11" fmla="*/ 185231340 h 36"/>
              <a:gd name="T12" fmla="*/ 328967754 w 1133"/>
              <a:gd name="T13" fmla="*/ 666791257 h 36"/>
              <a:gd name="T14" fmla="*/ 109632814 w 1133"/>
              <a:gd name="T15" fmla="*/ 555624500 h 36"/>
              <a:gd name="T16" fmla="*/ 0 w 1133"/>
              <a:gd name="T17" fmla="*/ 333430553 h 36"/>
              <a:gd name="T18" fmla="*/ 109632814 w 1133"/>
              <a:gd name="T19" fmla="*/ 92615802 h 36"/>
              <a:gd name="T20" fmla="*/ 328967754 w 1133"/>
              <a:gd name="T21" fmla="*/ 0 h 36"/>
              <a:gd name="T22" fmla="*/ 621437169 w 1133"/>
              <a:gd name="T23" fmla="*/ 444527461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6"/>
              <a:gd name="T38" fmla="*/ 1133 w 1133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6">
                <a:moveTo>
                  <a:pt x="34" y="24"/>
                </a:moveTo>
                <a:lnTo>
                  <a:pt x="18" y="0"/>
                </a:lnTo>
                <a:lnTo>
                  <a:pt x="1133" y="0"/>
                </a:lnTo>
                <a:lnTo>
                  <a:pt x="1133" y="36"/>
                </a:lnTo>
                <a:lnTo>
                  <a:pt x="18" y="36"/>
                </a:lnTo>
                <a:lnTo>
                  <a:pt x="3" y="10"/>
                </a:lnTo>
                <a:lnTo>
                  <a:pt x="18" y="36"/>
                </a:lnTo>
                <a:lnTo>
                  <a:pt x="6" y="30"/>
                </a:lnTo>
                <a:lnTo>
                  <a:pt x="0" y="18"/>
                </a:lnTo>
                <a:lnTo>
                  <a:pt x="6" y="5"/>
                </a:lnTo>
                <a:lnTo>
                  <a:pt x="18" y="0"/>
                </a:lnTo>
                <a:lnTo>
                  <a:pt x="34" y="24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" name="Freeform 108">
            <a:extLst>
              <a:ext uri="{FF2B5EF4-FFF2-40B4-BE49-F238E27FC236}">
                <a16:creationId xmlns:a16="http://schemas.microsoft.com/office/drawing/2014/main" id="{A153957F-4622-4B06-937A-8DB4A70727D4}"/>
              </a:ext>
            </a:extLst>
          </p:cNvPr>
          <p:cNvSpPr>
            <a:spLocks/>
          </p:cNvSpPr>
          <p:nvPr/>
        </p:nvSpPr>
        <p:spPr bwMode="auto">
          <a:xfrm>
            <a:off x="7932738" y="4465639"/>
            <a:ext cx="298450" cy="9525"/>
          </a:xfrm>
          <a:custGeom>
            <a:avLst/>
            <a:gdLst>
              <a:gd name="T0" fmla="*/ 621437169 w 1133"/>
              <a:gd name="T1" fmla="*/ 444527461 h 36"/>
              <a:gd name="T2" fmla="*/ 328967754 w 1133"/>
              <a:gd name="T3" fmla="*/ 0 h 36"/>
              <a:gd name="T4" fmla="*/ 2147483647 w 1133"/>
              <a:gd name="T5" fmla="*/ 0 h 36"/>
              <a:gd name="T6" fmla="*/ 2147483647 w 1133"/>
              <a:gd name="T7" fmla="*/ 666791257 h 36"/>
              <a:gd name="T8" fmla="*/ 328967754 w 1133"/>
              <a:gd name="T9" fmla="*/ 666791257 h 36"/>
              <a:gd name="T10" fmla="*/ 54816275 w 1133"/>
              <a:gd name="T11" fmla="*/ 185231340 h 36"/>
              <a:gd name="T12" fmla="*/ 328967754 w 1133"/>
              <a:gd name="T13" fmla="*/ 666791257 h 36"/>
              <a:gd name="T14" fmla="*/ 109632814 w 1133"/>
              <a:gd name="T15" fmla="*/ 555624500 h 36"/>
              <a:gd name="T16" fmla="*/ 0 w 1133"/>
              <a:gd name="T17" fmla="*/ 333430553 h 36"/>
              <a:gd name="T18" fmla="*/ 109632814 w 1133"/>
              <a:gd name="T19" fmla="*/ 92615802 h 36"/>
              <a:gd name="T20" fmla="*/ 328967754 w 1133"/>
              <a:gd name="T21" fmla="*/ 0 h 36"/>
              <a:gd name="T22" fmla="*/ 621437169 w 1133"/>
              <a:gd name="T23" fmla="*/ 444527461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6"/>
              <a:gd name="T38" fmla="*/ 1133 w 1133"/>
              <a:gd name="T39" fmla="*/ 36 h 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6">
                <a:moveTo>
                  <a:pt x="34" y="24"/>
                </a:moveTo>
                <a:lnTo>
                  <a:pt x="18" y="0"/>
                </a:lnTo>
                <a:lnTo>
                  <a:pt x="1133" y="0"/>
                </a:lnTo>
                <a:lnTo>
                  <a:pt x="1133" y="36"/>
                </a:lnTo>
                <a:lnTo>
                  <a:pt x="18" y="36"/>
                </a:lnTo>
                <a:lnTo>
                  <a:pt x="3" y="10"/>
                </a:lnTo>
                <a:lnTo>
                  <a:pt x="18" y="36"/>
                </a:lnTo>
                <a:lnTo>
                  <a:pt x="6" y="30"/>
                </a:lnTo>
                <a:lnTo>
                  <a:pt x="0" y="18"/>
                </a:lnTo>
                <a:lnTo>
                  <a:pt x="6" y="5"/>
                </a:lnTo>
                <a:lnTo>
                  <a:pt x="18" y="0"/>
                </a:lnTo>
                <a:lnTo>
                  <a:pt x="34" y="24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3" name="Rectangle 109">
            <a:extLst>
              <a:ext uri="{FF2B5EF4-FFF2-40B4-BE49-F238E27FC236}">
                <a16:creationId xmlns:a16="http://schemas.microsoft.com/office/drawing/2014/main" id="{830BC5A6-D334-4228-861E-320816C0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4535489"/>
            <a:ext cx="768350" cy="528637"/>
          </a:xfrm>
          <a:prstGeom prst="rect">
            <a:avLst/>
          </a:pr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34" name="Rectangle 110">
            <a:extLst>
              <a:ext uri="{FF2B5EF4-FFF2-40B4-BE49-F238E27FC236}">
                <a16:creationId xmlns:a16="http://schemas.microsoft.com/office/drawing/2014/main" id="{EE1EDBFF-98B9-40A6-83E4-607AC6C7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4535489"/>
            <a:ext cx="768350" cy="528637"/>
          </a:xfrm>
          <a:prstGeom prst="rect">
            <a:avLst/>
          </a:prstGeom>
          <a:noFill/>
          <a:ln w="9525">
            <a:solidFill>
              <a:srgbClr val="1315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35" name="Freeform 111">
            <a:extLst>
              <a:ext uri="{FF2B5EF4-FFF2-40B4-BE49-F238E27FC236}">
                <a16:creationId xmlns:a16="http://schemas.microsoft.com/office/drawing/2014/main" id="{B094AD63-989D-43E6-95DD-5DF750717015}"/>
              </a:ext>
            </a:extLst>
          </p:cNvPr>
          <p:cNvSpPr>
            <a:spLocks/>
          </p:cNvSpPr>
          <p:nvPr/>
        </p:nvSpPr>
        <p:spPr bwMode="auto">
          <a:xfrm>
            <a:off x="7937501" y="4530725"/>
            <a:ext cx="9525" cy="533400"/>
          </a:xfrm>
          <a:custGeom>
            <a:avLst/>
            <a:gdLst>
              <a:gd name="T0" fmla="*/ 362828455 w 35"/>
              <a:gd name="T1" fmla="*/ 648240387 h 2016"/>
              <a:gd name="T2" fmla="*/ 705437793 w 35"/>
              <a:gd name="T3" fmla="*/ 333430879 h 2016"/>
              <a:gd name="T4" fmla="*/ 705437793 w 35"/>
              <a:gd name="T5" fmla="*/ 2147483647 h 2016"/>
              <a:gd name="T6" fmla="*/ 0 w 35"/>
              <a:gd name="T7" fmla="*/ 2147483647 h 2016"/>
              <a:gd name="T8" fmla="*/ 0 w 35"/>
              <a:gd name="T9" fmla="*/ 333430879 h 2016"/>
              <a:gd name="T10" fmla="*/ 362828455 w 35"/>
              <a:gd name="T11" fmla="*/ 0 h 2016"/>
              <a:gd name="T12" fmla="*/ 0 w 35"/>
              <a:gd name="T13" fmla="*/ 333430879 h 2016"/>
              <a:gd name="T14" fmla="*/ 120942716 w 35"/>
              <a:gd name="T15" fmla="*/ 111166810 h 2016"/>
              <a:gd name="T16" fmla="*/ 362828455 w 35"/>
              <a:gd name="T17" fmla="*/ 0 h 2016"/>
              <a:gd name="T18" fmla="*/ 624784483 w 35"/>
              <a:gd name="T19" fmla="*/ 111166810 h 2016"/>
              <a:gd name="T20" fmla="*/ 705437793 w 35"/>
              <a:gd name="T21" fmla="*/ 333430879 h 2016"/>
              <a:gd name="T22" fmla="*/ 362828455 w 35"/>
              <a:gd name="T23" fmla="*/ 64824038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8" y="35"/>
                </a:moveTo>
                <a:lnTo>
                  <a:pt x="35" y="18"/>
                </a:lnTo>
                <a:lnTo>
                  <a:pt x="35" y="2016"/>
                </a:lnTo>
                <a:lnTo>
                  <a:pt x="0" y="2016"/>
                </a:lnTo>
                <a:lnTo>
                  <a:pt x="0" y="18"/>
                </a:lnTo>
                <a:lnTo>
                  <a:pt x="18" y="0"/>
                </a:lnTo>
                <a:lnTo>
                  <a:pt x="0" y="18"/>
                </a:lnTo>
                <a:lnTo>
                  <a:pt x="6" y="6"/>
                </a:lnTo>
                <a:lnTo>
                  <a:pt x="18" y="0"/>
                </a:lnTo>
                <a:lnTo>
                  <a:pt x="31" y="6"/>
                </a:lnTo>
                <a:lnTo>
                  <a:pt x="35" y="18"/>
                </a:lnTo>
                <a:lnTo>
                  <a:pt x="18" y="3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6" name="Freeform 112">
            <a:extLst>
              <a:ext uri="{FF2B5EF4-FFF2-40B4-BE49-F238E27FC236}">
                <a16:creationId xmlns:a16="http://schemas.microsoft.com/office/drawing/2014/main" id="{6AE1852D-7C43-404C-812E-E9476F65AB4B}"/>
              </a:ext>
            </a:extLst>
          </p:cNvPr>
          <p:cNvSpPr>
            <a:spLocks/>
          </p:cNvSpPr>
          <p:nvPr/>
        </p:nvSpPr>
        <p:spPr bwMode="auto">
          <a:xfrm>
            <a:off x="7937501" y="4530725"/>
            <a:ext cx="9525" cy="533400"/>
          </a:xfrm>
          <a:custGeom>
            <a:avLst/>
            <a:gdLst>
              <a:gd name="T0" fmla="*/ 362828455 w 35"/>
              <a:gd name="T1" fmla="*/ 648240387 h 2016"/>
              <a:gd name="T2" fmla="*/ 705437793 w 35"/>
              <a:gd name="T3" fmla="*/ 333430879 h 2016"/>
              <a:gd name="T4" fmla="*/ 705437793 w 35"/>
              <a:gd name="T5" fmla="*/ 2147483647 h 2016"/>
              <a:gd name="T6" fmla="*/ 0 w 35"/>
              <a:gd name="T7" fmla="*/ 2147483647 h 2016"/>
              <a:gd name="T8" fmla="*/ 0 w 35"/>
              <a:gd name="T9" fmla="*/ 333430879 h 2016"/>
              <a:gd name="T10" fmla="*/ 362828455 w 35"/>
              <a:gd name="T11" fmla="*/ 0 h 2016"/>
              <a:gd name="T12" fmla="*/ 0 w 35"/>
              <a:gd name="T13" fmla="*/ 333430879 h 2016"/>
              <a:gd name="T14" fmla="*/ 120942716 w 35"/>
              <a:gd name="T15" fmla="*/ 111166810 h 2016"/>
              <a:gd name="T16" fmla="*/ 362828455 w 35"/>
              <a:gd name="T17" fmla="*/ 0 h 2016"/>
              <a:gd name="T18" fmla="*/ 624784483 w 35"/>
              <a:gd name="T19" fmla="*/ 111166810 h 2016"/>
              <a:gd name="T20" fmla="*/ 705437793 w 35"/>
              <a:gd name="T21" fmla="*/ 333430879 h 2016"/>
              <a:gd name="T22" fmla="*/ 362828455 w 35"/>
              <a:gd name="T23" fmla="*/ 64824038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8" y="35"/>
                </a:moveTo>
                <a:lnTo>
                  <a:pt x="35" y="18"/>
                </a:lnTo>
                <a:lnTo>
                  <a:pt x="35" y="2016"/>
                </a:lnTo>
                <a:lnTo>
                  <a:pt x="0" y="2016"/>
                </a:lnTo>
                <a:lnTo>
                  <a:pt x="0" y="18"/>
                </a:lnTo>
                <a:lnTo>
                  <a:pt x="18" y="0"/>
                </a:lnTo>
                <a:lnTo>
                  <a:pt x="0" y="18"/>
                </a:lnTo>
                <a:lnTo>
                  <a:pt x="6" y="6"/>
                </a:lnTo>
                <a:lnTo>
                  <a:pt x="18" y="0"/>
                </a:lnTo>
                <a:lnTo>
                  <a:pt x="31" y="6"/>
                </a:lnTo>
                <a:lnTo>
                  <a:pt x="35" y="18"/>
                </a:lnTo>
                <a:lnTo>
                  <a:pt x="18" y="3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7" name="Freeform 113">
            <a:extLst>
              <a:ext uri="{FF2B5EF4-FFF2-40B4-BE49-F238E27FC236}">
                <a16:creationId xmlns:a16="http://schemas.microsoft.com/office/drawing/2014/main" id="{46BF5612-8606-4442-B26F-C63127CDDD3B}"/>
              </a:ext>
            </a:extLst>
          </p:cNvPr>
          <p:cNvSpPr>
            <a:spLocks/>
          </p:cNvSpPr>
          <p:nvPr/>
        </p:nvSpPr>
        <p:spPr bwMode="auto">
          <a:xfrm>
            <a:off x="7942263" y="4530726"/>
            <a:ext cx="773112" cy="9525"/>
          </a:xfrm>
          <a:custGeom>
            <a:avLst/>
            <a:gdLst>
              <a:gd name="T0" fmla="*/ 2147483647 w 2920"/>
              <a:gd name="T1" fmla="*/ 362828455 h 35"/>
              <a:gd name="T2" fmla="*/ 2147483647 w 2920"/>
              <a:gd name="T3" fmla="*/ 705437793 h 35"/>
              <a:gd name="T4" fmla="*/ 0 w 2920"/>
              <a:gd name="T5" fmla="*/ 705437793 h 35"/>
              <a:gd name="T6" fmla="*/ 0 w 2920"/>
              <a:gd name="T7" fmla="*/ 0 h 35"/>
              <a:gd name="T8" fmla="*/ 2147483647 w 2920"/>
              <a:gd name="T9" fmla="*/ 0 h 35"/>
              <a:gd name="T10" fmla="*/ 2147483647 w 2920"/>
              <a:gd name="T11" fmla="*/ 362828455 h 35"/>
              <a:gd name="T12" fmla="*/ 2147483647 w 2920"/>
              <a:gd name="T13" fmla="*/ 0 h 35"/>
              <a:gd name="T14" fmla="*/ 2147483647 w 2920"/>
              <a:gd name="T15" fmla="*/ 120942716 h 35"/>
              <a:gd name="T16" fmla="*/ 2147483647 w 2920"/>
              <a:gd name="T17" fmla="*/ 362828455 h 35"/>
              <a:gd name="T18" fmla="*/ 2147483647 w 2920"/>
              <a:gd name="T19" fmla="*/ 624784483 h 35"/>
              <a:gd name="T20" fmla="*/ 2147483647 w 2920"/>
              <a:gd name="T21" fmla="*/ 705437793 h 35"/>
              <a:gd name="T22" fmla="*/ 2147483647 w 2920"/>
              <a:gd name="T23" fmla="*/ 36282845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2884" y="18"/>
                </a:moveTo>
                <a:lnTo>
                  <a:pt x="2903" y="35"/>
                </a:lnTo>
                <a:lnTo>
                  <a:pt x="0" y="35"/>
                </a:lnTo>
                <a:lnTo>
                  <a:pt x="0" y="0"/>
                </a:lnTo>
                <a:lnTo>
                  <a:pt x="2903" y="0"/>
                </a:lnTo>
                <a:lnTo>
                  <a:pt x="2920" y="18"/>
                </a:lnTo>
                <a:lnTo>
                  <a:pt x="2903" y="0"/>
                </a:lnTo>
                <a:lnTo>
                  <a:pt x="2915" y="6"/>
                </a:lnTo>
                <a:lnTo>
                  <a:pt x="2919" y="18"/>
                </a:lnTo>
                <a:lnTo>
                  <a:pt x="2915" y="31"/>
                </a:lnTo>
                <a:lnTo>
                  <a:pt x="2903" y="35"/>
                </a:lnTo>
                <a:lnTo>
                  <a:pt x="2884" y="1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8" name="Freeform 114">
            <a:extLst>
              <a:ext uri="{FF2B5EF4-FFF2-40B4-BE49-F238E27FC236}">
                <a16:creationId xmlns:a16="http://schemas.microsoft.com/office/drawing/2014/main" id="{4559E050-E1AC-430B-B058-009CE97A1EFB}"/>
              </a:ext>
            </a:extLst>
          </p:cNvPr>
          <p:cNvSpPr>
            <a:spLocks/>
          </p:cNvSpPr>
          <p:nvPr/>
        </p:nvSpPr>
        <p:spPr bwMode="auto">
          <a:xfrm>
            <a:off x="7942263" y="4530726"/>
            <a:ext cx="773112" cy="9525"/>
          </a:xfrm>
          <a:custGeom>
            <a:avLst/>
            <a:gdLst>
              <a:gd name="T0" fmla="*/ 2147483647 w 2920"/>
              <a:gd name="T1" fmla="*/ 362828455 h 35"/>
              <a:gd name="T2" fmla="*/ 2147483647 w 2920"/>
              <a:gd name="T3" fmla="*/ 705437793 h 35"/>
              <a:gd name="T4" fmla="*/ 0 w 2920"/>
              <a:gd name="T5" fmla="*/ 705437793 h 35"/>
              <a:gd name="T6" fmla="*/ 0 w 2920"/>
              <a:gd name="T7" fmla="*/ 0 h 35"/>
              <a:gd name="T8" fmla="*/ 2147483647 w 2920"/>
              <a:gd name="T9" fmla="*/ 0 h 35"/>
              <a:gd name="T10" fmla="*/ 2147483647 w 2920"/>
              <a:gd name="T11" fmla="*/ 362828455 h 35"/>
              <a:gd name="T12" fmla="*/ 2147483647 w 2920"/>
              <a:gd name="T13" fmla="*/ 0 h 35"/>
              <a:gd name="T14" fmla="*/ 2147483647 w 2920"/>
              <a:gd name="T15" fmla="*/ 120942716 h 35"/>
              <a:gd name="T16" fmla="*/ 2147483647 w 2920"/>
              <a:gd name="T17" fmla="*/ 362828455 h 35"/>
              <a:gd name="T18" fmla="*/ 2147483647 w 2920"/>
              <a:gd name="T19" fmla="*/ 624784483 h 35"/>
              <a:gd name="T20" fmla="*/ 2147483647 w 2920"/>
              <a:gd name="T21" fmla="*/ 705437793 h 35"/>
              <a:gd name="T22" fmla="*/ 2147483647 w 2920"/>
              <a:gd name="T23" fmla="*/ 36282845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2884" y="18"/>
                </a:moveTo>
                <a:lnTo>
                  <a:pt x="2903" y="35"/>
                </a:lnTo>
                <a:lnTo>
                  <a:pt x="0" y="35"/>
                </a:lnTo>
                <a:lnTo>
                  <a:pt x="0" y="0"/>
                </a:lnTo>
                <a:lnTo>
                  <a:pt x="2903" y="0"/>
                </a:lnTo>
                <a:lnTo>
                  <a:pt x="2920" y="18"/>
                </a:lnTo>
                <a:lnTo>
                  <a:pt x="2903" y="0"/>
                </a:lnTo>
                <a:lnTo>
                  <a:pt x="2915" y="6"/>
                </a:lnTo>
                <a:lnTo>
                  <a:pt x="2919" y="18"/>
                </a:lnTo>
                <a:lnTo>
                  <a:pt x="2915" y="31"/>
                </a:lnTo>
                <a:lnTo>
                  <a:pt x="2903" y="35"/>
                </a:lnTo>
                <a:lnTo>
                  <a:pt x="2884" y="1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9" name="Freeform 115">
            <a:extLst>
              <a:ext uri="{FF2B5EF4-FFF2-40B4-BE49-F238E27FC236}">
                <a16:creationId xmlns:a16="http://schemas.microsoft.com/office/drawing/2014/main" id="{82865ABB-6E7E-45F5-ADD3-FEA95527DB28}"/>
              </a:ext>
            </a:extLst>
          </p:cNvPr>
          <p:cNvSpPr>
            <a:spLocks/>
          </p:cNvSpPr>
          <p:nvPr/>
        </p:nvSpPr>
        <p:spPr bwMode="auto">
          <a:xfrm>
            <a:off x="8705851" y="4535488"/>
            <a:ext cx="9525" cy="533400"/>
          </a:xfrm>
          <a:custGeom>
            <a:avLst/>
            <a:gdLst>
              <a:gd name="T0" fmla="*/ 351911691 w 36"/>
              <a:gd name="T1" fmla="*/ 2147483647 h 2017"/>
              <a:gd name="T2" fmla="*/ 0 w 36"/>
              <a:gd name="T3" fmla="*/ 2147483647 h 2017"/>
              <a:gd name="T4" fmla="*/ 0 w 36"/>
              <a:gd name="T5" fmla="*/ 0 h 2017"/>
              <a:gd name="T6" fmla="*/ 666791257 w 36"/>
              <a:gd name="T7" fmla="*/ 0 h 2017"/>
              <a:gd name="T8" fmla="*/ 666791257 w 36"/>
              <a:gd name="T9" fmla="*/ 2147483647 h 2017"/>
              <a:gd name="T10" fmla="*/ 351911691 w 36"/>
              <a:gd name="T11" fmla="*/ 2147483647 h 2017"/>
              <a:gd name="T12" fmla="*/ 666791257 w 36"/>
              <a:gd name="T13" fmla="*/ 2147483647 h 2017"/>
              <a:gd name="T14" fmla="*/ 574175488 w 36"/>
              <a:gd name="T15" fmla="*/ 2147483647 h 2017"/>
              <a:gd name="T16" fmla="*/ 351911691 w 36"/>
              <a:gd name="T17" fmla="*/ 2147483647 h 2017"/>
              <a:gd name="T18" fmla="*/ 92615802 w 36"/>
              <a:gd name="T19" fmla="*/ 2147483647 h 2017"/>
              <a:gd name="T20" fmla="*/ 0 w 36"/>
              <a:gd name="T21" fmla="*/ 2147483647 h 2017"/>
              <a:gd name="T22" fmla="*/ 351911691 w 36"/>
              <a:gd name="T23" fmla="*/ 2147483647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9" y="1980"/>
                </a:moveTo>
                <a:lnTo>
                  <a:pt x="0" y="1998"/>
                </a:lnTo>
                <a:lnTo>
                  <a:pt x="0" y="0"/>
                </a:lnTo>
                <a:lnTo>
                  <a:pt x="36" y="0"/>
                </a:lnTo>
                <a:lnTo>
                  <a:pt x="36" y="1998"/>
                </a:lnTo>
                <a:lnTo>
                  <a:pt x="19" y="2017"/>
                </a:lnTo>
                <a:lnTo>
                  <a:pt x="36" y="1998"/>
                </a:lnTo>
                <a:lnTo>
                  <a:pt x="31" y="2011"/>
                </a:lnTo>
                <a:lnTo>
                  <a:pt x="19" y="2015"/>
                </a:lnTo>
                <a:lnTo>
                  <a:pt x="5" y="2011"/>
                </a:lnTo>
                <a:lnTo>
                  <a:pt x="0" y="1998"/>
                </a:lnTo>
                <a:lnTo>
                  <a:pt x="19" y="1980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0" name="Freeform 116">
            <a:extLst>
              <a:ext uri="{FF2B5EF4-FFF2-40B4-BE49-F238E27FC236}">
                <a16:creationId xmlns:a16="http://schemas.microsoft.com/office/drawing/2014/main" id="{187C0908-64A7-425D-B4A1-BFB1C9E977E4}"/>
              </a:ext>
            </a:extLst>
          </p:cNvPr>
          <p:cNvSpPr>
            <a:spLocks/>
          </p:cNvSpPr>
          <p:nvPr/>
        </p:nvSpPr>
        <p:spPr bwMode="auto">
          <a:xfrm>
            <a:off x="8705851" y="4535488"/>
            <a:ext cx="9525" cy="533400"/>
          </a:xfrm>
          <a:custGeom>
            <a:avLst/>
            <a:gdLst>
              <a:gd name="T0" fmla="*/ 351911691 w 36"/>
              <a:gd name="T1" fmla="*/ 2147483647 h 2017"/>
              <a:gd name="T2" fmla="*/ 0 w 36"/>
              <a:gd name="T3" fmla="*/ 2147483647 h 2017"/>
              <a:gd name="T4" fmla="*/ 0 w 36"/>
              <a:gd name="T5" fmla="*/ 0 h 2017"/>
              <a:gd name="T6" fmla="*/ 666791257 w 36"/>
              <a:gd name="T7" fmla="*/ 0 h 2017"/>
              <a:gd name="T8" fmla="*/ 666791257 w 36"/>
              <a:gd name="T9" fmla="*/ 2147483647 h 2017"/>
              <a:gd name="T10" fmla="*/ 351911691 w 36"/>
              <a:gd name="T11" fmla="*/ 2147483647 h 2017"/>
              <a:gd name="T12" fmla="*/ 666791257 w 36"/>
              <a:gd name="T13" fmla="*/ 2147483647 h 2017"/>
              <a:gd name="T14" fmla="*/ 574175488 w 36"/>
              <a:gd name="T15" fmla="*/ 2147483647 h 2017"/>
              <a:gd name="T16" fmla="*/ 351911691 w 36"/>
              <a:gd name="T17" fmla="*/ 2147483647 h 2017"/>
              <a:gd name="T18" fmla="*/ 92615802 w 36"/>
              <a:gd name="T19" fmla="*/ 2147483647 h 2017"/>
              <a:gd name="T20" fmla="*/ 0 w 36"/>
              <a:gd name="T21" fmla="*/ 2147483647 h 2017"/>
              <a:gd name="T22" fmla="*/ 351911691 w 36"/>
              <a:gd name="T23" fmla="*/ 2147483647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9" y="1980"/>
                </a:moveTo>
                <a:lnTo>
                  <a:pt x="0" y="1998"/>
                </a:lnTo>
                <a:lnTo>
                  <a:pt x="0" y="0"/>
                </a:lnTo>
                <a:lnTo>
                  <a:pt x="36" y="0"/>
                </a:lnTo>
                <a:lnTo>
                  <a:pt x="36" y="1998"/>
                </a:lnTo>
                <a:lnTo>
                  <a:pt x="19" y="2017"/>
                </a:lnTo>
                <a:lnTo>
                  <a:pt x="36" y="1998"/>
                </a:lnTo>
                <a:lnTo>
                  <a:pt x="31" y="2011"/>
                </a:lnTo>
                <a:lnTo>
                  <a:pt x="19" y="2015"/>
                </a:lnTo>
                <a:lnTo>
                  <a:pt x="5" y="2011"/>
                </a:lnTo>
                <a:lnTo>
                  <a:pt x="0" y="1998"/>
                </a:lnTo>
                <a:lnTo>
                  <a:pt x="19" y="1980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1" name="Freeform 117">
            <a:extLst>
              <a:ext uri="{FF2B5EF4-FFF2-40B4-BE49-F238E27FC236}">
                <a16:creationId xmlns:a16="http://schemas.microsoft.com/office/drawing/2014/main" id="{314BD17B-AC2C-4895-ACE6-84D3FB4DC683}"/>
              </a:ext>
            </a:extLst>
          </p:cNvPr>
          <p:cNvSpPr>
            <a:spLocks/>
          </p:cNvSpPr>
          <p:nvPr/>
        </p:nvSpPr>
        <p:spPr bwMode="auto">
          <a:xfrm>
            <a:off x="7937501" y="5059364"/>
            <a:ext cx="773113" cy="9525"/>
          </a:xfrm>
          <a:custGeom>
            <a:avLst/>
            <a:gdLst>
              <a:gd name="T0" fmla="*/ 648965022 w 2921"/>
              <a:gd name="T1" fmla="*/ 307101963 h 37"/>
              <a:gd name="T2" fmla="*/ 333729426 w 2921"/>
              <a:gd name="T3" fmla="*/ 0 h 37"/>
              <a:gd name="T4" fmla="*/ 2147483647 w 2921"/>
              <a:gd name="T5" fmla="*/ 0 h 37"/>
              <a:gd name="T6" fmla="*/ 2147483647 w 2921"/>
              <a:gd name="T7" fmla="*/ 631235648 h 37"/>
              <a:gd name="T8" fmla="*/ 333729426 w 2921"/>
              <a:gd name="T9" fmla="*/ 631235648 h 37"/>
              <a:gd name="T10" fmla="*/ 0 w 2921"/>
              <a:gd name="T11" fmla="*/ 307101963 h 37"/>
              <a:gd name="T12" fmla="*/ 333729426 w 2921"/>
              <a:gd name="T13" fmla="*/ 631235648 h 37"/>
              <a:gd name="T14" fmla="*/ 111243043 w 2921"/>
              <a:gd name="T15" fmla="*/ 528845931 h 37"/>
              <a:gd name="T16" fmla="*/ 0 w 2921"/>
              <a:gd name="T17" fmla="*/ 307101963 h 37"/>
              <a:gd name="T18" fmla="*/ 111243043 w 2921"/>
              <a:gd name="T19" fmla="*/ 102389364 h 37"/>
              <a:gd name="T20" fmla="*/ 333729426 w 2921"/>
              <a:gd name="T21" fmla="*/ 0 h 37"/>
              <a:gd name="T22" fmla="*/ 648965022 w 2921"/>
              <a:gd name="T23" fmla="*/ 307101963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7"/>
              <a:gd name="T38" fmla="*/ 2921 w 2921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7">
                <a:moveTo>
                  <a:pt x="35" y="18"/>
                </a:moveTo>
                <a:lnTo>
                  <a:pt x="18" y="0"/>
                </a:lnTo>
                <a:lnTo>
                  <a:pt x="2921" y="0"/>
                </a:lnTo>
                <a:lnTo>
                  <a:pt x="2921" y="37"/>
                </a:lnTo>
                <a:lnTo>
                  <a:pt x="18" y="37"/>
                </a:lnTo>
                <a:lnTo>
                  <a:pt x="0" y="18"/>
                </a:lnTo>
                <a:lnTo>
                  <a:pt x="18" y="37"/>
                </a:lnTo>
                <a:lnTo>
                  <a:pt x="6" y="31"/>
                </a:lnTo>
                <a:lnTo>
                  <a:pt x="0" y="18"/>
                </a:lnTo>
                <a:lnTo>
                  <a:pt x="6" y="6"/>
                </a:lnTo>
                <a:lnTo>
                  <a:pt x="18" y="0"/>
                </a:lnTo>
                <a:lnTo>
                  <a:pt x="35" y="1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2" name="Freeform 118">
            <a:extLst>
              <a:ext uri="{FF2B5EF4-FFF2-40B4-BE49-F238E27FC236}">
                <a16:creationId xmlns:a16="http://schemas.microsoft.com/office/drawing/2014/main" id="{C9EADEE2-3A75-47CC-BFD2-8804D7A3F701}"/>
              </a:ext>
            </a:extLst>
          </p:cNvPr>
          <p:cNvSpPr>
            <a:spLocks/>
          </p:cNvSpPr>
          <p:nvPr/>
        </p:nvSpPr>
        <p:spPr bwMode="auto">
          <a:xfrm>
            <a:off x="7937501" y="5059364"/>
            <a:ext cx="773113" cy="9525"/>
          </a:xfrm>
          <a:custGeom>
            <a:avLst/>
            <a:gdLst>
              <a:gd name="T0" fmla="*/ 648965022 w 2921"/>
              <a:gd name="T1" fmla="*/ 307101963 h 37"/>
              <a:gd name="T2" fmla="*/ 333729426 w 2921"/>
              <a:gd name="T3" fmla="*/ 0 h 37"/>
              <a:gd name="T4" fmla="*/ 2147483647 w 2921"/>
              <a:gd name="T5" fmla="*/ 0 h 37"/>
              <a:gd name="T6" fmla="*/ 2147483647 w 2921"/>
              <a:gd name="T7" fmla="*/ 631235648 h 37"/>
              <a:gd name="T8" fmla="*/ 333729426 w 2921"/>
              <a:gd name="T9" fmla="*/ 631235648 h 37"/>
              <a:gd name="T10" fmla="*/ 0 w 2921"/>
              <a:gd name="T11" fmla="*/ 307101963 h 37"/>
              <a:gd name="T12" fmla="*/ 333729426 w 2921"/>
              <a:gd name="T13" fmla="*/ 631235648 h 37"/>
              <a:gd name="T14" fmla="*/ 111243043 w 2921"/>
              <a:gd name="T15" fmla="*/ 528845931 h 37"/>
              <a:gd name="T16" fmla="*/ 0 w 2921"/>
              <a:gd name="T17" fmla="*/ 307101963 h 37"/>
              <a:gd name="T18" fmla="*/ 111243043 w 2921"/>
              <a:gd name="T19" fmla="*/ 102389364 h 37"/>
              <a:gd name="T20" fmla="*/ 333729426 w 2921"/>
              <a:gd name="T21" fmla="*/ 0 h 37"/>
              <a:gd name="T22" fmla="*/ 648965022 w 2921"/>
              <a:gd name="T23" fmla="*/ 307101963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1"/>
              <a:gd name="T37" fmla="*/ 0 h 37"/>
              <a:gd name="T38" fmla="*/ 2921 w 2921"/>
              <a:gd name="T39" fmla="*/ 37 h 3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1" h="37">
                <a:moveTo>
                  <a:pt x="35" y="18"/>
                </a:moveTo>
                <a:lnTo>
                  <a:pt x="18" y="0"/>
                </a:lnTo>
                <a:lnTo>
                  <a:pt x="2921" y="0"/>
                </a:lnTo>
                <a:lnTo>
                  <a:pt x="2921" y="37"/>
                </a:lnTo>
                <a:lnTo>
                  <a:pt x="18" y="37"/>
                </a:lnTo>
                <a:lnTo>
                  <a:pt x="0" y="18"/>
                </a:lnTo>
                <a:lnTo>
                  <a:pt x="18" y="37"/>
                </a:lnTo>
                <a:lnTo>
                  <a:pt x="6" y="31"/>
                </a:lnTo>
                <a:lnTo>
                  <a:pt x="0" y="18"/>
                </a:lnTo>
                <a:lnTo>
                  <a:pt x="6" y="6"/>
                </a:lnTo>
                <a:lnTo>
                  <a:pt x="18" y="0"/>
                </a:lnTo>
                <a:lnTo>
                  <a:pt x="35" y="1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3" name="Freeform 119">
            <a:extLst>
              <a:ext uri="{FF2B5EF4-FFF2-40B4-BE49-F238E27FC236}">
                <a16:creationId xmlns:a16="http://schemas.microsoft.com/office/drawing/2014/main" id="{504AAEBB-77AB-44CF-BCE2-2F7FCDCE0979}"/>
              </a:ext>
            </a:extLst>
          </p:cNvPr>
          <p:cNvSpPr>
            <a:spLocks/>
          </p:cNvSpPr>
          <p:nvPr/>
        </p:nvSpPr>
        <p:spPr bwMode="auto">
          <a:xfrm>
            <a:off x="7994650" y="4479926"/>
            <a:ext cx="293688" cy="55563"/>
          </a:xfrm>
          <a:custGeom>
            <a:avLst/>
            <a:gdLst>
              <a:gd name="T0" fmla="*/ 0 w 1115"/>
              <a:gd name="T1" fmla="*/ 2147483647 h 213"/>
              <a:gd name="T2" fmla="*/ 1937037189 w 1115"/>
              <a:gd name="T3" fmla="*/ 0 h 213"/>
              <a:gd name="T4" fmla="*/ 2147483647 w 1115"/>
              <a:gd name="T5" fmla="*/ 0 h 213"/>
              <a:gd name="T6" fmla="*/ 2147483647 w 1115"/>
              <a:gd name="T7" fmla="*/ 2147483647 h 213"/>
              <a:gd name="T8" fmla="*/ 0 w 1115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3"/>
              <a:gd name="T17" fmla="*/ 1115 w 1115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3">
                <a:moveTo>
                  <a:pt x="0" y="213"/>
                </a:moveTo>
                <a:lnTo>
                  <a:pt x="106" y="0"/>
                </a:lnTo>
                <a:lnTo>
                  <a:pt x="974" y="0"/>
                </a:lnTo>
                <a:lnTo>
                  <a:pt x="1115" y="213"/>
                </a:lnTo>
                <a:lnTo>
                  <a:pt x="0" y="213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4" name="Freeform 120">
            <a:extLst>
              <a:ext uri="{FF2B5EF4-FFF2-40B4-BE49-F238E27FC236}">
                <a16:creationId xmlns:a16="http://schemas.microsoft.com/office/drawing/2014/main" id="{BA1D9D24-669C-4865-A7BD-9754F4BA2FEB}"/>
              </a:ext>
            </a:extLst>
          </p:cNvPr>
          <p:cNvSpPr>
            <a:spLocks/>
          </p:cNvSpPr>
          <p:nvPr/>
        </p:nvSpPr>
        <p:spPr bwMode="auto">
          <a:xfrm>
            <a:off x="7994650" y="4479926"/>
            <a:ext cx="293688" cy="55563"/>
          </a:xfrm>
          <a:custGeom>
            <a:avLst/>
            <a:gdLst>
              <a:gd name="T0" fmla="*/ 0 w 1115"/>
              <a:gd name="T1" fmla="*/ 2147483647 h 213"/>
              <a:gd name="T2" fmla="*/ 1937037189 w 1115"/>
              <a:gd name="T3" fmla="*/ 0 h 213"/>
              <a:gd name="T4" fmla="*/ 2147483647 w 1115"/>
              <a:gd name="T5" fmla="*/ 0 h 213"/>
              <a:gd name="T6" fmla="*/ 2147483647 w 1115"/>
              <a:gd name="T7" fmla="*/ 2147483647 h 213"/>
              <a:gd name="T8" fmla="*/ 0 w 1115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213"/>
              <a:gd name="T17" fmla="*/ 1115 w 1115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213">
                <a:moveTo>
                  <a:pt x="0" y="213"/>
                </a:moveTo>
                <a:lnTo>
                  <a:pt x="106" y="0"/>
                </a:lnTo>
                <a:lnTo>
                  <a:pt x="974" y="0"/>
                </a:lnTo>
                <a:lnTo>
                  <a:pt x="1115" y="213"/>
                </a:lnTo>
                <a:lnTo>
                  <a:pt x="0" y="213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5" name="Freeform 121">
            <a:extLst>
              <a:ext uri="{FF2B5EF4-FFF2-40B4-BE49-F238E27FC236}">
                <a16:creationId xmlns:a16="http://schemas.microsoft.com/office/drawing/2014/main" id="{63700469-874C-431E-92DE-6B67B27EBC59}"/>
              </a:ext>
            </a:extLst>
          </p:cNvPr>
          <p:cNvSpPr>
            <a:spLocks/>
          </p:cNvSpPr>
          <p:nvPr/>
        </p:nvSpPr>
        <p:spPr bwMode="auto">
          <a:xfrm>
            <a:off x="7989888" y="4475163"/>
            <a:ext cx="36512" cy="63500"/>
          </a:xfrm>
          <a:custGeom>
            <a:avLst/>
            <a:gdLst>
              <a:gd name="T0" fmla="*/ 2090991459 w 142"/>
              <a:gd name="T1" fmla="*/ 664733571 h 238"/>
              <a:gd name="T2" fmla="*/ 2147483647 w 142"/>
              <a:gd name="T3" fmla="*/ 493816028 h 238"/>
              <a:gd name="T4" fmla="*/ 577970055 w 142"/>
              <a:gd name="T5" fmla="*/ 2147483647 h 238"/>
              <a:gd name="T6" fmla="*/ 0 w 142"/>
              <a:gd name="T7" fmla="*/ 2147483647 h 238"/>
              <a:gd name="T8" fmla="*/ 1784949035 w 142"/>
              <a:gd name="T9" fmla="*/ 170917210 h 238"/>
              <a:gd name="T10" fmla="*/ 2090991459 w 142"/>
              <a:gd name="T11" fmla="*/ 0 h 238"/>
              <a:gd name="T12" fmla="*/ 1784949035 w 142"/>
              <a:gd name="T13" fmla="*/ 170917210 h 238"/>
              <a:gd name="T14" fmla="*/ 1903954448 w 142"/>
              <a:gd name="T15" fmla="*/ 75955352 h 238"/>
              <a:gd name="T16" fmla="*/ 2005968932 w 142"/>
              <a:gd name="T17" fmla="*/ 0 h 238"/>
              <a:gd name="T18" fmla="*/ 2107983416 w 142"/>
              <a:gd name="T19" fmla="*/ 0 h 238"/>
              <a:gd name="T20" fmla="*/ 2147483647 w 142"/>
              <a:gd name="T21" fmla="*/ 19006514 h 238"/>
              <a:gd name="T22" fmla="*/ 2147483647 w 142"/>
              <a:gd name="T23" fmla="*/ 94961858 h 238"/>
              <a:gd name="T24" fmla="*/ 2147483647 w 142"/>
              <a:gd name="T25" fmla="*/ 189923715 h 238"/>
              <a:gd name="T26" fmla="*/ 2147483647 w 142"/>
              <a:gd name="T27" fmla="*/ 322899151 h 238"/>
              <a:gd name="T28" fmla="*/ 2147483647 w 142"/>
              <a:gd name="T29" fmla="*/ 493816028 h 238"/>
              <a:gd name="T30" fmla="*/ 2090991459 w 142"/>
              <a:gd name="T31" fmla="*/ 664733571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"/>
              <a:gd name="T49" fmla="*/ 0 h 238"/>
              <a:gd name="T50" fmla="*/ 142 w 142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" h="238">
                <a:moveTo>
                  <a:pt x="123" y="35"/>
                </a:moveTo>
                <a:lnTo>
                  <a:pt x="140" y="26"/>
                </a:lnTo>
                <a:lnTo>
                  <a:pt x="34" y="238"/>
                </a:lnTo>
                <a:lnTo>
                  <a:pt x="0" y="222"/>
                </a:lnTo>
                <a:lnTo>
                  <a:pt x="105" y="9"/>
                </a:lnTo>
                <a:lnTo>
                  <a:pt x="123" y="0"/>
                </a:lnTo>
                <a:lnTo>
                  <a:pt x="105" y="9"/>
                </a:lnTo>
                <a:lnTo>
                  <a:pt x="112" y="4"/>
                </a:lnTo>
                <a:lnTo>
                  <a:pt x="118" y="0"/>
                </a:lnTo>
                <a:lnTo>
                  <a:pt x="124" y="0"/>
                </a:lnTo>
                <a:lnTo>
                  <a:pt x="131" y="1"/>
                </a:lnTo>
                <a:lnTo>
                  <a:pt x="135" y="5"/>
                </a:lnTo>
                <a:lnTo>
                  <a:pt x="140" y="10"/>
                </a:lnTo>
                <a:lnTo>
                  <a:pt x="142" y="17"/>
                </a:lnTo>
                <a:lnTo>
                  <a:pt x="140" y="26"/>
                </a:lnTo>
                <a:lnTo>
                  <a:pt x="123" y="3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6" name="Freeform 122">
            <a:extLst>
              <a:ext uri="{FF2B5EF4-FFF2-40B4-BE49-F238E27FC236}">
                <a16:creationId xmlns:a16="http://schemas.microsoft.com/office/drawing/2014/main" id="{54D11FD5-76BB-4EC5-A0D3-9047ECCE1CA1}"/>
              </a:ext>
            </a:extLst>
          </p:cNvPr>
          <p:cNvSpPr>
            <a:spLocks/>
          </p:cNvSpPr>
          <p:nvPr/>
        </p:nvSpPr>
        <p:spPr bwMode="auto">
          <a:xfrm>
            <a:off x="7989888" y="4475163"/>
            <a:ext cx="36512" cy="63500"/>
          </a:xfrm>
          <a:custGeom>
            <a:avLst/>
            <a:gdLst>
              <a:gd name="T0" fmla="*/ 2090991459 w 142"/>
              <a:gd name="T1" fmla="*/ 664733571 h 238"/>
              <a:gd name="T2" fmla="*/ 2147483647 w 142"/>
              <a:gd name="T3" fmla="*/ 493816028 h 238"/>
              <a:gd name="T4" fmla="*/ 577970055 w 142"/>
              <a:gd name="T5" fmla="*/ 2147483647 h 238"/>
              <a:gd name="T6" fmla="*/ 0 w 142"/>
              <a:gd name="T7" fmla="*/ 2147483647 h 238"/>
              <a:gd name="T8" fmla="*/ 1784949035 w 142"/>
              <a:gd name="T9" fmla="*/ 170917210 h 238"/>
              <a:gd name="T10" fmla="*/ 2090991459 w 142"/>
              <a:gd name="T11" fmla="*/ 0 h 238"/>
              <a:gd name="T12" fmla="*/ 1784949035 w 142"/>
              <a:gd name="T13" fmla="*/ 170917210 h 238"/>
              <a:gd name="T14" fmla="*/ 1903954448 w 142"/>
              <a:gd name="T15" fmla="*/ 75955352 h 238"/>
              <a:gd name="T16" fmla="*/ 2005968932 w 142"/>
              <a:gd name="T17" fmla="*/ 0 h 238"/>
              <a:gd name="T18" fmla="*/ 2107983416 w 142"/>
              <a:gd name="T19" fmla="*/ 0 h 238"/>
              <a:gd name="T20" fmla="*/ 2147483647 w 142"/>
              <a:gd name="T21" fmla="*/ 19006514 h 238"/>
              <a:gd name="T22" fmla="*/ 2147483647 w 142"/>
              <a:gd name="T23" fmla="*/ 94961858 h 238"/>
              <a:gd name="T24" fmla="*/ 2147483647 w 142"/>
              <a:gd name="T25" fmla="*/ 189923715 h 238"/>
              <a:gd name="T26" fmla="*/ 2147483647 w 142"/>
              <a:gd name="T27" fmla="*/ 322899151 h 238"/>
              <a:gd name="T28" fmla="*/ 2147483647 w 142"/>
              <a:gd name="T29" fmla="*/ 493816028 h 238"/>
              <a:gd name="T30" fmla="*/ 2090991459 w 142"/>
              <a:gd name="T31" fmla="*/ 664733571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2"/>
              <a:gd name="T49" fmla="*/ 0 h 238"/>
              <a:gd name="T50" fmla="*/ 142 w 142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2" h="238">
                <a:moveTo>
                  <a:pt x="123" y="35"/>
                </a:moveTo>
                <a:lnTo>
                  <a:pt x="140" y="26"/>
                </a:lnTo>
                <a:lnTo>
                  <a:pt x="34" y="238"/>
                </a:lnTo>
                <a:lnTo>
                  <a:pt x="0" y="222"/>
                </a:lnTo>
                <a:lnTo>
                  <a:pt x="105" y="9"/>
                </a:lnTo>
                <a:lnTo>
                  <a:pt x="123" y="0"/>
                </a:lnTo>
                <a:lnTo>
                  <a:pt x="105" y="9"/>
                </a:lnTo>
                <a:lnTo>
                  <a:pt x="112" y="4"/>
                </a:lnTo>
                <a:lnTo>
                  <a:pt x="118" y="0"/>
                </a:lnTo>
                <a:lnTo>
                  <a:pt x="124" y="0"/>
                </a:lnTo>
                <a:lnTo>
                  <a:pt x="131" y="1"/>
                </a:lnTo>
                <a:lnTo>
                  <a:pt x="135" y="5"/>
                </a:lnTo>
                <a:lnTo>
                  <a:pt x="140" y="10"/>
                </a:lnTo>
                <a:lnTo>
                  <a:pt x="142" y="17"/>
                </a:lnTo>
                <a:lnTo>
                  <a:pt x="140" y="26"/>
                </a:lnTo>
                <a:lnTo>
                  <a:pt x="123" y="3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7" name="Freeform 123">
            <a:extLst>
              <a:ext uri="{FF2B5EF4-FFF2-40B4-BE49-F238E27FC236}">
                <a16:creationId xmlns:a16="http://schemas.microsoft.com/office/drawing/2014/main" id="{AB3864DD-8911-4E56-8E17-5128F3FD924C}"/>
              </a:ext>
            </a:extLst>
          </p:cNvPr>
          <p:cNvSpPr>
            <a:spLocks/>
          </p:cNvSpPr>
          <p:nvPr/>
        </p:nvSpPr>
        <p:spPr bwMode="auto">
          <a:xfrm>
            <a:off x="8021638" y="4475164"/>
            <a:ext cx="234950" cy="9525"/>
          </a:xfrm>
          <a:custGeom>
            <a:avLst/>
            <a:gdLst>
              <a:gd name="T0" fmla="*/ 2147483647 w 885"/>
              <a:gd name="T1" fmla="*/ 564350153 h 35"/>
              <a:gd name="T2" fmla="*/ 2147483647 w 885"/>
              <a:gd name="T3" fmla="*/ 705437793 h 35"/>
              <a:gd name="T4" fmla="*/ 0 w 885"/>
              <a:gd name="T5" fmla="*/ 705437793 h 35"/>
              <a:gd name="T6" fmla="*/ 0 w 885"/>
              <a:gd name="T7" fmla="*/ 0 h 35"/>
              <a:gd name="T8" fmla="*/ 2147483647 w 885"/>
              <a:gd name="T9" fmla="*/ 0 h 35"/>
              <a:gd name="T10" fmla="*/ 2147483647 w 885"/>
              <a:gd name="T11" fmla="*/ 141087538 h 35"/>
              <a:gd name="T12" fmla="*/ 2147483647 w 885"/>
              <a:gd name="T13" fmla="*/ 0 h 35"/>
              <a:gd name="T14" fmla="*/ 2147483647 w 885"/>
              <a:gd name="T15" fmla="*/ 100797894 h 35"/>
              <a:gd name="T16" fmla="*/ 2147483647 w 885"/>
              <a:gd name="T17" fmla="*/ 342609610 h 35"/>
              <a:gd name="T18" fmla="*/ 2147483647 w 885"/>
              <a:gd name="T19" fmla="*/ 624784483 h 35"/>
              <a:gd name="T20" fmla="*/ 2147483647 w 885"/>
              <a:gd name="T21" fmla="*/ 705437793 h 35"/>
              <a:gd name="T22" fmla="*/ 2147483647 w 885"/>
              <a:gd name="T23" fmla="*/ 564350153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5"/>
              <a:gd name="T37" fmla="*/ 0 h 35"/>
              <a:gd name="T38" fmla="*/ 885 w 885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5" h="35">
                <a:moveTo>
                  <a:pt x="852" y="28"/>
                </a:moveTo>
                <a:lnTo>
                  <a:pt x="868" y="35"/>
                </a:lnTo>
                <a:lnTo>
                  <a:pt x="0" y="35"/>
                </a:lnTo>
                <a:lnTo>
                  <a:pt x="0" y="0"/>
                </a:lnTo>
                <a:lnTo>
                  <a:pt x="868" y="0"/>
                </a:lnTo>
                <a:lnTo>
                  <a:pt x="884" y="7"/>
                </a:lnTo>
                <a:lnTo>
                  <a:pt x="868" y="0"/>
                </a:lnTo>
                <a:lnTo>
                  <a:pt x="880" y="5"/>
                </a:lnTo>
                <a:lnTo>
                  <a:pt x="885" y="17"/>
                </a:lnTo>
                <a:lnTo>
                  <a:pt x="880" y="31"/>
                </a:lnTo>
                <a:lnTo>
                  <a:pt x="868" y="35"/>
                </a:lnTo>
                <a:lnTo>
                  <a:pt x="852" y="2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8" name="Freeform 124">
            <a:extLst>
              <a:ext uri="{FF2B5EF4-FFF2-40B4-BE49-F238E27FC236}">
                <a16:creationId xmlns:a16="http://schemas.microsoft.com/office/drawing/2014/main" id="{EFE21FDB-AE39-4BAA-973C-5EA3BACA7CAA}"/>
              </a:ext>
            </a:extLst>
          </p:cNvPr>
          <p:cNvSpPr>
            <a:spLocks/>
          </p:cNvSpPr>
          <p:nvPr/>
        </p:nvSpPr>
        <p:spPr bwMode="auto">
          <a:xfrm>
            <a:off x="8021638" y="4475164"/>
            <a:ext cx="234950" cy="9525"/>
          </a:xfrm>
          <a:custGeom>
            <a:avLst/>
            <a:gdLst>
              <a:gd name="T0" fmla="*/ 2147483647 w 885"/>
              <a:gd name="T1" fmla="*/ 564350153 h 35"/>
              <a:gd name="T2" fmla="*/ 2147483647 w 885"/>
              <a:gd name="T3" fmla="*/ 705437793 h 35"/>
              <a:gd name="T4" fmla="*/ 0 w 885"/>
              <a:gd name="T5" fmla="*/ 705437793 h 35"/>
              <a:gd name="T6" fmla="*/ 0 w 885"/>
              <a:gd name="T7" fmla="*/ 0 h 35"/>
              <a:gd name="T8" fmla="*/ 2147483647 w 885"/>
              <a:gd name="T9" fmla="*/ 0 h 35"/>
              <a:gd name="T10" fmla="*/ 2147483647 w 885"/>
              <a:gd name="T11" fmla="*/ 141087538 h 35"/>
              <a:gd name="T12" fmla="*/ 2147483647 w 885"/>
              <a:gd name="T13" fmla="*/ 0 h 35"/>
              <a:gd name="T14" fmla="*/ 2147483647 w 885"/>
              <a:gd name="T15" fmla="*/ 100797894 h 35"/>
              <a:gd name="T16" fmla="*/ 2147483647 w 885"/>
              <a:gd name="T17" fmla="*/ 342609610 h 35"/>
              <a:gd name="T18" fmla="*/ 2147483647 w 885"/>
              <a:gd name="T19" fmla="*/ 624784483 h 35"/>
              <a:gd name="T20" fmla="*/ 2147483647 w 885"/>
              <a:gd name="T21" fmla="*/ 705437793 h 35"/>
              <a:gd name="T22" fmla="*/ 2147483647 w 885"/>
              <a:gd name="T23" fmla="*/ 564350153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5"/>
              <a:gd name="T37" fmla="*/ 0 h 35"/>
              <a:gd name="T38" fmla="*/ 885 w 885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5" h="35">
                <a:moveTo>
                  <a:pt x="852" y="28"/>
                </a:moveTo>
                <a:lnTo>
                  <a:pt x="868" y="35"/>
                </a:lnTo>
                <a:lnTo>
                  <a:pt x="0" y="35"/>
                </a:lnTo>
                <a:lnTo>
                  <a:pt x="0" y="0"/>
                </a:lnTo>
                <a:lnTo>
                  <a:pt x="868" y="0"/>
                </a:lnTo>
                <a:lnTo>
                  <a:pt x="884" y="7"/>
                </a:lnTo>
                <a:lnTo>
                  <a:pt x="868" y="0"/>
                </a:lnTo>
                <a:lnTo>
                  <a:pt x="880" y="5"/>
                </a:lnTo>
                <a:lnTo>
                  <a:pt x="885" y="17"/>
                </a:lnTo>
                <a:lnTo>
                  <a:pt x="880" y="31"/>
                </a:lnTo>
                <a:lnTo>
                  <a:pt x="868" y="35"/>
                </a:lnTo>
                <a:lnTo>
                  <a:pt x="852" y="2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49" name="Freeform 125">
            <a:extLst>
              <a:ext uri="{FF2B5EF4-FFF2-40B4-BE49-F238E27FC236}">
                <a16:creationId xmlns:a16="http://schemas.microsoft.com/office/drawing/2014/main" id="{D1721DE2-3100-4796-AE27-F69FEA0600F5}"/>
              </a:ext>
            </a:extLst>
          </p:cNvPr>
          <p:cNvSpPr>
            <a:spLocks/>
          </p:cNvSpPr>
          <p:nvPr/>
        </p:nvSpPr>
        <p:spPr bwMode="auto">
          <a:xfrm>
            <a:off x="8247064" y="4476750"/>
            <a:ext cx="46037" cy="63500"/>
          </a:xfrm>
          <a:custGeom>
            <a:avLst/>
            <a:gdLst>
              <a:gd name="T0" fmla="*/ 2147483647 w 174"/>
              <a:gd name="T1" fmla="*/ 2147483647 h 240"/>
              <a:gd name="T2" fmla="*/ 2147483647 w 174"/>
              <a:gd name="T3" fmla="*/ 2147483647 h 240"/>
              <a:gd name="T4" fmla="*/ 0 w 174"/>
              <a:gd name="T5" fmla="*/ 388944148 h 240"/>
              <a:gd name="T6" fmla="*/ 592713732 w 174"/>
              <a:gd name="T7" fmla="*/ 0 h 240"/>
              <a:gd name="T8" fmla="*/ 2147483647 w 174"/>
              <a:gd name="T9" fmla="*/ 2147483647 h 240"/>
              <a:gd name="T10" fmla="*/ 2147483647 w 174"/>
              <a:gd name="T11" fmla="*/ 2147483647 h 240"/>
              <a:gd name="T12" fmla="*/ 2147483647 w 174"/>
              <a:gd name="T13" fmla="*/ 2147483647 h 240"/>
              <a:gd name="T14" fmla="*/ 2147483647 w 174"/>
              <a:gd name="T15" fmla="*/ 2147483647 h 240"/>
              <a:gd name="T16" fmla="*/ 2147483647 w 174"/>
              <a:gd name="T17" fmla="*/ 2147483647 h 240"/>
              <a:gd name="T18" fmla="*/ 2147483647 w 174"/>
              <a:gd name="T19" fmla="*/ 2147483647 h 240"/>
              <a:gd name="T20" fmla="*/ 2147483647 w 174"/>
              <a:gd name="T21" fmla="*/ 2147483647 h 240"/>
              <a:gd name="T22" fmla="*/ 2147483647 w 174"/>
              <a:gd name="T23" fmla="*/ 2147483647 h 240"/>
              <a:gd name="T24" fmla="*/ 2147483647 w 174"/>
              <a:gd name="T25" fmla="*/ 2147483647 h 240"/>
              <a:gd name="T26" fmla="*/ 2147483647 w 174"/>
              <a:gd name="T27" fmla="*/ 2147483647 h 240"/>
              <a:gd name="T28" fmla="*/ 2147483647 w 174"/>
              <a:gd name="T29" fmla="*/ 2147483647 h 240"/>
              <a:gd name="T30" fmla="*/ 2147483647 w 174"/>
              <a:gd name="T31" fmla="*/ 2147483647 h 2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"/>
              <a:gd name="T49" fmla="*/ 0 h 240"/>
              <a:gd name="T50" fmla="*/ 174 w 174"/>
              <a:gd name="T51" fmla="*/ 240 h 2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" h="240">
                <a:moveTo>
                  <a:pt x="157" y="205"/>
                </a:moveTo>
                <a:lnTo>
                  <a:pt x="142" y="234"/>
                </a:lnTo>
                <a:lnTo>
                  <a:pt x="0" y="21"/>
                </a:lnTo>
                <a:lnTo>
                  <a:pt x="32" y="0"/>
                </a:lnTo>
                <a:lnTo>
                  <a:pt x="172" y="212"/>
                </a:lnTo>
                <a:lnTo>
                  <a:pt x="157" y="240"/>
                </a:lnTo>
                <a:lnTo>
                  <a:pt x="172" y="212"/>
                </a:lnTo>
                <a:lnTo>
                  <a:pt x="174" y="221"/>
                </a:lnTo>
                <a:lnTo>
                  <a:pt x="174" y="227"/>
                </a:lnTo>
                <a:lnTo>
                  <a:pt x="171" y="234"/>
                </a:lnTo>
                <a:lnTo>
                  <a:pt x="166" y="238"/>
                </a:lnTo>
                <a:lnTo>
                  <a:pt x="161" y="240"/>
                </a:lnTo>
                <a:lnTo>
                  <a:pt x="154" y="240"/>
                </a:lnTo>
                <a:lnTo>
                  <a:pt x="146" y="239"/>
                </a:lnTo>
                <a:lnTo>
                  <a:pt x="142" y="234"/>
                </a:lnTo>
                <a:lnTo>
                  <a:pt x="157" y="20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0" name="Freeform 126">
            <a:extLst>
              <a:ext uri="{FF2B5EF4-FFF2-40B4-BE49-F238E27FC236}">
                <a16:creationId xmlns:a16="http://schemas.microsoft.com/office/drawing/2014/main" id="{633554A4-6A1D-4722-89A3-19E39F769CBC}"/>
              </a:ext>
            </a:extLst>
          </p:cNvPr>
          <p:cNvSpPr>
            <a:spLocks/>
          </p:cNvSpPr>
          <p:nvPr/>
        </p:nvSpPr>
        <p:spPr bwMode="auto">
          <a:xfrm>
            <a:off x="8247064" y="4476750"/>
            <a:ext cx="46037" cy="63500"/>
          </a:xfrm>
          <a:custGeom>
            <a:avLst/>
            <a:gdLst>
              <a:gd name="T0" fmla="*/ 2147483647 w 174"/>
              <a:gd name="T1" fmla="*/ 2147483647 h 240"/>
              <a:gd name="T2" fmla="*/ 2147483647 w 174"/>
              <a:gd name="T3" fmla="*/ 2147483647 h 240"/>
              <a:gd name="T4" fmla="*/ 0 w 174"/>
              <a:gd name="T5" fmla="*/ 388944148 h 240"/>
              <a:gd name="T6" fmla="*/ 592713732 w 174"/>
              <a:gd name="T7" fmla="*/ 0 h 240"/>
              <a:gd name="T8" fmla="*/ 2147483647 w 174"/>
              <a:gd name="T9" fmla="*/ 2147483647 h 240"/>
              <a:gd name="T10" fmla="*/ 2147483647 w 174"/>
              <a:gd name="T11" fmla="*/ 2147483647 h 240"/>
              <a:gd name="T12" fmla="*/ 2147483647 w 174"/>
              <a:gd name="T13" fmla="*/ 2147483647 h 240"/>
              <a:gd name="T14" fmla="*/ 2147483647 w 174"/>
              <a:gd name="T15" fmla="*/ 2147483647 h 240"/>
              <a:gd name="T16" fmla="*/ 2147483647 w 174"/>
              <a:gd name="T17" fmla="*/ 2147483647 h 240"/>
              <a:gd name="T18" fmla="*/ 2147483647 w 174"/>
              <a:gd name="T19" fmla="*/ 2147483647 h 240"/>
              <a:gd name="T20" fmla="*/ 2147483647 w 174"/>
              <a:gd name="T21" fmla="*/ 2147483647 h 240"/>
              <a:gd name="T22" fmla="*/ 2147483647 w 174"/>
              <a:gd name="T23" fmla="*/ 2147483647 h 240"/>
              <a:gd name="T24" fmla="*/ 2147483647 w 174"/>
              <a:gd name="T25" fmla="*/ 2147483647 h 240"/>
              <a:gd name="T26" fmla="*/ 2147483647 w 174"/>
              <a:gd name="T27" fmla="*/ 2147483647 h 240"/>
              <a:gd name="T28" fmla="*/ 2147483647 w 174"/>
              <a:gd name="T29" fmla="*/ 2147483647 h 240"/>
              <a:gd name="T30" fmla="*/ 2147483647 w 174"/>
              <a:gd name="T31" fmla="*/ 2147483647 h 2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"/>
              <a:gd name="T49" fmla="*/ 0 h 240"/>
              <a:gd name="T50" fmla="*/ 174 w 174"/>
              <a:gd name="T51" fmla="*/ 240 h 2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" h="240">
                <a:moveTo>
                  <a:pt x="157" y="205"/>
                </a:moveTo>
                <a:lnTo>
                  <a:pt x="142" y="234"/>
                </a:lnTo>
                <a:lnTo>
                  <a:pt x="0" y="21"/>
                </a:lnTo>
                <a:lnTo>
                  <a:pt x="32" y="0"/>
                </a:lnTo>
                <a:lnTo>
                  <a:pt x="172" y="212"/>
                </a:lnTo>
                <a:lnTo>
                  <a:pt x="157" y="240"/>
                </a:lnTo>
                <a:lnTo>
                  <a:pt x="172" y="212"/>
                </a:lnTo>
                <a:lnTo>
                  <a:pt x="174" y="221"/>
                </a:lnTo>
                <a:lnTo>
                  <a:pt x="174" y="227"/>
                </a:lnTo>
                <a:lnTo>
                  <a:pt x="171" y="234"/>
                </a:lnTo>
                <a:lnTo>
                  <a:pt x="166" y="238"/>
                </a:lnTo>
                <a:lnTo>
                  <a:pt x="161" y="240"/>
                </a:lnTo>
                <a:lnTo>
                  <a:pt x="154" y="240"/>
                </a:lnTo>
                <a:lnTo>
                  <a:pt x="146" y="239"/>
                </a:lnTo>
                <a:lnTo>
                  <a:pt x="142" y="234"/>
                </a:lnTo>
                <a:lnTo>
                  <a:pt x="157" y="20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1" name="Freeform 127">
            <a:extLst>
              <a:ext uri="{FF2B5EF4-FFF2-40B4-BE49-F238E27FC236}">
                <a16:creationId xmlns:a16="http://schemas.microsoft.com/office/drawing/2014/main" id="{9DA7849C-5EA0-4A1C-A4F6-068DAB28CC52}"/>
              </a:ext>
            </a:extLst>
          </p:cNvPr>
          <p:cNvSpPr>
            <a:spLocks/>
          </p:cNvSpPr>
          <p:nvPr/>
        </p:nvSpPr>
        <p:spPr bwMode="auto">
          <a:xfrm>
            <a:off x="7989888" y="4530726"/>
            <a:ext cx="298450" cy="9525"/>
          </a:xfrm>
          <a:custGeom>
            <a:avLst/>
            <a:gdLst>
              <a:gd name="T0" fmla="*/ 639755616 w 1133"/>
              <a:gd name="T1" fmla="*/ 524060781 h 35"/>
              <a:gd name="T2" fmla="*/ 328967754 w 1133"/>
              <a:gd name="T3" fmla="*/ 0 h 35"/>
              <a:gd name="T4" fmla="*/ 2147483647 w 1133"/>
              <a:gd name="T5" fmla="*/ 0 h 35"/>
              <a:gd name="T6" fmla="*/ 2147483647 w 1133"/>
              <a:gd name="T7" fmla="*/ 705437793 h 35"/>
              <a:gd name="T8" fmla="*/ 328967754 w 1133"/>
              <a:gd name="T9" fmla="*/ 705437793 h 35"/>
              <a:gd name="T10" fmla="*/ 18248914 w 1133"/>
              <a:gd name="T11" fmla="*/ 201522038 h 35"/>
              <a:gd name="T12" fmla="*/ 328967754 w 1133"/>
              <a:gd name="T13" fmla="*/ 705437793 h 35"/>
              <a:gd name="T14" fmla="*/ 91383645 w 1133"/>
              <a:gd name="T15" fmla="*/ 624784483 h 35"/>
              <a:gd name="T16" fmla="*/ 0 w 1133"/>
              <a:gd name="T17" fmla="*/ 362828455 h 35"/>
              <a:gd name="T18" fmla="*/ 91383645 w 1133"/>
              <a:gd name="T19" fmla="*/ 120942716 h 35"/>
              <a:gd name="T20" fmla="*/ 328967754 w 1133"/>
              <a:gd name="T21" fmla="*/ 0 h 35"/>
              <a:gd name="T22" fmla="*/ 639755616 w 1133"/>
              <a:gd name="T23" fmla="*/ 52406078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5"/>
              <a:gd name="T38" fmla="*/ 1133 w 1133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5">
                <a:moveTo>
                  <a:pt x="35" y="26"/>
                </a:moveTo>
                <a:lnTo>
                  <a:pt x="18" y="0"/>
                </a:lnTo>
                <a:lnTo>
                  <a:pt x="1133" y="0"/>
                </a:lnTo>
                <a:lnTo>
                  <a:pt x="1133" y="35"/>
                </a:lnTo>
                <a:lnTo>
                  <a:pt x="18" y="35"/>
                </a:lnTo>
                <a:lnTo>
                  <a:pt x="1" y="10"/>
                </a:lnTo>
                <a:lnTo>
                  <a:pt x="18" y="35"/>
                </a:lnTo>
                <a:lnTo>
                  <a:pt x="5" y="31"/>
                </a:lnTo>
                <a:lnTo>
                  <a:pt x="0" y="18"/>
                </a:lnTo>
                <a:lnTo>
                  <a:pt x="5" y="6"/>
                </a:lnTo>
                <a:lnTo>
                  <a:pt x="18" y="0"/>
                </a:lnTo>
                <a:lnTo>
                  <a:pt x="35" y="2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2" name="Freeform 128">
            <a:extLst>
              <a:ext uri="{FF2B5EF4-FFF2-40B4-BE49-F238E27FC236}">
                <a16:creationId xmlns:a16="http://schemas.microsoft.com/office/drawing/2014/main" id="{3E2B1C7E-9FA4-4116-81AD-C906C6000C19}"/>
              </a:ext>
            </a:extLst>
          </p:cNvPr>
          <p:cNvSpPr>
            <a:spLocks/>
          </p:cNvSpPr>
          <p:nvPr/>
        </p:nvSpPr>
        <p:spPr bwMode="auto">
          <a:xfrm>
            <a:off x="7989888" y="4530726"/>
            <a:ext cx="298450" cy="9525"/>
          </a:xfrm>
          <a:custGeom>
            <a:avLst/>
            <a:gdLst>
              <a:gd name="T0" fmla="*/ 639755616 w 1133"/>
              <a:gd name="T1" fmla="*/ 524060781 h 35"/>
              <a:gd name="T2" fmla="*/ 328967754 w 1133"/>
              <a:gd name="T3" fmla="*/ 0 h 35"/>
              <a:gd name="T4" fmla="*/ 2147483647 w 1133"/>
              <a:gd name="T5" fmla="*/ 0 h 35"/>
              <a:gd name="T6" fmla="*/ 2147483647 w 1133"/>
              <a:gd name="T7" fmla="*/ 705437793 h 35"/>
              <a:gd name="T8" fmla="*/ 328967754 w 1133"/>
              <a:gd name="T9" fmla="*/ 705437793 h 35"/>
              <a:gd name="T10" fmla="*/ 18248914 w 1133"/>
              <a:gd name="T11" fmla="*/ 201522038 h 35"/>
              <a:gd name="T12" fmla="*/ 328967754 w 1133"/>
              <a:gd name="T13" fmla="*/ 705437793 h 35"/>
              <a:gd name="T14" fmla="*/ 91383645 w 1133"/>
              <a:gd name="T15" fmla="*/ 624784483 h 35"/>
              <a:gd name="T16" fmla="*/ 0 w 1133"/>
              <a:gd name="T17" fmla="*/ 362828455 h 35"/>
              <a:gd name="T18" fmla="*/ 91383645 w 1133"/>
              <a:gd name="T19" fmla="*/ 120942716 h 35"/>
              <a:gd name="T20" fmla="*/ 328967754 w 1133"/>
              <a:gd name="T21" fmla="*/ 0 h 35"/>
              <a:gd name="T22" fmla="*/ 639755616 w 1133"/>
              <a:gd name="T23" fmla="*/ 524060781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3"/>
              <a:gd name="T37" fmla="*/ 0 h 35"/>
              <a:gd name="T38" fmla="*/ 1133 w 1133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3" h="35">
                <a:moveTo>
                  <a:pt x="35" y="26"/>
                </a:moveTo>
                <a:lnTo>
                  <a:pt x="18" y="0"/>
                </a:lnTo>
                <a:lnTo>
                  <a:pt x="1133" y="0"/>
                </a:lnTo>
                <a:lnTo>
                  <a:pt x="1133" y="35"/>
                </a:lnTo>
                <a:lnTo>
                  <a:pt x="18" y="35"/>
                </a:lnTo>
                <a:lnTo>
                  <a:pt x="1" y="10"/>
                </a:lnTo>
                <a:lnTo>
                  <a:pt x="18" y="35"/>
                </a:lnTo>
                <a:lnTo>
                  <a:pt x="5" y="31"/>
                </a:lnTo>
                <a:lnTo>
                  <a:pt x="0" y="18"/>
                </a:lnTo>
                <a:lnTo>
                  <a:pt x="5" y="6"/>
                </a:lnTo>
                <a:lnTo>
                  <a:pt x="18" y="0"/>
                </a:lnTo>
                <a:lnTo>
                  <a:pt x="35" y="2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3" name="Rectangle 129">
            <a:extLst>
              <a:ext uri="{FF2B5EF4-FFF2-40B4-BE49-F238E27FC236}">
                <a16:creationId xmlns:a16="http://schemas.microsoft.com/office/drawing/2014/main" id="{E447D5F1-C012-4E6F-8BEF-82E9FAAA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521201"/>
            <a:ext cx="768350" cy="530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54" name="Rectangle 130">
            <a:extLst>
              <a:ext uri="{FF2B5EF4-FFF2-40B4-BE49-F238E27FC236}">
                <a16:creationId xmlns:a16="http://schemas.microsoft.com/office/drawing/2014/main" id="{33590E42-D5DC-4B21-9285-8418272F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521201"/>
            <a:ext cx="768350" cy="530225"/>
          </a:xfrm>
          <a:prstGeom prst="rect">
            <a:avLst/>
          </a:prstGeom>
          <a:noFill/>
          <a:ln w="9525">
            <a:solidFill>
              <a:srgbClr val="13151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55" name="Freeform 131">
            <a:extLst>
              <a:ext uri="{FF2B5EF4-FFF2-40B4-BE49-F238E27FC236}">
                <a16:creationId xmlns:a16="http://schemas.microsoft.com/office/drawing/2014/main" id="{64B0026B-8834-47A0-9F6F-014147E8B275}"/>
              </a:ext>
            </a:extLst>
          </p:cNvPr>
          <p:cNvSpPr>
            <a:spLocks/>
          </p:cNvSpPr>
          <p:nvPr/>
        </p:nvSpPr>
        <p:spPr bwMode="auto">
          <a:xfrm>
            <a:off x="7951789" y="4518025"/>
            <a:ext cx="9525" cy="533400"/>
          </a:xfrm>
          <a:custGeom>
            <a:avLst/>
            <a:gdLst>
              <a:gd name="T0" fmla="*/ 342609610 w 35"/>
              <a:gd name="T1" fmla="*/ 648240387 h 2016"/>
              <a:gd name="T2" fmla="*/ 705437793 w 35"/>
              <a:gd name="T3" fmla="*/ 333430879 h 2016"/>
              <a:gd name="T4" fmla="*/ 705437793 w 35"/>
              <a:gd name="T5" fmla="*/ 2147483647 h 2016"/>
              <a:gd name="T6" fmla="*/ 0 w 35"/>
              <a:gd name="T7" fmla="*/ 2147483647 h 2016"/>
              <a:gd name="T8" fmla="*/ 0 w 35"/>
              <a:gd name="T9" fmla="*/ 333430879 h 2016"/>
              <a:gd name="T10" fmla="*/ 342609610 w 35"/>
              <a:gd name="T11" fmla="*/ 0 h 2016"/>
              <a:gd name="T12" fmla="*/ 0 w 35"/>
              <a:gd name="T13" fmla="*/ 333430879 h 2016"/>
              <a:gd name="T14" fmla="*/ 100797894 w 35"/>
              <a:gd name="T15" fmla="*/ 92615819 h 2016"/>
              <a:gd name="T16" fmla="*/ 342609610 w 35"/>
              <a:gd name="T17" fmla="*/ 0 h 2016"/>
              <a:gd name="T18" fmla="*/ 624784483 w 35"/>
              <a:gd name="T19" fmla="*/ 92615819 h 2016"/>
              <a:gd name="T20" fmla="*/ 705437793 w 35"/>
              <a:gd name="T21" fmla="*/ 333430879 h 2016"/>
              <a:gd name="T22" fmla="*/ 342609610 w 35"/>
              <a:gd name="T23" fmla="*/ 64824038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7" y="35"/>
                </a:moveTo>
                <a:lnTo>
                  <a:pt x="35" y="18"/>
                </a:lnTo>
                <a:lnTo>
                  <a:pt x="35" y="2016"/>
                </a:lnTo>
                <a:lnTo>
                  <a:pt x="0" y="2016"/>
                </a:lnTo>
                <a:lnTo>
                  <a:pt x="0" y="18"/>
                </a:lnTo>
                <a:lnTo>
                  <a:pt x="17" y="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1" y="5"/>
                </a:lnTo>
                <a:lnTo>
                  <a:pt x="35" y="18"/>
                </a:lnTo>
                <a:lnTo>
                  <a:pt x="17" y="3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6" name="Freeform 132">
            <a:extLst>
              <a:ext uri="{FF2B5EF4-FFF2-40B4-BE49-F238E27FC236}">
                <a16:creationId xmlns:a16="http://schemas.microsoft.com/office/drawing/2014/main" id="{AE4EEB61-A152-44B4-92FD-BC1985F7C553}"/>
              </a:ext>
            </a:extLst>
          </p:cNvPr>
          <p:cNvSpPr>
            <a:spLocks/>
          </p:cNvSpPr>
          <p:nvPr/>
        </p:nvSpPr>
        <p:spPr bwMode="auto">
          <a:xfrm>
            <a:off x="7951789" y="4518025"/>
            <a:ext cx="9525" cy="533400"/>
          </a:xfrm>
          <a:custGeom>
            <a:avLst/>
            <a:gdLst>
              <a:gd name="T0" fmla="*/ 342609610 w 35"/>
              <a:gd name="T1" fmla="*/ 648240387 h 2016"/>
              <a:gd name="T2" fmla="*/ 705437793 w 35"/>
              <a:gd name="T3" fmla="*/ 333430879 h 2016"/>
              <a:gd name="T4" fmla="*/ 705437793 w 35"/>
              <a:gd name="T5" fmla="*/ 2147483647 h 2016"/>
              <a:gd name="T6" fmla="*/ 0 w 35"/>
              <a:gd name="T7" fmla="*/ 2147483647 h 2016"/>
              <a:gd name="T8" fmla="*/ 0 w 35"/>
              <a:gd name="T9" fmla="*/ 333430879 h 2016"/>
              <a:gd name="T10" fmla="*/ 342609610 w 35"/>
              <a:gd name="T11" fmla="*/ 0 h 2016"/>
              <a:gd name="T12" fmla="*/ 0 w 35"/>
              <a:gd name="T13" fmla="*/ 333430879 h 2016"/>
              <a:gd name="T14" fmla="*/ 100797894 w 35"/>
              <a:gd name="T15" fmla="*/ 92615819 h 2016"/>
              <a:gd name="T16" fmla="*/ 342609610 w 35"/>
              <a:gd name="T17" fmla="*/ 0 h 2016"/>
              <a:gd name="T18" fmla="*/ 624784483 w 35"/>
              <a:gd name="T19" fmla="*/ 92615819 h 2016"/>
              <a:gd name="T20" fmla="*/ 705437793 w 35"/>
              <a:gd name="T21" fmla="*/ 333430879 h 2016"/>
              <a:gd name="T22" fmla="*/ 342609610 w 35"/>
              <a:gd name="T23" fmla="*/ 648240387 h 2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"/>
              <a:gd name="T37" fmla="*/ 0 h 2016"/>
              <a:gd name="T38" fmla="*/ 35 w 35"/>
              <a:gd name="T39" fmla="*/ 2016 h 20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" h="2016">
                <a:moveTo>
                  <a:pt x="17" y="35"/>
                </a:moveTo>
                <a:lnTo>
                  <a:pt x="35" y="18"/>
                </a:lnTo>
                <a:lnTo>
                  <a:pt x="35" y="2016"/>
                </a:lnTo>
                <a:lnTo>
                  <a:pt x="0" y="2016"/>
                </a:lnTo>
                <a:lnTo>
                  <a:pt x="0" y="18"/>
                </a:lnTo>
                <a:lnTo>
                  <a:pt x="17" y="0"/>
                </a:lnTo>
                <a:lnTo>
                  <a:pt x="0" y="18"/>
                </a:lnTo>
                <a:lnTo>
                  <a:pt x="5" y="5"/>
                </a:lnTo>
                <a:lnTo>
                  <a:pt x="17" y="0"/>
                </a:lnTo>
                <a:lnTo>
                  <a:pt x="31" y="5"/>
                </a:lnTo>
                <a:lnTo>
                  <a:pt x="35" y="18"/>
                </a:lnTo>
                <a:lnTo>
                  <a:pt x="17" y="3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7" name="Freeform 133">
            <a:extLst>
              <a:ext uri="{FF2B5EF4-FFF2-40B4-BE49-F238E27FC236}">
                <a16:creationId xmlns:a16="http://schemas.microsoft.com/office/drawing/2014/main" id="{3CEE1F3B-7120-4D97-A865-F988567AAC05}"/>
              </a:ext>
            </a:extLst>
          </p:cNvPr>
          <p:cNvSpPr>
            <a:spLocks/>
          </p:cNvSpPr>
          <p:nvPr/>
        </p:nvSpPr>
        <p:spPr bwMode="auto">
          <a:xfrm>
            <a:off x="7956551" y="4518025"/>
            <a:ext cx="773113" cy="7938"/>
          </a:xfrm>
          <a:custGeom>
            <a:avLst/>
            <a:gdLst>
              <a:gd name="T0" fmla="*/ 2147483647 w 2920"/>
              <a:gd name="T1" fmla="*/ 209970725 h 35"/>
              <a:gd name="T2" fmla="*/ 2147483647 w 2920"/>
              <a:gd name="T3" fmla="*/ 408316594 h 35"/>
              <a:gd name="T4" fmla="*/ 0 w 2920"/>
              <a:gd name="T5" fmla="*/ 408316594 h 35"/>
              <a:gd name="T6" fmla="*/ 0 w 2920"/>
              <a:gd name="T7" fmla="*/ 0 h 35"/>
              <a:gd name="T8" fmla="*/ 2147483647 w 2920"/>
              <a:gd name="T9" fmla="*/ 0 h 35"/>
              <a:gd name="T10" fmla="*/ 2147483647 w 2920"/>
              <a:gd name="T11" fmla="*/ 209970725 h 35"/>
              <a:gd name="T12" fmla="*/ 2147483647 w 2920"/>
              <a:gd name="T13" fmla="*/ 0 h 35"/>
              <a:gd name="T14" fmla="*/ 2147483647 w 2920"/>
              <a:gd name="T15" fmla="*/ 58330908 h 35"/>
              <a:gd name="T16" fmla="*/ 2147483647 w 2920"/>
              <a:gd name="T17" fmla="*/ 209970725 h 35"/>
              <a:gd name="T18" fmla="*/ 2147483647 w 2920"/>
              <a:gd name="T19" fmla="*/ 349985700 h 35"/>
              <a:gd name="T20" fmla="*/ 2147483647 w 2920"/>
              <a:gd name="T21" fmla="*/ 408316594 h 35"/>
              <a:gd name="T22" fmla="*/ 2147483647 w 2920"/>
              <a:gd name="T23" fmla="*/ 20997072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2884" y="18"/>
                </a:moveTo>
                <a:lnTo>
                  <a:pt x="2903" y="35"/>
                </a:lnTo>
                <a:lnTo>
                  <a:pt x="0" y="35"/>
                </a:lnTo>
                <a:lnTo>
                  <a:pt x="0" y="0"/>
                </a:lnTo>
                <a:lnTo>
                  <a:pt x="2903" y="0"/>
                </a:lnTo>
                <a:lnTo>
                  <a:pt x="2920" y="18"/>
                </a:lnTo>
                <a:lnTo>
                  <a:pt x="2903" y="0"/>
                </a:lnTo>
                <a:lnTo>
                  <a:pt x="2914" y="5"/>
                </a:lnTo>
                <a:lnTo>
                  <a:pt x="2918" y="18"/>
                </a:lnTo>
                <a:lnTo>
                  <a:pt x="2914" y="30"/>
                </a:lnTo>
                <a:lnTo>
                  <a:pt x="2903" y="35"/>
                </a:lnTo>
                <a:lnTo>
                  <a:pt x="2884" y="1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8" name="Freeform 134">
            <a:extLst>
              <a:ext uri="{FF2B5EF4-FFF2-40B4-BE49-F238E27FC236}">
                <a16:creationId xmlns:a16="http://schemas.microsoft.com/office/drawing/2014/main" id="{D8A15AF2-2AB8-4D11-A213-67226493A73F}"/>
              </a:ext>
            </a:extLst>
          </p:cNvPr>
          <p:cNvSpPr>
            <a:spLocks/>
          </p:cNvSpPr>
          <p:nvPr/>
        </p:nvSpPr>
        <p:spPr bwMode="auto">
          <a:xfrm>
            <a:off x="7956551" y="4518025"/>
            <a:ext cx="773113" cy="7938"/>
          </a:xfrm>
          <a:custGeom>
            <a:avLst/>
            <a:gdLst>
              <a:gd name="T0" fmla="*/ 2147483647 w 2920"/>
              <a:gd name="T1" fmla="*/ 209970725 h 35"/>
              <a:gd name="T2" fmla="*/ 2147483647 w 2920"/>
              <a:gd name="T3" fmla="*/ 408316594 h 35"/>
              <a:gd name="T4" fmla="*/ 0 w 2920"/>
              <a:gd name="T5" fmla="*/ 408316594 h 35"/>
              <a:gd name="T6" fmla="*/ 0 w 2920"/>
              <a:gd name="T7" fmla="*/ 0 h 35"/>
              <a:gd name="T8" fmla="*/ 2147483647 w 2920"/>
              <a:gd name="T9" fmla="*/ 0 h 35"/>
              <a:gd name="T10" fmla="*/ 2147483647 w 2920"/>
              <a:gd name="T11" fmla="*/ 209970725 h 35"/>
              <a:gd name="T12" fmla="*/ 2147483647 w 2920"/>
              <a:gd name="T13" fmla="*/ 0 h 35"/>
              <a:gd name="T14" fmla="*/ 2147483647 w 2920"/>
              <a:gd name="T15" fmla="*/ 58330908 h 35"/>
              <a:gd name="T16" fmla="*/ 2147483647 w 2920"/>
              <a:gd name="T17" fmla="*/ 209970725 h 35"/>
              <a:gd name="T18" fmla="*/ 2147483647 w 2920"/>
              <a:gd name="T19" fmla="*/ 349985700 h 35"/>
              <a:gd name="T20" fmla="*/ 2147483647 w 2920"/>
              <a:gd name="T21" fmla="*/ 408316594 h 35"/>
              <a:gd name="T22" fmla="*/ 2147483647 w 2920"/>
              <a:gd name="T23" fmla="*/ 209970725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2884" y="18"/>
                </a:moveTo>
                <a:lnTo>
                  <a:pt x="2903" y="35"/>
                </a:lnTo>
                <a:lnTo>
                  <a:pt x="0" y="35"/>
                </a:lnTo>
                <a:lnTo>
                  <a:pt x="0" y="0"/>
                </a:lnTo>
                <a:lnTo>
                  <a:pt x="2903" y="0"/>
                </a:lnTo>
                <a:lnTo>
                  <a:pt x="2920" y="18"/>
                </a:lnTo>
                <a:lnTo>
                  <a:pt x="2903" y="0"/>
                </a:lnTo>
                <a:lnTo>
                  <a:pt x="2914" y="5"/>
                </a:lnTo>
                <a:lnTo>
                  <a:pt x="2918" y="18"/>
                </a:lnTo>
                <a:lnTo>
                  <a:pt x="2914" y="30"/>
                </a:lnTo>
                <a:lnTo>
                  <a:pt x="2903" y="35"/>
                </a:lnTo>
                <a:lnTo>
                  <a:pt x="2884" y="1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59" name="Freeform 135">
            <a:extLst>
              <a:ext uri="{FF2B5EF4-FFF2-40B4-BE49-F238E27FC236}">
                <a16:creationId xmlns:a16="http://schemas.microsoft.com/office/drawing/2014/main" id="{91330E4A-F1AC-431C-9445-08D2BDFFB433}"/>
              </a:ext>
            </a:extLst>
          </p:cNvPr>
          <p:cNvSpPr>
            <a:spLocks/>
          </p:cNvSpPr>
          <p:nvPr/>
        </p:nvSpPr>
        <p:spPr bwMode="auto">
          <a:xfrm>
            <a:off x="8720139" y="4521200"/>
            <a:ext cx="9525" cy="534988"/>
          </a:xfrm>
          <a:custGeom>
            <a:avLst/>
            <a:gdLst>
              <a:gd name="T0" fmla="*/ 351911691 w 36"/>
              <a:gd name="T1" fmla="*/ 2147483647 h 2017"/>
              <a:gd name="T2" fmla="*/ 0 w 36"/>
              <a:gd name="T3" fmla="*/ 2147483647 h 2017"/>
              <a:gd name="T4" fmla="*/ 0 w 36"/>
              <a:gd name="T5" fmla="*/ 0 h 2017"/>
              <a:gd name="T6" fmla="*/ 666791257 w 36"/>
              <a:gd name="T7" fmla="*/ 0 h 2017"/>
              <a:gd name="T8" fmla="*/ 666791257 w 36"/>
              <a:gd name="T9" fmla="*/ 2147483647 h 2017"/>
              <a:gd name="T10" fmla="*/ 351911691 w 36"/>
              <a:gd name="T11" fmla="*/ 2147483647 h 2017"/>
              <a:gd name="T12" fmla="*/ 666791257 w 36"/>
              <a:gd name="T13" fmla="*/ 2147483647 h 2017"/>
              <a:gd name="T14" fmla="*/ 555624500 w 36"/>
              <a:gd name="T15" fmla="*/ 2147483647 h 2017"/>
              <a:gd name="T16" fmla="*/ 351911691 w 36"/>
              <a:gd name="T17" fmla="*/ 2147483647 h 2017"/>
              <a:gd name="T18" fmla="*/ 92615802 w 36"/>
              <a:gd name="T19" fmla="*/ 2147483647 h 2017"/>
              <a:gd name="T20" fmla="*/ 0 w 36"/>
              <a:gd name="T21" fmla="*/ 2147483647 h 2017"/>
              <a:gd name="T22" fmla="*/ 351911691 w 36"/>
              <a:gd name="T23" fmla="*/ 2147483647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9" y="1982"/>
                </a:moveTo>
                <a:lnTo>
                  <a:pt x="0" y="1998"/>
                </a:lnTo>
                <a:lnTo>
                  <a:pt x="0" y="0"/>
                </a:lnTo>
                <a:lnTo>
                  <a:pt x="36" y="0"/>
                </a:lnTo>
                <a:lnTo>
                  <a:pt x="36" y="1998"/>
                </a:lnTo>
                <a:lnTo>
                  <a:pt x="19" y="2017"/>
                </a:lnTo>
                <a:lnTo>
                  <a:pt x="36" y="1998"/>
                </a:lnTo>
                <a:lnTo>
                  <a:pt x="30" y="2012"/>
                </a:lnTo>
                <a:lnTo>
                  <a:pt x="19" y="2016"/>
                </a:lnTo>
                <a:lnTo>
                  <a:pt x="5" y="2012"/>
                </a:lnTo>
                <a:lnTo>
                  <a:pt x="0" y="1998"/>
                </a:lnTo>
                <a:lnTo>
                  <a:pt x="19" y="1982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0" name="Freeform 136">
            <a:extLst>
              <a:ext uri="{FF2B5EF4-FFF2-40B4-BE49-F238E27FC236}">
                <a16:creationId xmlns:a16="http://schemas.microsoft.com/office/drawing/2014/main" id="{850C8B5E-97B1-4ACE-A9AA-97B547B22FB9}"/>
              </a:ext>
            </a:extLst>
          </p:cNvPr>
          <p:cNvSpPr>
            <a:spLocks/>
          </p:cNvSpPr>
          <p:nvPr/>
        </p:nvSpPr>
        <p:spPr bwMode="auto">
          <a:xfrm>
            <a:off x="8720139" y="4521200"/>
            <a:ext cx="9525" cy="534988"/>
          </a:xfrm>
          <a:custGeom>
            <a:avLst/>
            <a:gdLst>
              <a:gd name="T0" fmla="*/ 351911691 w 36"/>
              <a:gd name="T1" fmla="*/ 2147483647 h 2017"/>
              <a:gd name="T2" fmla="*/ 0 w 36"/>
              <a:gd name="T3" fmla="*/ 2147483647 h 2017"/>
              <a:gd name="T4" fmla="*/ 0 w 36"/>
              <a:gd name="T5" fmla="*/ 0 h 2017"/>
              <a:gd name="T6" fmla="*/ 666791257 w 36"/>
              <a:gd name="T7" fmla="*/ 0 h 2017"/>
              <a:gd name="T8" fmla="*/ 666791257 w 36"/>
              <a:gd name="T9" fmla="*/ 2147483647 h 2017"/>
              <a:gd name="T10" fmla="*/ 351911691 w 36"/>
              <a:gd name="T11" fmla="*/ 2147483647 h 2017"/>
              <a:gd name="T12" fmla="*/ 666791257 w 36"/>
              <a:gd name="T13" fmla="*/ 2147483647 h 2017"/>
              <a:gd name="T14" fmla="*/ 555624500 w 36"/>
              <a:gd name="T15" fmla="*/ 2147483647 h 2017"/>
              <a:gd name="T16" fmla="*/ 351911691 w 36"/>
              <a:gd name="T17" fmla="*/ 2147483647 h 2017"/>
              <a:gd name="T18" fmla="*/ 92615802 w 36"/>
              <a:gd name="T19" fmla="*/ 2147483647 h 2017"/>
              <a:gd name="T20" fmla="*/ 0 w 36"/>
              <a:gd name="T21" fmla="*/ 2147483647 h 2017"/>
              <a:gd name="T22" fmla="*/ 351911691 w 36"/>
              <a:gd name="T23" fmla="*/ 2147483647 h 20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"/>
              <a:gd name="T37" fmla="*/ 0 h 2017"/>
              <a:gd name="T38" fmla="*/ 36 w 36"/>
              <a:gd name="T39" fmla="*/ 2017 h 20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" h="2017">
                <a:moveTo>
                  <a:pt x="19" y="1982"/>
                </a:moveTo>
                <a:lnTo>
                  <a:pt x="0" y="1998"/>
                </a:lnTo>
                <a:lnTo>
                  <a:pt x="0" y="0"/>
                </a:lnTo>
                <a:lnTo>
                  <a:pt x="36" y="0"/>
                </a:lnTo>
                <a:lnTo>
                  <a:pt x="36" y="1998"/>
                </a:lnTo>
                <a:lnTo>
                  <a:pt x="19" y="2017"/>
                </a:lnTo>
                <a:lnTo>
                  <a:pt x="36" y="1998"/>
                </a:lnTo>
                <a:lnTo>
                  <a:pt x="30" y="2012"/>
                </a:lnTo>
                <a:lnTo>
                  <a:pt x="19" y="2016"/>
                </a:lnTo>
                <a:lnTo>
                  <a:pt x="5" y="2012"/>
                </a:lnTo>
                <a:lnTo>
                  <a:pt x="0" y="1998"/>
                </a:lnTo>
                <a:lnTo>
                  <a:pt x="19" y="1982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1" name="Freeform 137">
            <a:extLst>
              <a:ext uri="{FF2B5EF4-FFF2-40B4-BE49-F238E27FC236}">
                <a16:creationId xmlns:a16="http://schemas.microsoft.com/office/drawing/2014/main" id="{B805DFD5-CEEE-4764-BBC0-E0185FBD9C0E}"/>
              </a:ext>
            </a:extLst>
          </p:cNvPr>
          <p:cNvSpPr>
            <a:spLocks/>
          </p:cNvSpPr>
          <p:nvPr/>
        </p:nvSpPr>
        <p:spPr bwMode="auto">
          <a:xfrm>
            <a:off x="7951788" y="5046664"/>
            <a:ext cx="773112" cy="9525"/>
          </a:xfrm>
          <a:custGeom>
            <a:avLst/>
            <a:gdLst>
              <a:gd name="T0" fmla="*/ 649618526 w 2920"/>
              <a:gd name="T1" fmla="*/ 322464788 h 35"/>
              <a:gd name="T2" fmla="*/ 315521067 w 2920"/>
              <a:gd name="T3" fmla="*/ 0 h 35"/>
              <a:gd name="T4" fmla="*/ 2147483647 w 2920"/>
              <a:gd name="T5" fmla="*/ 0 h 35"/>
              <a:gd name="T6" fmla="*/ 2147483647 w 2920"/>
              <a:gd name="T7" fmla="*/ 705437793 h 35"/>
              <a:gd name="T8" fmla="*/ 315521067 w 2920"/>
              <a:gd name="T9" fmla="*/ 705437793 h 35"/>
              <a:gd name="T10" fmla="*/ 0 w 2920"/>
              <a:gd name="T11" fmla="*/ 322464788 h 35"/>
              <a:gd name="T12" fmla="*/ 315521067 w 2920"/>
              <a:gd name="T13" fmla="*/ 705437793 h 35"/>
              <a:gd name="T14" fmla="*/ 92812627 w 2920"/>
              <a:gd name="T15" fmla="*/ 604639933 h 35"/>
              <a:gd name="T16" fmla="*/ 0 w 2920"/>
              <a:gd name="T17" fmla="*/ 322464788 h 35"/>
              <a:gd name="T18" fmla="*/ 92812627 w 2920"/>
              <a:gd name="T19" fmla="*/ 100797894 h 35"/>
              <a:gd name="T20" fmla="*/ 315521067 w 2920"/>
              <a:gd name="T21" fmla="*/ 0 h 35"/>
              <a:gd name="T22" fmla="*/ 649618526 w 2920"/>
              <a:gd name="T23" fmla="*/ 322464788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35" y="16"/>
                </a:moveTo>
                <a:lnTo>
                  <a:pt x="17" y="0"/>
                </a:lnTo>
                <a:lnTo>
                  <a:pt x="2920" y="0"/>
                </a:lnTo>
                <a:lnTo>
                  <a:pt x="2920" y="35"/>
                </a:lnTo>
                <a:lnTo>
                  <a:pt x="17" y="35"/>
                </a:lnTo>
                <a:lnTo>
                  <a:pt x="0" y="16"/>
                </a:lnTo>
                <a:lnTo>
                  <a:pt x="17" y="35"/>
                </a:lnTo>
                <a:lnTo>
                  <a:pt x="5" y="30"/>
                </a:lnTo>
                <a:lnTo>
                  <a:pt x="0" y="16"/>
                </a:lnTo>
                <a:lnTo>
                  <a:pt x="5" y="5"/>
                </a:lnTo>
                <a:lnTo>
                  <a:pt x="17" y="0"/>
                </a:lnTo>
                <a:lnTo>
                  <a:pt x="35" y="1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2" name="Freeform 138">
            <a:extLst>
              <a:ext uri="{FF2B5EF4-FFF2-40B4-BE49-F238E27FC236}">
                <a16:creationId xmlns:a16="http://schemas.microsoft.com/office/drawing/2014/main" id="{758526FE-EC3C-4B0F-A518-561730D5F2C6}"/>
              </a:ext>
            </a:extLst>
          </p:cNvPr>
          <p:cNvSpPr>
            <a:spLocks/>
          </p:cNvSpPr>
          <p:nvPr/>
        </p:nvSpPr>
        <p:spPr bwMode="auto">
          <a:xfrm>
            <a:off x="7951788" y="5046664"/>
            <a:ext cx="773112" cy="9525"/>
          </a:xfrm>
          <a:custGeom>
            <a:avLst/>
            <a:gdLst>
              <a:gd name="T0" fmla="*/ 649618526 w 2920"/>
              <a:gd name="T1" fmla="*/ 322464788 h 35"/>
              <a:gd name="T2" fmla="*/ 315521067 w 2920"/>
              <a:gd name="T3" fmla="*/ 0 h 35"/>
              <a:gd name="T4" fmla="*/ 2147483647 w 2920"/>
              <a:gd name="T5" fmla="*/ 0 h 35"/>
              <a:gd name="T6" fmla="*/ 2147483647 w 2920"/>
              <a:gd name="T7" fmla="*/ 705437793 h 35"/>
              <a:gd name="T8" fmla="*/ 315521067 w 2920"/>
              <a:gd name="T9" fmla="*/ 705437793 h 35"/>
              <a:gd name="T10" fmla="*/ 0 w 2920"/>
              <a:gd name="T11" fmla="*/ 322464788 h 35"/>
              <a:gd name="T12" fmla="*/ 315521067 w 2920"/>
              <a:gd name="T13" fmla="*/ 705437793 h 35"/>
              <a:gd name="T14" fmla="*/ 92812627 w 2920"/>
              <a:gd name="T15" fmla="*/ 604639933 h 35"/>
              <a:gd name="T16" fmla="*/ 0 w 2920"/>
              <a:gd name="T17" fmla="*/ 322464788 h 35"/>
              <a:gd name="T18" fmla="*/ 92812627 w 2920"/>
              <a:gd name="T19" fmla="*/ 100797894 h 35"/>
              <a:gd name="T20" fmla="*/ 315521067 w 2920"/>
              <a:gd name="T21" fmla="*/ 0 h 35"/>
              <a:gd name="T22" fmla="*/ 649618526 w 2920"/>
              <a:gd name="T23" fmla="*/ 322464788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0"/>
              <a:gd name="T37" fmla="*/ 0 h 35"/>
              <a:gd name="T38" fmla="*/ 2920 w 2920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0" h="35">
                <a:moveTo>
                  <a:pt x="35" y="16"/>
                </a:moveTo>
                <a:lnTo>
                  <a:pt x="17" y="0"/>
                </a:lnTo>
                <a:lnTo>
                  <a:pt x="2920" y="0"/>
                </a:lnTo>
                <a:lnTo>
                  <a:pt x="2920" y="35"/>
                </a:lnTo>
                <a:lnTo>
                  <a:pt x="17" y="35"/>
                </a:lnTo>
                <a:lnTo>
                  <a:pt x="0" y="16"/>
                </a:lnTo>
                <a:lnTo>
                  <a:pt x="17" y="35"/>
                </a:lnTo>
                <a:lnTo>
                  <a:pt x="5" y="30"/>
                </a:lnTo>
                <a:lnTo>
                  <a:pt x="0" y="16"/>
                </a:lnTo>
                <a:lnTo>
                  <a:pt x="5" y="5"/>
                </a:lnTo>
                <a:lnTo>
                  <a:pt x="17" y="0"/>
                </a:lnTo>
                <a:lnTo>
                  <a:pt x="35" y="1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3" name="Freeform 139">
            <a:extLst>
              <a:ext uri="{FF2B5EF4-FFF2-40B4-BE49-F238E27FC236}">
                <a16:creationId xmlns:a16="http://schemas.microsoft.com/office/drawing/2014/main" id="{030FD4EA-7149-4D7C-94DE-22C06395A978}"/>
              </a:ext>
            </a:extLst>
          </p:cNvPr>
          <p:cNvSpPr>
            <a:spLocks/>
          </p:cNvSpPr>
          <p:nvPr/>
        </p:nvSpPr>
        <p:spPr bwMode="auto">
          <a:xfrm>
            <a:off x="8007351" y="4465638"/>
            <a:ext cx="295275" cy="55562"/>
          </a:xfrm>
          <a:custGeom>
            <a:avLst/>
            <a:gdLst>
              <a:gd name="T0" fmla="*/ 0 w 1116"/>
              <a:gd name="T1" fmla="*/ 2147483647 h 213"/>
              <a:gd name="T2" fmla="*/ 2000373479 w 1116"/>
              <a:gd name="T3" fmla="*/ 0 h 213"/>
              <a:gd name="T4" fmla="*/ 2147483647 w 1116"/>
              <a:gd name="T5" fmla="*/ 0 h 213"/>
              <a:gd name="T6" fmla="*/ 2147483647 w 1116"/>
              <a:gd name="T7" fmla="*/ 2147483647 h 213"/>
              <a:gd name="T8" fmla="*/ 0 w 1116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6"/>
              <a:gd name="T16" fmla="*/ 0 h 213"/>
              <a:gd name="T17" fmla="*/ 1116 w 1116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6" h="213">
                <a:moveTo>
                  <a:pt x="0" y="213"/>
                </a:moveTo>
                <a:lnTo>
                  <a:pt x="108" y="0"/>
                </a:lnTo>
                <a:lnTo>
                  <a:pt x="974" y="0"/>
                </a:lnTo>
                <a:lnTo>
                  <a:pt x="1116" y="213"/>
                </a:lnTo>
                <a:lnTo>
                  <a:pt x="0" y="2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4" name="Freeform 140">
            <a:extLst>
              <a:ext uri="{FF2B5EF4-FFF2-40B4-BE49-F238E27FC236}">
                <a16:creationId xmlns:a16="http://schemas.microsoft.com/office/drawing/2014/main" id="{E83CBBC3-AC9E-4C26-B396-BB822C53B111}"/>
              </a:ext>
            </a:extLst>
          </p:cNvPr>
          <p:cNvSpPr>
            <a:spLocks/>
          </p:cNvSpPr>
          <p:nvPr/>
        </p:nvSpPr>
        <p:spPr bwMode="auto">
          <a:xfrm>
            <a:off x="8007351" y="4465638"/>
            <a:ext cx="295275" cy="55562"/>
          </a:xfrm>
          <a:custGeom>
            <a:avLst/>
            <a:gdLst>
              <a:gd name="T0" fmla="*/ 0 w 1116"/>
              <a:gd name="T1" fmla="*/ 2147483647 h 213"/>
              <a:gd name="T2" fmla="*/ 2000373479 w 1116"/>
              <a:gd name="T3" fmla="*/ 0 h 213"/>
              <a:gd name="T4" fmla="*/ 2147483647 w 1116"/>
              <a:gd name="T5" fmla="*/ 0 h 213"/>
              <a:gd name="T6" fmla="*/ 2147483647 w 1116"/>
              <a:gd name="T7" fmla="*/ 2147483647 h 213"/>
              <a:gd name="T8" fmla="*/ 0 w 1116"/>
              <a:gd name="T9" fmla="*/ 2147483647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6"/>
              <a:gd name="T16" fmla="*/ 0 h 213"/>
              <a:gd name="T17" fmla="*/ 1116 w 1116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6" h="213">
                <a:moveTo>
                  <a:pt x="0" y="213"/>
                </a:moveTo>
                <a:lnTo>
                  <a:pt x="108" y="0"/>
                </a:lnTo>
                <a:lnTo>
                  <a:pt x="974" y="0"/>
                </a:lnTo>
                <a:lnTo>
                  <a:pt x="1116" y="213"/>
                </a:lnTo>
                <a:lnTo>
                  <a:pt x="0" y="213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5" name="Freeform 141">
            <a:extLst>
              <a:ext uri="{FF2B5EF4-FFF2-40B4-BE49-F238E27FC236}">
                <a16:creationId xmlns:a16="http://schemas.microsoft.com/office/drawing/2014/main" id="{6B65BCA1-6A38-40A4-AA53-B48A0089F947}"/>
              </a:ext>
            </a:extLst>
          </p:cNvPr>
          <p:cNvSpPr>
            <a:spLocks/>
          </p:cNvSpPr>
          <p:nvPr/>
        </p:nvSpPr>
        <p:spPr bwMode="auto">
          <a:xfrm>
            <a:off x="8004176" y="4460875"/>
            <a:ext cx="36513" cy="63500"/>
          </a:xfrm>
          <a:custGeom>
            <a:avLst/>
            <a:gdLst>
              <a:gd name="T0" fmla="*/ 2147483647 w 140"/>
              <a:gd name="T1" fmla="*/ 664733571 h 238"/>
              <a:gd name="T2" fmla="*/ 2147483647 w 140"/>
              <a:gd name="T3" fmla="*/ 493816028 h 238"/>
              <a:gd name="T4" fmla="*/ 549944222 w 140"/>
              <a:gd name="T5" fmla="*/ 2147483647 h 238"/>
              <a:gd name="T6" fmla="*/ 0 w 140"/>
              <a:gd name="T7" fmla="*/ 2147483647 h 238"/>
              <a:gd name="T8" fmla="*/ 1880490141 w 140"/>
              <a:gd name="T9" fmla="*/ 170917210 h 238"/>
              <a:gd name="T10" fmla="*/ 2147483647 w 140"/>
              <a:gd name="T11" fmla="*/ 0 h 238"/>
              <a:gd name="T12" fmla="*/ 1880490141 w 140"/>
              <a:gd name="T13" fmla="*/ 170917210 h 238"/>
              <a:gd name="T14" fmla="*/ 2004626985 w 140"/>
              <a:gd name="T15" fmla="*/ 75955352 h 238"/>
              <a:gd name="T16" fmla="*/ 2093325369 w 140"/>
              <a:gd name="T17" fmla="*/ 38013295 h 238"/>
              <a:gd name="T18" fmla="*/ 2147483647 w 140"/>
              <a:gd name="T19" fmla="*/ 38013295 h 238"/>
              <a:gd name="T20" fmla="*/ 2147483647 w 140"/>
              <a:gd name="T21" fmla="*/ 56948563 h 238"/>
              <a:gd name="T22" fmla="*/ 2147483647 w 140"/>
              <a:gd name="T23" fmla="*/ 113968630 h 238"/>
              <a:gd name="T24" fmla="*/ 2147483647 w 140"/>
              <a:gd name="T25" fmla="*/ 208930488 h 238"/>
              <a:gd name="T26" fmla="*/ 2147483647 w 140"/>
              <a:gd name="T27" fmla="*/ 341905657 h 238"/>
              <a:gd name="T28" fmla="*/ 2147483647 w 140"/>
              <a:gd name="T29" fmla="*/ 493816028 h 238"/>
              <a:gd name="T30" fmla="*/ 2147483647 w 140"/>
              <a:gd name="T31" fmla="*/ 664733571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"/>
              <a:gd name="T49" fmla="*/ 0 h 238"/>
              <a:gd name="T50" fmla="*/ 140 w 140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" h="238">
                <a:moveTo>
                  <a:pt x="123" y="35"/>
                </a:moveTo>
                <a:lnTo>
                  <a:pt x="137" y="26"/>
                </a:lnTo>
                <a:lnTo>
                  <a:pt x="31" y="238"/>
                </a:lnTo>
                <a:lnTo>
                  <a:pt x="0" y="223"/>
                </a:lnTo>
                <a:lnTo>
                  <a:pt x="106" y="9"/>
                </a:lnTo>
                <a:lnTo>
                  <a:pt x="123" y="0"/>
                </a:lnTo>
                <a:lnTo>
                  <a:pt x="106" y="9"/>
                </a:lnTo>
                <a:lnTo>
                  <a:pt x="113" y="4"/>
                </a:lnTo>
                <a:lnTo>
                  <a:pt x="118" y="2"/>
                </a:lnTo>
                <a:lnTo>
                  <a:pt x="124" y="2"/>
                </a:lnTo>
                <a:lnTo>
                  <a:pt x="130" y="3"/>
                </a:lnTo>
                <a:lnTo>
                  <a:pt x="135" y="6"/>
                </a:lnTo>
                <a:lnTo>
                  <a:pt x="138" y="11"/>
                </a:lnTo>
                <a:lnTo>
                  <a:pt x="140" y="18"/>
                </a:lnTo>
                <a:lnTo>
                  <a:pt x="137" y="26"/>
                </a:lnTo>
                <a:lnTo>
                  <a:pt x="123" y="3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6" name="Freeform 142">
            <a:extLst>
              <a:ext uri="{FF2B5EF4-FFF2-40B4-BE49-F238E27FC236}">
                <a16:creationId xmlns:a16="http://schemas.microsoft.com/office/drawing/2014/main" id="{23A71FEC-6FC6-4754-8489-7822D2D1F810}"/>
              </a:ext>
            </a:extLst>
          </p:cNvPr>
          <p:cNvSpPr>
            <a:spLocks/>
          </p:cNvSpPr>
          <p:nvPr/>
        </p:nvSpPr>
        <p:spPr bwMode="auto">
          <a:xfrm>
            <a:off x="8004176" y="4460875"/>
            <a:ext cx="36513" cy="63500"/>
          </a:xfrm>
          <a:custGeom>
            <a:avLst/>
            <a:gdLst>
              <a:gd name="T0" fmla="*/ 2147483647 w 140"/>
              <a:gd name="T1" fmla="*/ 664733571 h 238"/>
              <a:gd name="T2" fmla="*/ 2147483647 w 140"/>
              <a:gd name="T3" fmla="*/ 493816028 h 238"/>
              <a:gd name="T4" fmla="*/ 549944222 w 140"/>
              <a:gd name="T5" fmla="*/ 2147483647 h 238"/>
              <a:gd name="T6" fmla="*/ 0 w 140"/>
              <a:gd name="T7" fmla="*/ 2147483647 h 238"/>
              <a:gd name="T8" fmla="*/ 1880490141 w 140"/>
              <a:gd name="T9" fmla="*/ 170917210 h 238"/>
              <a:gd name="T10" fmla="*/ 2147483647 w 140"/>
              <a:gd name="T11" fmla="*/ 0 h 238"/>
              <a:gd name="T12" fmla="*/ 1880490141 w 140"/>
              <a:gd name="T13" fmla="*/ 170917210 h 238"/>
              <a:gd name="T14" fmla="*/ 2004626985 w 140"/>
              <a:gd name="T15" fmla="*/ 75955352 h 238"/>
              <a:gd name="T16" fmla="*/ 2093325369 w 140"/>
              <a:gd name="T17" fmla="*/ 38013295 h 238"/>
              <a:gd name="T18" fmla="*/ 2147483647 w 140"/>
              <a:gd name="T19" fmla="*/ 38013295 h 238"/>
              <a:gd name="T20" fmla="*/ 2147483647 w 140"/>
              <a:gd name="T21" fmla="*/ 56948563 h 238"/>
              <a:gd name="T22" fmla="*/ 2147483647 w 140"/>
              <a:gd name="T23" fmla="*/ 113968630 h 238"/>
              <a:gd name="T24" fmla="*/ 2147483647 w 140"/>
              <a:gd name="T25" fmla="*/ 208930488 h 238"/>
              <a:gd name="T26" fmla="*/ 2147483647 w 140"/>
              <a:gd name="T27" fmla="*/ 341905657 h 238"/>
              <a:gd name="T28" fmla="*/ 2147483647 w 140"/>
              <a:gd name="T29" fmla="*/ 493816028 h 238"/>
              <a:gd name="T30" fmla="*/ 2147483647 w 140"/>
              <a:gd name="T31" fmla="*/ 664733571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0"/>
              <a:gd name="T49" fmla="*/ 0 h 238"/>
              <a:gd name="T50" fmla="*/ 140 w 140"/>
              <a:gd name="T51" fmla="*/ 238 h 23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0" h="238">
                <a:moveTo>
                  <a:pt x="123" y="35"/>
                </a:moveTo>
                <a:lnTo>
                  <a:pt x="137" y="26"/>
                </a:lnTo>
                <a:lnTo>
                  <a:pt x="31" y="238"/>
                </a:lnTo>
                <a:lnTo>
                  <a:pt x="0" y="223"/>
                </a:lnTo>
                <a:lnTo>
                  <a:pt x="106" y="9"/>
                </a:lnTo>
                <a:lnTo>
                  <a:pt x="123" y="0"/>
                </a:lnTo>
                <a:lnTo>
                  <a:pt x="106" y="9"/>
                </a:lnTo>
                <a:lnTo>
                  <a:pt x="113" y="4"/>
                </a:lnTo>
                <a:lnTo>
                  <a:pt x="118" y="2"/>
                </a:lnTo>
                <a:lnTo>
                  <a:pt x="124" y="2"/>
                </a:lnTo>
                <a:lnTo>
                  <a:pt x="130" y="3"/>
                </a:lnTo>
                <a:lnTo>
                  <a:pt x="135" y="6"/>
                </a:lnTo>
                <a:lnTo>
                  <a:pt x="138" y="11"/>
                </a:lnTo>
                <a:lnTo>
                  <a:pt x="140" y="18"/>
                </a:lnTo>
                <a:lnTo>
                  <a:pt x="137" y="26"/>
                </a:lnTo>
                <a:lnTo>
                  <a:pt x="123" y="3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7" name="Freeform 143">
            <a:extLst>
              <a:ext uri="{FF2B5EF4-FFF2-40B4-BE49-F238E27FC236}">
                <a16:creationId xmlns:a16="http://schemas.microsoft.com/office/drawing/2014/main" id="{A9BEDF4A-3D13-4CC8-97A6-7A301BEA0190}"/>
              </a:ext>
            </a:extLst>
          </p:cNvPr>
          <p:cNvSpPr>
            <a:spLocks/>
          </p:cNvSpPr>
          <p:nvPr/>
        </p:nvSpPr>
        <p:spPr bwMode="auto">
          <a:xfrm>
            <a:off x="8035925" y="4460876"/>
            <a:ext cx="234950" cy="9525"/>
          </a:xfrm>
          <a:custGeom>
            <a:avLst/>
            <a:gdLst>
              <a:gd name="T0" fmla="*/ 2147483647 w 883"/>
              <a:gd name="T1" fmla="*/ 564350153 h 35"/>
              <a:gd name="T2" fmla="*/ 2147483647 w 883"/>
              <a:gd name="T3" fmla="*/ 705437793 h 35"/>
              <a:gd name="T4" fmla="*/ 0 w 883"/>
              <a:gd name="T5" fmla="*/ 705437793 h 35"/>
              <a:gd name="T6" fmla="*/ 0 w 883"/>
              <a:gd name="T7" fmla="*/ 0 h 35"/>
              <a:gd name="T8" fmla="*/ 2147483647 w 883"/>
              <a:gd name="T9" fmla="*/ 0 h 35"/>
              <a:gd name="T10" fmla="*/ 2147483647 w 883"/>
              <a:gd name="T11" fmla="*/ 141087538 h 35"/>
              <a:gd name="T12" fmla="*/ 2147483647 w 883"/>
              <a:gd name="T13" fmla="*/ 0 h 35"/>
              <a:gd name="T14" fmla="*/ 2147483647 w 883"/>
              <a:gd name="T15" fmla="*/ 100797894 h 35"/>
              <a:gd name="T16" fmla="*/ 2147483647 w 883"/>
              <a:gd name="T17" fmla="*/ 362828455 h 35"/>
              <a:gd name="T18" fmla="*/ 2147483647 w 883"/>
              <a:gd name="T19" fmla="*/ 624784483 h 35"/>
              <a:gd name="T20" fmla="*/ 2147483647 w 883"/>
              <a:gd name="T21" fmla="*/ 705437793 h 35"/>
              <a:gd name="T22" fmla="*/ 2147483647 w 883"/>
              <a:gd name="T23" fmla="*/ 564350153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3"/>
              <a:gd name="T37" fmla="*/ 0 h 35"/>
              <a:gd name="T38" fmla="*/ 883 w 883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3" h="35">
                <a:moveTo>
                  <a:pt x="851" y="28"/>
                </a:moveTo>
                <a:lnTo>
                  <a:pt x="866" y="35"/>
                </a:lnTo>
                <a:lnTo>
                  <a:pt x="0" y="35"/>
                </a:lnTo>
                <a:lnTo>
                  <a:pt x="0" y="0"/>
                </a:lnTo>
                <a:lnTo>
                  <a:pt x="866" y="0"/>
                </a:lnTo>
                <a:lnTo>
                  <a:pt x="881" y="7"/>
                </a:lnTo>
                <a:lnTo>
                  <a:pt x="866" y="0"/>
                </a:lnTo>
                <a:lnTo>
                  <a:pt x="879" y="5"/>
                </a:lnTo>
                <a:lnTo>
                  <a:pt x="883" y="18"/>
                </a:lnTo>
                <a:lnTo>
                  <a:pt x="879" y="31"/>
                </a:lnTo>
                <a:lnTo>
                  <a:pt x="866" y="35"/>
                </a:lnTo>
                <a:lnTo>
                  <a:pt x="851" y="28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8" name="Freeform 144">
            <a:extLst>
              <a:ext uri="{FF2B5EF4-FFF2-40B4-BE49-F238E27FC236}">
                <a16:creationId xmlns:a16="http://schemas.microsoft.com/office/drawing/2014/main" id="{AC65CD34-A6E9-4DBE-B305-E2A7E7DCB28B}"/>
              </a:ext>
            </a:extLst>
          </p:cNvPr>
          <p:cNvSpPr>
            <a:spLocks/>
          </p:cNvSpPr>
          <p:nvPr/>
        </p:nvSpPr>
        <p:spPr bwMode="auto">
          <a:xfrm>
            <a:off x="8035925" y="4460876"/>
            <a:ext cx="234950" cy="9525"/>
          </a:xfrm>
          <a:custGeom>
            <a:avLst/>
            <a:gdLst>
              <a:gd name="T0" fmla="*/ 2147483647 w 883"/>
              <a:gd name="T1" fmla="*/ 564350153 h 35"/>
              <a:gd name="T2" fmla="*/ 2147483647 w 883"/>
              <a:gd name="T3" fmla="*/ 705437793 h 35"/>
              <a:gd name="T4" fmla="*/ 0 w 883"/>
              <a:gd name="T5" fmla="*/ 705437793 h 35"/>
              <a:gd name="T6" fmla="*/ 0 w 883"/>
              <a:gd name="T7" fmla="*/ 0 h 35"/>
              <a:gd name="T8" fmla="*/ 2147483647 w 883"/>
              <a:gd name="T9" fmla="*/ 0 h 35"/>
              <a:gd name="T10" fmla="*/ 2147483647 w 883"/>
              <a:gd name="T11" fmla="*/ 141087538 h 35"/>
              <a:gd name="T12" fmla="*/ 2147483647 w 883"/>
              <a:gd name="T13" fmla="*/ 0 h 35"/>
              <a:gd name="T14" fmla="*/ 2147483647 w 883"/>
              <a:gd name="T15" fmla="*/ 100797894 h 35"/>
              <a:gd name="T16" fmla="*/ 2147483647 w 883"/>
              <a:gd name="T17" fmla="*/ 362828455 h 35"/>
              <a:gd name="T18" fmla="*/ 2147483647 w 883"/>
              <a:gd name="T19" fmla="*/ 624784483 h 35"/>
              <a:gd name="T20" fmla="*/ 2147483647 w 883"/>
              <a:gd name="T21" fmla="*/ 705437793 h 35"/>
              <a:gd name="T22" fmla="*/ 2147483647 w 883"/>
              <a:gd name="T23" fmla="*/ 564350153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83"/>
              <a:gd name="T37" fmla="*/ 0 h 35"/>
              <a:gd name="T38" fmla="*/ 883 w 883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83" h="35">
                <a:moveTo>
                  <a:pt x="851" y="28"/>
                </a:moveTo>
                <a:lnTo>
                  <a:pt x="866" y="35"/>
                </a:lnTo>
                <a:lnTo>
                  <a:pt x="0" y="35"/>
                </a:lnTo>
                <a:lnTo>
                  <a:pt x="0" y="0"/>
                </a:lnTo>
                <a:lnTo>
                  <a:pt x="866" y="0"/>
                </a:lnTo>
                <a:lnTo>
                  <a:pt x="881" y="7"/>
                </a:lnTo>
                <a:lnTo>
                  <a:pt x="866" y="0"/>
                </a:lnTo>
                <a:lnTo>
                  <a:pt x="879" y="5"/>
                </a:lnTo>
                <a:lnTo>
                  <a:pt x="883" y="18"/>
                </a:lnTo>
                <a:lnTo>
                  <a:pt x="879" y="31"/>
                </a:lnTo>
                <a:lnTo>
                  <a:pt x="866" y="35"/>
                </a:lnTo>
                <a:lnTo>
                  <a:pt x="851" y="28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69" name="Freeform 145">
            <a:extLst>
              <a:ext uri="{FF2B5EF4-FFF2-40B4-BE49-F238E27FC236}">
                <a16:creationId xmlns:a16="http://schemas.microsoft.com/office/drawing/2014/main" id="{0EB10479-C8B3-4460-A250-8FD9376E303B}"/>
              </a:ext>
            </a:extLst>
          </p:cNvPr>
          <p:cNvSpPr>
            <a:spLocks/>
          </p:cNvSpPr>
          <p:nvPr/>
        </p:nvSpPr>
        <p:spPr bwMode="auto">
          <a:xfrm>
            <a:off x="8261350" y="4462463"/>
            <a:ext cx="46038" cy="63500"/>
          </a:xfrm>
          <a:custGeom>
            <a:avLst/>
            <a:gdLst>
              <a:gd name="T0" fmla="*/ 2147483647 w 174"/>
              <a:gd name="T1" fmla="*/ 2147483647 h 241"/>
              <a:gd name="T2" fmla="*/ 2147483647 w 174"/>
              <a:gd name="T3" fmla="*/ 2147483647 h 241"/>
              <a:gd name="T4" fmla="*/ 0 w 174"/>
              <a:gd name="T5" fmla="*/ 384126290 h 241"/>
              <a:gd name="T6" fmla="*/ 555706247 w 174"/>
              <a:gd name="T7" fmla="*/ 0 h 241"/>
              <a:gd name="T8" fmla="*/ 2147483647 w 174"/>
              <a:gd name="T9" fmla="*/ 2147483647 h 241"/>
              <a:gd name="T10" fmla="*/ 2147483647 w 174"/>
              <a:gd name="T11" fmla="*/ 2147483647 h 241"/>
              <a:gd name="T12" fmla="*/ 2147483647 w 174"/>
              <a:gd name="T13" fmla="*/ 2147483647 h 241"/>
              <a:gd name="T14" fmla="*/ 2147483647 w 174"/>
              <a:gd name="T15" fmla="*/ 2147483647 h 241"/>
              <a:gd name="T16" fmla="*/ 2147483647 w 174"/>
              <a:gd name="T17" fmla="*/ 2147483647 h 241"/>
              <a:gd name="T18" fmla="*/ 2147483647 w 174"/>
              <a:gd name="T19" fmla="*/ 2147483647 h 241"/>
              <a:gd name="T20" fmla="*/ 2147483647 w 174"/>
              <a:gd name="T21" fmla="*/ 2147483647 h 241"/>
              <a:gd name="T22" fmla="*/ 2147483647 w 174"/>
              <a:gd name="T23" fmla="*/ 2147483647 h 241"/>
              <a:gd name="T24" fmla="*/ 2147483647 w 174"/>
              <a:gd name="T25" fmla="*/ 2147483647 h 241"/>
              <a:gd name="T26" fmla="*/ 2147483647 w 174"/>
              <a:gd name="T27" fmla="*/ 2147483647 h 241"/>
              <a:gd name="T28" fmla="*/ 2147483647 w 174"/>
              <a:gd name="T29" fmla="*/ 2147483647 h 241"/>
              <a:gd name="T30" fmla="*/ 2147483647 w 174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"/>
              <a:gd name="T49" fmla="*/ 0 h 241"/>
              <a:gd name="T50" fmla="*/ 174 w 174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" h="241">
                <a:moveTo>
                  <a:pt x="157" y="206"/>
                </a:moveTo>
                <a:lnTo>
                  <a:pt x="141" y="234"/>
                </a:lnTo>
                <a:lnTo>
                  <a:pt x="0" y="21"/>
                </a:lnTo>
                <a:lnTo>
                  <a:pt x="30" y="0"/>
                </a:lnTo>
                <a:lnTo>
                  <a:pt x="172" y="212"/>
                </a:lnTo>
                <a:lnTo>
                  <a:pt x="157" y="241"/>
                </a:lnTo>
                <a:lnTo>
                  <a:pt x="172" y="212"/>
                </a:lnTo>
                <a:lnTo>
                  <a:pt x="174" y="221"/>
                </a:lnTo>
                <a:lnTo>
                  <a:pt x="174" y="227"/>
                </a:lnTo>
                <a:lnTo>
                  <a:pt x="171" y="234"/>
                </a:lnTo>
                <a:lnTo>
                  <a:pt x="166" y="238"/>
                </a:lnTo>
                <a:lnTo>
                  <a:pt x="161" y="241"/>
                </a:lnTo>
                <a:lnTo>
                  <a:pt x="153" y="241"/>
                </a:lnTo>
                <a:lnTo>
                  <a:pt x="146" y="239"/>
                </a:lnTo>
                <a:lnTo>
                  <a:pt x="141" y="234"/>
                </a:lnTo>
                <a:lnTo>
                  <a:pt x="157" y="206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0" name="Freeform 146">
            <a:extLst>
              <a:ext uri="{FF2B5EF4-FFF2-40B4-BE49-F238E27FC236}">
                <a16:creationId xmlns:a16="http://schemas.microsoft.com/office/drawing/2014/main" id="{72786BA5-E9FD-4F33-9D3A-9E2956189D07}"/>
              </a:ext>
            </a:extLst>
          </p:cNvPr>
          <p:cNvSpPr>
            <a:spLocks/>
          </p:cNvSpPr>
          <p:nvPr/>
        </p:nvSpPr>
        <p:spPr bwMode="auto">
          <a:xfrm>
            <a:off x="8261350" y="4462463"/>
            <a:ext cx="46038" cy="63500"/>
          </a:xfrm>
          <a:custGeom>
            <a:avLst/>
            <a:gdLst>
              <a:gd name="T0" fmla="*/ 2147483647 w 174"/>
              <a:gd name="T1" fmla="*/ 2147483647 h 241"/>
              <a:gd name="T2" fmla="*/ 2147483647 w 174"/>
              <a:gd name="T3" fmla="*/ 2147483647 h 241"/>
              <a:gd name="T4" fmla="*/ 0 w 174"/>
              <a:gd name="T5" fmla="*/ 384126290 h 241"/>
              <a:gd name="T6" fmla="*/ 555706247 w 174"/>
              <a:gd name="T7" fmla="*/ 0 h 241"/>
              <a:gd name="T8" fmla="*/ 2147483647 w 174"/>
              <a:gd name="T9" fmla="*/ 2147483647 h 241"/>
              <a:gd name="T10" fmla="*/ 2147483647 w 174"/>
              <a:gd name="T11" fmla="*/ 2147483647 h 241"/>
              <a:gd name="T12" fmla="*/ 2147483647 w 174"/>
              <a:gd name="T13" fmla="*/ 2147483647 h 241"/>
              <a:gd name="T14" fmla="*/ 2147483647 w 174"/>
              <a:gd name="T15" fmla="*/ 2147483647 h 241"/>
              <a:gd name="T16" fmla="*/ 2147483647 w 174"/>
              <a:gd name="T17" fmla="*/ 2147483647 h 241"/>
              <a:gd name="T18" fmla="*/ 2147483647 w 174"/>
              <a:gd name="T19" fmla="*/ 2147483647 h 241"/>
              <a:gd name="T20" fmla="*/ 2147483647 w 174"/>
              <a:gd name="T21" fmla="*/ 2147483647 h 241"/>
              <a:gd name="T22" fmla="*/ 2147483647 w 174"/>
              <a:gd name="T23" fmla="*/ 2147483647 h 241"/>
              <a:gd name="T24" fmla="*/ 2147483647 w 174"/>
              <a:gd name="T25" fmla="*/ 2147483647 h 241"/>
              <a:gd name="T26" fmla="*/ 2147483647 w 174"/>
              <a:gd name="T27" fmla="*/ 2147483647 h 241"/>
              <a:gd name="T28" fmla="*/ 2147483647 w 174"/>
              <a:gd name="T29" fmla="*/ 2147483647 h 241"/>
              <a:gd name="T30" fmla="*/ 2147483647 w 174"/>
              <a:gd name="T31" fmla="*/ 2147483647 h 2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"/>
              <a:gd name="T49" fmla="*/ 0 h 241"/>
              <a:gd name="T50" fmla="*/ 174 w 174"/>
              <a:gd name="T51" fmla="*/ 241 h 24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" h="241">
                <a:moveTo>
                  <a:pt x="157" y="206"/>
                </a:moveTo>
                <a:lnTo>
                  <a:pt x="141" y="234"/>
                </a:lnTo>
                <a:lnTo>
                  <a:pt x="0" y="21"/>
                </a:lnTo>
                <a:lnTo>
                  <a:pt x="30" y="0"/>
                </a:lnTo>
                <a:lnTo>
                  <a:pt x="172" y="212"/>
                </a:lnTo>
                <a:lnTo>
                  <a:pt x="157" y="241"/>
                </a:lnTo>
                <a:lnTo>
                  <a:pt x="172" y="212"/>
                </a:lnTo>
                <a:lnTo>
                  <a:pt x="174" y="221"/>
                </a:lnTo>
                <a:lnTo>
                  <a:pt x="174" y="227"/>
                </a:lnTo>
                <a:lnTo>
                  <a:pt x="171" y="234"/>
                </a:lnTo>
                <a:lnTo>
                  <a:pt x="166" y="238"/>
                </a:lnTo>
                <a:lnTo>
                  <a:pt x="161" y="241"/>
                </a:lnTo>
                <a:lnTo>
                  <a:pt x="153" y="241"/>
                </a:lnTo>
                <a:lnTo>
                  <a:pt x="146" y="239"/>
                </a:lnTo>
                <a:lnTo>
                  <a:pt x="141" y="234"/>
                </a:lnTo>
                <a:lnTo>
                  <a:pt x="157" y="206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1" name="Freeform 147">
            <a:extLst>
              <a:ext uri="{FF2B5EF4-FFF2-40B4-BE49-F238E27FC236}">
                <a16:creationId xmlns:a16="http://schemas.microsoft.com/office/drawing/2014/main" id="{A324A1B2-B2A1-405F-887F-FEFF118DA254}"/>
              </a:ext>
            </a:extLst>
          </p:cNvPr>
          <p:cNvSpPr>
            <a:spLocks/>
          </p:cNvSpPr>
          <p:nvPr/>
        </p:nvSpPr>
        <p:spPr bwMode="auto">
          <a:xfrm>
            <a:off x="8002589" y="4518025"/>
            <a:ext cx="300037" cy="7938"/>
          </a:xfrm>
          <a:custGeom>
            <a:avLst/>
            <a:gdLst>
              <a:gd name="T0" fmla="*/ 629757019 w 1134"/>
              <a:gd name="T1" fmla="*/ 291654807 h 35"/>
              <a:gd name="T2" fmla="*/ 333359617 w 1134"/>
              <a:gd name="T3" fmla="*/ 0 h 35"/>
              <a:gd name="T4" fmla="*/ 2147483647 w 1134"/>
              <a:gd name="T5" fmla="*/ 0 h 35"/>
              <a:gd name="T6" fmla="*/ 2147483647 w 1134"/>
              <a:gd name="T7" fmla="*/ 408316594 h 35"/>
              <a:gd name="T8" fmla="*/ 333359617 w 1134"/>
              <a:gd name="T9" fmla="*/ 408316594 h 35"/>
              <a:gd name="T10" fmla="*/ 55583302 w 1134"/>
              <a:gd name="T11" fmla="*/ 116661815 h 35"/>
              <a:gd name="T12" fmla="*/ 333359617 w 1134"/>
              <a:gd name="T13" fmla="*/ 408316594 h 35"/>
              <a:gd name="T14" fmla="*/ 111096490 w 1134"/>
              <a:gd name="T15" fmla="*/ 349985700 h 35"/>
              <a:gd name="T16" fmla="*/ 0 w 1134"/>
              <a:gd name="T17" fmla="*/ 209970725 h 35"/>
              <a:gd name="T18" fmla="*/ 111096490 w 1134"/>
              <a:gd name="T19" fmla="*/ 58330908 h 35"/>
              <a:gd name="T20" fmla="*/ 333359617 w 1134"/>
              <a:gd name="T21" fmla="*/ 0 h 35"/>
              <a:gd name="T22" fmla="*/ 629757019 w 1134"/>
              <a:gd name="T23" fmla="*/ 291654807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4"/>
              <a:gd name="T37" fmla="*/ 0 h 35"/>
              <a:gd name="T38" fmla="*/ 1134 w 1134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4" h="35">
                <a:moveTo>
                  <a:pt x="34" y="25"/>
                </a:moveTo>
                <a:lnTo>
                  <a:pt x="18" y="0"/>
                </a:lnTo>
                <a:lnTo>
                  <a:pt x="1134" y="0"/>
                </a:lnTo>
                <a:lnTo>
                  <a:pt x="1134" y="35"/>
                </a:lnTo>
                <a:lnTo>
                  <a:pt x="18" y="35"/>
                </a:lnTo>
                <a:lnTo>
                  <a:pt x="3" y="10"/>
                </a:lnTo>
                <a:lnTo>
                  <a:pt x="18" y="35"/>
                </a:lnTo>
                <a:lnTo>
                  <a:pt x="6" y="30"/>
                </a:lnTo>
                <a:lnTo>
                  <a:pt x="0" y="18"/>
                </a:lnTo>
                <a:lnTo>
                  <a:pt x="6" y="5"/>
                </a:lnTo>
                <a:lnTo>
                  <a:pt x="18" y="0"/>
                </a:lnTo>
                <a:lnTo>
                  <a:pt x="34" y="25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2" name="Freeform 148">
            <a:extLst>
              <a:ext uri="{FF2B5EF4-FFF2-40B4-BE49-F238E27FC236}">
                <a16:creationId xmlns:a16="http://schemas.microsoft.com/office/drawing/2014/main" id="{C3A73B1B-B2F6-4E8C-B89A-62CF7691089D}"/>
              </a:ext>
            </a:extLst>
          </p:cNvPr>
          <p:cNvSpPr>
            <a:spLocks/>
          </p:cNvSpPr>
          <p:nvPr/>
        </p:nvSpPr>
        <p:spPr bwMode="auto">
          <a:xfrm>
            <a:off x="8002589" y="4518025"/>
            <a:ext cx="300037" cy="7938"/>
          </a:xfrm>
          <a:custGeom>
            <a:avLst/>
            <a:gdLst>
              <a:gd name="T0" fmla="*/ 629757019 w 1134"/>
              <a:gd name="T1" fmla="*/ 291654807 h 35"/>
              <a:gd name="T2" fmla="*/ 333359617 w 1134"/>
              <a:gd name="T3" fmla="*/ 0 h 35"/>
              <a:gd name="T4" fmla="*/ 2147483647 w 1134"/>
              <a:gd name="T5" fmla="*/ 0 h 35"/>
              <a:gd name="T6" fmla="*/ 2147483647 w 1134"/>
              <a:gd name="T7" fmla="*/ 408316594 h 35"/>
              <a:gd name="T8" fmla="*/ 333359617 w 1134"/>
              <a:gd name="T9" fmla="*/ 408316594 h 35"/>
              <a:gd name="T10" fmla="*/ 55583302 w 1134"/>
              <a:gd name="T11" fmla="*/ 116661815 h 35"/>
              <a:gd name="T12" fmla="*/ 333359617 w 1134"/>
              <a:gd name="T13" fmla="*/ 408316594 h 35"/>
              <a:gd name="T14" fmla="*/ 111096490 w 1134"/>
              <a:gd name="T15" fmla="*/ 349985700 h 35"/>
              <a:gd name="T16" fmla="*/ 0 w 1134"/>
              <a:gd name="T17" fmla="*/ 209970725 h 35"/>
              <a:gd name="T18" fmla="*/ 111096490 w 1134"/>
              <a:gd name="T19" fmla="*/ 58330908 h 35"/>
              <a:gd name="T20" fmla="*/ 333359617 w 1134"/>
              <a:gd name="T21" fmla="*/ 0 h 35"/>
              <a:gd name="T22" fmla="*/ 629757019 w 1134"/>
              <a:gd name="T23" fmla="*/ 291654807 h 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4"/>
              <a:gd name="T37" fmla="*/ 0 h 35"/>
              <a:gd name="T38" fmla="*/ 1134 w 1134"/>
              <a:gd name="T39" fmla="*/ 35 h 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4" h="35">
                <a:moveTo>
                  <a:pt x="34" y="25"/>
                </a:moveTo>
                <a:lnTo>
                  <a:pt x="18" y="0"/>
                </a:lnTo>
                <a:lnTo>
                  <a:pt x="1134" y="0"/>
                </a:lnTo>
                <a:lnTo>
                  <a:pt x="1134" y="35"/>
                </a:lnTo>
                <a:lnTo>
                  <a:pt x="18" y="35"/>
                </a:lnTo>
                <a:lnTo>
                  <a:pt x="3" y="10"/>
                </a:lnTo>
                <a:lnTo>
                  <a:pt x="18" y="35"/>
                </a:lnTo>
                <a:lnTo>
                  <a:pt x="6" y="30"/>
                </a:lnTo>
                <a:lnTo>
                  <a:pt x="0" y="18"/>
                </a:lnTo>
                <a:lnTo>
                  <a:pt x="6" y="5"/>
                </a:lnTo>
                <a:lnTo>
                  <a:pt x="18" y="0"/>
                </a:lnTo>
                <a:lnTo>
                  <a:pt x="34" y="25"/>
                </a:lnTo>
                <a:close/>
              </a:path>
            </a:pathLst>
          </a:custGeom>
          <a:noFill/>
          <a:ln w="9525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3" name="Rectangle 149">
            <a:extLst>
              <a:ext uri="{FF2B5EF4-FFF2-40B4-BE49-F238E27FC236}">
                <a16:creationId xmlns:a16="http://schemas.microsoft.com/office/drawing/2014/main" id="{B438C062-DB1B-4DBB-8B2D-938090B2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4621213"/>
            <a:ext cx="241300" cy="241300"/>
          </a:xfrm>
          <a:prstGeom prst="rect">
            <a:avLst/>
          </a:pr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74" name="Rectangle 150">
            <a:extLst>
              <a:ext uri="{FF2B5EF4-FFF2-40B4-BE49-F238E27FC236}">
                <a16:creationId xmlns:a16="http://schemas.microsoft.com/office/drawing/2014/main" id="{952E128B-E869-4991-AFF4-B096DF9D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4621213"/>
            <a:ext cx="241300" cy="241300"/>
          </a:xfrm>
          <a:prstGeom prst="rect">
            <a:avLst/>
          </a:prstGeom>
          <a:noFill/>
          <a:ln w="3175">
            <a:solidFill>
              <a:srgbClr val="1F1A1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75" name="Freeform 151">
            <a:extLst>
              <a:ext uri="{FF2B5EF4-FFF2-40B4-BE49-F238E27FC236}">
                <a16:creationId xmlns:a16="http://schemas.microsoft.com/office/drawing/2014/main" id="{423D5BD5-CB71-4B49-A244-DF08B07D9A07}"/>
              </a:ext>
            </a:extLst>
          </p:cNvPr>
          <p:cNvSpPr>
            <a:spLocks/>
          </p:cNvSpPr>
          <p:nvPr/>
        </p:nvSpPr>
        <p:spPr bwMode="auto">
          <a:xfrm>
            <a:off x="8607426" y="4518025"/>
            <a:ext cx="682625" cy="795338"/>
          </a:xfrm>
          <a:custGeom>
            <a:avLst/>
            <a:gdLst>
              <a:gd name="T0" fmla="*/ 2147483647 w 2583"/>
              <a:gd name="T1" fmla="*/ 2147483647 h 3004"/>
              <a:gd name="T2" fmla="*/ 2147483647 w 2583"/>
              <a:gd name="T3" fmla="*/ 2147483647 h 3004"/>
              <a:gd name="T4" fmla="*/ 2147483647 w 2583"/>
              <a:gd name="T5" fmla="*/ 2147483647 h 3004"/>
              <a:gd name="T6" fmla="*/ 2147483647 w 2583"/>
              <a:gd name="T7" fmla="*/ 2147483647 h 3004"/>
              <a:gd name="T8" fmla="*/ 2147483647 w 2583"/>
              <a:gd name="T9" fmla="*/ 2147483647 h 3004"/>
              <a:gd name="T10" fmla="*/ 2147483647 w 2583"/>
              <a:gd name="T11" fmla="*/ 2147483647 h 3004"/>
              <a:gd name="T12" fmla="*/ 2147483647 w 2583"/>
              <a:gd name="T13" fmla="*/ 2147483647 h 3004"/>
              <a:gd name="T14" fmla="*/ 2147483647 w 2583"/>
              <a:gd name="T15" fmla="*/ 2147483647 h 3004"/>
              <a:gd name="T16" fmla="*/ 2147483647 w 2583"/>
              <a:gd name="T17" fmla="*/ 2147483647 h 3004"/>
              <a:gd name="T18" fmla="*/ 2147483647 w 2583"/>
              <a:gd name="T19" fmla="*/ 2147483647 h 3004"/>
              <a:gd name="T20" fmla="*/ 2147483647 w 2583"/>
              <a:gd name="T21" fmla="*/ 2147483647 h 3004"/>
              <a:gd name="T22" fmla="*/ 2147483647 w 2583"/>
              <a:gd name="T23" fmla="*/ 2147483647 h 3004"/>
              <a:gd name="T24" fmla="*/ 2147483647 w 2583"/>
              <a:gd name="T25" fmla="*/ 2147483647 h 3004"/>
              <a:gd name="T26" fmla="*/ 2147483647 w 2583"/>
              <a:gd name="T27" fmla="*/ 2147483647 h 3004"/>
              <a:gd name="T28" fmla="*/ 2147483647 w 2583"/>
              <a:gd name="T29" fmla="*/ 2147483647 h 3004"/>
              <a:gd name="T30" fmla="*/ 2147483647 w 2583"/>
              <a:gd name="T31" fmla="*/ 2147483647 h 3004"/>
              <a:gd name="T32" fmla="*/ 2147483647 w 2583"/>
              <a:gd name="T33" fmla="*/ 2147483647 h 3004"/>
              <a:gd name="T34" fmla="*/ 2147483647 w 2583"/>
              <a:gd name="T35" fmla="*/ 2147483647 h 3004"/>
              <a:gd name="T36" fmla="*/ 2147483647 w 2583"/>
              <a:gd name="T37" fmla="*/ 2147483647 h 3004"/>
              <a:gd name="T38" fmla="*/ 2147483647 w 2583"/>
              <a:gd name="T39" fmla="*/ 2147483647 h 3004"/>
              <a:gd name="T40" fmla="*/ 2147483647 w 2583"/>
              <a:gd name="T41" fmla="*/ 2147483647 h 3004"/>
              <a:gd name="T42" fmla="*/ 2147483647 w 2583"/>
              <a:gd name="T43" fmla="*/ 2147483647 h 3004"/>
              <a:gd name="T44" fmla="*/ 2147483647 w 2583"/>
              <a:gd name="T45" fmla="*/ 2147483647 h 3004"/>
              <a:gd name="T46" fmla="*/ 2147483647 w 2583"/>
              <a:gd name="T47" fmla="*/ 2147483647 h 3004"/>
              <a:gd name="T48" fmla="*/ 2147483647 w 2583"/>
              <a:gd name="T49" fmla="*/ 2147483647 h 3004"/>
              <a:gd name="T50" fmla="*/ 2147483647 w 2583"/>
              <a:gd name="T51" fmla="*/ 2147483647 h 3004"/>
              <a:gd name="T52" fmla="*/ 2147483647 w 2583"/>
              <a:gd name="T53" fmla="*/ 2147483647 h 3004"/>
              <a:gd name="T54" fmla="*/ 2147483647 w 2583"/>
              <a:gd name="T55" fmla="*/ 2147483647 h 3004"/>
              <a:gd name="T56" fmla="*/ 2147483647 w 2583"/>
              <a:gd name="T57" fmla="*/ 2147483647 h 3004"/>
              <a:gd name="T58" fmla="*/ 2147483647 w 2583"/>
              <a:gd name="T59" fmla="*/ 2147483647 h 3004"/>
              <a:gd name="T60" fmla="*/ 2147483647 w 2583"/>
              <a:gd name="T61" fmla="*/ 2147483647 h 3004"/>
              <a:gd name="T62" fmla="*/ 2147483647 w 2583"/>
              <a:gd name="T63" fmla="*/ 2147483647 h 3004"/>
              <a:gd name="T64" fmla="*/ 2147483647 w 2583"/>
              <a:gd name="T65" fmla="*/ 2147483647 h 3004"/>
              <a:gd name="T66" fmla="*/ 2147483647 w 2583"/>
              <a:gd name="T67" fmla="*/ 2147483647 h 3004"/>
              <a:gd name="T68" fmla="*/ 2147483647 w 2583"/>
              <a:gd name="T69" fmla="*/ 2147483647 h 3004"/>
              <a:gd name="T70" fmla="*/ 2147483647 w 2583"/>
              <a:gd name="T71" fmla="*/ 2147483647 h 3004"/>
              <a:gd name="T72" fmla="*/ 2147483647 w 2583"/>
              <a:gd name="T73" fmla="*/ 2147483647 h 3004"/>
              <a:gd name="T74" fmla="*/ 2147483647 w 2583"/>
              <a:gd name="T75" fmla="*/ 2147483647 h 3004"/>
              <a:gd name="T76" fmla="*/ 2147483647 w 2583"/>
              <a:gd name="T77" fmla="*/ 2147483647 h 3004"/>
              <a:gd name="T78" fmla="*/ 2147483647 w 2583"/>
              <a:gd name="T79" fmla="*/ 2147483647 h 3004"/>
              <a:gd name="T80" fmla="*/ 2147483647 w 2583"/>
              <a:gd name="T81" fmla="*/ 2147483647 h 3004"/>
              <a:gd name="T82" fmla="*/ 2147483647 w 2583"/>
              <a:gd name="T83" fmla="*/ 2147483647 h 3004"/>
              <a:gd name="T84" fmla="*/ 2147483647 w 2583"/>
              <a:gd name="T85" fmla="*/ 2147483647 h 3004"/>
              <a:gd name="T86" fmla="*/ 2147483647 w 2583"/>
              <a:gd name="T87" fmla="*/ 2147483647 h 3004"/>
              <a:gd name="T88" fmla="*/ 2147483647 w 2583"/>
              <a:gd name="T89" fmla="*/ 2147483647 h 3004"/>
              <a:gd name="T90" fmla="*/ 2147483647 w 2583"/>
              <a:gd name="T91" fmla="*/ 2147483647 h 3004"/>
              <a:gd name="T92" fmla="*/ 2147483647 w 2583"/>
              <a:gd name="T93" fmla="*/ 2147483647 h 3004"/>
              <a:gd name="T94" fmla="*/ 2147483647 w 2583"/>
              <a:gd name="T95" fmla="*/ 2147483647 h 3004"/>
              <a:gd name="T96" fmla="*/ 2147483647 w 2583"/>
              <a:gd name="T97" fmla="*/ 2147483647 h 3004"/>
              <a:gd name="T98" fmla="*/ 2147483647 w 2583"/>
              <a:gd name="T99" fmla="*/ 2147483647 h 3004"/>
              <a:gd name="T100" fmla="*/ 2147483647 w 2583"/>
              <a:gd name="T101" fmla="*/ 2147483647 h 3004"/>
              <a:gd name="T102" fmla="*/ 1495033810 w 2583"/>
              <a:gd name="T103" fmla="*/ 2147483647 h 3004"/>
              <a:gd name="T104" fmla="*/ 1052097035 w 2583"/>
              <a:gd name="T105" fmla="*/ 2147483647 h 3004"/>
              <a:gd name="T106" fmla="*/ 719859371 w 2583"/>
              <a:gd name="T107" fmla="*/ 2147483647 h 3004"/>
              <a:gd name="T108" fmla="*/ 258414626 w 2583"/>
              <a:gd name="T109" fmla="*/ 2147483647 h 3004"/>
              <a:gd name="T110" fmla="*/ 0 w 2583"/>
              <a:gd name="T111" fmla="*/ 2147483647 h 3004"/>
              <a:gd name="T112" fmla="*/ 1587364422 w 2583"/>
              <a:gd name="T113" fmla="*/ 148466906 h 3004"/>
              <a:gd name="T114" fmla="*/ 2147483647 w 2583"/>
              <a:gd name="T115" fmla="*/ 909376836 h 3004"/>
              <a:gd name="T116" fmla="*/ 2147483647 w 2583"/>
              <a:gd name="T117" fmla="*/ 2147483647 h 3004"/>
              <a:gd name="T118" fmla="*/ 2147483647 w 2583"/>
              <a:gd name="T119" fmla="*/ 2147483647 h 3004"/>
              <a:gd name="T120" fmla="*/ 2147483647 w 2583"/>
              <a:gd name="T121" fmla="*/ 2147483647 h 3004"/>
              <a:gd name="T122" fmla="*/ 2147483647 w 2583"/>
              <a:gd name="T123" fmla="*/ 2147483647 h 3004"/>
              <a:gd name="T124" fmla="*/ 2147483647 w 2583"/>
              <a:gd name="T125" fmla="*/ 2147483647 h 300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583"/>
              <a:gd name="T190" fmla="*/ 0 h 3004"/>
              <a:gd name="T191" fmla="*/ 2583 w 2583"/>
              <a:gd name="T192" fmla="*/ 3004 h 300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583" h="3004">
                <a:moveTo>
                  <a:pt x="1931" y="404"/>
                </a:moveTo>
                <a:lnTo>
                  <a:pt x="1930" y="421"/>
                </a:lnTo>
                <a:lnTo>
                  <a:pt x="1929" y="438"/>
                </a:lnTo>
                <a:lnTo>
                  <a:pt x="1928" y="455"/>
                </a:lnTo>
                <a:lnTo>
                  <a:pt x="1929" y="473"/>
                </a:lnTo>
                <a:lnTo>
                  <a:pt x="1930" y="480"/>
                </a:lnTo>
                <a:lnTo>
                  <a:pt x="1933" y="488"/>
                </a:lnTo>
                <a:lnTo>
                  <a:pt x="1936" y="495"/>
                </a:lnTo>
                <a:lnTo>
                  <a:pt x="1940" y="502"/>
                </a:lnTo>
                <a:lnTo>
                  <a:pt x="1947" y="507"/>
                </a:lnTo>
                <a:lnTo>
                  <a:pt x="1953" y="512"/>
                </a:lnTo>
                <a:lnTo>
                  <a:pt x="1962" y="516"/>
                </a:lnTo>
                <a:lnTo>
                  <a:pt x="1972" y="519"/>
                </a:lnTo>
                <a:lnTo>
                  <a:pt x="1980" y="520"/>
                </a:lnTo>
                <a:lnTo>
                  <a:pt x="1987" y="521"/>
                </a:lnTo>
                <a:lnTo>
                  <a:pt x="1993" y="520"/>
                </a:lnTo>
                <a:lnTo>
                  <a:pt x="1998" y="519"/>
                </a:lnTo>
                <a:lnTo>
                  <a:pt x="2004" y="517"/>
                </a:lnTo>
                <a:lnTo>
                  <a:pt x="2008" y="515"/>
                </a:lnTo>
                <a:lnTo>
                  <a:pt x="2011" y="512"/>
                </a:lnTo>
                <a:lnTo>
                  <a:pt x="2013" y="508"/>
                </a:lnTo>
                <a:lnTo>
                  <a:pt x="2017" y="499"/>
                </a:lnTo>
                <a:lnTo>
                  <a:pt x="2019" y="489"/>
                </a:lnTo>
                <a:lnTo>
                  <a:pt x="2020" y="479"/>
                </a:lnTo>
                <a:lnTo>
                  <a:pt x="2021" y="467"/>
                </a:lnTo>
                <a:lnTo>
                  <a:pt x="2021" y="456"/>
                </a:lnTo>
                <a:lnTo>
                  <a:pt x="2023" y="445"/>
                </a:lnTo>
                <a:lnTo>
                  <a:pt x="2025" y="435"/>
                </a:lnTo>
                <a:lnTo>
                  <a:pt x="2029" y="427"/>
                </a:lnTo>
                <a:lnTo>
                  <a:pt x="2033" y="424"/>
                </a:lnTo>
                <a:lnTo>
                  <a:pt x="2036" y="421"/>
                </a:lnTo>
                <a:lnTo>
                  <a:pt x="2040" y="419"/>
                </a:lnTo>
                <a:lnTo>
                  <a:pt x="2045" y="417"/>
                </a:lnTo>
                <a:lnTo>
                  <a:pt x="2050" y="416"/>
                </a:lnTo>
                <a:lnTo>
                  <a:pt x="2057" y="416"/>
                </a:lnTo>
                <a:lnTo>
                  <a:pt x="2065" y="417"/>
                </a:lnTo>
                <a:lnTo>
                  <a:pt x="2073" y="419"/>
                </a:lnTo>
                <a:lnTo>
                  <a:pt x="2076" y="428"/>
                </a:lnTo>
                <a:lnTo>
                  <a:pt x="2078" y="438"/>
                </a:lnTo>
                <a:lnTo>
                  <a:pt x="2080" y="449"/>
                </a:lnTo>
                <a:lnTo>
                  <a:pt x="2081" y="460"/>
                </a:lnTo>
                <a:lnTo>
                  <a:pt x="2082" y="483"/>
                </a:lnTo>
                <a:lnTo>
                  <a:pt x="2082" y="507"/>
                </a:lnTo>
                <a:lnTo>
                  <a:pt x="2079" y="555"/>
                </a:lnTo>
                <a:lnTo>
                  <a:pt x="2077" y="604"/>
                </a:lnTo>
                <a:lnTo>
                  <a:pt x="2077" y="627"/>
                </a:lnTo>
                <a:lnTo>
                  <a:pt x="2079" y="649"/>
                </a:lnTo>
                <a:lnTo>
                  <a:pt x="2080" y="659"/>
                </a:lnTo>
                <a:lnTo>
                  <a:pt x="2083" y="668"/>
                </a:lnTo>
                <a:lnTo>
                  <a:pt x="2086" y="678"/>
                </a:lnTo>
                <a:lnTo>
                  <a:pt x="2089" y="686"/>
                </a:lnTo>
                <a:lnTo>
                  <a:pt x="2095" y="694"/>
                </a:lnTo>
                <a:lnTo>
                  <a:pt x="2100" y="701"/>
                </a:lnTo>
                <a:lnTo>
                  <a:pt x="2107" y="709"/>
                </a:lnTo>
                <a:lnTo>
                  <a:pt x="2114" y="715"/>
                </a:lnTo>
                <a:lnTo>
                  <a:pt x="2123" y="720"/>
                </a:lnTo>
                <a:lnTo>
                  <a:pt x="2133" y="724"/>
                </a:lnTo>
                <a:lnTo>
                  <a:pt x="2143" y="728"/>
                </a:lnTo>
                <a:lnTo>
                  <a:pt x="2156" y="730"/>
                </a:lnTo>
                <a:lnTo>
                  <a:pt x="2161" y="715"/>
                </a:lnTo>
                <a:lnTo>
                  <a:pt x="2164" y="698"/>
                </a:lnTo>
                <a:lnTo>
                  <a:pt x="2168" y="681"/>
                </a:lnTo>
                <a:lnTo>
                  <a:pt x="2170" y="662"/>
                </a:lnTo>
                <a:lnTo>
                  <a:pt x="2174" y="625"/>
                </a:lnTo>
                <a:lnTo>
                  <a:pt x="2178" y="585"/>
                </a:lnTo>
                <a:lnTo>
                  <a:pt x="2179" y="546"/>
                </a:lnTo>
                <a:lnTo>
                  <a:pt x="2181" y="508"/>
                </a:lnTo>
                <a:lnTo>
                  <a:pt x="2184" y="470"/>
                </a:lnTo>
                <a:lnTo>
                  <a:pt x="2188" y="436"/>
                </a:lnTo>
                <a:lnTo>
                  <a:pt x="2266" y="442"/>
                </a:lnTo>
                <a:lnTo>
                  <a:pt x="2266" y="509"/>
                </a:lnTo>
                <a:lnTo>
                  <a:pt x="2262" y="577"/>
                </a:lnTo>
                <a:lnTo>
                  <a:pt x="2259" y="645"/>
                </a:lnTo>
                <a:lnTo>
                  <a:pt x="2257" y="714"/>
                </a:lnTo>
                <a:lnTo>
                  <a:pt x="2255" y="781"/>
                </a:lnTo>
                <a:lnTo>
                  <a:pt x="2254" y="848"/>
                </a:lnTo>
                <a:lnTo>
                  <a:pt x="2255" y="882"/>
                </a:lnTo>
                <a:lnTo>
                  <a:pt x="2256" y="914"/>
                </a:lnTo>
                <a:lnTo>
                  <a:pt x="2258" y="947"/>
                </a:lnTo>
                <a:lnTo>
                  <a:pt x="2261" y="979"/>
                </a:lnTo>
                <a:lnTo>
                  <a:pt x="2303" y="996"/>
                </a:lnTo>
                <a:lnTo>
                  <a:pt x="2313" y="964"/>
                </a:lnTo>
                <a:lnTo>
                  <a:pt x="2321" y="932"/>
                </a:lnTo>
                <a:lnTo>
                  <a:pt x="2330" y="899"/>
                </a:lnTo>
                <a:lnTo>
                  <a:pt x="2336" y="865"/>
                </a:lnTo>
                <a:lnTo>
                  <a:pt x="2341" y="831"/>
                </a:lnTo>
                <a:lnTo>
                  <a:pt x="2345" y="797"/>
                </a:lnTo>
                <a:lnTo>
                  <a:pt x="2348" y="762"/>
                </a:lnTo>
                <a:lnTo>
                  <a:pt x="2352" y="727"/>
                </a:lnTo>
                <a:lnTo>
                  <a:pt x="2357" y="658"/>
                </a:lnTo>
                <a:lnTo>
                  <a:pt x="2362" y="590"/>
                </a:lnTo>
                <a:lnTo>
                  <a:pt x="2364" y="555"/>
                </a:lnTo>
                <a:lnTo>
                  <a:pt x="2368" y="521"/>
                </a:lnTo>
                <a:lnTo>
                  <a:pt x="2371" y="488"/>
                </a:lnTo>
                <a:lnTo>
                  <a:pt x="2376" y="455"/>
                </a:lnTo>
                <a:lnTo>
                  <a:pt x="2431" y="460"/>
                </a:lnTo>
                <a:lnTo>
                  <a:pt x="2426" y="506"/>
                </a:lnTo>
                <a:lnTo>
                  <a:pt x="2422" y="551"/>
                </a:lnTo>
                <a:lnTo>
                  <a:pt x="2418" y="598"/>
                </a:lnTo>
                <a:lnTo>
                  <a:pt x="2414" y="644"/>
                </a:lnTo>
                <a:lnTo>
                  <a:pt x="2411" y="691"/>
                </a:lnTo>
                <a:lnTo>
                  <a:pt x="2407" y="738"/>
                </a:lnTo>
                <a:lnTo>
                  <a:pt x="2405" y="785"/>
                </a:lnTo>
                <a:lnTo>
                  <a:pt x="2403" y="832"/>
                </a:lnTo>
                <a:lnTo>
                  <a:pt x="2401" y="879"/>
                </a:lnTo>
                <a:lnTo>
                  <a:pt x="2400" y="928"/>
                </a:lnTo>
                <a:lnTo>
                  <a:pt x="2399" y="976"/>
                </a:lnTo>
                <a:lnTo>
                  <a:pt x="2398" y="1024"/>
                </a:lnTo>
                <a:lnTo>
                  <a:pt x="2398" y="1073"/>
                </a:lnTo>
                <a:lnTo>
                  <a:pt x="2398" y="1123"/>
                </a:lnTo>
                <a:lnTo>
                  <a:pt x="2398" y="1173"/>
                </a:lnTo>
                <a:lnTo>
                  <a:pt x="2399" y="1222"/>
                </a:lnTo>
                <a:lnTo>
                  <a:pt x="2402" y="1227"/>
                </a:lnTo>
                <a:lnTo>
                  <a:pt x="2404" y="1232"/>
                </a:lnTo>
                <a:lnTo>
                  <a:pt x="2407" y="1235"/>
                </a:lnTo>
                <a:lnTo>
                  <a:pt x="2412" y="1237"/>
                </a:lnTo>
                <a:lnTo>
                  <a:pt x="2415" y="1238"/>
                </a:lnTo>
                <a:lnTo>
                  <a:pt x="2418" y="1238"/>
                </a:lnTo>
                <a:lnTo>
                  <a:pt x="2422" y="1238"/>
                </a:lnTo>
                <a:lnTo>
                  <a:pt x="2426" y="1238"/>
                </a:lnTo>
                <a:lnTo>
                  <a:pt x="2433" y="1236"/>
                </a:lnTo>
                <a:lnTo>
                  <a:pt x="2442" y="1235"/>
                </a:lnTo>
                <a:lnTo>
                  <a:pt x="2446" y="1234"/>
                </a:lnTo>
                <a:lnTo>
                  <a:pt x="2450" y="1234"/>
                </a:lnTo>
                <a:lnTo>
                  <a:pt x="2455" y="1235"/>
                </a:lnTo>
                <a:lnTo>
                  <a:pt x="2459" y="1236"/>
                </a:lnTo>
                <a:lnTo>
                  <a:pt x="2459" y="1213"/>
                </a:lnTo>
                <a:lnTo>
                  <a:pt x="2463" y="1222"/>
                </a:lnTo>
                <a:lnTo>
                  <a:pt x="2496" y="1190"/>
                </a:lnTo>
                <a:lnTo>
                  <a:pt x="2494" y="1141"/>
                </a:lnTo>
                <a:lnTo>
                  <a:pt x="2494" y="1094"/>
                </a:lnTo>
                <a:lnTo>
                  <a:pt x="2494" y="1046"/>
                </a:lnTo>
                <a:lnTo>
                  <a:pt x="2496" y="1000"/>
                </a:lnTo>
                <a:lnTo>
                  <a:pt x="2498" y="953"/>
                </a:lnTo>
                <a:lnTo>
                  <a:pt x="2500" y="906"/>
                </a:lnTo>
                <a:lnTo>
                  <a:pt x="2502" y="860"/>
                </a:lnTo>
                <a:lnTo>
                  <a:pt x="2505" y="814"/>
                </a:lnTo>
                <a:lnTo>
                  <a:pt x="2508" y="768"/>
                </a:lnTo>
                <a:lnTo>
                  <a:pt x="2511" y="723"/>
                </a:lnTo>
                <a:lnTo>
                  <a:pt x="2514" y="678"/>
                </a:lnTo>
                <a:lnTo>
                  <a:pt x="2517" y="632"/>
                </a:lnTo>
                <a:lnTo>
                  <a:pt x="2520" y="587"/>
                </a:lnTo>
                <a:lnTo>
                  <a:pt x="2523" y="543"/>
                </a:lnTo>
                <a:lnTo>
                  <a:pt x="2526" y="499"/>
                </a:lnTo>
                <a:lnTo>
                  <a:pt x="2528" y="455"/>
                </a:lnTo>
                <a:lnTo>
                  <a:pt x="2542" y="454"/>
                </a:lnTo>
                <a:lnTo>
                  <a:pt x="2558" y="453"/>
                </a:lnTo>
                <a:lnTo>
                  <a:pt x="2564" y="453"/>
                </a:lnTo>
                <a:lnTo>
                  <a:pt x="2571" y="451"/>
                </a:lnTo>
                <a:lnTo>
                  <a:pt x="2574" y="449"/>
                </a:lnTo>
                <a:lnTo>
                  <a:pt x="2577" y="447"/>
                </a:lnTo>
                <a:lnTo>
                  <a:pt x="2580" y="445"/>
                </a:lnTo>
                <a:lnTo>
                  <a:pt x="2583" y="442"/>
                </a:lnTo>
                <a:lnTo>
                  <a:pt x="2572" y="508"/>
                </a:lnTo>
                <a:lnTo>
                  <a:pt x="2561" y="575"/>
                </a:lnTo>
                <a:lnTo>
                  <a:pt x="2551" y="642"/>
                </a:lnTo>
                <a:lnTo>
                  <a:pt x="2542" y="710"/>
                </a:lnTo>
                <a:lnTo>
                  <a:pt x="2533" y="778"/>
                </a:lnTo>
                <a:lnTo>
                  <a:pt x="2526" y="846"/>
                </a:lnTo>
                <a:lnTo>
                  <a:pt x="2518" y="916"/>
                </a:lnTo>
                <a:lnTo>
                  <a:pt x="2511" y="984"/>
                </a:lnTo>
                <a:lnTo>
                  <a:pt x="2505" y="1053"/>
                </a:lnTo>
                <a:lnTo>
                  <a:pt x="2500" y="1124"/>
                </a:lnTo>
                <a:lnTo>
                  <a:pt x="2494" y="1193"/>
                </a:lnTo>
                <a:lnTo>
                  <a:pt x="2490" y="1264"/>
                </a:lnTo>
                <a:lnTo>
                  <a:pt x="2486" y="1334"/>
                </a:lnTo>
                <a:lnTo>
                  <a:pt x="2483" y="1404"/>
                </a:lnTo>
                <a:lnTo>
                  <a:pt x="2480" y="1475"/>
                </a:lnTo>
                <a:lnTo>
                  <a:pt x="2477" y="1545"/>
                </a:lnTo>
                <a:lnTo>
                  <a:pt x="2474" y="1687"/>
                </a:lnTo>
                <a:lnTo>
                  <a:pt x="2473" y="1830"/>
                </a:lnTo>
                <a:lnTo>
                  <a:pt x="2473" y="1972"/>
                </a:lnTo>
                <a:lnTo>
                  <a:pt x="2475" y="2114"/>
                </a:lnTo>
                <a:lnTo>
                  <a:pt x="2478" y="2256"/>
                </a:lnTo>
                <a:lnTo>
                  <a:pt x="2482" y="2397"/>
                </a:lnTo>
                <a:lnTo>
                  <a:pt x="2488" y="2538"/>
                </a:lnTo>
                <a:lnTo>
                  <a:pt x="2496" y="2678"/>
                </a:lnTo>
                <a:lnTo>
                  <a:pt x="2343" y="2690"/>
                </a:lnTo>
                <a:lnTo>
                  <a:pt x="2192" y="2703"/>
                </a:lnTo>
                <a:lnTo>
                  <a:pt x="2041" y="2716"/>
                </a:lnTo>
                <a:lnTo>
                  <a:pt x="1892" y="2730"/>
                </a:lnTo>
                <a:lnTo>
                  <a:pt x="1741" y="2744"/>
                </a:lnTo>
                <a:lnTo>
                  <a:pt x="1593" y="2759"/>
                </a:lnTo>
                <a:lnTo>
                  <a:pt x="1445" y="2775"/>
                </a:lnTo>
                <a:lnTo>
                  <a:pt x="1297" y="2793"/>
                </a:lnTo>
                <a:lnTo>
                  <a:pt x="1151" y="2812"/>
                </a:lnTo>
                <a:lnTo>
                  <a:pt x="1005" y="2832"/>
                </a:lnTo>
                <a:lnTo>
                  <a:pt x="932" y="2843"/>
                </a:lnTo>
                <a:lnTo>
                  <a:pt x="859" y="2854"/>
                </a:lnTo>
                <a:lnTo>
                  <a:pt x="787" y="2866"/>
                </a:lnTo>
                <a:lnTo>
                  <a:pt x="715" y="2879"/>
                </a:lnTo>
                <a:lnTo>
                  <a:pt x="643" y="2892"/>
                </a:lnTo>
                <a:lnTo>
                  <a:pt x="571" y="2906"/>
                </a:lnTo>
                <a:lnTo>
                  <a:pt x="500" y="2920"/>
                </a:lnTo>
                <a:lnTo>
                  <a:pt x="428" y="2936"/>
                </a:lnTo>
                <a:lnTo>
                  <a:pt x="357" y="2951"/>
                </a:lnTo>
                <a:lnTo>
                  <a:pt x="285" y="2968"/>
                </a:lnTo>
                <a:lnTo>
                  <a:pt x="215" y="2985"/>
                </a:lnTo>
                <a:lnTo>
                  <a:pt x="143" y="3004"/>
                </a:lnTo>
                <a:lnTo>
                  <a:pt x="140" y="2998"/>
                </a:lnTo>
                <a:lnTo>
                  <a:pt x="136" y="2994"/>
                </a:lnTo>
                <a:lnTo>
                  <a:pt x="132" y="2991"/>
                </a:lnTo>
                <a:lnTo>
                  <a:pt x="127" y="2988"/>
                </a:lnTo>
                <a:lnTo>
                  <a:pt x="122" y="2987"/>
                </a:lnTo>
                <a:lnTo>
                  <a:pt x="116" y="2984"/>
                </a:lnTo>
                <a:lnTo>
                  <a:pt x="111" y="2984"/>
                </a:lnTo>
                <a:lnTo>
                  <a:pt x="105" y="2984"/>
                </a:lnTo>
                <a:lnTo>
                  <a:pt x="81" y="2985"/>
                </a:lnTo>
                <a:lnTo>
                  <a:pt x="56" y="2985"/>
                </a:lnTo>
                <a:lnTo>
                  <a:pt x="58" y="2933"/>
                </a:lnTo>
                <a:lnTo>
                  <a:pt x="59" y="2880"/>
                </a:lnTo>
                <a:lnTo>
                  <a:pt x="57" y="2829"/>
                </a:lnTo>
                <a:lnTo>
                  <a:pt x="54" y="2778"/>
                </a:lnTo>
                <a:lnTo>
                  <a:pt x="50" y="2728"/>
                </a:lnTo>
                <a:lnTo>
                  <a:pt x="45" y="2678"/>
                </a:lnTo>
                <a:lnTo>
                  <a:pt x="39" y="2628"/>
                </a:lnTo>
                <a:lnTo>
                  <a:pt x="32" y="2579"/>
                </a:lnTo>
                <a:lnTo>
                  <a:pt x="26" y="2529"/>
                </a:lnTo>
                <a:lnTo>
                  <a:pt x="20" y="2480"/>
                </a:lnTo>
                <a:lnTo>
                  <a:pt x="14" y="2429"/>
                </a:lnTo>
                <a:lnTo>
                  <a:pt x="9" y="2380"/>
                </a:lnTo>
                <a:lnTo>
                  <a:pt x="5" y="2329"/>
                </a:lnTo>
                <a:lnTo>
                  <a:pt x="1" y="2277"/>
                </a:lnTo>
                <a:lnTo>
                  <a:pt x="0" y="2226"/>
                </a:lnTo>
                <a:lnTo>
                  <a:pt x="1" y="2173"/>
                </a:lnTo>
                <a:lnTo>
                  <a:pt x="11" y="129"/>
                </a:lnTo>
                <a:lnTo>
                  <a:pt x="24" y="0"/>
                </a:lnTo>
                <a:lnTo>
                  <a:pt x="86" y="8"/>
                </a:lnTo>
                <a:lnTo>
                  <a:pt x="147" y="17"/>
                </a:lnTo>
                <a:lnTo>
                  <a:pt x="209" y="26"/>
                </a:lnTo>
                <a:lnTo>
                  <a:pt x="269" y="38"/>
                </a:lnTo>
                <a:lnTo>
                  <a:pt x="329" y="49"/>
                </a:lnTo>
                <a:lnTo>
                  <a:pt x="388" y="62"/>
                </a:lnTo>
                <a:lnTo>
                  <a:pt x="448" y="75"/>
                </a:lnTo>
                <a:lnTo>
                  <a:pt x="506" y="89"/>
                </a:lnTo>
                <a:lnTo>
                  <a:pt x="624" y="119"/>
                </a:lnTo>
                <a:lnTo>
                  <a:pt x="740" y="151"/>
                </a:lnTo>
                <a:lnTo>
                  <a:pt x="856" y="184"/>
                </a:lnTo>
                <a:lnTo>
                  <a:pt x="972" y="216"/>
                </a:lnTo>
                <a:lnTo>
                  <a:pt x="1089" y="249"/>
                </a:lnTo>
                <a:lnTo>
                  <a:pt x="1205" y="280"/>
                </a:lnTo>
                <a:lnTo>
                  <a:pt x="1264" y="294"/>
                </a:lnTo>
                <a:lnTo>
                  <a:pt x="1323" y="309"/>
                </a:lnTo>
                <a:lnTo>
                  <a:pt x="1382" y="323"/>
                </a:lnTo>
                <a:lnTo>
                  <a:pt x="1441" y="336"/>
                </a:lnTo>
                <a:lnTo>
                  <a:pt x="1501" y="348"/>
                </a:lnTo>
                <a:lnTo>
                  <a:pt x="1560" y="360"/>
                </a:lnTo>
                <a:lnTo>
                  <a:pt x="1621" y="370"/>
                </a:lnTo>
                <a:lnTo>
                  <a:pt x="1682" y="379"/>
                </a:lnTo>
                <a:lnTo>
                  <a:pt x="1744" y="388"/>
                </a:lnTo>
                <a:lnTo>
                  <a:pt x="1806" y="395"/>
                </a:lnTo>
                <a:lnTo>
                  <a:pt x="1868" y="400"/>
                </a:lnTo>
                <a:lnTo>
                  <a:pt x="1931" y="404"/>
                </a:lnTo>
                <a:close/>
              </a:path>
            </a:pathLst>
          </a:custGeom>
          <a:solidFill>
            <a:srgbClr val="7A8A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6" name="Line 152">
            <a:extLst>
              <a:ext uri="{FF2B5EF4-FFF2-40B4-BE49-F238E27FC236}">
                <a16:creationId xmlns:a16="http://schemas.microsoft.com/office/drawing/2014/main" id="{7822E02E-F721-4F4E-B2ED-F90E092FF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6788" y="4532314"/>
            <a:ext cx="23812" cy="2063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7" name="Freeform 153">
            <a:extLst>
              <a:ext uri="{FF2B5EF4-FFF2-40B4-BE49-F238E27FC236}">
                <a16:creationId xmlns:a16="http://schemas.microsoft.com/office/drawing/2014/main" id="{82BC1632-2203-47EB-8DF8-C4195F64CA5F}"/>
              </a:ext>
            </a:extLst>
          </p:cNvPr>
          <p:cNvSpPr>
            <a:spLocks/>
          </p:cNvSpPr>
          <p:nvPr/>
        </p:nvSpPr>
        <p:spPr bwMode="auto">
          <a:xfrm>
            <a:off x="7818438" y="4532313"/>
            <a:ext cx="774700" cy="798512"/>
          </a:xfrm>
          <a:custGeom>
            <a:avLst/>
            <a:gdLst>
              <a:gd name="T0" fmla="*/ 2147483647 w 2926"/>
              <a:gd name="T1" fmla="*/ 1842802375 h 3013"/>
              <a:gd name="T2" fmla="*/ 2147483647 w 2926"/>
              <a:gd name="T3" fmla="*/ 2147483647 h 3013"/>
              <a:gd name="T4" fmla="*/ 2147483647 w 2926"/>
              <a:gd name="T5" fmla="*/ 2147483647 h 3013"/>
              <a:gd name="T6" fmla="*/ 2147483647 w 2926"/>
              <a:gd name="T7" fmla="*/ 2147483647 h 3013"/>
              <a:gd name="T8" fmla="*/ 2147483647 w 2926"/>
              <a:gd name="T9" fmla="*/ 2147483647 h 3013"/>
              <a:gd name="T10" fmla="*/ 2147483647 w 2926"/>
              <a:gd name="T11" fmla="*/ 2147483647 h 3013"/>
              <a:gd name="T12" fmla="*/ 2147483647 w 2926"/>
              <a:gd name="T13" fmla="*/ 2147483647 h 3013"/>
              <a:gd name="T14" fmla="*/ 2147483647 w 2926"/>
              <a:gd name="T15" fmla="*/ 2147483647 h 3013"/>
              <a:gd name="T16" fmla="*/ 2147483647 w 2926"/>
              <a:gd name="T17" fmla="*/ 2147483647 h 3013"/>
              <a:gd name="T18" fmla="*/ 2147483647 w 2926"/>
              <a:gd name="T19" fmla="*/ 2147483647 h 3013"/>
              <a:gd name="T20" fmla="*/ 2147483647 w 2926"/>
              <a:gd name="T21" fmla="*/ 2147483647 h 3013"/>
              <a:gd name="T22" fmla="*/ 2147483647 w 2926"/>
              <a:gd name="T23" fmla="*/ 2147483647 h 3013"/>
              <a:gd name="T24" fmla="*/ 2147483647 w 2926"/>
              <a:gd name="T25" fmla="*/ 2147483647 h 3013"/>
              <a:gd name="T26" fmla="*/ 2147483647 w 2926"/>
              <a:gd name="T27" fmla="*/ 2147483647 h 3013"/>
              <a:gd name="T28" fmla="*/ 2147483647 w 2926"/>
              <a:gd name="T29" fmla="*/ 2147483647 h 3013"/>
              <a:gd name="T30" fmla="*/ 2147483647 w 2926"/>
              <a:gd name="T31" fmla="*/ 2147483647 h 3013"/>
              <a:gd name="T32" fmla="*/ 2147483647 w 2926"/>
              <a:gd name="T33" fmla="*/ 2147483647 h 3013"/>
              <a:gd name="T34" fmla="*/ 2147483647 w 2926"/>
              <a:gd name="T35" fmla="*/ 2147483647 h 3013"/>
              <a:gd name="T36" fmla="*/ 2147483647 w 2926"/>
              <a:gd name="T37" fmla="*/ 2147483647 h 3013"/>
              <a:gd name="T38" fmla="*/ 2147483647 w 2926"/>
              <a:gd name="T39" fmla="*/ 2147483647 h 3013"/>
              <a:gd name="T40" fmla="*/ 2147483647 w 2926"/>
              <a:gd name="T41" fmla="*/ 2147483647 h 3013"/>
              <a:gd name="T42" fmla="*/ 2147483647 w 2926"/>
              <a:gd name="T43" fmla="*/ 2147483647 h 3013"/>
              <a:gd name="T44" fmla="*/ 2147483647 w 2926"/>
              <a:gd name="T45" fmla="*/ 2147483647 h 3013"/>
              <a:gd name="T46" fmla="*/ 1670414149 w 2926"/>
              <a:gd name="T47" fmla="*/ 2147483647 h 3013"/>
              <a:gd name="T48" fmla="*/ 241284352 w 2926"/>
              <a:gd name="T49" fmla="*/ 2147483647 h 3013"/>
              <a:gd name="T50" fmla="*/ 408332822 w 2926"/>
              <a:gd name="T51" fmla="*/ 2147483647 h 3013"/>
              <a:gd name="T52" fmla="*/ 2147483647 w 2926"/>
              <a:gd name="T53" fmla="*/ 2147483647 h 3013"/>
              <a:gd name="T54" fmla="*/ 2147483647 w 2926"/>
              <a:gd name="T55" fmla="*/ 2147483647 h 3013"/>
              <a:gd name="T56" fmla="*/ 2147483647 w 2926"/>
              <a:gd name="T57" fmla="*/ 2147483647 h 3013"/>
              <a:gd name="T58" fmla="*/ 2147483647 w 2926"/>
              <a:gd name="T59" fmla="*/ 2147483647 h 3013"/>
              <a:gd name="T60" fmla="*/ 2147483647 w 2926"/>
              <a:gd name="T61" fmla="*/ 2147483647 h 3013"/>
              <a:gd name="T62" fmla="*/ 2147483647 w 2926"/>
              <a:gd name="T63" fmla="*/ 2147483647 h 3013"/>
              <a:gd name="T64" fmla="*/ 2147483647 w 2926"/>
              <a:gd name="T65" fmla="*/ 2147483647 h 3013"/>
              <a:gd name="T66" fmla="*/ 2147483647 w 2926"/>
              <a:gd name="T67" fmla="*/ 2147483647 h 3013"/>
              <a:gd name="T68" fmla="*/ 2147483647 w 2926"/>
              <a:gd name="T69" fmla="*/ 2147483647 h 3013"/>
              <a:gd name="T70" fmla="*/ 2147483647 w 2926"/>
              <a:gd name="T71" fmla="*/ 2147483647 h 3013"/>
              <a:gd name="T72" fmla="*/ 2147483647 w 2926"/>
              <a:gd name="T73" fmla="*/ 2147483647 h 3013"/>
              <a:gd name="T74" fmla="*/ 2147483647 w 2926"/>
              <a:gd name="T75" fmla="*/ 2147483647 h 3013"/>
              <a:gd name="T76" fmla="*/ 2147483647 w 2926"/>
              <a:gd name="T77" fmla="*/ 2047542588 h 3013"/>
              <a:gd name="T78" fmla="*/ 2147483647 w 2926"/>
              <a:gd name="T79" fmla="*/ 1433321950 h 3013"/>
              <a:gd name="T80" fmla="*/ 2147483647 w 2926"/>
              <a:gd name="T81" fmla="*/ 763193034 h 3013"/>
              <a:gd name="T82" fmla="*/ 2147483647 w 2926"/>
              <a:gd name="T83" fmla="*/ 0 h 301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26"/>
              <a:gd name="T127" fmla="*/ 0 h 3013"/>
              <a:gd name="T128" fmla="*/ 2926 w 2926"/>
              <a:gd name="T129" fmla="*/ 3013 h 301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26" h="3013">
                <a:moveTo>
                  <a:pt x="2903" y="0"/>
                </a:moveTo>
                <a:lnTo>
                  <a:pt x="2905" y="99"/>
                </a:lnTo>
                <a:lnTo>
                  <a:pt x="2907" y="196"/>
                </a:lnTo>
                <a:lnTo>
                  <a:pt x="2908" y="293"/>
                </a:lnTo>
                <a:lnTo>
                  <a:pt x="2909" y="390"/>
                </a:lnTo>
                <a:lnTo>
                  <a:pt x="2909" y="582"/>
                </a:lnTo>
                <a:lnTo>
                  <a:pt x="2907" y="774"/>
                </a:lnTo>
                <a:lnTo>
                  <a:pt x="2904" y="963"/>
                </a:lnTo>
                <a:lnTo>
                  <a:pt x="2900" y="1153"/>
                </a:lnTo>
                <a:lnTo>
                  <a:pt x="2895" y="1340"/>
                </a:lnTo>
                <a:lnTo>
                  <a:pt x="2891" y="1528"/>
                </a:lnTo>
                <a:lnTo>
                  <a:pt x="2888" y="1714"/>
                </a:lnTo>
                <a:lnTo>
                  <a:pt x="2886" y="1900"/>
                </a:lnTo>
                <a:lnTo>
                  <a:pt x="2886" y="1992"/>
                </a:lnTo>
                <a:lnTo>
                  <a:pt x="2886" y="2086"/>
                </a:lnTo>
                <a:lnTo>
                  <a:pt x="2886" y="2179"/>
                </a:lnTo>
                <a:lnTo>
                  <a:pt x="2887" y="2271"/>
                </a:lnTo>
                <a:lnTo>
                  <a:pt x="2889" y="2364"/>
                </a:lnTo>
                <a:lnTo>
                  <a:pt x="2891" y="2456"/>
                </a:lnTo>
                <a:lnTo>
                  <a:pt x="2895" y="2549"/>
                </a:lnTo>
                <a:lnTo>
                  <a:pt x="2900" y="2642"/>
                </a:lnTo>
                <a:lnTo>
                  <a:pt x="2905" y="2735"/>
                </a:lnTo>
                <a:lnTo>
                  <a:pt x="2910" y="2827"/>
                </a:lnTo>
                <a:lnTo>
                  <a:pt x="2917" y="2920"/>
                </a:lnTo>
                <a:lnTo>
                  <a:pt x="2926" y="3013"/>
                </a:lnTo>
                <a:lnTo>
                  <a:pt x="2739" y="3007"/>
                </a:lnTo>
                <a:lnTo>
                  <a:pt x="2554" y="3000"/>
                </a:lnTo>
                <a:lnTo>
                  <a:pt x="2369" y="2992"/>
                </a:lnTo>
                <a:lnTo>
                  <a:pt x="2185" y="2982"/>
                </a:lnTo>
                <a:lnTo>
                  <a:pt x="2001" y="2973"/>
                </a:lnTo>
                <a:lnTo>
                  <a:pt x="1816" y="2964"/>
                </a:lnTo>
                <a:lnTo>
                  <a:pt x="1633" y="2954"/>
                </a:lnTo>
                <a:lnTo>
                  <a:pt x="1451" y="2947"/>
                </a:lnTo>
                <a:lnTo>
                  <a:pt x="1358" y="2944"/>
                </a:lnTo>
                <a:lnTo>
                  <a:pt x="1267" y="2941"/>
                </a:lnTo>
                <a:lnTo>
                  <a:pt x="1176" y="2939"/>
                </a:lnTo>
                <a:lnTo>
                  <a:pt x="1085" y="2938"/>
                </a:lnTo>
                <a:lnTo>
                  <a:pt x="994" y="2937"/>
                </a:lnTo>
                <a:lnTo>
                  <a:pt x="904" y="2938"/>
                </a:lnTo>
                <a:lnTo>
                  <a:pt x="813" y="2938"/>
                </a:lnTo>
                <a:lnTo>
                  <a:pt x="721" y="2940"/>
                </a:lnTo>
                <a:lnTo>
                  <a:pt x="631" y="2943"/>
                </a:lnTo>
                <a:lnTo>
                  <a:pt x="541" y="2947"/>
                </a:lnTo>
                <a:lnTo>
                  <a:pt x="450" y="2951"/>
                </a:lnTo>
                <a:lnTo>
                  <a:pt x="360" y="2957"/>
                </a:lnTo>
                <a:lnTo>
                  <a:pt x="270" y="2965"/>
                </a:lnTo>
                <a:lnTo>
                  <a:pt x="180" y="2973"/>
                </a:lnTo>
                <a:lnTo>
                  <a:pt x="90" y="2983"/>
                </a:lnTo>
                <a:lnTo>
                  <a:pt x="0" y="2995"/>
                </a:lnTo>
                <a:lnTo>
                  <a:pt x="13" y="2549"/>
                </a:lnTo>
                <a:lnTo>
                  <a:pt x="22" y="689"/>
                </a:lnTo>
                <a:lnTo>
                  <a:pt x="22" y="212"/>
                </a:lnTo>
                <a:lnTo>
                  <a:pt x="119" y="216"/>
                </a:lnTo>
                <a:lnTo>
                  <a:pt x="217" y="218"/>
                </a:lnTo>
                <a:lnTo>
                  <a:pt x="316" y="220"/>
                </a:lnTo>
                <a:lnTo>
                  <a:pt x="417" y="220"/>
                </a:lnTo>
                <a:lnTo>
                  <a:pt x="518" y="220"/>
                </a:lnTo>
                <a:lnTo>
                  <a:pt x="621" y="220"/>
                </a:lnTo>
                <a:lnTo>
                  <a:pt x="722" y="219"/>
                </a:lnTo>
                <a:lnTo>
                  <a:pt x="825" y="217"/>
                </a:lnTo>
                <a:lnTo>
                  <a:pt x="927" y="216"/>
                </a:lnTo>
                <a:lnTo>
                  <a:pt x="1028" y="214"/>
                </a:lnTo>
                <a:lnTo>
                  <a:pt x="1128" y="213"/>
                </a:lnTo>
                <a:lnTo>
                  <a:pt x="1228" y="212"/>
                </a:lnTo>
                <a:lnTo>
                  <a:pt x="1325" y="210"/>
                </a:lnTo>
                <a:lnTo>
                  <a:pt x="1422" y="210"/>
                </a:lnTo>
                <a:lnTo>
                  <a:pt x="1515" y="210"/>
                </a:lnTo>
                <a:lnTo>
                  <a:pt x="1607" y="212"/>
                </a:lnTo>
                <a:lnTo>
                  <a:pt x="1690" y="206"/>
                </a:lnTo>
                <a:lnTo>
                  <a:pt x="1772" y="200"/>
                </a:lnTo>
                <a:lnTo>
                  <a:pt x="1855" y="193"/>
                </a:lnTo>
                <a:lnTo>
                  <a:pt x="1936" y="185"/>
                </a:lnTo>
                <a:lnTo>
                  <a:pt x="2018" y="175"/>
                </a:lnTo>
                <a:lnTo>
                  <a:pt x="2100" y="164"/>
                </a:lnTo>
                <a:lnTo>
                  <a:pt x="2182" y="151"/>
                </a:lnTo>
                <a:lnTo>
                  <a:pt x="2264" y="139"/>
                </a:lnTo>
                <a:lnTo>
                  <a:pt x="2344" y="125"/>
                </a:lnTo>
                <a:lnTo>
                  <a:pt x="2425" y="110"/>
                </a:lnTo>
                <a:lnTo>
                  <a:pt x="2505" y="93"/>
                </a:lnTo>
                <a:lnTo>
                  <a:pt x="2586" y="77"/>
                </a:lnTo>
                <a:lnTo>
                  <a:pt x="2666" y="59"/>
                </a:lnTo>
                <a:lnTo>
                  <a:pt x="2744" y="41"/>
                </a:lnTo>
                <a:lnTo>
                  <a:pt x="2824" y="21"/>
                </a:lnTo>
                <a:lnTo>
                  <a:pt x="2903" y="0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8" name="Freeform 154">
            <a:extLst>
              <a:ext uri="{FF2B5EF4-FFF2-40B4-BE49-F238E27FC236}">
                <a16:creationId xmlns:a16="http://schemas.microsoft.com/office/drawing/2014/main" id="{C82FF822-2C3B-4830-81D9-55EE5C3AE4F8}"/>
              </a:ext>
            </a:extLst>
          </p:cNvPr>
          <p:cNvSpPr>
            <a:spLocks/>
          </p:cNvSpPr>
          <p:nvPr/>
        </p:nvSpPr>
        <p:spPr bwMode="auto">
          <a:xfrm>
            <a:off x="8007351" y="4711700"/>
            <a:ext cx="334963" cy="146050"/>
          </a:xfrm>
          <a:custGeom>
            <a:avLst/>
            <a:gdLst>
              <a:gd name="T0" fmla="*/ 2147483647 w 1262"/>
              <a:gd name="T1" fmla="*/ 2147483647 h 552"/>
              <a:gd name="T2" fmla="*/ 2147483647 w 1262"/>
              <a:gd name="T3" fmla="*/ 2147483647 h 552"/>
              <a:gd name="T4" fmla="*/ 2147483647 w 1262"/>
              <a:gd name="T5" fmla="*/ 2147483647 h 552"/>
              <a:gd name="T6" fmla="*/ 2147483647 w 1262"/>
              <a:gd name="T7" fmla="*/ 2147483647 h 552"/>
              <a:gd name="T8" fmla="*/ 2147483647 w 1262"/>
              <a:gd name="T9" fmla="*/ 2147483647 h 552"/>
              <a:gd name="T10" fmla="*/ 2147483647 w 1262"/>
              <a:gd name="T11" fmla="*/ 2147483647 h 552"/>
              <a:gd name="T12" fmla="*/ 2147483647 w 1262"/>
              <a:gd name="T13" fmla="*/ 2147483647 h 552"/>
              <a:gd name="T14" fmla="*/ 2147483647 w 1262"/>
              <a:gd name="T15" fmla="*/ 2147483647 h 552"/>
              <a:gd name="T16" fmla="*/ 2147483647 w 1262"/>
              <a:gd name="T17" fmla="*/ 2147483647 h 552"/>
              <a:gd name="T18" fmla="*/ 2147483647 w 1262"/>
              <a:gd name="T19" fmla="*/ 2147483647 h 552"/>
              <a:gd name="T20" fmla="*/ 747956961 w 1262"/>
              <a:gd name="T21" fmla="*/ 2147483647 h 552"/>
              <a:gd name="T22" fmla="*/ 411351790 w 1262"/>
              <a:gd name="T23" fmla="*/ 2147483647 h 552"/>
              <a:gd name="T24" fmla="*/ 280457484 w 1262"/>
              <a:gd name="T25" fmla="*/ 2147483647 h 552"/>
              <a:gd name="T26" fmla="*/ 112225335 w 1262"/>
              <a:gd name="T27" fmla="*/ 2147483647 h 552"/>
              <a:gd name="T28" fmla="*/ 18669013 w 1262"/>
              <a:gd name="T29" fmla="*/ 2147483647 h 552"/>
              <a:gd name="T30" fmla="*/ 0 w 1262"/>
              <a:gd name="T31" fmla="*/ 2147483647 h 552"/>
              <a:gd name="T32" fmla="*/ 37408362 w 1262"/>
              <a:gd name="T33" fmla="*/ 2147483647 h 552"/>
              <a:gd name="T34" fmla="*/ 130894339 w 1262"/>
              <a:gd name="T35" fmla="*/ 2147483647 h 552"/>
              <a:gd name="T36" fmla="*/ 299197090 w 1262"/>
              <a:gd name="T37" fmla="*/ 1870724518 h 552"/>
              <a:gd name="T38" fmla="*/ 430091131 w 1262"/>
              <a:gd name="T39" fmla="*/ 1352132948 h 552"/>
              <a:gd name="T40" fmla="*/ 523577092 w 1262"/>
              <a:gd name="T41" fmla="*/ 1166902471 h 552"/>
              <a:gd name="T42" fmla="*/ 1944673924 w 1262"/>
              <a:gd name="T43" fmla="*/ 1129869288 h 552"/>
              <a:gd name="T44" fmla="*/ 2147483647 w 1262"/>
              <a:gd name="T45" fmla="*/ 1166902471 h 552"/>
              <a:gd name="T46" fmla="*/ 2147483647 w 1262"/>
              <a:gd name="T47" fmla="*/ 1166902471 h 552"/>
              <a:gd name="T48" fmla="*/ 2147483647 w 1262"/>
              <a:gd name="T49" fmla="*/ 1111318829 h 552"/>
              <a:gd name="T50" fmla="*/ 2147483647 w 1262"/>
              <a:gd name="T51" fmla="*/ 1018702797 h 552"/>
              <a:gd name="T52" fmla="*/ 2147483647 w 1262"/>
              <a:gd name="T53" fmla="*/ 852022250 h 552"/>
              <a:gd name="T54" fmla="*/ 2147483647 w 1262"/>
              <a:gd name="T55" fmla="*/ 592726465 h 552"/>
              <a:gd name="T56" fmla="*/ 2147483647 w 1262"/>
              <a:gd name="T57" fmla="*/ 240814978 h 552"/>
              <a:gd name="T58" fmla="*/ 2147483647 w 1262"/>
              <a:gd name="T59" fmla="*/ 37032406 h 552"/>
              <a:gd name="T60" fmla="*/ 2147483647 w 1262"/>
              <a:gd name="T61" fmla="*/ 259295851 h 552"/>
              <a:gd name="T62" fmla="*/ 2147483647 w 1262"/>
              <a:gd name="T63" fmla="*/ 629759119 h 552"/>
              <a:gd name="T64" fmla="*/ 2147483647 w 1262"/>
              <a:gd name="T65" fmla="*/ 1111318829 h 552"/>
              <a:gd name="T66" fmla="*/ 2147483647 w 1262"/>
              <a:gd name="T67" fmla="*/ 1741076626 h 552"/>
              <a:gd name="T68" fmla="*/ 2147483647 w 1262"/>
              <a:gd name="T69" fmla="*/ 2147483647 h 552"/>
              <a:gd name="T70" fmla="*/ 2147483647 w 1262"/>
              <a:gd name="T71" fmla="*/ 2147483647 h 552"/>
              <a:gd name="T72" fmla="*/ 2147483647 w 1262"/>
              <a:gd name="T73" fmla="*/ 2147483647 h 552"/>
              <a:gd name="T74" fmla="*/ 2147483647 w 1262"/>
              <a:gd name="T75" fmla="*/ 2147483647 h 552"/>
              <a:gd name="T76" fmla="*/ 2147483647 w 1262"/>
              <a:gd name="T77" fmla="*/ 2147483647 h 5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62"/>
              <a:gd name="T118" fmla="*/ 0 h 552"/>
              <a:gd name="T119" fmla="*/ 1262 w 1262"/>
              <a:gd name="T120" fmla="*/ 552 h 5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62" h="552">
                <a:moveTo>
                  <a:pt x="1243" y="474"/>
                </a:moveTo>
                <a:lnTo>
                  <a:pt x="1238" y="485"/>
                </a:lnTo>
                <a:lnTo>
                  <a:pt x="1228" y="494"/>
                </a:lnTo>
                <a:lnTo>
                  <a:pt x="1210" y="504"/>
                </a:lnTo>
                <a:lnTo>
                  <a:pt x="1187" y="512"/>
                </a:lnTo>
                <a:lnTo>
                  <a:pt x="1158" y="519"/>
                </a:lnTo>
                <a:lnTo>
                  <a:pt x="1126" y="525"/>
                </a:lnTo>
                <a:lnTo>
                  <a:pt x="1089" y="532"/>
                </a:lnTo>
                <a:lnTo>
                  <a:pt x="1047" y="536"/>
                </a:lnTo>
                <a:lnTo>
                  <a:pt x="1003" y="540"/>
                </a:lnTo>
                <a:lnTo>
                  <a:pt x="955" y="543"/>
                </a:lnTo>
                <a:lnTo>
                  <a:pt x="904" y="546"/>
                </a:lnTo>
                <a:lnTo>
                  <a:pt x="852" y="548"/>
                </a:lnTo>
                <a:lnTo>
                  <a:pt x="742" y="551"/>
                </a:lnTo>
                <a:lnTo>
                  <a:pt x="629" y="552"/>
                </a:lnTo>
                <a:lnTo>
                  <a:pt x="516" y="552"/>
                </a:lnTo>
                <a:lnTo>
                  <a:pt x="407" y="550"/>
                </a:lnTo>
                <a:lnTo>
                  <a:pt x="306" y="548"/>
                </a:lnTo>
                <a:lnTo>
                  <a:pt x="215" y="545"/>
                </a:lnTo>
                <a:lnTo>
                  <a:pt x="137" y="543"/>
                </a:lnTo>
                <a:lnTo>
                  <a:pt x="78" y="540"/>
                </a:lnTo>
                <a:lnTo>
                  <a:pt x="40" y="539"/>
                </a:lnTo>
                <a:lnTo>
                  <a:pt x="26" y="538"/>
                </a:lnTo>
                <a:lnTo>
                  <a:pt x="22" y="527"/>
                </a:lnTo>
                <a:lnTo>
                  <a:pt x="18" y="516"/>
                </a:lnTo>
                <a:lnTo>
                  <a:pt x="15" y="503"/>
                </a:lnTo>
                <a:lnTo>
                  <a:pt x="12" y="489"/>
                </a:lnTo>
                <a:lnTo>
                  <a:pt x="6" y="457"/>
                </a:lnTo>
                <a:lnTo>
                  <a:pt x="3" y="423"/>
                </a:lnTo>
                <a:lnTo>
                  <a:pt x="1" y="386"/>
                </a:lnTo>
                <a:lnTo>
                  <a:pt x="0" y="346"/>
                </a:lnTo>
                <a:lnTo>
                  <a:pt x="0" y="306"/>
                </a:lnTo>
                <a:lnTo>
                  <a:pt x="0" y="266"/>
                </a:lnTo>
                <a:lnTo>
                  <a:pt x="2" y="227"/>
                </a:lnTo>
                <a:lnTo>
                  <a:pt x="4" y="191"/>
                </a:lnTo>
                <a:lnTo>
                  <a:pt x="7" y="157"/>
                </a:lnTo>
                <a:lnTo>
                  <a:pt x="12" y="127"/>
                </a:lnTo>
                <a:lnTo>
                  <a:pt x="16" y="101"/>
                </a:lnTo>
                <a:lnTo>
                  <a:pt x="21" y="80"/>
                </a:lnTo>
                <a:lnTo>
                  <a:pt x="23" y="73"/>
                </a:lnTo>
                <a:lnTo>
                  <a:pt x="25" y="67"/>
                </a:lnTo>
                <a:lnTo>
                  <a:pt x="28" y="63"/>
                </a:lnTo>
                <a:lnTo>
                  <a:pt x="30" y="60"/>
                </a:lnTo>
                <a:lnTo>
                  <a:pt x="104" y="61"/>
                </a:lnTo>
                <a:lnTo>
                  <a:pt x="177" y="61"/>
                </a:lnTo>
                <a:lnTo>
                  <a:pt x="251" y="63"/>
                </a:lnTo>
                <a:lnTo>
                  <a:pt x="324" y="63"/>
                </a:lnTo>
                <a:lnTo>
                  <a:pt x="399" y="63"/>
                </a:lnTo>
                <a:lnTo>
                  <a:pt x="472" y="61"/>
                </a:lnTo>
                <a:lnTo>
                  <a:pt x="547" y="60"/>
                </a:lnTo>
                <a:lnTo>
                  <a:pt x="621" y="58"/>
                </a:lnTo>
                <a:lnTo>
                  <a:pt x="695" y="55"/>
                </a:lnTo>
                <a:lnTo>
                  <a:pt x="769" y="51"/>
                </a:lnTo>
                <a:lnTo>
                  <a:pt x="843" y="46"/>
                </a:lnTo>
                <a:lnTo>
                  <a:pt x="917" y="40"/>
                </a:lnTo>
                <a:lnTo>
                  <a:pt x="990" y="32"/>
                </a:lnTo>
                <a:lnTo>
                  <a:pt x="1064" y="23"/>
                </a:lnTo>
                <a:lnTo>
                  <a:pt x="1137" y="13"/>
                </a:lnTo>
                <a:lnTo>
                  <a:pt x="1211" y="0"/>
                </a:lnTo>
                <a:lnTo>
                  <a:pt x="1219" y="2"/>
                </a:lnTo>
                <a:lnTo>
                  <a:pt x="1226" y="7"/>
                </a:lnTo>
                <a:lnTo>
                  <a:pt x="1233" y="14"/>
                </a:lnTo>
                <a:lnTo>
                  <a:pt x="1239" y="22"/>
                </a:lnTo>
                <a:lnTo>
                  <a:pt x="1244" y="34"/>
                </a:lnTo>
                <a:lnTo>
                  <a:pt x="1248" y="46"/>
                </a:lnTo>
                <a:lnTo>
                  <a:pt x="1251" y="60"/>
                </a:lnTo>
                <a:lnTo>
                  <a:pt x="1254" y="76"/>
                </a:lnTo>
                <a:lnTo>
                  <a:pt x="1258" y="94"/>
                </a:lnTo>
                <a:lnTo>
                  <a:pt x="1259" y="112"/>
                </a:lnTo>
                <a:lnTo>
                  <a:pt x="1261" y="132"/>
                </a:lnTo>
                <a:lnTo>
                  <a:pt x="1262" y="153"/>
                </a:lnTo>
                <a:lnTo>
                  <a:pt x="1262" y="195"/>
                </a:lnTo>
                <a:lnTo>
                  <a:pt x="1262" y="239"/>
                </a:lnTo>
                <a:lnTo>
                  <a:pt x="1260" y="283"/>
                </a:lnTo>
                <a:lnTo>
                  <a:pt x="1258" y="326"/>
                </a:lnTo>
                <a:lnTo>
                  <a:pt x="1254" y="365"/>
                </a:lnTo>
                <a:lnTo>
                  <a:pt x="1251" y="400"/>
                </a:lnTo>
                <a:lnTo>
                  <a:pt x="1245" y="454"/>
                </a:lnTo>
                <a:lnTo>
                  <a:pt x="1243" y="474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79" name="Freeform 155">
            <a:extLst>
              <a:ext uri="{FF2B5EF4-FFF2-40B4-BE49-F238E27FC236}">
                <a16:creationId xmlns:a16="http://schemas.microsoft.com/office/drawing/2014/main" id="{E82088A8-29D5-4D53-ACB8-70C7C24691D3}"/>
              </a:ext>
            </a:extLst>
          </p:cNvPr>
          <p:cNvSpPr>
            <a:spLocks/>
          </p:cNvSpPr>
          <p:nvPr/>
        </p:nvSpPr>
        <p:spPr bwMode="auto">
          <a:xfrm>
            <a:off x="8112125" y="4740275"/>
            <a:ext cx="196850" cy="82550"/>
          </a:xfrm>
          <a:custGeom>
            <a:avLst/>
            <a:gdLst>
              <a:gd name="T0" fmla="*/ 221388337 w 745"/>
              <a:gd name="T1" fmla="*/ 2147483647 h 308"/>
              <a:gd name="T2" fmla="*/ 221388337 w 745"/>
              <a:gd name="T3" fmla="*/ 2147483647 h 308"/>
              <a:gd name="T4" fmla="*/ 55364523 w 745"/>
              <a:gd name="T5" fmla="*/ 2147483647 h 308"/>
              <a:gd name="T6" fmla="*/ 0 w 745"/>
              <a:gd name="T7" fmla="*/ 1963809582 h 308"/>
              <a:gd name="T8" fmla="*/ 166023830 w 745"/>
              <a:gd name="T9" fmla="*/ 1405440531 h 308"/>
              <a:gd name="T10" fmla="*/ 405843398 w 745"/>
              <a:gd name="T11" fmla="*/ 1482518615 h 308"/>
              <a:gd name="T12" fmla="*/ 479639665 w 745"/>
              <a:gd name="T13" fmla="*/ 1713538450 h 308"/>
              <a:gd name="T14" fmla="*/ 479639665 w 745"/>
              <a:gd name="T15" fmla="*/ 2147483647 h 308"/>
              <a:gd name="T16" fmla="*/ 553435667 w 745"/>
              <a:gd name="T17" fmla="*/ 2147483647 h 308"/>
              <a:gd name="T18" fmla="*/ 498071160 w 745"/>
              <a:gd name="T19" fmla="*/ 2147483647 h 308"/>
              <a:gd name="T20" fmla="*/ 516502655 w 745"/>
              <a:gd name="T21" fmla="*/ 2147483647 h 308"/>
              <a:gd name="T22" fmla="*/ 682526287 w 745"/>
              <a:gd name="T23" fmla="*/ 2147483647 h 308"/>
              <a:gd name="T24" fmla="*/ 756322554 w 745"/>
              <a:gd name="T25" fmla="*/ 2147483647 h 308"/>
              <a:gd name="T26" fmla="*/ 867051567 w 745"/>
              <a:gd name="T27" fmla="*/ 2147483647 h 308"/>
              <a:gd name="T28" fmla="*/ 922346054 w 745"/>
              <a:gd name="T29" fmla="*/ 2147483647 h 308"/>
              <a:gd name="T30" fmla="*/ 848549787 w 745"/>
              <a:gd name="T31" fmla="*/ 2147483647 h 308"/>
              <a:gd name="T32" fmla="*/ 885483063 w 745"/>
              <a:gd name="T33" fmla="*/ 2147483647 h 308"/>
              <a:gd name="T34" fmla="*/ 1199099360 w 745"/>
              <a:gd name="T35" fmla="*/ 2147483647 h 308"/>
              <a:gd name="T36" fmla="*/ 1660306340 w 745"/>
              <a:gd name="T37" fmla="*/ 2147483647 h 308"/>
              <a:gd name="T38" fmla="*/ 1973852088 w 745"/>
              <a:gd name="T39" fmla="*/ 2147483647 h 308"/>
              <a:gd name="T40" fmla="*/ 2147483647 w 745"/>
              <a:gd name="T41" fmla="*/ 2147483647 h 308"/>
              <a:gd name="T42" fmla="*/ 2147483647 w 745"/>
              <a:gd name="T43" fmla="*/ 2147483647 h 308"/>
              <a:gd name="T44" fmla="*/ 2147483647 w 745"/>
              <a:gd name="T45" fmla="*/ 2147483647 h 308"/>
              <a:gd name="T46" fmla="*/ 2147483647 w 745"/>
              <a:gd name="T47" fmla="*/ 2147483647 h 308"/>
              <a:gd name="T48" fmla="*/ 2147483647 w 745"/>
              <a:gd name="T49" fmla="*/ 1232175654 h 308"/>
              <a:gd name="T50" fmla="*/ 2147483647 w 745"/>
              <a:gd name="T51" fmla="*/ 2147483647 h 308"/>
              <a:gd name="T52" fmla="*/ 2147483647 w 745"/>
              <a:gd name="T53" fmla="*/ 2147483647 h 308"/>
              <a:gd name="T54" fmla="*/ 2147483647 w 745"/>
              <a:gd name="T55" fmla="*/ 2147483647 h 308"/>
              <a:gd name="T56" fmla="*/ 2147483647 w 745"/>
              <a:gd name="T57" fmla="*/ 2147483647 h 308"/>
              <a:gd name="T58" fmla="*/ 2147483647 w 745"/>
              <a:gd name="T59" fmla="*/ 2147483647 h 308"/>
              <a:gd name="T60" fmla="*/ 2147483647 w 745"/>
              <a:gd name="T61" fmla="*/ 2147483647 h 308"/>
              <a:gd name="T62" fmla="*/ 2147483647 w 745"/>
              <a:gd name="T63" fmla="*/ 1463195490 h 308"/>
              <a:gd name="T64" fmla="*/ 2147483647 w 745"/>
              <a:gd name="T65" fmla="*/ 1135917032 h 308"/>
              <a:gd name="T66" fmla="*/ 2147483647 w 745"/>
              <a:gd name="T67" fmla="*/ 962652959 h 308"/>
              <a:gd name="T68" fmla="*/ 2147483647 w 745"/>
              <a:gd name="T69" fmla="*/ 962652959 h 308"/>
              <a:gd name="T70" fmla="*/ 2147483647 w 745"/>
              <a:gd name="T71" fmla="*/ 1482518615 h 308"/>
              <a:gd name="T72" fmla="*/ 2147483647 w 745"/>
              <a:gd name="T73" fmla="*/ 1713538450 h 308"/>
              <a:gd name="T74" fmla="*/ 2147483647 w 745"/>
              <a:gd name="T75" fmla="*/ 1848299664 h 308"/>
              <a:gd name="T76" fmla="*/ 2147483647 w 745"/>
              <a:gd name="T77" fmla="*/ 1886802255 h 308"/>
              <a:gd name="T78" fmla="*/ 2147483647 w 745"/>
              <a:gd name="T79" fmla="*/ 1790544705 h 308"/>
              <a:gd name="T80" fmla="*/ 2147483647 w 745"/>
              <a:gd name="T81" fmla="*/ 1598028533 h 308"/>
              <a:gd name="T82" fmla="*/ 2147483647 w 745"/>
              <a:gd name="T83" fmla="*/ 1289930613 h 308"/>
              <a:gd name="T84" fmla="*/ 2147483647 w 745"/>
              <a:gd name="T85" fmla="*/ 789388618 h 308"/>
              <a:gd name="T86" fmla="*/ 2147483647 w 745"/>
              <a:gd name="T87" fmla="*/ 693130532 h 308"/>
              <a:gd name="T88" fmla="*/ 2147483647 w 745"/>
              <a:gd name="T89" fmla="*/ 365780915 h 308"/>
              <a:gd name="T90" fmla="*/ 2147483647 w 745"/>
              <a:gd name="T91" fmla="*/ 0 h 30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45"/>
              <a:gd name="T139" fmla="*/ 0 h 308"/>
              <a:gd name="T140" fmla="*/ 745 w 745"/>
              <a:gd name="T141" fmla="*/ 308 h 30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45" h="308">
                <a:moveTo>
                  <a:pt x="745" y="308"/>
                </a:moveTo>
                <a:lnTo>
                  <a:pt x="10" y="289"/>
                </a:lnTo>
                <a:lnTo>
                  <a:pt x="12" y="275"/>
                </a:lnTo>
                <a:lnTo>
                  <a:pt x="12" y="261"/>
                </a:lnTo>
                <a:lnTo>
                  <a:pt x="12" y="247"/>
                </a:lnTo>
                <a:lnTo>
                  <a:pt x="12" y="233"/>
                </a:lnTo>
                <a:lnTo>
                  <a:pt x="9" y="207"/>
                </a:lnTo>
                <a:lnTo>
                  <a:pt x="6" y="181"/>
                </a:lnTo>
                <a:lnTo>
                  <a:pt x="3" y="155"/>
                </a:lnTo>
                <a:lnTo>
                  <a:pt x="0" y="129"/>
                </a:lnTo>
                <a:lnTo>
                  <a:pt x="0" y="115"/>
                </a:lnTo>
                <a:lnTo>
                  <a:pt x="0" y="102"/>
                </a:lnTo>
                <a:lnTo>
                  <a:pt x="0" y="88"/>
                </a:lnTo>
                <a:lnTo>
                  <a:pt x="2" y="74"/>
                </a:lnTo>
                <a:lnTo>
                  <a:pt x="9" y="73"/>
                </a:lnTo>
                <a:lnTo>
                  <a:pt x="15" y="73"/>
                </a:lnTo>
                <a:lnTo>
                  <a:pt x="19" y="75"/>
                </a:lnTo>
                <a:lnTo>
                  <a:pt x="22" y="77"/>
                </a:lnTo>
                <a:lnTo>
                  <a:pt x="25" y="80"/>
                </a:lnTo>
                <a:lnTo>
                  <a:pt x="26" y="85"/>
                </a:lnTo>
                <a:lnTo>
                  <a:pt x="26" y="89"/>
                </a:lnTo>
                <a:lnTo>
                  <a:pt x="26" y="95"/>
                </a:lnTo>
                <a:lnTo>
                  <a:pt x="26" y="107"/>
                </a:lnTo>
                <a:lnTo>
                  <a:pt x="26" y="118"/>
                </a:lnTo>
                <a:lnTo>
                  <a:pt x="26" y="124"/>
                </a:lnTo>
                <a:lnTo>
                  <a:pt x="28" y="130"/>
                </a:lnTo>
                <a:lnTo>
                  <a:pt x="30" y="134"/>
                </a:lnTo>
                <a:lnTo>
                  <a:pt x="34" y="138"/>
                </a:lnTo>
                <a:lnTo>
                  <a:pt x="30" y="143"/>
                </a:lnTo>
                <a:lnTo>
                  <a:pt x="27" y="149"/>
                </a:lnTo>
                <a:lnTo>
                  <a:pt x="26" y="157"/>
                </a:lnTo>
                <a:lnTo>
                  <a:pt x="26" y="164"/>
                </a:lnTo>
                <a:lnTo>
                  <a:pt x="28" y="180"/>
                </a:lnTo>
                <a:lnTo>
                  <a:pt x="29" y="197"/>
                </a:lnTo>
                <a:lnTo>
                  <a:pt x="34" y="202"/>
                </a:lnTo>
                <a:lnTo>
                  <a:pt x="37" y="201"/>
                </a:lnTo>
                <a:lnTo>
                  <a:pt x="39" y="199"/>
                </a:lnTo>
                <a:lnTo>
                  <a:pt x="40" y="196"/>
                </a:lnTo>
                <a:lnTo>
                  <a:pt x="41" y="192"/>
                </a:lnTo>
                <a:lnTo>
                  <a:pt x="42" y="184"/>
                </a:lnTo>
                <a:lnTo>
                  <a:pt x="42" y="179"/>
                </a:lnTo>
                <a:lnTo>
                  <a:pt x="47" y="186"/>
                </a:lnTo>
                <a:lnTo>
                  <a:pt x="49" y="192"/>
                </a:lnTo>
                <a:lnTo>
                  <a:pt x="50" y="198"/>
                </a:lnTo>
                <a:lnTo>
                  <a:pt x="50" y="204"/>
                </a:lnTo>
                <a:lnTo>
                  <a:pt x="49" y="218"/>
                </a:lnTo>
                <a:lnTo>
                  <a:pt x="46" y="230"/>
                </a:lnTo>
                <a:lnTo>
                  <a:pt x="46" y="237"/>
                </a:lnTo>
                <a:lnTo>
                  <a:pt x="45" y="243"/>
                </a:lnTo>
                <a:lnTo>
                  <a:pt x="46" y="250"/>
                </a:lnTo>
                <a:lnTo>
                  <a:pt x="48" y="255"/>
                </a:lnTo>
                <a:lnTo>
                  <a:pt x="52" y="261"/>
                </a:lnTo>
                <a:lnTo>
                  <a:pt x="58" y="266"/>
                </a:lnTo>
                <a:lnTo>
                  <a:pt x="65" y="270"/>
                </a:lnTo>
                <a:lnTo>
                  <a:pt x="75" y="276"/>
                </a:lnTo>
                <a:lnTo>
                  <a:pt x="83" y="272"/>
                </a:lnTo>
                <a:lnTo>
                  <a:pt x="90" y="268"/>
                </a:lnTo>
                <a:lnTo>
                  <a:pt x="97" y="264"/>
                </a:lnTo>
                <a:lnTo>
                  <a:pt x="102" y="260"/>
                </a:lnTo>
                <a:lnTo>
                  <a:pt x="107" y="256"/>
                </a:lnTo>
                <a:lnTo>
                  <a:pt x="112" y="251"/>
                </a:lnTo>
                <a:lnTo>
                  <a:pt x="115" y="246"/>
                </a:lnTo>
                <a:lnTo>
                  <a:pt x="118" y="240"/>
                </a:lnTo>
                <a:lnTo>
                  <a:pt x="121" y="235"/>
                </a:lnTo>
                <a:lnTo>
                  <a:pt x="123" y="229"/>
                </a:lnTo>
                <a:lnTo>
                  <a:pt x="124" y="223"/>
                </a:lnTo>
                <a:lnTo>
                  <a:pt x="125" y="217"/>
                </a:lnTo>
                <a:lnTo>
                  <a:pt x="126" y="203"/>
                </a:lnTo>
                <a:lnTo>
                  <a:pt x="125" y="189"/>
                </a:lnTo>
                <a:lnTo>
                  <a:pt x="122" y="159"/>
                </a:lnTo>
                <a:lnTo>
                  <a:pt x="119" y="128"/>
                </a:lnTo>
                <a:lnTo>
                  <a:pt x="118" y="112"/>
                </a:lnTo>
                <a:lnTo>
                  <a:pt x="118" y="95"/>
                </a:lnTo>
                <a:lnTo>
                  <a:pt x="118" y="80"/>
                </a:lnTo>
                <a:lnTo>
                  <a:pt x="121" y="64"/>
                </a:lnTo>
                <a:lnTo>
                  <a:pt x="162" y="64"/>
                </a:lnTo>
                <a:lnTo>
                  <a:pt x="162" y="87"/>
                </a:lnTo>
                <a:lnTo>
                  <a:pt x="160" y="113"/>
                </a:lnTo>
                <a:lnTo>
                  <a:pt x="161" y="120"/>
                </a:lnTo>
                <a:lnTo>
                  <a:pt x="162" y="126"/>
                </a:lnTo>
                <a:lnTo>
                  <a:pt x="163" y="132"/>
                </a:lnTo>
                <a:lnTo>
                  <a:pt x="166" y="138"/>
                </a:lnTo>
                <a:lnTo>
                  <a:pt x="171" y="143"/>
                </a:lnTo>
                <a:lnTo>
                  <a:pt x="176" y="148"/>
                </a:lnTo>
                <a:lnTo>
                  <a:pt x="182" y="152"/>
                </a:lnTo>
                <a:lnTo>
                  <a:pt x="189" y="155"/>
                </a:lnTo>
                <a:lnTo>
                  <a:pt x="199" y="155"/>
                </a:lnTo>
                <a:lnTo>
                  <a:pt x="207" y="155"/>
                </a:lnTo>
                <a:lnTo>
                  <a:pt x="215" y="154"/>
                </a:lnTo>
                <a:lnTo>
                  <a:pt x="223" y="152"/>
                </a:lnTo>
                <a:lnTo>
                  <a:pt x="232" y="149"/>
                </a:lnTo>
                <a:lnTo>
                  <a:pt x="239" y="144"/>
                </a:lnTo>
                <a:lnTo>
                  <a:pt x="247" y="138"/>
                </a:lnTo>
                <a:lnTo>
                  <a:pt x="253" y="129"/>
                </a:lnTo>
                <a:lnTo>
                  <a:pt x="253" y="104"/>
                </a:lnTo>
                <a:lnTo>
                  <a:pt x="250" y="76"/>
                </a:lnTo>
                <a:lnTo>
                  <a:pt x="250" y="70"/>
                </a:lnTo>
                <a:lnTo>
                  <a:pt x="250" y="63"/>
                </a:lnTo>
                <a:lnTo>
                  <a:pt x="252" y="59"/>
                </a:lnTo>
                <a:lnTo>
                  <a:pt x="254" y="55"/>
                </a:lnTo>
                <a:lnTo>
                  <a:pt x="259" y="52"/>
                </a:lnTo>
                <a:lnTo>
                  <a:pt x="263" y="50"/>
                </a:lnTo>
                <a:lnTo>
                  <a:pt x="269" y="50"/>
                </a:lnTo>
                <a:lnTo>
                  <a:pt x="277" y="50"/>
                </a:lnTo>
                <a:lnTo>
                  <a:pt x="309" y="50"/>
                </a:lnTo>
                <a:lnTo>
                  <a:pt x="291" y="64"/>
                </a:lnTo>
                <a:lnTo>
                  <a:pt x="294" y="71"/>
                </a:lnTo>
                <a:lnTo>
                  <a:pt x="297" y="77"/>
                </a:lnTo>
                <a:lnTo>
                  <a:pt x="301" y="81"/>
                </a:lnTo>
                <a:lnTo>
                  <a:pt x="305" y="86"/>
                </a:lnTo>
                <a:lnTo>
                  <a:pt x="310" y="89"/>
                </a:lnTo>
                <a:lnTo>
                  <a:pt x="316" y="92"/>
                </a:lnTo>
                <a:lnTo>
                  <a:pt x="321" y="94"/>
                </a:lnTo>
                <a:lnTo>
                  <a:pt x="327" y="96"/>
                </a:lnTo>
                <a:lnTo>
                  <a:pt x="333" y="98"/>
                </a:lnTo>
                <a:lnTo>
                  <a:pt x="338" y="98"/>
                </a:lnTo>
                <a:lnTo>
                  <a:pt x="345" y="98"/>
                </a:lnTo>
                <a:lnTo>
                  <a:pt x="351" y="96"/>
                </a:lnTo>
                <a:lnTo>
                  <a:pt x="357" y="94"/>
                </a:lnTo>
                <a:lnTo>
                  <a:pt x="362" y="93"/>
                </a:lnTo>
                <a:lnTo>
                  <a:pt x="368" y="90"/>
                </a:lnTo>
                <a:lnTo>
                  <a:pt x="374" y="87"/>
                </a:lnTo>
                <a:lnTo>
                  <a:pt x="378" y="83"/>
                </a:lnTo>
                <a:lnTo>
                  <a:pt x="380" y="79"/>
                </a:lnTo>
                <a:lnTo>
                  <a:pt x="381" y="74"/>
                </a:lnTo>
                <a:lnTo>
                  <a:pt x="382" y="67"/>
                </a:lnTo>
                <a:lnTo>
                  <a:pt x="381" y="55"/>
                </a:lnTo>
                <a:lnTo>
                  <a:pt x="383" y="42"/>
                </a:lnTo>
                <a:lnTo>
                  <a:pt x="406" y="41"/>
                </a:lnTo>
                <a:lnTo>
                  <a:pt x="428" y="40"/>
                </a:lnTo>
                <a:lnTo>
                  <a:pt x="451" y="38"/>
                </a:lnTo>
                <a:lnTo>
                  <a:pt x="474" y="36"/>
                </a:lnTo>
                <a:lnTo>
                  <a:pt x="520" y="31"/>
                </a:lnTo>
                <a:lnTo>
                  <a:pt x="564" y="26"/>
                </a:lnTo>
                <a:lnTo>
                  <a:pt x="609" y="19"/>
                </a:lnTo>
                <a:lnTo>
                  <a:pt x="654" y="12"/>
                </a:lnTo>
                <a:lnTo>
                  <a:pt x="700" y="5"/>
                </a:lnTo>
                <a:lnTo>
                  <a:pt x="745" y="0"/>
                </a:lnTo>
                <a:lnTo>
                  <a:pt x="745" y="308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0" name="Freeform 156">
            <a:extLst>
              <a:ext uri="{FF2B5EF4-FFF2-40B4-BE49-F238E27FC236}">
                <a16:creationId xmlns:a16="http://schemas.microsoft.com/office/drawing/2014/main" id="{E076D52F-EC69-48DB-B01F-0BF8177AD349}"/>
              </a:ext>
            </a:extLst>
          </p:cNvPr>
          <p:cNvSpPr>
            <a:spLocks/>
          </p:cNvSpPr>
          <p:nvPr/>
        </p:nvSpPr>
        <p:spPr bwMode="auto">
          <a:xfrm>
            <a:off x="8070851" y="4762500"/>
            <a:ext cx="23813" cy="58738"/>
          </a:xfrm>
          <a:custGeom>
            <a:avLst/>
            <a:gdLst>
              <a:gd name="T0" fmla="*/ 1376571722 w 93"/>
              <a:gd name="T1" fmla="*/ 1871503197 h 219"/>
              <a:gd name="T2" fmla="*/ 1292650641 w 93"/>
              <a:gd name="T3" fmla="*/ 2006599487 h 219"/>
              <a:gd name="T4" fmla="*/ 1259082004 w 93"/>
              <a:gd name="T5" fmla="*/ 2122346036 h 219"/>
              <a:gd name="T6" fmla="*/ 1225513366 w 93"/>
              <a:gd name="T7" fmla="*/ 2147483647 h 219"/>
              <a:gd name="T8" fmla="*/ 1225513366 w 93"/>
              <a:gd name="T9" fmla="*/ 2147483647 h 219"/>
              <a:gd name="T10" fmla="*/ 1242297173 w 93"/>
              <a:gd name="T11" fmla="*/ 2147483647 h 219"/>
              <a:gd name="T12" fmla="*/ 1259082004 w 93"/>
              <a:gd name="T13" fmla="*/ 2147483647 h 219"/>
              <a:gd name="T14" fmla="*/ 1292650641 w 93"/>
              <a:gd name="T15" fmla="*/ 2147483647 h 219"/>
              <a:gd name="T16" fmla="*/ 1326219278 w 93"/>
              <a:gd name="T17" fmla="*/ 2147483647 h 219"/>
              <a:gd name="T18" fmla="*/ 1426989716 w 93"/>
              <a:gd name="T19" fmla="*/ 2147483647 h 219"/>
              <a:gd name="T20" fmla="*/ 1494126991 w 93"/>
              <a:gd name="T21" fmla="*/ 2147483647 h 219"/>
              <a:gd name="T22" fmla="*/ 1544479435 w 93"/>
              <a:gd name="T23" fmla="*/ 2147483647 h 219"/>
              <a:gd name="T24" fmla="*/ 1561264265 w 93"/>
              <a:gd name="T25" fmla="*/ 2147483647 h 219"/>
              <a:gd name="T26" fmla="*/ 1561264265 w 93"/>
              <a:gd name="T27" fmla="*/ 2147483647 h 219"/>
              <a:gd name="T28" fmla="*/ 1510910797 w 93"/>
              <a:gd name="T29" fmla="*/ 2147483647 h 219"/>
              <a:gd name="T30" fmla="*/ 1326219278 w 93"/>
              <a:gd name="T31" fmla="*/ 2147483647 h 219"/>
              <a:gd name="T32" fmla="*/ 1141592285 w 93"/>
              <a:gd name="T33" fmla="*/ 2147483647 h 219"/>
              <a:gd name="T34" fmla="*/ 973683804 w 93"/>
              <a:gd name="T35" fmla="*/ 2147483647 h 219"/>
              <a:gd name="T36" fmla="*/ 839409767 w 93"/>
              <a:gd name="T37" fmla="*/ 2147483647 h 219"/>
              <a:gd name="T38" fmla="*/ 721854498 w 93"/>
              <a:gd name="T39" fmla="*/ 2147483647 h 219"/>
              <a:gd name="T40" fmla="*/ 621149098 w 93"/>
              <a:gd name="T41" fmla="*/ 2147483647 h 219"/>
              <a:gd name="T42" fmla="*/ 520443314 w 93"/>
              <a:gd name="T43" fmla="*/ 2147483647 h 219"/>
              <a:gd name="T44" fmla="*/ 436456427 w 93"/>
              <a:gd name="T45" fmla="*/ 2147483647 h 219"/>
              <a:gd name="T46" fmla="*/ 386103727 w 93"/>
              <a:gd name="T47" fmla="*/ 2147483647 h 219"/>
              <a:gd name="T48" fmla="*/ 318966709 w 93"/>
              <a:gd name="T49" fmla="*/ 2147483647 h 219"/>
              <a:gd name="T50" fmla="*/ 268613753 w 93"/>
              <a:gd name="T51" fmla="*/ 2147483647 h 219"/>
              <a:gd name="T52" fmla="*/ 235045307 w 93"/>
              <a:gd name="T53" fmla="*/ 2147483647 h 219"/>
              <a:gd name="T54" fmla="*/ 151058420 w 93"/>
              <a:gd name="T55" fmla="*/ 2147483647 h 219"/>
              <a:gd name="T56" fmla="*/ 50352716 w 93"/>
              <a:gd name="T57" fmla="*/ 2147483647 h 219"/>
              <a:gd name="T58" fmla="*/ 83921369 w 93"/>
              <a:gd name="T59" fmla="*/ 2147483647 h 219"/>
              <a:gd name="T60" fmla="*/ 100705688 w 93"/>
              <a:gd name="T61" fmla="*/ 2147483647 h 219"/>
              <a:gd name="T62" fmla="*/ 83921369 w 93"/>
              <a:gd name="T63" fmla="*/ 2103067104 h 219"/>
              <a:gd name="T64" fmla="*/ 83921369 w 93"/>
              <a:gd name="T65" fmla="*/ 1871503197 h 219"/>
              <a:gd name="T66" fmla="*/ 33568653 w 93"/>
              <a:gd name="T67" fmla="*/ 1447077011 h 219"/>
              <a:gd name="T68" fmla="*/ 0 w 93"/>
              <a:gd name="T69" fmla="*/ 1003300280 h 219"/>
              <a:gd name="T70" fmla="*/ 16784327 w 93"/>
              <a:gd name="T71" fmla="*/ 791087187 h 219"/>
              <a:gd name="T72" fmla="*/ 16784327 w 93"/>
              <a:gd name="T73" fmla="*/ 617431959 h 219"/>
              <a:gd name="T74" fmla="*/ 50352716 w 93"/>
              <a:gd name="T75" fmla="*/ 443777133 h 219"/>
              <a:gd name="T76" fmla="*/ 117489751 w 93"/>
              <a:gd name="T77" fmla="*/ 308680308 h 219"/>
              <a:gd name="T78" fmla="*/ 151058420 w 93"/>
              <a:gd name="T79" fmla="*/ 231563973 h 219"/>
              <a:gd name="T80" fmla="*/ 201476670 w 93"/>
              <a:gd name="T81" fmla="*/ 173655027 h 219"/>
              <a:gd name="T82" fmla="*/ 251829370 w 93"/>
              <a:gd name="T83" fmla="*/ 115746046 h 219"/>
              <a:gd name="T84" fmla="*/ 302182390 w 93"/>
              <a:gd name="T85" fmla="*/ 77187913 h 219"/>
              <a:gd name="T86" fmla="*/ 352535090 w 93"/>
              <a:gd name="T87" fmla="*/ 57908963 h 219"/>
              <a:gd name="T88" fmla="*/ 419672109 w 93"/>
              <a:gd name="T89" fmla="*/ 19278941 h 219"/>
              <a:gd name="T90" fmla="*/ 503658996 w 93"/>
              <a:gd name="T91" fmla="*/ 19278941 h 219"/>
              <a:gd name="T92" fmla="*/ 604364780 w 93"/>
              <a:gd name="T93" fmla="*/ 0 h 219"/>
              <a:gd name="T94" fmla="*/ 721854498 w 93"/>
              <a:gd name="T95" fmla="*/ 57908963 h 219"/>
              <a:gd name="T96" fmla="*/ 805841130 w 93"/>
              <a:gd name="T97" fmla="*/ 115746046 h 219"/>
              <a:gd name="T98" fmla="*/ 872978404 w 93"/>
              <a:gd name="T99" fmla="*/ 212213160 h 219"/>
              <a:gd name="T100" fmla="*/ 923330848 w 93"/>
              <a:gd name="T101" fmla="*/ 347310053 h 219"/>
              <a:gd name="T102" fmla="*/ 956899486 w 93"/>
              <a:gd name="T103" fmla="*/ 463056066 h 219"/>
              <a:gd name="T104" fmla="*/ 973683804 w 93"/>
              <a:gd name="T105" fmla="*/ 598153026 h 219"/>
              <a:gd name="T106" fmla="*/ 990468123 w 93"/>
              <a:gd name="T107" fmla="*/ 752456905 h 219"/>
              <a:gd name="T108" fmla="*/ 1007252442 w 93"/>
              <a:gd name="T109" fmla="*/ 906833200 h 219"/>
              <a:gd name="T110" fmla="*/ 1024036248 w 93"/>
              <a:gd name="T111" fmla="*/ 1215513105 h 219"/>
              <a:gd name="T112" fmla="*/ 1091173267 w 93"/>
              <a:gd name="T113" fmla="*/ 1504913809 h 219"/>
              <a:gd name="T114" fmla="*/ 1141592285 w 93"/>
              <a:gd name="T115" fmla="*/ 1620732239 h 219"/>
              <a:gd name="T116" fmla="*/ 1191944729 w 93"/>
              <a:gd name="T117" fmla="*/ 1717198783 h 219"/>
              <a:gd name="T118" fmla="*/ 1275865810 w 93"/>
              <a:gd name="T119" fmla="*/ 1794387467 h 219"/>
              <a:gd name="T120" fmla="*/ 1376571722 w 93"/>
              <a:gd name="T121" fmla="*/ 1871503197 h 21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3"/>
              <a:gd name="T184" fmla="*/ 0 h 219"/>
              <a:gd name="T185" fmla="*/ 93 w 93"/>
              <a:gd name="T186" fmla="*/ 219 h 21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3" h="219">
                <a:moveTo>
                  <a:pt x="82" y="97"/>
                </a:moveTo>
                <a:lnTo>
                  <a:pt x="77" y="104"/>
                </a:lnTo>
                <a:lnTo>
                  <a:pt x="75" y="110"/>
                </a:lnTo>
                <a:lnTo>
                  <a:pt x="73" y="117"/>
                </a:lnTo>
                <a:lnTo>
                  <a:pt x="73" y="124"/>
                </a:lnTo>
                <a:lnTo>
                  <a:pt x="74" y="131"/>
                </a:lnTo>
                <a:lnTo>
                  <a:pt x="75" y="139"/>
                </a:lnTo>
                <a:lnTo>
                  <a:pt x="77" y="146"/>
                </a:lnTo>
                <a:lnTo>
                  <a:pt x="79" y="153"/>
                </a:lnTo>
                <a:lnTo>
                  <a:pt x="85" y="169"/>
                </a:lnTo>
                <a:lnTo>
                  <a:pt x="89" y="183"/>
                </a:lnTo>
                <a:lnTo>
                  <a:pt x="92" y="189"/>
                </a:lnTo>
                <a:lnTo>
                  <a:pt x="93" y="196"/>
                </a:lnTo>
                <a:lnTo>
                  <a:pt x="93" y="202"/>
                </a:lnTo>
                <a:lnTo>
                  <a:pt x="90" y="207"/>
                </a:lnTo>
                <a:lnTo>
                  <a:pt x="79" y="213"/>
                </a:lnTo>
                <a:lnTo>
                  <a:pt x="68" y="217"/>
                </a:lnTo>
                <a:lnTo>
                  <a:pt x="58" y="219"/>
                </a:lnTo>
                <a:lnTo>
                  <a:pt x="50" y="219"/>
                </a:lnTo>
                <a:lnTo>
                  <a:pt x="43" y="217"/>
                </a:lnTo>
                <a:lnTo>
                  <a:pt x="37" y="214"/>
                </a:lnTo>
                <a:lnTo>
                  <a:pt x="31" y="209"/>
                </a:lnTo>
                <a:lnTo>
                  <a:pt x="26" y="204"/>
                </a:lnTo>
                <a:lnTo>
                  <a:pt x="23" y="197"/>
                </a:lnTo>
                <a:lnTo>
                  <a:pt x="19" y="189"/>
                </a:lnTo>
                <a:lnTo>
                  <a:pt x="16" y="181"/>
                </a:lnTo>
                <a:lnTo>
                  <a:pt x="14" y="172"/>
                </a:lnTo>
                <a:lnTo>
                  <a:pt x="9" y="154"/>
                </a:lnTo>
                <a:lnTo>
                  <a:pt x="3" y="139"/>
                </a:lnTo>
                <a:lnTo>
                  <a:pt x="5" y="129"/>
                </a:lnTo>
                <a:lnTo>
                  <a:pt x="6" y="119"/>
                </a:lnTo>
                <a:lnTo>
                  <a:pt x="5" y="109"/>
                </a:lnTo>
                <a:lnTo>
                  <a:pt x="5" y="97"/>
                </a:lnTo>
                <a:lnTo>
                  <a:pt x="2" y="75"/>
                </a:lnTo>
                <a:lnTo>
                  <a:pt x="0" y="52"/>
                </a:lnTo>
                <a:lnTo>
                  <a:pt x="1" y="41"/>
                </a:lnTo>
                <a:lnTo>
                  <a:pt x="1" y="32"/>
                </a:lnTo>
                <a:lnTo>
                  <a:pt x="3" y="23"/>
                </a:lnTo>
                <a:lnTo>
                  <a:pt x="7" y="16"/>
                </a:lnTo>
                <a:lnTo>
                  <a:pt x="9" y="12"/>
                </a:lnTo>
                <a:lnTo>
                  <a:pt x="12" y="9"/>
                </a:lnTo>
                <a:lnTo>
                  <a:pt x="15" y="6"/>
                </a:lnTo>
                <a:lnTo>
                  <a:pt x="18" y="4"/>
                </a:lnTo>
                <a:lnTo>
                  <a:pt x="21" y="3"/>
                </a:lnTo>
                <a:lnTo>
                  <a:pt x="25" y="1"/>
                </a:lnTo>
                <a:lnTo>
                  <a:pt x="30" y="1"/>
                </a:lnTo>
                <a:lnTo>
                  <a:pt x="36" y="0"/>
                </a:lnTo>
                <a:lnTo>
                  <a:pt x="43" y="3"/>
                </a:lnTo>
                <a:lnTo>
                  <a:pt x="48" y="6"/>
                </a:lnTo>
                <a:lnTo>
                  <a:pt x="52" y="11"/>
                </a:lnTo>
                <a:lnTo>
                  <a:pt x="55" y="18"/>
                </a:lnTo>
                <a:lnTo>
                  <a:pt x="57" y="24"/>
                </a:lnTo>
                <a:lnTo>
                  <a:pt x="58" y="31"/>
                </a:lnTo>
                <a:lnTo>
                  <a:pt x="59" y="39"/>
                </a:lnTo>
                <a:lnTo>
                  <a:pt x="60" y="47"/>
                </a:lnTo>
                <a:lnTo>
                  <a:pt x="61" y="63"/>
                </a:lnTo>
                <a:lnTo>
                  <a:pt x="65" y="78"/>
                </a:lnTo>
                <a:lnTo>
                  <a:pt x="68" y="84"/>
                </a:lnTo>
                <a:lnTo>
                  <a:pt x="71" y="89"/>
                </a:lnTo>
                <a:lnTo>
                  <a:pt x="76" y="93"/>
                </a:lnTo>
                <a:lnTo>
                  <a:pt x="82" y="97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1" name="Freeform 157">
            <a:extLst>
              <a:ext uri="{FF2B5EF4-FFF2-40B4-BE49-F238E27FC236}">
                <a16:creationId xmlns:a16="http://schemas.microsoft.com/office/drawing/2014/main" id="{855B414F-68FD-4578-85CC-D8E389D14477}"/>
              </a:ext>
            </a:extLst>
          </p:cNvPr>
          <p:cNvSpPr>
            <a:spLocks/>
          </p:cNvSpPr>
          <p:nvPr/>
        </p:nvSpPr>
        <p:spPr bwMode="auto">
          <a:xfrm>
            <a:off x="7812088" y="4554539"/>
            <a:ext cx="450850" cy="41275"/>
          </a:xfrm>
          <a:custGeom>
            <a:avLst/>
            <a:gdLst>
              <a:gd name="T0" fmla="*/ 2147483647 w 1704"/>
              <a:gd name="T1" fmla="*/ 0 h 152"/>
              <a:gd name="T2" fmla="*/ 2147483647 w 1704"/>
              <a:gd name="T3" fmla="*/ 0 h 152"/>
              <a:gd name="T4" fmla="*/ 0 w 1704"/>
              <a:gd name="T5" fmla="*/ 901069004 h 152"/>
              <a:gd name="T6" fmla="*/ 37032412 w 1704"/>
              <a:gd name="T7" fmla="*/ 2147483647 h 152"/>
              <a:gd name="T8" fmla="*/ 2147483647 w 1704"/>
              <a:gd name="T9" fmla="*/ 2147483647 h 152"/>
              <a:gd name="T10" fmla="*/ 2147483647 w 1704"/>
              <a:gd name="T11" fmla="*/ 0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4"/>
              <a:gd name="T19" fmla="*/ 0 h 152"/>
              <a:gd name="T20" fmla="*/ 1704 w 1704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4" h="152">
                <a:moveTo>
                  <a:pt x="1703" y="0"/>
                </a:moveTo>
                <a:lnTo>
                  <a:pt x="1702" y="0"/>
                </a:lnTo>
                <a:lnTo>
                  <a:pt x="0" y="45"/>
                </a:lnTo>
                <a:lnTo>
                  <a:pt x="2" y="152"/>
                </a:lnTo>
                <a:lnTo>
                  <a:pt x="1704" y="108"/>
                </a:lnTo>
                <a:lnTo>
                  <a:pt x="1703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2" name="Freeform 158">
            <a:extLst>
              <a:ext uri="{FF2B5EF4-FFF2-40B4-BE49-F238E27FC236}">
                <a16:creationId xmlns:a16="http://schemas.microsoft.com/office/drawing/2014/main" id="{9F25427B-B88E-41F7-AF1D-A9D9C2A9CC2C}"/>
              </a:ext>
            </a:extLst>
          </p:cNvPr>
          <p:cNvSpPr>
            <a:spLocks/>
          </p:cNvSpPr>
          <p:nvPr/>
        </p:nvSpPr>
        <p:spPr bwMode="auto">
          <a:xfrm>
            <a:off x="8262938" y="4535489"/>
            <a:ext cx="207962" cy="47625"/>
          </a:xfrm>
          <a:custGeom>
            <a:avLst/>
            <a:gdLst>
              <a:gd name="T0" fmla="*/ 2147483647 w 786"/>
              <a:gd name="T1" fmla="*/ 0 h 182"/>
              <a:gd name="T2" fmla="*/ 2147483647 w 786"/>
              <a:gd name="T3" fmla="*/ 0 h 182"/>
              <a:gd name="T4" fmla="*/ 2147483647 w 786"/>
              <a:gd name="T5" fmla="*/ 17940235 h 182"/>
              <a:gd name="T6" fmla="*/ 2147483647 w 786"/>
              <a:gd name="T7" fmla="*/ 53752399 h 182"/>
              <a:gd name="T8" fmla="*/ 2147483647 w 786"/>
              <a:gd name="T9" fmla="*/ 107504537 h 182"/>
              <a:gd name="T10" fmla="*/ 2147483647 w 786"/>
              <a:gd name="T11" fmla="*/ 197068848 h 182"/>
              <a:gd name="T12" fmla="*/ 2147483647 w 786"/>
              <a:gd name="T13" fmla="*/ 304573417 h 182"/>
              <a:gd name="T14" fmla="*/ 2147483647 w 786"/>
              <a:gd name="T15" fmla="*/ 412146481 h 182"/>
              <a:gd name="T16" fmla="*/ 2147483647 w 786"/>
              <a:gd name="T17" fmla="*/ 537522653 h 182"/>
              <a:gd name="T18" fmla="*/ 2147483647 w 786"/>
              <a:gd name="T19" fmla="*/ 662967777 h 182"/>
              <a:gd name="T20" fmla="*/ 2147483647 w 786"/>
              <a:gd name="T21" fmla="*/ 788411985 h 182"/>
              <a:gd name="T22" fmla="*/ 2147483647 w 786"/>
              <a:gd name="T23" fmla="*/ 895916751 h 182"/>
              <a:gd name="T24" fmla="*/ 2147483647 w 786"/>
              <a:gd name="T25" fmla="*/ 1021361482 h 182"/>
              <a:gd name="T26" fmla="*/ 2147483647 w 786"/>
              <a:gd name="T27" fmla="*/ 1128866510 h 182"/>
              <a:gd name="T28" fmla="*/ 2147483647 w 786"/>
              <a:gd name="T29" fmla="*/ 1200490299 h 182"/>
              <a:gd name="T30" fmla="*/ 1574389855 w 786"/>
              <a:gd name="T31" fmla="*/ 1272183171 h 182"/>
              <a:gd name="T32" fmla="*/ 777884265 w 786"/>
              <a:gd name="T33" fmla="*/ 1307995065 h 182"/>
              <a:gd name="T34" fmla="*/ 0 w 786"/>
              <a:gd name="T35" fmla="*/ 1325934507 h 182"/>
              <a:gd name="T36" fmla="*/ 0 w 786"/>
              <a:gd name="T37" fmla="*/ 2147483647 h 182"/>
              <a:gd name="T38" fmla="*/ 852018726 w 786"/>
              <a:gd name="T39" fmla="*/ 2147483647 h 182"/>
              <a:gd name="T40" fmla="*/ 1722518019 w 786"/>
              <a:gd name="T41" fmla="*/ 2147483647 h 182"/>
              <a:gd name="T42" fmla="*/ 2147483647 w 786"/>
              <a:gd name="T43" fmla="*/ 2147483647 h 182"/>
              <a:gd name="T44" fmla="*/ 2147483647 w 786"/>
              <a:gd name="T45" fmla="*/ 2147483647 h 182"/>
              <a:gd name="T46" fmla="*/ 2147483647 w 786"/>
              <a:gd name="T47" fmla="*/ 2147483647 h 182"/>
              <a:gd name="T48" fmla="*/ 2147483647 w 786"/>
              <a:gd name="T49" fmla="*/ 2147483647 h 182"/>
              <a:gd name="T50" fmla="*/ 2147483647 w 786"/>
              <a:gd name="T51" fmla="*/ 2147483647 h 182"/>
              <a:gd name="T52" fmla="*/ 2147483647 w 786"/>
              <a:gd name="T53" fmla="*/ 2147483647 h 182"/>
              <a:gd name="T54" fmla="*/ 2147483647 w 786"/>
              <a:gd name="T55" fmla="*/ 2147483647 h 182"/>
              <a:gd name="T56" fmla="*/ 2147483647 w 786"/>
              <a:gd name="T57" fmla="*/ 2147483647 h 182"/>
              <a:gd name="T58" fmla="*/ 2147483647 w 786"/>
              <a:gd name="T59" fmla="*/ 2147483647 h 182"/>
              <a:gd name="T60" fmla="*/ 2147483647 w 786"/>
              <a:gd name="T61" fmla="*/ 2132218160 h 182"/>
              <a:gd name="T62" fmla="*/ 2147483647 w 786"/>
              <a:gd name="T63" fmla="*/ 2060594371 h 182"/>
              <a:gd name="T64" fmla="*/ 2147483647 w 786"/>
              <a:gd name="T65" fmla="*/ 1970962057 h 182"/>
              <a:gd name="T66" fmla="*/ 2147483647 w 786"/>
              <a:gd name="T67" fmla="*/ 1935150163 h 182"/>
              <a:gd name="T68" fmla="*/ 2147483647 w 786"/>
              <a:gd name="T69" fmla="*/ 1917209674 h 182"/>
              <a:gd name="T70" fmla="*/ 2147483647 w 786"/>
              <a:gd name="T71" fmla="*/ 1899338268 h 182"/>
              <a:gd name="T72" fmla="*/ 2147483647 w 786"/>
              <a:gd name="T73" fmla="*/ 0 h 1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6"/>
              <a:gd name="T112" fmla="*/ 0 h 182"/>
              <a:gd name="T113" fmla="*/ 786 w 786"/>
              <a:gd name="T114" fmla="*/ 182 h 1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6" h="182">
                <a:moveTo>
                  <a:pt x="769" y="0"/>
                </a:moveTo>
                <a:lnTo>
                  <a:pt x="777" y="0"/>
                </a:lnTo>
                <a:lnTo>
                  <a:pt x="732" y="1"/>
                </a:lnTo>
                <a:lnTo>
                  <a:pt x="685" y="3"/>
                </a:lnTo>
                <a:lnTo>
                  <a:pt x="636" y="6"/>
                </a:lnTo>
                <a:lnTo>
                  <a:pt x="588" y="11"/>
                </a:lnTo>
                <a:lnTo>
                  <a:pt x="537" y="17"/>
                </a:lnTo>
                <a:lnTo>
                  <a:pt x="485" y="23"/>
                </a:lnTo>
                <a:lnTo>
                  <a:pt x="433" y="30"/>
                </a:lnTo>
                <a:lnTo>
                  <a:pt x="382" y="37"/>
                </a:lnTo>
                <a:lnTo>
                  <a:pt x="330" y="44"/>
                </a:lnTo>
                <a:lnTo>
                  <a:pt x="279" y="50"/>
                </a:lnTo>
                <a:lnTo>
                  <a:pt x="228" y="57"/>
                </a:lnTo>
                <a:lnTo>
                  <a:pt x="180" y="63"/>
                </a:lnTo>
                <a:lnTo>
                  <a:pt x="131" y="67"/>
                </a:lnTo>
                <a:lnTo>
                  <a:pt x="85" y="71"/>
                </a:lnTo>
                <a:lnTo>
                  <a:pt x="42" y="73"/>
                </a:lnTo>
                <a:lnTo>
                  <a:pt x="0" y="74"/>
                </a:lnTo>
                <a:lnTo>
                  <a:pt x="0" y="182"/>
                </a:lnTo>
                <a:lnTo>
                  <a:pt x="46" y="181"/>
                </a:lnTo>
                <a:lnTo>
                  <a:pt x="93" y="179"/>
                </a:lnTo>
                <a:lnTo>
                  <a:pt x="140" y="176"/>
                </a:lnTo>
                <a:lnTo>
                  <a:pt x="190" y="170"/>
                </a:lnTo>
                <a:lnTo>
                  <a:pt x="241" y="164"/>
                </a:lnTo>
                <a:lnTo>
                  <a:pt x="292" y="158"/>
                </a:lnTo>
                <a:lnTo>
                  <a:pt x="344" y="151"/>
                </a:lnTo>
                <a:lnTo>
                  <a:pt x="396" y="145"/>
                </a:lnTo>
                <a:lnTo>
                  <a:pt x="448" y="137"/>
                </a:lnTo>
                <a:lnTo>
                  <a:pt x="499" y="130"/>
                </a:lnTo>
                <a:lnTo>
                  <a:pt x="549" y="125"/>
                </a:lnTo>
                <a:lnTo>
                  <a:pt x="598" y="119"/>
                </a:lnTo>
                <a:lnTo>
                  <a:pt x="646" y="115"/>
                </a:lnTo>
                <a:lnTo>
                  <a:pt x="692" y="110"/>
                </a:lnTo>
                <a:lnTo>
                  <a:pt x="736" y="108"/>
                </a:lnTo>
                <a:lnTo>
                  <a:pt x="777" y="107"/>
                </a:lnTo>
                <a:lnTo>
                  <a:pt x="786" y="106"/>
                </a:lnTo>
                <a:lnTo>
                  <a:pt x="769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3" name="Freeform 159">
            <a:extLst>
              <a:ext uri="{FF2B5EF4-FFF2-40B4-BE49-F238E27FC236}">
                <a16:creationId xmlns:a16="http://schemas.microsoft.com/office/drawing/2014/main" id="{D5D002B9-871B-4470-91AF-6BF2C03F79F1}"/>
              </a:ext>
            </a:extLst>
          </p:cNvPr>
          <p:cNvSpPr>
            <a:spLocks/>
          </p:cNvSpPr>
          <p:nvPr/>
        </p:nvSpPr>
        <p:spPr bwMode="auto">
          <a:xfrm>
            <a:off x="8466138" y="4511675"/>
            <a:ext cx="150812" cy="52388"/>
          </a:xfrm>
          <a:custGeom>
            <a:avLst/>
            <a:gdLst>
              <a:gd name="T0" fmla="*/ 2147483647 w 570"/>
              <a:gd name="T1" fmla="*/ 0 h 195"/>
              <a:gd name="T2" fmla="*/ 0 w 570"/>
              <a:gd name="T3" fmla="*/ 1725733792 h 195"/>
              <a:gd name="T4" fmla="*/ 314877462 w 570"/>
              <a:gd name="T5" fmla="*/ 2147483647 h 195"/>
              <a:gd name="T6" fmla="*/ 2147483647 w 570"/>
              <a:gd name="T7" fmla="*/ 2055435283 h 195"/>
              <a:gd name="T8" fmla="*/ 2147483647 w 570"/>
              <a:gd name="T9" fmla="*/ 0 h 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0"/>
              <a:gd name="T16" fmla="*/ 0 h 195"/>
              <a:gd name="T17" fmla="*/ 570 w 570"/>
              <a:gd name="T18" fmla="*/ 195 h 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0" h="195">
                <a:moveTo>
                  <a:pt x="552" y="0"/>
                </a:moveTo>
                <a:lnTo>
                  <a:pt x="0" y="89"/>
                </a:lnTo>
                <a:lnTo>
                  <a:pt x="17" y="195"/>
                </a:lnTo>
                <a:lnTo>
                  <a:pt x="570" y="106"/>
                </a:lnTo>
                <a:lnTo>
                  <a:pt x="552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4" name="Rectangle 160">
            <a:extLst>
              <a:ext uri="{FF2B5EF4-FFF2-40B4-BE49-F238E27FC236}">
                <a16:creationId xmlns:a16="http://schemas.microsoft.com/office/drawing/2014/main" id="{07331342-4DFD-4FE3-9B0E-3D7E425E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8" y="4549775"/>
            <a:ext cx="23812" cy="793750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85" name="Freeform 161">
            <a:extLst>
              <a:ext uri="{FF2B5EF4-FFF2-40B4-BE49-F238E27FC236}">
                <a16:creationId xmlns:a16="http://schemas.microsoft.com/office/drawing/2014/main" id="{099055F9-0F92-4B90-B856-34A9EEFCE3D3}"/>
              </a:ext>
            </a:extLst>
          </p:cNvPr>
          <p:cNvSpPr>
            <a:spLocks/>
          </p:cNvSpPr>
          <p:nvPr/>
        </p:nvSpPr>
        <p:spPr bwMode="auto">
          <a:xfrm>
            <a:off x="7808913" y="4595814"/>
            <a:ext cx="23812" cy="454025"/>
          </a:xfrm>
          <a:custGeom>
            <a:avLst/>
            <a:gdLst>
              <a:gd name="T0" fmla="*/ 0 w 89"/>
              <a:gd name="T1" fmla="*/ 2147483647 h 1720"/>
              <a:gd name="T2" fmla="*/ 1704541035 w 89"/>
              <a:gd name="T3" fmla="*/ 2147483647 h 1720"/>
              <a:gd name="T4" fmla="*/ 1704541035 w 89"/>
              <a:gd name="T5" fmla="*/ 0 h 1720"/>
              <a:gd name="T6" fmla="*/ 0 w 89"/>
              <a:gd name="T7" fmla="*/ 0 h 1720"/>
              <a:gd name="T8" fmla="*/ 0 w 89"/>
              <a:gd name="T9" fmla="*/ 2147483647 h 1720"/>
              <a:gd name="T10" fmla="*/ 0 w 89"/>
              <a:gd name="T11" fmla="*/ 2147483647 h 1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1720"/>
              <a:gd name="T20" fmla="*/ 89 w 89"/>
              <a:gd name="T21" fmla="*/ 1720 h 1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1720">
                <a:moveTo>
                  <a:pt x="0" y="1720"/>
                </a:moveTo>
                <a:lnTo>
                  <a:pt x="89" y="1720"/>
                </a:lnTo>
                <a:lnTo>
                  <a:pt x="89" y="0"/>
                </a:lnTo>
                <a:lnTo>
                  <a:pt x="0" y="0"/>
                </a:lnTo>
                <a:lnTo>
                  <a:pt x="0" y="172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6" name="Freeform 162">
            <a:extLst>
              <a:ext uri="{FF2B5EF4-FFF2-40B4-BE49-F238E27FC236}">
                <a16:creationId xmlns:a16="http://schemas.microsoft.com/office/drawing/2014/main" id="{D6D5D895-83D1-4211-99F9-5F59373812E6}"/>
              </a:ext>
            </a:extLst>
          </p:cNvPr>
          <p:cNvSpPr>
            <a:spLocks/>
          </p:cNvSpPr>
          <p:nvPr/>
        </p:nvSpPr>
        <p:spPr bwMode="auto">
          <a:xfrm>
            <a:off x="7808913" y="5049839"/>
            <a:ext cx="23812" cy="155575"/>
          </a:xfrm>
          <a:custGeom>
            <a:avLst/>
            <a:gdLst>
              <a:gd name="T0" fmla="*/ 1704541035 w 89"/>
              <a:gd name="T1" fmla="*/ 2147483647 h 585"/>
              <a:gd name="T2" fmla="*/ 1704541035 w 89"/>
              <a:gd name="T3" fmla="*/ 2147483647 h 585"/>
              <a:gd name="T4" fmla="*/ 1704541035 w 89"/>
              <a:gd name="T5" fmla="*/ 2147483647 h 585"/>
              <a:gd name="T6" fmla="*/ 1704541035 w 89"/>
              <a:gd name="T7" fmla="*/ 2147483647 h 585"/>
              <a:gd name="T8" fmla="*/ 1704541035 w 89"/>
              <a:gd name="T9" fmla="*/ 2147483647 h 585"/>
              <a:gd name="T10" fmla="*/ 1704541035 w 89"/>
              <a:gd name="T11" fmla="*/ 2147483647 h 585"/>
              <a:gd name="T12" fmla="*/ 1704541035 w 89"/>
              <a:gd name="T13" fmla="*/ 2147483647 h 585"/>
              <a:gd name="T14" fmla="*/ 1704541035 w 89"/>
              <a:gd name="T15" fmla="*/ 2147483647 h 585"/>
              <a:gd name="T16" fmla="*/ 1704541035 w 89"/>
              <a:gd name="T17" fmla="*/ 1391851024 h 585"/>
              <a:gd name="T18" fmla="*/ 1704541035 w 89"/>
              <a:gd name="T19" fmla="*/ 0 h 585"/>
              <a:gd name="T20" fmla="*/ 0 w 89"/>
              <a:gd name="T21" fmla="*/ 0 h 585"/>
              <a:gd name="T22" fmla="*/ 0 w 89"/>
              <a:gd name="T23" fmla="*/ 1391851024 h 585"/>
              <a:gd name="T24" fmla="*/ 0 w 89"/>
              <a:gd name="T25" fmla="*/ 2147483647 h 585"/>
              <a:gd name="T26" fmla="*/ 0 w 89"/>
              <a:gd name="T27" fmla="*/ 2147483647 h 585"/>
              <a:gd name="T28" fmla="*/ 0 w 89"/>
              <a:gd name="T29" fmla="*/ 2147483647 h 585"/>
              <a:gd name="T30" fmla="*/ 0 w 89"/>
              <a:gd name="T31" fmla="*/ 2147483647 h 585"/>
              <a:gd name="T32" fmla="*/ 0 w 89"/>
              <a:gd name="T33" fmla="*/ 2147483647 h 585"/>
              <a:gd name="T34" fmla="*/ 0 w 89"/>
              <a:gd name="T35" fmla="*/ 2147483647 h 585"/>
              <a:gd name="T36" fmla="*/ 0 w 89"/>
              <a:gd name="T37" fmla="*/ 2147483647 h 585"/>
              <a:gd name="T38" fmla="*/ 0 w 89"/>
              <a:gd name="T39" fmla="*/ 2147483647 h 585"/>
              <a:gd name="T40" fmla="*/ 1704541035 w 89"/>
              <a:gd name="T41" fmla="*/ 2147483647 h 58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9"/>
              <a:gd name="T64" fmla="*/ 0 h 585"/>
              <a:gd name="T65" fmla="*/ 89 w 89"/>
              <a:gd name="T66" fmla="*/ 585 h 58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9" h="585">
                <a:moveTo>
                  <a:pt x="89" y="585"/>
                </a:moveTo>
                <a:lnTo>
                  <a:pt x="89" y="585"/>
                </a:lnTo>
                <a:lnTo>
                  <a:pt x="89" y="512"/>
                </a:lnTo>
                <a:lnTo>
                  <a:pt x="89" y="438"/>
                </a:lnTo>
                <a:lnTo>
                  <a:pt x="89" y="366"/>
                </a:lnTo>
                <a:lnTo>
                  <a:pt x="89" y="292"/>
                </a:lnTo>
                <a:lnTo>
                  <a:pt x="89" y="220"/>
                </a:lnTo>
                <a:lnTo>
                  <a:pt x="89" y="146"/>
                </a:lnTo>
                <a:lnTo>
                  <a:pt x="89" y="74"/>
                </a:lnTo>
                <a:lnTo>
                  <a:pt x="89" y="0"/>
                </a:lnTo>
                <a:lnTo>
                  <a:pt x="0" y="0"/>
                </a:lnTo>
                <a:lnTo>
                  <a:pt x="0" y="74"/>
                </a:lnTo>
                <a:lnTo>
                  <a:pt x="0" y="146"/>
                </a:lnTo>
                <a:lnTo>
                  <a:pt x="0" y="220"/>
                </a:lnTo>
                <a:lnTo>
                  <a:pt x="0" y="292"/>
                </a:lnTo>
                <a:lnTo>
                  <a:pt x="0" y="366"/>
                </a:lnTo>
                <a:lnTo>
                  <a:pt x="0" y="438"/>
                </a:lnTo>
                <a:lnTo>
                  <a:pt x="0" y="512"/>
                </a:lnTo>
                <a:lnTo>
                  <a:pt x="0" y="585"/>
                </a:lnTo>
                <a:lnTo>
                  <a:pt x="89" y="58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7" name="Freeform 163">
            <a:extLst>
              <a:ext uri="{FF2B5EF4-FFF2-40B4-BE49-F238E27FC236}">
                <a16:creationId xmlns:a16="http://schemas.microsoft.com/office/drawing/2014/main" id="{E73A9C71-2301-411C-9CD3-5C1CA9DBAE7B}"/>
              </a:ext>
            </a:extLst>
          </p:cNvPr>
          <p:cNvSpPr>
            <a:spLocks/>
          </p:cNvSpPr>
          <p:nvPr/>
        </p:nvSpPr>
        <p:spPr bwMode="auto">
          <a:xfrm>
            <a:off x="7797801" y="5205413"/>
            <a:ext cx="34925" cy="131762"/>
          </a:xfrm>
          <a:custGeom>
            <a:avLst/>
            <a:gdLst>
              <a:gd name="T0" fmla="*/ 1047040531 w 130"/>
              <a:gd name="T1" fmla="*/ 2147483647 h 499"/>
              <a:gd name="T2" fmla="*/ 1531839333 w 130"/>
              <a:gd name="T3" fmla="*/ 2147483647 h 499"/>
              <a:gd name="T4" fmla="*/ 1725700932 w 130"/>
              <a:gd name="T5" fmla="*/ 2147483647 h 499"/>
              <a:gd name="T6" fmla="*/ 1745115999 w 130"/>
              <a:gd name="T7" fmla="*/ 2147483647 h 499"/>
              <a:gd name="T8" fmla="*/ 1745115999 w 130"/>
              <a:gd name="T9" fmla="*/ 2147483647 h 499"/>
              <a:gd name="T10" fmla="*/ 1725700932 w 130"/>
              <a:gd name="T11" fmla="*/ 2147483647 h 499"/>
              <a:gd name="T12" fmla="*/ 1725700932 w 130"/>
              <a:gd name="T13" fmla="*/ 2147483647 h 499"/>
              <a:gd name="T14" fmla="*/ 1764459067 w 130"/>
              <a:gd name="T15" fmla="*/ 2147483647 h 499"/>
              <a:gd name="T16" fmla="*/ 1822631194 w 130"/>
              <a:gd name="T17" fmla="*/ 2147483647 h 499"/>
              <a:gd name="T18" fmla="*/ 1880804396 w 130"/>
              <a:gd name="T19" fmla="*/ 2147483647 h 499"/>
              <a:gd name="T20" fmla="*/ 1977807732 w 130"/>
              <a:gd name="T21" fmla="*/ 2147483647 h 499"/>
              <a:gd name="T22" fmla="*/ 2147483647 w 130"/>
              <a:gd name="T23" fmla="*/ 2147483647 h 499"/>
              <a:gd name="T24" fmla="*/ 2147483647 w 130"/>
              <a:gd name="T25" fmla="*/ 1914676722 h 499"/>
              <a:gd name="T26" fmla="*/ 2147483647 w 130"/>
              <a:gd name="T27" fmla="*/ 791640953 h 499"/>
              <a:gd name="T28" fmla="*/ 2147483647 w 130"/>
              <a:gd name="T29" fmla="*/ 0 h 499"/>
              <a:gd name="T30" fmla="*/ 795006267 w 130"/>
              <a:gd name="T31" fmla="*/ 0 h 499"/>
              <a:gd name="T32" fmla="*/ 736833065 w 130"/>
              <a:gd name="T33" fmla="*/ 607570805 h 499"/>
              <a:gd name="T34" fmla="*/ 620487199 w 130"/>
              <a:gd name="T35" fmla="*/ 1712200562 h 499"/>
              <a:gd name="T36" fmla="*/ 426553466 w 130"/>
              <a:gd name="T37" fmla="*/ 2147483647 h 499"/>
              <a:gd name="T38" fmla="*/ 252034599 w 130"/>
              <a:gd name="T39" fmla="*/ 2147483647 h 499"/>
              <a:gd name="T40" fmla="*/ 155103800 w 130"/>
              <a:gd name="T41" fmla="*/ 2147483647 h 499"/>
              <a:gd name="T42" fmla="*/ 96930833 w 130"/>
              <a:gd name="T43" fmla="*/ 2147483647 h 499"/>
              <a:gd name="T44" fmla="*/ 38757883 w 130"/>
              <a:gd name="T45" fmla="*/ 2147483647 h 499"/>
              <a:gd name="T46" fmla="*/ 0 w 130"/>
              <a:gd name="T47" fmla="*/ 2147483647 h 499"/>
              <a:gd name="T48" fmla="*/ 0 w 130"/>
              <a:gd name="T49" fmla="*/ 2147483647 h 499"/>
              <a:gd name="T50" fmla="*/ 19415075 w 130"/>
              <a:gd name="T51" fmla="*/ 2147483647 h 499"/>
              <a:gd name="T52" fmla="*/ 58172950 w 130"/>
              <a:gd name="T53" fmla="*/ 2147483647 h 499"/>
              <a:gd name="T54" fmla="*/ 155103800 w 130"/>
              <a:gd name="T55" fmla="*/ 2147483647 h 499"/>
              <a:gd name="T56" fmla="*/ 407210667 w 130"/>
              <a:gd name="T57" fmla="*/ 2147483647 h 499"/>
              <a:gd name="T58" fmla="*/ 1047040531 w 130"/>
              <a:gd name="T59" fmla="*/ 2147483647 h 499"/>
              <a:gd name="T60" fmla="*/ 1047040531 w 130"/>
              <a:gd name="T61" fmla="*/ 2147483647 h 49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30"/>
              <a:gd name="T94" fmla="*/ 0 h 499"/>
              <a:gd name="T95" fmla="*/ 130 w 130"/>
              <a:gd name="T96" fmla="*/ 499 h 49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30" h="499">
                <a:moveTo>
                  <a:pt x="54" y="409"/>
                </a:moveTo>
                <a:lnTo>
                  <a:pt x="79" y="420"/>
                </a:lnTo>
                <a:lnTo>
                  <a:pt x="89" y="431"/>
                </a:lnTo>
                <a:lnTo>
                  <a:pt x="90" y="434"/>
                </a:lnTo>
                <a:lnTo>
                  <a:pt x="90" y="433"/>
                </a:lnTo>
                <a:lnTo>
                  <a:pt x="89" y="417"/>
                </a:lnTo>
                <a:lnTo>
                  <a:pt x="89" y="394"/>
                </a:lnTo>
                <a:lnTo>
                  <a:pt x="91" y="365"/>
                </a:lnTo>
                <a:lnTo>
                  <a:pt x="94" y="332"/>
                </a:lnTo>
                <a:lnTo>
                  <a:pt x="97" y="295"/>
                </a:lnTo>
                <a:lnTo>
                  <a:pt x="102" y="256"/>
                </a:lnTo>
                <a:lnTo>
                  <a:pt x="112" y="177"/>
                </a:lnTo>
                <a:lnTo>
                  <a:pt x="121" y="104"/>
                </a:lnTo>
                <a:lnTo>
                  <a:pt x="127" y="43"/>
                </a:lnTo>
                <a:lnTo>
                  <a:pt x="130" y="0"/>
                </a:lnTo>
                <a:lnTo>
                  <a:pt x="41" y="0"/>
                </a:lnTo>
                <a:lnTo>
                  <a:pt x="38" y="33"/>
                </a:lnTo>
                <a:lnTo>
                  <a:pt x="32" y="93"/>
                </a:lnTo>
                <a:lnTo>
                  <a:pt x="22" y="167"/>
                </a:lnTo>
                <a:lnTo>
                  <a:pt x="13" y="247"/>
                </a:lnTo>
                <a:lnTo>
                  <a:pt x="8" y="286"/>
                </a:lnTo>
                <a:lnTo>
                  <a:pt x="5" y="323"/>
                </a:lnTo>
                <a:lnTo>
                  <a:pt x="2" y="358"/>
                </a:lnTo>
                <a:lnTo>
                  <a:pt x="0" y="391"/>
                </a:lnTo>
                <a:lnTo>
                  <a:pt x="0" y="418"/>
                </a:lnTo>
                <a:lnTo>
                  <a:pt x="1" y="441"/>
                </a:lnTo>
                <a:lnTo>
                  <a:pt x="3" y="455"/>
                </a:lnTo>
                <a:lnTo>
                  <a:pt x="8" y="468"/>
                </a:lnTo>
                <a:lnTo>
                  <a:pt x="21" y="487"/>
                </a:lnTo>
                <a:lnTo>
                  <a:pt x="54" y="499"/>
                </a:lnTo>
                <a:lnTo>
                  <a:pt x="54" y="40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8" name="Freeform 164">
            <a:extLst>
              <a:ext uri="{FF2B5EF4-FFF2-40B4-BE49-F238E27FC236}">
                <a16:creationId xmlns:a16="http://schemas.microsoft.com/office/drawing/2014/main" id="{DE46E294-403C-4C8A-95DD-CE864D2EB652}"/>
              </a:ext>
            </a:extLst>
          </p:cNvPr>
          <p:cNvSpPr>
            <a:spLocks/>
          </p:cNvSpPr>
          <p:nvPr/>
        </p:nvSpPr>
        <p:spPr bwMode="auto">
          <a:xfrm>
            <a:off x="7807325" y="5289551"/>
            <a:ext cx="496888" cy="55563"/>
          </a:xfrm>
          <a:custGeom>
            <a:avLst/>
            <a:gdLst>
              <a:gd name="T0" fmla="*/ 2147483647 w 1876"/>
              <a:gd name="T1" fmla="*/ 469720027 h 209"/>
              <a:gd name="T2" fmla="*/ 2147483647 w 1876"/>
              <a:gd name="T3" fmla="*/ 469720027 h 209"/>
              <a:gd name="T4" fmla="*/ 2147483647 w 1876"/>
              <a:gd name="T5" fmla="*/ 450920066 h 209"/>
              <a:gd name="T6" fmla="*/ 2147483647 w 1876"/>
              <a:gd name="T7" fmla="*/ 394590366 h 209"/>
              <a:gd name="T8" fmla="*/ 2147483647 w 1876"/>
              <a:gd name="T9" fmla="*/ 338189949 h 209"/>
              <a:gd name="T10" fmla="*/ 2147483647 w 1876"/>
              <a:gd name="T11" fmla="*/ 244259994 h 209"/>
              <a:gd name="T12" fmla="*/ 2147483647 w 1876"/>
              <a:gd name="T13" fmla="*/ 150330371 h 209"/>
              <a:gd name="T14" fmla="*/ 2147483647 w 1876"/>
              <a:gd name="T15" fmla="*/ 75129695 h 209"/>
              <a:gd name="T16" fmla="*/ 2147483647 w 1876"/>
              <a:gd name="T17" fmla="*/ 18800236 h 209"/>
              <a:gd name="T18" fmla="*/ 2147483647 w 1876"/>
              <a:gd name="T19" fmla="*/ 0 h 209"/>
              <a:gd name="T20" fmla="*/ 2147483647 w 1876"/>
              <a:gd name="T21" fmla="*/ 18800236 h 209"/>
              <a:gd name="T22" fmla="*/ 2147483647 w 1876"/>
              <a:gd name="T23" fmla="*/ 37600206 h 209"/>
              <a:gd name="T24" fmla="*/ 2147483647 w 1876"/>
              <a:gd name="T25" fmla="*/ 56400433 h 209"/>
              <a:gd name="T26" fmla="*/ 2147483647 w 1876"/>
              <a:gd name="T27" fmla="*/ 112729883 h 209"/>
              <a:gd name="T28" fmla="*/ 2147483647 w 1876"/>
              <a:gd name="T29" fmla="*/ 169130333 h 209"/>
              <a:gd name="T30" fmla="*/ 2147483647 w 1876"/>
              <a:gd name="T31" fmla="*/ 263060222 h 209"/>
              <a:gd name="T32" fmla="*/ 2147483647 w 1876"/>
              <a:gd name="T33" fmla="*/ 356990177 h 209"/>
              <a:gd name="T34" fmla="*/ 2147483647 w 1876"/>
              <a:gd name="T35" fmla="*/ 469720027 h 209"/>
              <a:gd name="T36" fmla="*/ 2147483647 w 1876"/>
              <a:gd name="T37" fmla="*/ 601250238 h 209"/>
              <a:gd name="T38" fmla="*/ 2147483647 w 1876"/>
              <a:gd name="T39" fmla="*/ 789180732 h 209"/>
              <a:gd name="T40" fmla="*/ 2147483647 w 1876"/>
              <a:gd name="T41" fmla="*/ 977040509 h 209"/>
              <a:gd name="T42" fmla="*/ 2147483647 w 1876"/>
              <a:gd name="T43" fmla="*/ 1183770699 h 209"/>
              <a:gd name="T44" fmla="*/ 2147483647 w 1876"/>
              <a:gd name="T45" fmla="*/ 1428030892 h 209"/>
              <a:gd name="T46" fmla="*/ 1988229009 w 1876"/>
              <a:gd name="T47" fmla="*/ 1691091047 h 209"/>
              <a:gd name="T48" fmla="*/ 984819311 w 1876"/>
              <a:gd name="T49" fmla="*/ 2010480903 h 209"/>
              <a:gd name="T50" fmla="*/ 0 w 1876"/>
              <a:gd name="T51" fmla="*/ 2147483647 h 209"/>
              <a:gd name="T52" fmla="*/ 557442239 w 1876"/>
              <a:gd name="T53" fmla="*/ 2147483647 h 209"/>
              <a:gd name="T54" fmla="*/ 1486488800 w 1876"/>
              <a:gd name="T55" fmla="*/ 2147483647 h 209"/>
              <a:gd name="T56" fmla="*/ 2147483647 w 1876"/>
              <a:gd name="T57" fmla="*/ 2147483647 h 209"/>
              <a:gd name="T58" fmla="*/ 2147483647 w 1876"/>
              <a:gd name="T59" fmla="*/ 2147483647 h 209"/>
              <a:gd name="T60" fmla="*/ 2147483647 w 1876"/>
              <a:gd name="T61" fmla="*/ 2147483647 h 209"/>
              <a:gd name="T62" fmla="*/ 2147483647 w 1876"/>
              <a:gd name="T63" fmla="*/ 2147483647 h 209"/>
              <a:gd name="T64" fmla="*/ 2147483647 w 1876"/>
              <a:gd name="T65" fmla="*/ 2147483647 h 209"/>
              <a:gd name="T66" fmla="*/ 2147483647 w 1876"/>
              <a:gd name="T67" fmla="*/ 2147483647 h 209"/>
              <a:gd name="T68" fmla="*/ 2147483647 w 1876"/>
              <a:gd name="T69" fmla="*/ 2142010448 h 209"/>
              <a:gd name="T70" fmla="*/ 2147483647 w 1876"/>
              <a:gd name="T71" fmla="*/ 2029280864 h 209"/>
              <a:gd name="T72" fmla="*/ 2147483647 w 1876"/>
              <a:gd name="T73" fmla="*/ 1935351241 h 209"/>
              <a:gd name="T74" fmla="*/ 2147483647 w 1876"/>
              <a:gd name="T75" fmla="*/ 1841350370 h 209"/>
              <a:gd name="T76" fmla="*/ 2147483647 w 1876"/>
              <a:gd name="T77" fmla="*/ 1785020670 h 209"/>
              <a:gd name="T78" fmla="*/ 2147483647 w 1876"/>
              <a:gd name="T79" fmla="*/ 1747420747 h 209"/>
              <a:gd name="T80" fmla="*/ 2147483647 w 1876"/>
              <a:gd name="T81" fmla="*/ 1709891009 h 209"/>
              <a:gd name="T82" fmla="*/ 2147483647 w 1876"/>
              <a:gd name="T83" fmla="*/ 1691091047 h 209"/>
              <a:gd name="T84" fmla="*/ 2147483647 w 1876"/>
              <a:gd name="T85" fmla="*/ 1691091047 h 209"/>
              <a:gd name="T86" fmla="*/ 2147483647 w 1876"/>
              <a:gd name="T87" fmla="*/ 1709891009 h 209"/>
              <a:gd name="T88" fmla="*/ 2147483647 w 1876"/>
              <a:gd name="T89" fmla="*/ 1747420747 h 209"/>
              <a:gd name="T90" fmla="*/ 2147483647 w 1876"/>
              <a:gd name="T91" fmla="*/ 1822620593 h 209"/>
              <a:gd name="T92" fmla="*/ 2147483647 w 1876"/>
              <a:gd name="T93" fmla="*/ 1935351241 h 209"/>
              <a:gd name="T94" fmla="*/ 2147483647 w 1876"/>
              <a:gd name="T95" fmla="*/ 2010480903 h 209"/>
              <a:gd name="T96" fmla="*/ 2147483647 w 1876"/>
              <a:gd name="T97" fmla="*/ 2085680749 h 209"/>
              <a:gd name="T98" fmla="*/ 2147483647 w 1876"/>
              <a:gd name="T99" fmla="*/ 2123210487 h 209"/>
              <a:gd name="T100" fmla="*/ 2147483647 w 1876"/>
              <a:gd name="T101" fmla="*/ 2142010448 h 209"/>
              <a:gd name="T102" fmla="*/ 2147483647 w 1876"/>
              <a:gd name="T103" fmla="*/ 2142010448 h 209"/>
              <a:gd name="T104" fmla="*/ 2147483647 w 1876"/>
              <a:gd name="T105" fmla="*/ 469720027 h 20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876"/>
              <a:gd name="T160" fmla="*/ 0 h 209"/>
              <a:gd name="T161" fmla="*/ 1876 w 1876"/>
              <a:gd name="T162" fmla="*/ 209 h 20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876" h="209">
                <a:moveTo>
                  <a:pt x="1876" y="25"/>
                </a:moveTo>
                <a:lnTo>
                  <a:pt x="1876" y="25"/>
                </a:lnTo>
                <a:lnTo>
                  <a:pt x="1766" y="24"/>
                </a:lnTo>
                <a:lnTo>
                  <a:pt x="1653" y="21"/>
                </a:lnTo>
                <a:lnTo>
                  <a:pt x="1538" y="18"/>
                </a:lnTo>
                <a:lnTo>
                  <a:pt x="1420" y="13"/>
                </a:lnTo>
                <a:lnTo>
                  <a:pt x="1300" y="8"/>
                </a:lnTo>
                <a:lnTo>
                  <a:pt x="1178" y="4"/>
                </a:lnTo>
                <a:lnTo>
                  <a:pt x="1055" y="1"/>
                </a:lnTo>
                <a:lnTo>
                  <a:pt x="933" y="0"/>
                </a:lnTo>
                <a:lnTo>
                  <a:pt x="872" y="1"/>
                </a:lnTo>
                <a:lnTo>
                  <a:pt x="811" y="2"/>
                </a:lnTo>
                <a:lnTo>
                  <a:pt x="750" y="3"/>
                </a:lnTo>
                <a:lnTo>
                  <a:pt x="689" y="6"/>
                </a:lnTo>
                <a:lnTo>
                  <a:pt x="629" y="9"/>
                </a:lnTo>
                <a:lnTo>
                  <a:pt x="569" y="14"/>
                </a:lnTo>
                <a:lnTo>
                  <a:pt x="509" y="19"/>
                </a:lnTo>
                <a:lnTo>
                  <a:pt x="450" y="25"/>
                </a:lnTo>
                <a:lnTo>
                  <a:pt x="391" y="32"/>
                </a:lnTo>
                <a:lnTo>
                  <a:pt x="333" y="42"/>
                </a:lnTo>
                <a:lnTo>
                  <a:pt x="276" y="52"/>
                </a:lnTo>
                <a:lnTo>
                  <a:pt x="219" y="63"/>
                </a:lnTo>
                <a:lnTo>
                  <a:pt x="163" y="76"/>
                </a:lnTo>
                <a:lnTo>
                  <a:pt x="107" y="90"/>
                </a:lnTo>
                <a:lnTo>
                  <a:pt x="53" y="107"/>
                </a:lnTo>
                <a:lnTo>
                  <a:pt x="0" y="124"/>
                </a:lnTo>
                <a:lnTo>
                  <a:pt x="30" y="209"/>
                </a:lnTo>
                <a:lnTo>
                  <a:pt x="80" y="193"/>
                </a:lnTo>
                <a:lnTo>
                  <a:pt x="132" y="177"/>
                </a:lnTo>
                <a:lnTo>
                  <a:pt x="183" y="163"/>
                </a:lnTo>
                <a:lnTo>
                  <a:pt x="237" y="150"/>
                </a:lnTo>
                <a:lnTo>
                  <a:pt x="291" y="140"/>
                </a:lnTo>
                <a:lnTo>
                  <a:pt x="347" y="130"/>
                </a:lnTo>
                <a:lnTo>
                  <a:pt x="403" y="121"/>
                </a:lnTo>
                <a:lnTo>
                  <a:pt x="460" y="114"/>
                </a:lnTo>
                <a:lnTo>
                  <a:pt x="517" y="108"/>
                </a:lnTo>
                <a:lnTo>
                  <a:pt x="575" y="103"/>
                </a:lnTo>
                <a:lnTo>
                  <a:pt x="634" y="98"/>
                </a:lnTo>
                <a:lnTo>
                  <a:pt x="693" y="95"/>
                </a:lnTo>
                <a:lnTo>
                  <a:pt x="753" y="93"/>
                </a:lnTo>
                <a:lnTo>
                  <a:pt x="813" y="91"/>
                </a:lnTo>
                <a:lnTo>
                  <a:pt x="873" y="90"/>
                </a:lnTo>
                <a:lnTo>
                  <a:pt x="933" y="90"/>
                </a:lnTo>
                <a:lnTo>
                  <a:pt x="1054" y="91"/>
                </a:lnTo>
                <a:lnTo>
                  <a:pt x="1176" y="93"/>
                </a:lnTo>
                <a:lnTo>
                  <a:pt x="1297" y="97"/>
                </a:lnTo>
                <a:lnTo>
                  <a:pt x="1416" y="103"/>
                </a:lnTo>
                <a:lnTo>
                  <a:pt x="1535" y="107"/>
                </a:lnTo>
                <a:lnTo>
                  <a:pt x="1651" y="111"/>
                </a:lnTo>
                <a:lnTo>
                  <a:pt x="1765" y="113"/>
                </a:lnTo>
                <a:lnTo>
                  <a:pt x="1876" y="114"/>
                </a:lnTo>
                <a:lnTo>
                  <a:pt x="1876" y="25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89" name="Freeform 165">
            <a:extLst>
              <a:ext uri="{FF2B5EF4-FFF2-40B4-BE49-F238E27FC236}">
                <a16:creationId xmlns:a16="http://schemas.microsoft.com/office/drawing/2014/main" id="{010503A7-6622-4757-8FEA-9A7DD6D8356F}"/>
              </a:ext>
            </a:extLst>
          </p:cNvPr>
          <p:cNvSpPr>
            <a:spLocks/>
          </p:cNvSpPr>
          <p:nvPr/>
        </p:nvSpPr>
        <p:spPr bwMode="auto">
          <a:xfrm>
            <a:off x="8304213" y="5287963"/>
            <a:ext cx="309562" cy="63500"/>
          </a:xfrm>
          <a:custGeom>
            <a:avLst/>
            <a:gdLst>
              <a:gd name="T0" fmla="*/ 2147483647 w 1167"/>
              <a:gd name="T1" fmla="*/ 2147483647 h 236"/>
              <a:gd name="T2" fmla="*/ 2147483647 w 1167"/>
              <a:gd name="T3" fmla="*/ 2147483647 h 236"/>
              <a:gd name="T4" fmla="*/ 2147483647 w 1167"/>
              <a:gd name="T5" fmla="*/ 2147483647 h 236"/>
              <a:gd name="T6" fmla="*/ 2147483647 w 1167"/>
              <a:gd name="T7" fmla="*/ 2147483647 h 236"/>
              <a:gd name="T8" fmla="*/ 2147483647 w 1167"/>
              <a:gd name="T9" fmla="*/ 1967473267 h 236"/>
              <a:gd name="T10" fmla="*/ 2147483647 w 1167"/>
              <a:gd name="T11" fmla="*/ 1597378142 h 236"/>
              <a:gd name="T12" fmla="*/ 2147483647 w 1167"/>
              <a:gd name="T13" fmla="*/ 1266160075 h 236"/>
              <a:gd name="T14" fmla="*/ 2147483647 w 1167"/>
              <a:gd name="T15" fmla="*/ 993438139 h 236"/>
              <a:gd name="T16" fmla="*/ 2147483647 w 1167"/>
              <a:gd name="T17" fmla="*/ 759739365 h 236"/>
              <a:gd name="T18" fmla="*/ 2147483647 w 1167"/>
              <a:gd name="T19" fmla="*/ 564917648 h 236"/>
              <a:gd name="T20" fmla="*/ 2147483647 w 1167"/>
              <a:gd name="T21" fmla="*/ 350621213 h 236"/>
              <a:gd name="T22" fmla="*/ 2147483647 w 1167"/>
              <a:gd name="T23" fmla="*/ 136324543 h 236"/>
              <a:gd name="T24" fmla="*/ 2147483647 w 1167"/>
              <a:gd name="T25" fmla="*/ 38949992 h 236"/>
              <a:gd name="T26" fmla="*/ 2147483647 w 1167"/>
              <a:gd name="T27" fmla="*/ 0 h 236"/>
              <a:gd name="T28" fmla="*/ 2147483647 w 1167"/>
              <a:gd name="T29" fmla="*/ 38949992 h 236"/>
              <a:gd name="T30" fmla="*/ 2147483647 w 1167"/>
              <a:gd name="T31" fmla="*/ 136324543 h 236"/>
              <a:gd name="T32" fmla="*/ 2147483647 w 1167"/>
              <a:gd name="T33" fmla="*/ 370096066 h 236"/>
              <a:gd name="T34" fmla="*/ 783930820 w 1167"/>
              <a:gd name="T35" fmla="*/ 545442661 h 236"/>
              <a:gd name="T36" fmla="*/ 0 w 1167"/>
              <a:gd name="T37" fmla="*/ 2147483647 h 236"/>
              <a:gd name="T38" fmla="*/ 1978507796 w 1167"/>
              <a:gd name="T39" fmla="*/ 2147483647 h 236"/>
              <a:gd name="T40" fmla="*/ 2147483647 w 1167"/>
              <a:gd name="T41" fmla="*/ 1986948389 h 236"/>
              <a:gd name="T42" fmla="*/ 2147483647 w 1167"/>
              <a:gd name="T43" fmla="*/ 1811602332 h 236"/>
              <a:gd name="T44" fmla="*/ 2147483647 w 1167"/>
              <a:gd name="T45" fmla="*/ 1753176966 h 236"/>
              <a:gd name="T46" fmla="*/ 2147483647 w 1167"/>
              <a:gd name="T47" fmla="*/ 1753176966 h 236"/>
              <a:gd name="T48" fmla="*/ 2147483647 w 1167"/>
              <a:gd name="T49" fmla="*/ 1811602332 h 236"/>
              <a:gd name="T50" fmla="*/ 2147483647 w 1167"/>
              <a:gd name="T51" fmla="*/ 1947998145 h 236"/>
              <a:gd name="T52" fmla="*/ 2147483647 w 1167"/>
              <a:gd name="T53" fmla="*/ 2147483647 h 236"/>
              <a:gd name="T54" fmla="*/ 2147483647 w 1167"/>
              <a:gd name="T55" fmla="*/ 2147483647 h 236"/>
              <a:gd name="T56" fmla="*/ 2147483647 w 1167"/>
              <a:gd name="T57" fmla="*/ 2147483647 h 236"/>
              <a:gd name="T58" fmla="*/ 2147483647 w 1167"/>
              <a:gd name="T59" fmla="*/ 2147483647 h 236"/>
              <a:gd name="T60" fmla="*/ 2147483647 w 1167"/>
              <a:gd name="T61" fmla="*/ 2147483647 h 236"/>
              <a:gd name="T62" fmla="*/ 2147483647 w 1167"/>
              <a:gd name="T63" fmla="*/ 2147483647 h 236"/>
              <a:gd name="T64" fmla="*/ 2147483647 w 1167"/>
              <a:gd name="T65" fmla="*/ 2147483647 h 236"/>
              <a:gd name="T66" fmla="*/ 2147483647 w 1167"/>
              <a:gd name="T67" fmla="*/ 2147483647 h 236"/>
              <a:gd name="T68" fmla="*/ 2147483647 w 1167"/>
              <a:gd name="T69" fmla="*/ 2147483647 h 236"/>
              <a:gd name="T70" fmla="*/ 2147483647 w 1167"/>
              <a:gd name="T71" fmla="*/ 2147483647 h 236"/>
              <a:gd name="T72" fmla="*/ 2147483647 w 1167"/>
              <a:gd name="T73" fmla="*/ 2147483647 h 2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67"/>
              <a:gd name="T112" fmla="*/ 0 h 236"/>
              <a:gd name="T113" fmla="*/ 1167 w 1167"/>
              <a:gd name="T114" fmla="*/ 236 h 2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67" h="236">
                <a:moveTo>
                  <a:pt x="1167" y="236"/>
                </a:moveTo>
                <a:lnTo>
                  <a:pt x="1166" y="217"/>
                </a:lnTo>
                <a:lnTo>
                  <a:pt x="1164" y="200"/>
                </a:lnTo>
                <a:lnTo>
                  <a:pt x="1159" y="183"/>
                </a:lnTo>
                <a:lnTo>
                  <a:pt x="1153" y="168"/>
                </a:lnTo>
                <a:lnTo>
                  <a:pt x="1145" y="152"/>
                </a:lnTo>
                <a:lnTo>
                  <a:pt x="1136" y="138"/>
                </a:lnTo>
                <a:lnTo>
                  <a:pt x="1125" y="124"/>
                </a:lnTo>
                <a:lnTo>
                  <a:pt x="1113" y="113"/>
                </a:lnTo>
                <a:lnTo>
                  <a:pt x="1100" y="101"/>
                </a:lnTo>
                <a:lnTo>
                  <a:pt x="1086" y="91"/>
                </a:lnTo>
                <a:lnTo>
                  <a:pt x="1072" y="82"/>
                </a:lnTo>
                <a:lnTo>
                  <a:pt x="1056" y="72"/>
                </a:lnTo>
                <a:lnTo>
                  <a:pt x="1040" y="65"/>
                </a:lnTo>
                <a:lnTo>
                  <a:pt x="1023" y="58"/>
                </a:lnTo>
                <a:lnTo>
                  <a:pt x="1006" y="51"/>
                </a:lnTo>
                <a:lnTo>
                  <a:pt x="988" y="45"/>
                </a:lnTo>
                <a:lnTo>
                  <a:pt x="969" y="39"/>
                </a:lnTo>
                <a:lnTo>
                  <a:pt x="950" y="34"/>
                </a:lnTo>
                <a:lnTo>
                  <a:pt x="930" y="29"/>
                </a:lnTo>
                <a:lnTo>
                  <a:pt x="909" y="25"/>
                </a:lnTo>
                <a:lnTo>
                  <a:pt x="867" y="18"/>
                </a:lnTo>
                <a:lnTo>
                  <a:pt x="823" y="11"/>
                </a:lnTo>
                <a:lnTo>
                  <a:pt x="778" y="7"/>
                </a:lnTo>
                <a:lnTo>
                  <a:pt x="730" y="4"/>
                </a:lnTo>
                <a:lnTo>
                  <a:pt x="682" y="2"/>
                </a:lnTo>
                <a:lnTo>
                  <a:pt x="634" y="0"/>
                </a:lnTo>
                <a:lnTo>
                  <a:pt x="585" y="0"/>
                </a:lnTo>
                <a:lnTo>
                  <a:pt x="536" y="0"/>
                </a:lnTo>
                <a:lnTo>
                  <a:pt x="487" y="2"/>
                </a:lnTo>
                <a:lnTo>
                  <a:pt x="438" y="3"/>
                </a:lnTo>
                <a:lnTo>
                  <a:pt x="343" y="7"/>
                </a:lnTo>
                <a:lnTo>
                  <a:pt x="254" y="13"/>
                </a:lnTo>
                <a:lnTo>
                  <a:pt x="172" y="19"/>
                </a:lnTo>
                <a:lnTo>
                  <a:pt x="100" y="24"/>
                </a:lnTo>
                <a:lnTo>
                  <a:pt x="42" y="28"/>
                </a:lnTo>
                <a:lnTo>
                  <a:pt x="0" y="29"/>
                </a:lnTo>
                <a:lnTo>
                  <a:pt x="0" y="118"/>
                </a:lnTo>
                <a:lnTo>
                  <a:pt x="46" y="117"/>
                </a:lnTo>
                <a:lnTo>
                  <a:pt x="106" y="113"/>
                </a:lnTo>
                <a:lnTo>
                  <a:pt x="178" y="109"/>
                </a:lnTo>
                <a:lnTo>
                  <a:pt x="259" y="102"/>
                </a:lnTo>
                <a:lnTo>
                  <a:pt x="348" y="97"/>
                </a:lnTo>
                <a:lnTo>
                  <a:pt x="441" y="93"/>
                </a:lnTo>
                <a:lnTo>
                  <a:pt x="489" y="91"/>
                </a:lnTo>
                <a:lnTo>
                  <a:pt x="537" y="90"/>
                </a:lnTo>
                <a:lnTo>
                  <a:pt x="585" y="90"/>
                </a:lnTo>
                <a:lnTo>
                  <a:pt x="633" y="90"/>
                </a:lnTo>
                <a:lnTo>
                  <a:pt x="679" y="91"/>
                </a:lnTo>
                <a:lnTo>
                  <a:pt x="726" y="93"/>
                </a:lnTo>
                <a:lnTo>
                  <a:pt x="770" y="96"/>
                </a:lnTo>
                <a:lnTo>
                  <a:pt x="813" y="100"/>
                </a:lnTo>
                <a:lnTo>
                  <a:pt x="854" y="107"/>
                </a:lnTo>
                <a:lnTo>
                  <a:pt x="893" y="113"/>
                </a:lnTo>
                <a:lnTo>
                  <a:pt x="910" y="117"/>
                </a:lnTo>
                <a:lnTo>
                  <a:pt x="928" y="121"/>
                </a:lnTo>
                <a:lnTo>
                  <a:pt x="944" y="125"/>
                </a:lnTo>
                <a:lnTo>
                  <a:pt x="961" y="129"/>
                </a:lnTo>
                <a:lnTo>
                  <a:pt x="975" y="135"/>
                </a:lnTo>
                <a:lnTo>
                  <a:pt x="989" y="141"/>
                </a:lnTo>
                <a:lnTo>
                  <a:pt x="1002" y="146"/>
                </a:lnTo>
                <a:lnTo>
                  <a:pt x="1015" y="152"/>
                </a:lnTo>
                <a:lnTo>
                  <a:pt x="1025" y="158"/>
                </a:lnTo>
                <a:lnTo>
                  <a:pt x="1036" y="165"/>
                </a:lnTo>
                <a:lnTo>
                  <a:pt x="1044" y="171"/>
                </a:lnTo>
                <a:lnTo>
                  <a:pt x="1051" y="178"/>
                </a:lnTo>
                <a:lnTo>
                  <a:pt x="1058" y="184"/>
                </a:lnTo>
                <a:lnTo>
                  <a:pt x="1064" y="191"/>
                </a:lnTo>
                <a:lnTo>
                  <a:pt x="1068" y="198"/>
                </a:lnTo>
                <a:lnTo>
                  <a:pt x="1071" y="204"/>
                </a:lnTo>
                <a:lnTo>
                  <a:pt x="1074" y="211"/>
                </a:lnTo>
                <a:lnTo>
                  <a:pt x="1076" y="218"/>
                </a:lnTo>
                <a:lnTo>
                  <a:pt x="1077" y="227"/>
                </a:lnTo>
                <a:lnTo>
                  <a:pt x="1078" y="236"/>
                </a:lnTo>
                <a:lnTo>
                  <a:pt x="1167" y="23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0" name="Freeform 166">
            <a:extLst>
              <a:ext uri="{FF2B5EF4-FFF2-40B4-BE49-F238E27FC236}">
                <a16:creationId xmlns:a16="http://schemas.microsoft.com/office/drawing/2014/main" id="{A3715849-DC32-458D-9315-15705EAD74E7}"/>
              </a:ext>
            </a:extLst>
          </p:cNvPr>
          <p:cNvSpPr>
            <a:spLocks/>
          </p:cNvSpPr>
          <p:nvPr/>
        </p:nvSpPr>
        <p:spPr bwMode="auto">
          <a:xfrm>
            <a:off x="8597900" y="5237164"/>
            <a:ext cx="381000" cy="117475"/>
          </a:xfrm>
          <a:custGeom>
            <a:avLst/>
            <a:gdLst>
              <a:gd name="T0" fmla="*/ 2147483647 w 1442"/>
              <a:gd name="T1" fmla="*/ 0 h 444"/>
              <a:gd name="T2" fmla="*/ 2147483647 w 1442"/>
              <a:gd name="T3" fmla="*/ 0 h 444"/>
              <a:gd name="T4" fmla="*/ 2147483647 w 1442"/>
              <a:gd name="T5" fmla="*/ 55583403 h 444"/>
              <a:gd name="T6" fmla="*/ 2147483647 w 1442"/>
              <a:gd name="T7" fmla="*/ 129647947 h 444"/>
              <a:gd name="T8" fmla="*/ 2147483647 w 1442"/>
              <a:gd name="T9" fmla="*/ 240815019 h 444"/>
              <a:gd name="T10" fmla="*/ 2147483647 w 1442"/>
              <a:gd name="T11" fmla="*/ 351912008 h 444"/>
              <a:gd name="T12" fmla="*/ 2147483647 w 1442"/>
              <a:gd name="T13" fmla="*/ 463078782 h 444"/>
              <a:gd name="T14" fmla="*/ 2147483647 w 1442"/>
              <a:gd name="T15" fmla="*/ 611207705 h 444"/>
              <a:gd name="T16" fmla="*/ 2147483647 w 1442"/>
              <a:gd name="T17" fmla="*/ 777958130 h 444"/>
              <a:gd name="T18" fmla="*/ 2147483647 w 1442"/>
              <a:gd name="T19" fmla="*/ 944638705 h 444"/>
              <a:gd name="T20" fmla="*/ 2147483647 w 1442"/>
              <a:gd name="T21" fmla="*/ 1111319015 h 444"/>
              <a:gd name="T22" fmla="*/ 2147483647 w 1442"/>
              <a:gd name="T23" fmla="*/ 1315031193 h 444"/>
              <a:gd name="T24" fmla="*/ 2147483647 w 1442"/>
              <a:gd name="T25" fmla="*/ 1500262758 h 444"/>
              <a:gd name="T26" fmla="*/ 2147483647 w 1442"/>
              <a:gd name="T27" fmla="*/ 1704045844 h 444"/>
              <a:gd name="T28" fmla="*/ 2147483647 w 1442"/>
              <a:gd name="T29" fmla="*/ 2147483647 h 444"/>
              <a:gd name="T30" fmla="*/ 2147483647 w 1442"/>
              <a:gd name="T31" fmla="*/ 2147483647 h 444"/>
              <a:gd name="T32" fmla="*/ 2147483647 w 1442"/>
              <a:gd name="T33" fmla="*/ 2147483647 h 444"/>
              <a:gd name="T34" fmla="*/ 2147483647 w 1442"/>
              <a:gd name="T35" fmla="*/ 2147483647 h 444"/>
              <a:gd name="T36" fmla="*/ 2147483647 w 1442"/>
              <a:gd name="T37" fmla="*/ 2147483647 h 444"/>
              <a:gd name="T38" fmla="*/ 2147483647 w 1442"/>
              <a:gd name="T39" fmla="*/ 2147483647 h 444"/>
              <a:gd name="T40" fmla="*/ 2147483647 w 1442"/>
              <a:gd name="T41" fmla="*/ 2147483647 h 444"/>
              <a:gd name="T42" fmla="*/ 2147483647 w 1442"/>
              <a:gd name="T43" fmla="*/ 2147483647 h 444"/>
              <a:gd name="T44" fmla="*/ 1567798616 w 1442"/>
              <a:gd name="T45" fmla="*/ 2147483647 h 444"/>
              <a:gd name="T46" fmla="*/ 0 w 1442"/>
              <a:gd name="T47" fmla="*/ 2147483647 h 444"/>
              <a:gd name="T48" fmla="*/ 461096903 w 1442"/>
              <a:gd name="T49" fmla="*/ 2147483647 h 444"/>
              <a:gd name="T50" fmla="*/ 2047395547 w 1442"/>
              <a:gd name="T51" fmla="*/ 2147483647 h 444"/>
              <a:gd name="T52" fmla="*/ 2147483647 w 1442"/>
              <a:gd name="T53" fmla="*/ 2147483647 h 444"/>
              <a:gd name="T54" fmla="*/ 2147483647 w 1442"/>
              <a:gd name="T55" fmla="*/ 2147483647 h 444"/>
              <a:gd name="T56" fmla="*/ 2147483647 w 1442"/>
              <a:gd name="T57" fmla="*/ 2147483647 h 444"/>
              <a:gd name="T58" fmla="*/ 2147483647 w 1442"/>
              <a:gd name="T59" fmla="*/ 2147483647 h 444"/>
              <a:gd name="T60" fmla="*/ 2147483647 w 1442"/>
              <a:gd name="T61" fmla="*/ 2147483647 h 444"/>
              <a:gd name="T62" fmla="*/ 2147483647 w 1442"/>
              <a:gd name="T63" fmla="*/ 2147483647 h 444"/>
              <a:gd name="T64" fmla="*/ 2147483647 w 1442"/>
              <a:gd name="T65" fmla="*/ 2147483647 h 444"/>
              <a:gd name="T66" fmla="*/ 2147483647 w 1442"/>
              <a:gd name="T67" fmla="*/ 2147483647 h 444"/>
              <a:gd name="T68" fmla="*/ 2147483647 w 1442"/>
              <a:gd name="T69" fmla="*/ 2147483647 h 444"/>
              <a:gd name="T70" fmla="*/ 2147483647 w 1442"/>
              <a:gd name="T71" fmla="*/ 2147483647 h 444"/>
              <a:gd name="T72" fmla="*/ 2147483647 w 1442"/>
              <a:gd name="T73" fmla="*/ 2147483647 h 444"/>
              <a:gd name="T74" fmla="*/ 2147483647 w 1442"/>
              <a:gd name="T75" fmla="*/ 2147483647 h 444"/>
              <a:gd name="T76" fmla="*/ 2147483647 w 1442"/>
              <a:gd name="T77" fmla="*/ 2147483647 h 444"/>
              <a:gd name="T78" fmla="*/ 2147483647 w 1442"/>
              <a:gd name="T79" fmla="*/ 2147483647 h 444"/>
              <a:gd name="T80" fmla="*/ 2147483647 w 1442"/>
              <a:gd name="T81" fmla="*/ 2147483647 h 444"/>
              <a:gd name="T82" fmla="*/ 2147483647 w 1442"/>
              <a:gd name="T83" fmla="*/ 2111470199 h 444"/>
              <a:gd name="T84" fmla="*/ 2147483647 w 1442"/>
              <a:gd name="T85" fmla="*/ 2000373804 h 444"/>
              <a:gd name="T86" fmla="*/ 2147483647 w 1442"/>
              <a:gd name="T87" fmla="*/ 1889276351 h 444"/>
              <a:gd name="T88" fmla="*/ 2147483647 w 1442"/>
              <a:gd name="T89" fmla="*/ 1796660569 h 444"/>
              <a:gd name="T90" fmla="*/ 2147483647 w 1442"/>
              <a:gd name="T91" fmla="*/ 1704045844 h 444"/>
              <a:gd name="T92" fmla="*/ 2147483647 w 1442"/>
              <a:gd name="T93" fmla="*/ 1648462193 h 444"/>
              <a:gd name="T94" fmla="*/ 2147483647 w 1442"/>
              <a:gd name="T95" fmla="*/ 1648462193 h 444"/>
              <a:gd name="T96" fmla="*/ 2147483647 w 1442"/>
              <a:gd name="T97" fmla="*/ 0 h 44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442"/>
              <a:gd name="T148" fmla="*/ 0 h 444"/>
              <a:gd name="T149" fmla="*/ 1442 w 1442"/>
              <a:gd name="T150" fmla="*/ 444 h 44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442" h="444">
                <a:moveTo>
                  <a:pt x="1437" y="0"/>
                </a:moveTo>
                <a:lnTo>
                  <a:pt x="1437" y="0"/>
                </a:lnTo>
                <a:lnTo>
                  <a:pt x="1388" y="3"/>
                </a:lnTo>
                <a:lnTo>
                  <a:pt x="1340" y="7"/>
                </a:lnTo>
                <a:lnTo>
                  <a:pt x="1292" y="13"/>
                </a:lnTo>
                <a:lnTo>
                  <a:pt x="1244" y="19"/>
                </a:lnTo>
                <a:lnTo>
                  <a:pt x="1196" y="25"/>
                </a:lnTo>
                <a:lnTo>
                  <a:pt x="1149" y="33"/>
                </a:lnTo>
                <a:lnTo>
                  <a:pt x="1102" y="42"/>
                </a:lnTo>
                <a:lnTo>
                  <a:pt x="1056" y="51"/>
                </a:lnTo>
                <a:lnTo>
                  <a:pt x="1009" y="60"/>
                </a:lnTo>
                <a:lnTo>
                  <a:pt x="963" y="71"/>
                </a:lnTo>
                <a:lnTo>
                  <a:pt x="918" y="81"/>
                </a:lnTo>
                <a:lnTo>
                  <a:pt x="871" y="92"/>
                </a:lnTo>
                <a:lnTo>
                  <a:pt x="781" y="117"/>
                </a:lnTo>
                <a:lnTo>
                  <a:pt x="692" y="142"/>
                </a:lnTo>
                <a:lnTo>
                  <a:pt x="603" y="169"/>
                </a:lnTo>
                <a:lnTo>
                  <a:pt x="515" y="196"/>
                </a:lnTo>
                <a:lnTo>
                  <a:pt x="428" y="225"/>
                </a:lnTo>
                <a:lnTo>
                  <a:pt x="342" y="253"/>
                </a:lnTo>
                <a:lnTo>
                  <a:pt x="255" y="280"/>
                </a:lnTo>
                <a:lnTo>
                  <a:pt x="170" y="307"/>
                </a:lnTo>
                <a:lnTo>
                  <a:pt x="85" y="334"/>
                </a:lnTo>
                <a:lnTo>
                  <a:pt x="0" y="358"/>
                </a:lnTo>
                <a:lnTo>
                  <a:pt x="25" y="444"/>
                </a:lnTo>
                <a:lnTo>
                  <a:pt x="111" y="420"/>
                </a:lnTo>
                <a:lnTo>
                  <a:pt x="197" y="393"/>
                </a:lnTo>
                <a:lnTo>
                  <a:pt x="283" y="366"/>
                </a:lnTo>
                <a:lnTo>
                  <a:pt x="369" y="338"/>
                </a:lnTo>
                <a:lnTo>
                  <a:pt x="455" y="310"/>
                </a:lnTo>
                <a:lnTo>
                  <a:pt x="542" y="282"/>
                </a:lnTo>
                <a:lnTo>
                  <a:pt x="629" y="255"/>
                </a:lnTo>
                <a:lnTo>
                  <a:pt x="717" y="228"/>
                </a:lnTo>
                <a:lnTo>
                  <a:pt x="805" y="203"/>
                </a:lnTo>
                <a:lnTo>
                  <a:pt x="894" y="179"/>
                </a:lnTo>
                <a:lnTo>
                  <a:pt x="939" y="168"/>
                </a:lnTo>
                <a:lnTo>
                  <a:pt x="983" y="158"/>
                </a:lnTo>
                <a:lnTo>
                  <a:pt x="1029" y="148"/>
                </a:lnTo>
                <a:lnTo>
                  <a:pt x="1073" y="138"/>
                </a:lnTo>
                <a:lnTo>
                  <a:pt x="1119" y="130"/>
                </a:lnTo>
                <a:lnTo>
                  <a:pt x="1164" y="121"/>
                </a:lnTo>
                <a:lnTo>
                  <a:pt x="1210" y="114"/>
                </a:lnTo>
                <a:lnTo>
                  <a:pt x="1255" y="108"/>
                </a:lnTo>
                <a:lnTo>
                  <a:pt x="1302" y="102"/>
                </a:lnTo>
                <a:lnTo>
                  <a:pt x="1349" y="97"/>
                </a:lnTo>
                <a:lnTo>
                  <a:pt x="1395" y="92"/>
                </a:lnTo>
                <a:lnTo>
                  <a:pt x="1442" y="89"/>
                </a:lnTo>
                <a:lnTo>
                  <a:pt x="1437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1" name="Freeform 167">
            <a:extLst>
              <a:ext uri="{FF2B5EF4-FFF2-40B4-BE49-F238E27FC236}">
                <a16:creationId xmlns:a16="http://schemas.microsoft.com/office/drawing/2014/main" id="{EAE17206-FB99-45A2-A821-6B773F94AC0A}"/>
              </a:ext>
            </a:extLst>
          </p:cNvPr>
          <p:cNvSpPr>
            <a:spLocks/>
          </p:cNvSpPr>
          <p:nvPr/>
        </p:nvSpPr>
        <p:spPr bwMode="auto">
          <a:xfrm>
            <a:off x="8977313" y="5219700"/>
            <a:ext cx="303212" cy="39688"/>
          </a:xfrm>
          <a:custGeom>
            <a:avLst/>
            <a:gdLst>
              <a:gd name="T0" fmla="*/ 2147483647 w 1140"/>
              <a:gd name="T1" fmla="*/ 0 h 154"/>
              <a:gd name="T2" fmla="*/ 0 w 1140"/>
              <a:gd name="T3" fmla="*/ 1112545430 h 154"/>
              <a:gd name="T4" fmla="*/ 94088006 w 1140"/>
              <a:gd name="T5" fmla="*/ 2147483647 h 154"/>
              <a:gd name="T6" fmla="*/ 2147483647 w 1140"/>
              <a:gd name="T7" fmla="*/ 1523398536 h 154"/>
              <a:gd name="T8" fmla="*/ 2147483647 w 1140"/>
              <a:gd name="T9" fmla="*/ 0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0"/>
              <a:gd name="T16" fmla="*/ 0 h 154"/>
              <a:gd name="T17" fmla="*/ 1140 w 1140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0" h="154">
                <a:moveTo>
                  <a:pt x="1135" y="0"/>
                </a:moveTo>
                <a:lnTo>
                  <a:pt x="0" y="65"/>
                </a:lnTo>
                <a:lnTo>
                  <a:pt x="5" y="154"/>
                </a:lnTo>
                <a:lnTo>
                  <a:pt x="1140" y="89"/>
                </a:lnTo>
                <a:lnTo>
                  <a:pt x="1135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2" name="Freeform 168">
            <a:extLst>
              <a:ext uri="{FF2B5EF4-FFF2-40B4-BE49-F238E27FC236}">
                <a16:creationId xmlns:a16="http://schemas.microsoft.com/office/drawing/2014/main" id="{7FFE3DAF-4577-4778-BA20-50BD1676A85A}"/>
              </a:ext>
            </a:extLst>
          </p:cNvPr>
          <p:cNvSpPr>
            <a:spLocks/>
          </p:cNvSpPr>
          <p:nvPr/>
        </p:nvSpPr>
        <p:spPr bwMode="auto">
          <a:xfrm>
            <a:off x="8615363" y="4508501"/>
            <a:ext cx="127000" cy="55563"/>
          </a:xfrm>
          <a:custGeom>
            <a:avLst/>
            <a:gdLst>
              <a:gd name="T0" fmla="*/ 2147483647 w 479"/>
              <a:gd name="T1" fmla="*/ 2147483647 h 215"/>
              <a:gd name="T2" fmla="*/ 465928016 w 479"/>
              <a:gd name="T3" fmla="*/ 0 h 215"/>
              <a:gd name="T4" fmla="*/ 0 w 479"/>
              <a:gd name="T5" fmla="*/ 1484349876 h 215"/>
              <a:gd name="T6" fmla="*/ 2147483647 w 479"/>
              <a:gd name="T7" fmla="*/ 2147483647 h 215"/>
              <a:gd name="T8" fmla="*/ 2147483647 w 479"/>
              <a:gd name="T9" fmla="*/ 2147483647 h 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9"/>
              <a:gd name="T16" fmla="*/ 0 h 215"/>
              <a:gd name="T17" fmla="*/ 479 w 479"/>
              <a:gd name="T18" fmla="*/ 215 h 2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9" h="215">
                <a:moveTo>
                  <a:pt x="479" y="129"/>
                </a:moveTo>
                <a:lnTo>
                  <a:pt x="25" y="0"/>
                </a:lnTo>
                <a:lnTo>
                  <a:pt x="0" y="86"/>
                </a:lnTo>
                <a:lnTo>
                  <a:pt x="454" y="215"/>
                </a:lnTo>
                <a:lnTo>
                  <a:pt x="479" y="12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3" name="Rectangle 169">
            <a:extLst>
              <a:ext uri="{FF2B5EF4-FFF2-40B4-BE49-F238E27FC236}">
                <a16:creationId xmlns:a16="http://schemas.microsoft.com/office/drawing/2014/main" id="{70327FAE-56E9-46A2-80BE-03E0196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1" y="4610101"/>
            <a:ext cx="231775" cy="23813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94" name="Freeform 170">
            <a:extLst>
              <a:ext uri="{FF2B5EF4-FFF2-40B4-BE49-F238E27FC236}">
                <a16:creationId xmlns:a16="http://schemas.microsoft.com/office/drawing/2014/main" id="{149BF1B8-6221-40FB-A40F-A73A2184C9FB}"/>
              </a:ext>
            </a:extLst>
          </p:cNvPr>
          <p:cNvSpPr>
            <a:spLocks/>
          </p:cNvSpPr>
          <p:nvPr/>
        </p:nvSpPr>
        <p:spPr bwMode="auto">
          <a:xfrm>
            <a:off x="8736014" y="4524375"/>
            <a:ext cx="134937" cy="57150"/>
          </a:xfrm>
          <a:custGeom>
            <a:avLst/>
            <a:gdLst>
              <a:gd name="T0" fmla="*/ 2147483647 w 513"/>
              <a:gd name="T1" fmla="*/ 2147483647 h 217"/>
              <a:gd name="T2" fmla="*/ 2147483647 w 513"/>
              <a:gd name="T3" fmla="*/ 2147483647 h 217"/>
              <a:gd name="T4" fmla="*/ 418583976 w 513"/>
              <a:gd name="T5" fmla="*/ 0 h 217"/>
              <a:gd name="T6" fmla="*/ 0 w 513"/>
              <a:gd name="T7" fmla="*/ 1589259937 h 217"/>
              <a:gd name="T8" fmla="*/ 2147483647 w 513"/>
              <a:gd name="T9" fmla="*/ 2147483647 h 217"/>
              <a:gd name="T10" fmla="*/ 2147483647 w 513"/>
              <a:gd name="T11" fmla="*/ 2147483647 h 217"/>
              <a:gd name="T12" fmla="*/ 2147483647 w 513"/>
              <a:gd name="T13" fmla="*/ 2147483647 h 217"/>
              <a:gd name="T14" fmla="*/ 2147483647 w 513"/>
              <a:gd name="T15" fmla="*/ 2147483647 h 217"/>
              <a:gd name="T16" fmla="*/ 2147483647 w 513"/>
              <a:gd name="T17" fmla="*/ 2147483647 h 217"/>
              <a:gd name="T18" fmla="*/ 2147483647 w 513"/>
              <a:gd name="T19" fmla="*/ 2147483647 h 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13"/>
              <a:gd name="T31" fmla="*/ 0 h 217"/>
              <a:gd name="T32" fmla="*/ 513 w 513"/>
              <a:gd name="T33" fmla="*/ 217 h 2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13" h="217">
                <a:moveTo>
                  <a:pt x="513" y="132"/>
                </a:moveTo>
                <a:lnTo>
                  <a:pt x="510" y="130"/>
                </a:lnTo>
                <a:lnTo>
                  <a:pt x="23" y="0"/>
                </a:lnTo>
                <a:lnTo>
                  <a:pt x="0" y="87"/>
                </a:lnTo>
                <a:lnTo>
                  <a:pt x="487" y="217"/>
                </a:lnTo>
                <a:lnTo>
                  <a:pt x="513" y="132"/>
                </a:lnTo>
                <a:lnTo>
                  <a:pt x="511" y="131"/>
                </a:lnTo>
                <a:lnTo>
                  <a:pt x="510" y="130"/>
                </a:lnTo>
                <a:lnTo>
                  <a:pt x="513" y="13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5" name="Freeform 171">
            <a:extLst>
              <a:ext uri="{FF2B5EF4-FFF2-40B4-BE49-F238E27FC236}">
                <a16:creationId xmlns:a16="http://schemas.microsoft.com/office/drawing/2014/main" id="{F2601474-E0F3-4ED8-9BA6-D40323AA3F3E}"/>
              </a:ext>
            </a:extLst>
          </p:cNvPr>
          <p:cNvSpPr>
            <a:spLocks/>
          </p:cNvSpPr>
          <p:nvPr/>
        </p:nvSpPr>
        <p:spPr bwMode="auto">
          <a:xfrm>
            <a:off x="8863013" y="4559301"/>
            <a:ext cx="222250" cy="100013"/>
          </a:xfrm>
          <a:custGeom>
            <a:avLst/>
            <a:gdLst>
              <a:gd name="T0" fmla="*/ 2147483647 w 841"/>
              <a:gd name="T1" fmla="*/ 2147483647 h 376"/>
              <a:gd name="T2" fmla="*/ 553675197 w 841"/>
              <a:gd name="T3" fmla="*/ 0 h 376"/>
              <a:gd name="T4" fmla="*/ 0 w 841"/>
              <a:gd name="T5" fmla="*/ 1580806561 h 376"/>
              <a:gd name="T6" fmla="*/ 2147483647 w 841"/>
              <a:gd name="T7" fmla="*/ 2147483647 h 376"/>
              <a:gd name="T8" fmla="*/ 2147483647 w 841"/>
              <a:gd name="T9" fmla="*/ 2147483647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1"/>
              <a:gd name="T16" fmla="*/ 0 h 376"/>
              <a:gd name="T17" fmla="*/ 841 w 841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1" h="376">
                <a:moveTo>
                  <a:pt x="841" y="291"/>
                </a:moveTo>
                <a:lnTo>
                  <a:pt x="30" y="0"/>
                </a:lnTo>
                <a:lnTo>
                  <a:pt x="0" y="84"/>
                </a:lnTo>
                <a:lnTo>
                  <a:pt x="811" y="376"/>
                </a:lnTo>
                <a:lnTo>
                  <a:pt x="841" y="291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6" name="Freeform 172">
            <a:extLst>
              <a:ext uri="{FF2B5EF4-FFF2-40B4-BE49-F238E27FC236}">
                <a16:creationId xmlns:a16="http://schemas.microsoft.com/office/drawing/2014/main" id="{52BE6591-5C3A-4F52-A8BE-F6519E9113D8}"/>
              </a:ext>
            </a:extLst>
          </p:cNvPr>
          <p:cNvSpPr>
            <a:spLocks/>
          </p:cNvSpPr>
          <p:nvPr/>
        </p:nvSpPr>
        <p:spPr bwMode="auto">
          <a:xfrm>
            <a:off x="9258300" y="4630738"/>
            <a:ext cx="33338" cy="609600"/>
          </a:xfrm>
          <a:custGeom>
            <a:avLst/>
            <a:gdLst>
              <a:gd name="T0" fmla="*/ 1792056912 w 123"/>
              <a:gd name="T1" fmla="*/ 2147483647 h 2303"/>
              <a:gd name="T2" fmla="*/ 2147483647 w 123"/>
              <a:gd name="T3" fmla="*/ 18567257 h 2303"/>
              <a:gd name="T4" fmla="*/ 637145127 w 123"/>
              <a:gd name="T5" fmla="*/ 0 h 2303"/>
              <a:gd name="T6" fmla="*/ 0 w 123"/>
              <a:gd name="T7" fmla="*/ 2147483647 h 2303"/>
              <a:gd name="T8" fmla="*/ 1792056912 w 123"/>
              <a:gd name="T9" fmla="*/ 2147483647 h 2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"/>
              <a:gd name="T16" fmla="*/ 0 h 2303"/>
              <a:gd name="T17" fmla="*/ 123 w 123"/>
              <a:gd name="T18" fmla="*/ 2303 h 2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" h="2303">
                <a:moveTo>
                  <a:pt x="90" y="2303"/>
                </a:moveTo>
                <a:lnTo>
                  <a:pt x="123" y="1"/>
                </a:lnTo>
                <a:lnTo>
                  <a:pt x="32" y="0"/>
                </a:lnTo>
                <a:lnTo>
                  <a:pt x="0" y="2302"/>
                </a:lnTo>
                <a:lnTo>
                  <a:pt x="90" y="230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7" name="Freeform 173">
            <a:extLst>
              <a:ext uri="{FF2B5EF4-FFF2-40B4-BE49-F238E27FC236}">
                <a16:creationId xmlns:a16="http://schemas.microsoft.com/office/drawing/2014/main" id="{3E9B99E1-8130-42DF-A542-0338ECDF4667}"/>
              </a:ext>
            </a:extLst>
          </p:cNvPr>
          <p:cNvSpPr>
            <a:spLocks/>
          </p:cNvSpPr>
          <p:nvPr/>
        </p:nvSpPr>
        <p:spPr bwMode="auto">
          <a:xfrm>
            <a:off x="7181851" y="4097338"/>
            <a:ext cx="538163" cy="334962"/>
          </a:xfrm>
          <a:custGeom>
            <a:avLst/>
            <a:gdLst>
              <a:gd name="T0" fmla="*/ 2147483647 w 2038"/>
              <a:gd name="T1" fmla="*/ 2147483647 h 1265"/>
              <a:gd name="T2" fmla="*/ 1252070512 w 2038"/>
              <a:gd name="T3" fmla="*/ 0 h 1265"/>
              <a:gd name="T4" fmla="*/ 0 w 2038"/>
              <a:gd name="T5" fmla="*/ 2147483647 h 1265"/>
              <a:gd name="T6" fmla="*/ 2147483647 w 2038"/>
              <a:gd name="T7" fmla="*/ 2147483647 h 1265"/>
              <a:gd name="T8" fmla="*/ 2147483647 w 2038"/>
              <a:gd name="T9" fmla="*/ 2147483647 h 12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8"/>
              <a:gd name="T16" fmla="*/ 0 h 1265"/>
              <a:gd name="T17" fmla="*/ 2038 w 2038"/>
              <a:gd name="T18" fmla="*/ 1265 h 12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8" h="1265">
                <a:moveTo>
                  <a:pt x="2038" y="1149"/>
                </a:moveTo>
                <a:lnTo>
                  <a:pt x="68" y="0"/>
                </a:lnTo>
                <a:lnTo>
                  <a:pt x="0" y="116"/>
                </a:lnTo>
                <a:lnTo>
                  <a:pt x="1970" y="1265"/>
                </a:lnTo>
                <a:lnTo>
                  <a:pt x="2038" y="1149"/>
                </a:lnTo>
                <a:close/>
              </a:path>
            </a:pathLst>
          </a:cu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98" name="Freeform 174">
            <a:extLst>
              <a:ext uri="{FF2B5EF4-FFF2-40B4-BE49-F238E27FC236}">
                <a16:creationId xmlns:a16="http://schemas.microsoft.com/office/drawing/2014/main" id="{8D0E1AC6-8C63-460A-BAA3-0C4E2CF66D37}"/>
              </a:ext>
            </a:extLst>
          </p:cNvPr>
          <p:cNvSpPr>
            <a:spLocks/>
          </p:cNvSpPr>
          <p:nvPr/>
        </p:nvSpPr>
        <p:spPr bwMode="auto">
          <a:xfrm>
            <a:off x="7664451" y="4329114"/>
            <a:ext cx="193675" cy="166687"/>
          </a:xfrm>
          <a:custGeom>
            <a:avLst/>
            <a:gdLst>
              <a:gd name="T0" fmla="*/ 2147483647 w 728"/>
              <a:gd name="T1" fmla="*/ 0 h 624"/>
              <a:gd name="T2" fmla="*/ 2147483647 w 728"/>
              <a:gd name="T3" fmla="*/ 2147483647 h 624"/>
              <a:gd name="T4" fmla="*/ 0 w 728"/>
              <a:gd name="T5" fmla="*/ 2147483647 h 624"/>
              <a:gd name="T6" fmla="*/ 2147483647 w 728"/>
              <a:gd name="T7" fmla="*/ 0 h 624"/>
              <a:gd name="T8" fmla="*/ 2147483647 w 728"/>
              <a:gd name="T9" fmla="*/ 2147483647 h 624"/>
              <a:gd name="T10" fmla="*/ 2147483647 w 728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8"/>
              <a:gd name="T19" fmla="*/ 0 h 624"/>
              <a:gd name="T20" fmla="*/ 728 w 728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8" h="624">
                <a:moveTo>
                  <a:pt x="353" y="0"/>
                </a:moveTo>
                <a:lnTo>
                  <a:pt x="728" y="624"/>
                </a:lnTo>
                <a:lnTo>
                  <a:pt x="0" y="607"/>
                </a:lnTo>
                <a:lnTo>
                  <a:pt x="353" y="0"/>
                </a:lnTo>
                <a:lnTo>
                  <a:pt x="728" y="624"/>
                </a:lnTo>
                <a:lnTo>
                  <a:pt x="353" y="0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99" name="Line 175">
            <a:extLst>
              <a:ext uri="{FF2B5EF4-FFF2-40B4-BE49-F238E27FC236}">
                <a16:creationId xmlns:a16="http://schemas.microsoft.com/office/drawing/2014/main" id="{6A69265F-5BD1-4EFF-8A5E-89FD4D845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8489" y="3990976"/>
            <a:ext cx="1196975" cy="328613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0" name="Line 176">
            <a:extLst>
              <a:ext uri="{FF2B5EF4-FFF2-40B4-BE49-F238E27FC236}">
                <a16:creationId xmlns:a16="http://schemas.microsoft.com/office/drawing/2014/main" id="{9469B502-8034-4762-BDEE-6A51FF7F4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686050"/>
            <a:ext cx="2827338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1" name="Line 177">
            <a:extLst>
              <a:ext uri="{FF2B5EF4-FFF2-40B4-BE49-F238E27FC236}">
                <a16:creationId xmlns:a16="http://schemas.microsoft.com/office/drawing/2014/main" id="{40293A83-6427-4798-B28D-7E926E721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2903539"/>
            <a:ext cx="3109912" cy="941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2" name="Line 178">
            <a:extLst>
              <a:ext uri="{FF2B5EF4-FFF2-40B4-BE49-F238E27FC236}">
                <a16:creationId xmlns:a16="http://schemas.microsoft.com/office/drawing/2014/main" id="{E196C8CB-5C4C-4A36-A3DE-C2EFE1D67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6" y="3086100"/>
            <a:ext cx="2828925" cy="1860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03" name="Rectangle 179">
            <a:extLst>
              <a:ext uri="{FF2B5EF4-FFF2-40B4-BE49-F238E27FC236}">
                <a16:creationId xmlns:a16="http://schemas.microsoft.com/office/drawing/2014/main" id="{6EE85E3C-07D0-42DC-9019-9FC3E20B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951414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600" b="1" dirty="0" err="1">
                <a:solidFill>
                  <a:srgbClr val="0000CC"/>
                </a:solidFill>
              </a:rPr>
              <a:t>cpeng</a:t>
            </a:r>
            <a:endParaRPr lang="en-US" altLang="en-US" sz="1600" dirty="0">
              <a:solidFill>
                <a:srgbClr val="0000CC"/>
              </a:solidFill>
            </a:endParaRPr>
          </a:p>
        </p:txBody>
      </p:sp>
      <p:sp>
        <p:nvSpPr>
          <p:cNvPr id="26804" name="Text Box 180">
            <a:extLst>
              <a:ext uri="{FF2B5EF4-FFF2-40B4-BE49-F238E27FC236}">
                <a16:creationId xmlns:a16="http://schemas.microsoft.com/office/drawing/2014/main" id="{9C2822F0-2C6A-43BE-B319-372D9FBB7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4" y="4043363"/>
            <a:ext cx="795337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A50021"/>
                </a:solidFill>
              </a:rPr>
              <a:t>grades</a:t>
            </a:r>
            <a:endParaRPr lang="en-US" altLang="en-US" sz="1400" b="1"/>
          </a:p>
        </p:txBody>
      </p:sp>
      <p:sp>
        <p:nvSpPr>
          <p:cNvPr id="26805" name="Rectangle 181">
            <a:extLst>
              <a:ext uri="{FF2B5EF4-FFF2-40B4-BE49-F238E27FC236}">
                <a16:creationId xmlns:a16="http://schemas.microsoft.com/office/drawing/2014/main" id="{60919FC0-9E3E-46B3-B261-197035E8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Assigning a LIBREF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>
            <a:extLst>
              <a:ext uri="{FF2B5EF4-FFF2-40B4-BE49-F238E27FC236}">
                <a16:creationId xmlns:a16="http://schemas.microsoft.com/office/drawing/2014/main" id="{FC19D0D6-A05D-4818-84D6-F4488F59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191125"/>
            <a:ext cx="2499082" cy="4165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2400" b="1" dirty="0" err="1">
                <a:latin typeface="Courier New" panose="02070309020205020404" pitchFamily="49" charset="0"/>
              </a:rPr>
              <a:t>work.employee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73766876-E973-4F95-9BAD-164B4FA2F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1" y="5191125"/>
            <a:ext cx="1577355" cy="41652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50800" tIns="50800" rIns="50800" bIns="5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employee</a:t>
            </a:r>
          </a:p>
        </p:txBody>
      </p:sp>
      <p:sp>
        <p:nvSpPr>
          <p:cNvPr id="27653" name="AutoShape 4">
            <a:extLst>
              <a:ext uri="{FF2B5EF4-FFF2-40B4-BE49-F238E27FC236}">
                <a16:creationId xmlns:a16="http://schemas.microsoft.com/office/drawing/2014/main" id="{7DB03E3C-9CDD-4506-ABCC-B54F82BC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5191125"/>
            <a:ext cx="1771650" cy="285750"/>
          </a:xfrm>
          <a:prstGeom prst="leftRightArrow">
            <a:avLst>
              <a:gd name="adj1" fmla="val 50000"/>
              <a:gd name="adj2" fmla="val 124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343F018C-0A54-4365-8845-95CACB9E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203200"/>
            <a:ext cx="6143624" cy="615950"/>
          </a:xfrm>
          <a:solidFill>
            <a:schemeClr val="bg1"/>
          </a:solidFill>
          <a:ln w="12700">
            <a:solidFill>
              <a:srgbClr val="003366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00CC"/>
                </a:solidFill>
              </a:rPr>
              <a:t>Temporary &amp; Permanent SAS Filename</a:t>
            </a:r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FCA7EF20-3274-468B-ACE0-D6FABB56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195763"/>
            <a:ext cx="7715250" cy="709612"/>
          </a:xfrm>
          <a:prstGeom prst="rect">
            <a:avLst/>
          </a:prstGeom>
          <a:noFill/>
          <a:ln w="12700" algn="ctr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CC0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err="1">
                <a:solidFill>
                  <a:srgbClr val="0070C0"/>
                </a:solidFill>
              </a:rPr>
              <a:t>libref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work</a:t>
            </a:r>
            <a:r>
              <a:rPr lang="en-US" altLang="en-US" dirty="0">
                <a:solidFill>
                  <a:srgbClr val="0070C0"/>
                </a:solidFill>
              </a:rPr>
              <a:t> can be omitted when you refer to a file in the </a:t>
            </a:r>
            <a:r>
              <a:rPr lang="en-US" altLang="en-US" b="1" dirty="0">
                <a:solidFill>
                  <a:srgbClr val="0070C0"/>
                </a:solidFill>
              </a:rPr>
              <a:t>work</a:t>
            </a:r>
            <a:r>
              <a:rPr lang="en-US" altLang="en-US" dirty="0">
                <a:solidFill>
                  <a:srgbClr val="0070C0"/>
                </a:solidFill>
              </a:rPr>
              <a:t> library. </a:t>
            </a:r>
          </a:p>
          <a:p>
            <a:pPr>
              <a:spcBef>
                <a:spcPct val="20000"/>
              </a:spcBef>
              <a:buClr>
                <a:srgbClr val="FFCC0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The default </a:t>
            </a:r>
            <a:r>
              <a:rPr lang="en-US" altLang="en-US" dirty="0" err="1">
                <a:solidFill>
                  <a:srgbClr val="0070C0"/>
                </a:solidFill>
              </a:rPr>
              <a:t>libref</a:t>
            </a:r>
            <a:r>
              <a:rPr lang="en-US" altLang="en-US" dirty="0">
                <a:solidFill>
                  <a:srgbClr val="0070C0"/>
                </a:solidFill>
              </a:rPr>
              <a:t> is </a:t>
            </a:r>
            <a:r>
              <a:rPr lang="en-US" altLang="en-US" b="1" dirty="0">
                <a:solidFill>
                  <a:srgbClr val="0070C0"/>
                </a:solidFill>
              </a:rPr>
              <a:t>work</a:t>
            </a:r>
            <a:r>
              <a:rPr lang="en-US" altLang="en-US" dirty="0">
                <a:solidFill>
                  <a:srgbClr val="0070C0"/>
                </a:solidFill>
              </a:rPr>
              <a:t> if the </a:t>
            </a:r>
            <a:r>
              <a:rPr lang="en-US" altLang="en-US" dirty="0" err="1">
                <a:solidFill>
                  <a:srgbClr val="0070C0"/>
                </a:solidFill>
              </a:rPr>
              <a:t>libref</a:t>
            </a:r>
            <a:r>
              <a:rPr lang="en-US" altLang="en-US" dirty="0">
                <a:solidFill>
                  <a:srgbClr val="0070C0"/>
                </a:solidFill>
              </a:rPr>
              <a:t> is omitted.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3C181-575F-4ADD-B992-2FDF1954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4" y="1028700"/>
            <a:ext cx="5084097" cy="1390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FD26-F1E6-462C-BAA8-5683CB62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3" y="2530744"/>
            <a:ext cx="5286375" cy="14848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Line 2">
            <a:extLst>
              <a:ext uri="{FF2B5EF4-FFF2-40B4-BE49-F238E27FC236}">
                <a16:creationId xmlns:a16="http://schemas.microsoft.com/office/drawing/2014/main" id="{0A98A853-3461-48E3-A860-FE5D97AB2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1600" y="3430588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21DD065E-ABC9-48DA-AD6E-5364EE46C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150" y="3433763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28C532FD-1016-453A-83B9-210668033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6" y="2976564"/>
            <a:ext cx="404813" cy="230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4D26F5C7-F7E6-4B37-81B3-0BB5EDDBF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1176" y="3621089"/>
            <a:ext cx="4476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35A02450-67C1-4251-8BC8-769FF7B55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8975" y="3433763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7">
            <a:extLst>
              <a:ext uri="{FF2B5EF4-FFF2-40B4-BE49-F238E27FC236}">
                <a16:creationId xmlns:a16="http://schemas.microsoft.com/office/drawing/2014/main" id="{E3403248-D253-4EB9-83BE-FC41722A6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487864"/>
            <a:ext cx="6438900" cy="904863"/>
          </a:xfrm>
          <a:prstGeom prst="rect">
            <a:avLst/>
          </a:prstGeom>
          <a:noFill/>
          <a:ln w="57150" cmpd="thinThick">
            <a:solidFill>
              <a:srgbClr val="000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1600" b="1">
                <a:solidFill>
                  <a:srgbClr val="0000CC"/>
                </a:solidFill>
              </a:rPr>
              <a:t>PROC block consists of SAS statements telling the applications what to do to the data set (e.g print it out, create a cross-tabulation table, perform computations for a statistical analysis.</a:t>
            </a:r>
            <a:endParaRPr lang="en-US" altLang="en-US" sz="1600" b="1">
              <a:solidFill>
                <a:srgbClr val="0000CC"/>
              </a:solidFill>
              <a:latin typeface="Arial Narrow" panose="020B0606020202030204" pitchFamily="34" charset="0"/>
            </a:endParaRPr>
          </a:p>
        </p:txBody>
      </p:sp>
      <p:sp>
        <p:nvSpPr>
          <p:cNvPr id="398344" name="AutoShape 8">
            <a:extLst>
              <a:ext uri="{FF2B5EF4-FFF2-40B4-BE49-F238E27FC236}">
                <a16:creationId xmlns:a16="http://schemas.microsoft.com/office/drawing/2014/main" id="{FF9BF9D4-377A-4758-BA45-E4AF99B2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1833563"/>
            <a:ext cx="1219200" cy="1371600"/>
          </a:xfrm>
          <a:prstGeom prst="flowChartMagneticDisk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rgbClr val="FFFFFF"/>
                </a:solidFill>
                <a:latin typeface="Verdana" pitchFamily="34" charset="0"/>
              </a:rPr>
              <a:t>Raw</a:t>
            </a:r>
            <a:br>
              <a:rPr lang="en-US" sz="2000">
                <a:solidFill>
                  <a:srgbClr val="FFFFFF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FF"/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398345" name="AutoShape 9">
            <a:extLst>
              <a:ext uri="{FF2B5EF4-FFF2-40B4-BE49-F238E27FC236}">
                <a16:creationId xmlns:a16="http://schemas.microsoft.com/office/drawing/2014/main" id="{C364DFE1-E9D8-44B3-84F5-056EAF05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5" y="3738563"/>
            <a:ext cx="1219200" cy="1447800"/>
          </a:xfrm>
          <a:prstGeom prst="flowChartMagneticDisk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2200">
              <a:latin typeface="Verdana" pitchFamily="34" charset="0"/>
            </a:endParaRPr>
          </a:p>
        </p:txBody>
      </p:sp>
      <p:sp>
        <p:nvSpPr>
          <p:cNvPr id="398346" name="AutoShape 10">
            <a:extLst>
              <a:ext uri="{FF2B5EF4-FFF2-40B4-BE49-F238E27FC236}">
                <a16:creationId xmlns:a16="http://schemas.microsoft.com/office/drawing/2014/main" id="{F9E3D58F-994B-4FCC-B26F-751A0C6F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3092451"/>
            <a:ext cx="1143000" cy="722313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rgbClr val="FFFF00"/>
                </a:solidFill>
                <a:latin typeface="Verdana" pitchFamily="34" charset="0"/>
              </a:rPr>
              <a:t>DATA</a:t>
            </a:r>
            <a:br>
              <a:rPr lang="en-US" sz="2000">
                <a:solidFill>
                  <a:srgbClr val="FFFF00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00"/>
                </a:solidFill>
                <a:latin typeface="Verdana" pitchFamily="34" charset="0"/>
              </a:rPr>
              <a:t>Step</a:t>
            </a:r>
          </a:p>
        </p:txBody>
      </p:sp>
      <p:sp>
        <p:nvSpPr>
          <p:cNvPr id="398347" name="AutoShape 11">
            <a:extLst>
              <a:ext uri="{FF2B5EF4-FFF2-40B4-BE49-F238E27FC236}">
                <a16:creationId xmlns:a16="http://schemas.microsoft.com/office/drawing/2014/main" id="{AABE8E16-C275-4978-B6B7-19391943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3078163"/>
            <a:ext cx="1219200" cy="812800"/>
          </a:xfrm>
          <a:prstGeom prst="flowChartDocumen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rgbClr val="FFFFFF"/>
                </a:solidFill>
                <a:latin typeface="Verdana" pitchFamily="34" charset="0"/>
              </a:rPr>
              <a:t>Report</a:t>
            </a:r>
            <a:endParaRPr lang="en-US" sz="20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0B6E567F-DE9C-4AAD-8533-65A0A24F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4179889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  <a:t>SAS</a:t>
            </a:r>
            <a:b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  <a:t>Data Set</a:t>
            </a:r>
          </a:p>
        </p:txBody>
      </p:sp>
      <p:sp>
        <p:nvSpPr>
          <p:cNvPr id="398349" name="AutoShape 13">
            <a:extLst>
              <a:ext uri="{FF2B5EF4-FFF2-40B4-BE49-F238E27FC236}">
                <a16:creationId xmlns:a16="http://schemas.microsoft.com/office/drawing/2014/main" id="{A1A8A6B4-CE51-45C6-8052-EA4A03446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2747963"/>
            <a:ext cx="1219200" cy="1447800"/>
          </a:xfrm>
          <a:prstGeom prst="flowChartMagneticDisk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2200">
              <a:latin typeface="Verdana" pitchFamily="34" charset="0"/>
            </a:endParaRPr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C5AB3C37-6B70-46D2-AE7D-62D378D9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3189289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  <a:t>SAS</a:t>
            </a:r>
            <a:b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en-US" sz="2000">
                <a:solidFill>
                  <a:srgbClr val="FFFFFF"/>
                </a:solidFill>
                <a:latin typeface="Verdana" panose="020B0604030504040204" pitchFamily="34" charset="0"/>
              </a:rPr>
              <a:t>Data Set</a:t>
            </a:r>
          </a:p>
        </p:txBody>
      </p:sp>
      <p:sp>
        <p:nvSpPr>
          <p:cNvPr id="398351" name="AutoShape 15">
            <a:extLst>
              <a:ext uri="{FF2B5EF4-FFF2-40B4-BE49-F238E27FC236}">
                <a16:creationId xmlns:a16="http://schemas.microsoft.com/office/drawing/2014/main" id="{2C9C2886-1CD9-4966-932B-FB45AB06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092451"/>
            <a:ext cx="1143000" cy="722313"/>
          </a:xfrm>
          <a:prstGeom prst="flowChartProcess">
            <a:avLst/>
          </a:prstGeom>
          <a:solidFill>
            <a:schemeClr val="accent2"/>
          </a:solidFill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>
                <a:solidFill>
                  <a:srgbClr val="FFFF00"/>
                </a:solidFill>
                <a:latin typeface="Verdana" pitchFamily="34" charset="0"/>
              </a:rPr>
              <a:t>PROC</a:t>
            </a:r>
            <a:br>
              <a:rPr lang="en-US" sz="2000">
                <a:solidFill>
                  <a:srgbClr val="FFFF00"/>
                </a:solidFill>
                <a:latin typeface="Verdana" pitchFamily="34" charset="0"/>
              </a:rPr>
            </a:br>
            <a:r>
              <a:rPr lang="en-US" sz="2000">
                <a:solidFill>
                  <a:srgbClr val="FFFF00"/>
                </a:solidFill>
                <a:latin typeface="Verdana" pitchFamily="34" charset="0"/>
              </a:rPr>
              <a:t>Step</a:t>
            </a:r>
          </a:p>
        </p:txBody>
      </p:sp>
      <p:sp>
        <p:nvSpPr>
          <p:cNvPr id="28689" name="AutoShape 16">
            <a:extLst>
              <a:ext uri="{FF2B5EF4-FFF2-40B4-BE49-F238E27FC236}">
                <a16:creationId xmlns:a16="http://schemas.microsoft.com/office/drawing/2014/main" id="{AC2879C9-CC45-4EC5-805B-CCAEAC34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282825"/>
            <a:ext cx="215900" cy="787400"/>
          </a:xfrm>
          <a:prstGeom prst="downArrow">
            <a:avLst>
              <a:gd name="adj1" fmla="val 50000"/>
              <a:gd name="adj2" fmla="val 91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AutoShape 17">
            <a:extLst>
              <a:ext uri="{FF2B5EF4-FFF2-40B4-BE49-F238E27FC236}">
                <a16:creationId xmlns:a16="http://schemas.microsoft.com/office/drawing/2014/main" id="{53567A38-FAFC-4417-AAF0-7FA3559F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3921125"/>
            <a:ext cx="241300" cy="546100"/>
          </a:xfrm>
          <a:prstGeom prst="upArrow">
            <a:avLst>
              <a:gd name="adj1" fmla="val 50000"/>
              <a:gd name="adj2" fmla="val 565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Rectangle 18">
            <a:extLst>
              <a:ext uri="{FF2B5EF4-FFF2-40B4-BE49-F238E27FC236}">
                <a16:creationId xmlns:a16="http://schemas.microsoft.com/office/drawing/2014/main" id="{50BE15DD-719D-4F23-B8C3-D09D85B8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286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CC"/>
                </a:solidFill>
                <a:latin typeface="Georgia" panose="02040502050405020303" pitchFamily="18" charset="0"/>
              </a:rPr>
              <a:t>General Form of a SAS Program</a:t>
            </a:r>
          </a:p>
        </p:txBody>
      </p:sp>
      <p:sp>
        <p:nvSpPr>
          <p:cNvPr id="28692" name="Rectangle 19">
            <a:extLst>
              <a:ext uri="{FF2B5EF4-FFF2-40B4-BE49-F238E27FC236}">
                <a16:creationId xmlns:a16="http://schemas.microsoft.com/office/drawing/2014/main" id="{78FDC3C1-8D5D-42E3-A0EA-EADCADD1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1336676"/>
            <a:ext cx="6356350" cy="9255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1600" b="1">
                <a:solidFill>
                  <a:srgbClr val="0000CC"/>
                </a:solidFill>
              </a:rPr>
              <a:t>DATA block consists of SAS statements telling the application </a:t>
            </a:r>
          </a:p>
          <a:p>
            <a:pPr algn="l">
              <a:lnSpc>
                <a:spcPct val="110000"/>
              </a:lnSpc>
            </a:pPr>
            <a:r>
              <a:rPr lang="en-US" altLang="en-US" sz="1600" b="1">
                <a:solidFill>
                  <a:srgbClr val="0000CC"/>
                </a:solidFill>
              </a:rPr>
              <a:t>what to do with the data set (e.g input formats, variable names, </a:t>
            </a:r>
          </a:p>
          <a:p>
            <a:pPr algn="l">
              <a:lnSpc>
                <a:spcPct val="110000"/>
              </a:lnSpc>
            </a:pPr>
            <a:r>
              <a:rPr lang="en-US" altLang="en-US" sz="1600" b="1">
                <a:solidFill>
                  <a:srgbClr val="0000CC"/>
                </a:solidFill>
              </a:rPr>
              <a:t>create new variables, etc.)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>
            <a:extLst>
              <a:ext uri="{FF2B5EF4-FFF2-40B4-BE49-F238E27FC236}">
                <a16:creationId xmlns:a16="http://schemas.microsoft.com/office/drawing/2014/main" id="{9B3D60E4-53D0-47E1-83AA-482DF72D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2286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99"/>
                </a:solidFill>
                <a:latin typeface="Helvetica" panose="020B0604020202020204" pitchFamily="34" charset="0"/>
              </a:rPr>
              <a:t>Some Naming Rules of SAS</a:t>
            </a:r>
          </a:p>
        </p:txBody>
      </p:sp>
      <p:sp>
        <p:nvSpPr>
          <p:cNvPr id="29700" name="Text Box 7">
            <a:extLst>
              <a:ext uri="{FF2B5EF4-FFF2-40B4-BE49-F238E27FC236}">
                <a16:creationId xmlns:a16="http://schemas.microsoft.com/office/drawing/2014/main" id="{C675D914-0CED-4077-8C63-0151DB3A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168401"/>
            <a:ext cx="7924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SAS statement ends in a semicolon (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)!!!!!!!!</a:t>
            </a:r>
          </a:p>
          <a:p>
            <a:pPr algn="l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variable and data set names must start with a </a:t>
            </a: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an </a:t>
            </a: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underscore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(_).</a:t>
            </a:r>
          </a:p>
          <a:p>
            <a:pPr algn="l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Names can contain only letters, numerals, and the underscore. No %$!*&amp;#@.</a:t>
            </a:r>
          </a:p>
          <a:p>
            <a:pPr algn="l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SAS is case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insensitive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Body, body,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all the same name to SAS).</a:t>
            </a:r>
          </a:p>
          <a:p>
            <a:pPr algn="l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	There are no restrictions on where in the line statements start or stop and commands may be wrapped onto multiple lines.</a:t>
            </a:r>
          </a:p>
          <a:p>
            <a:pPr algn="l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	All variable and data set names must be </a:t>
            </a: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thirty-two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(32) or fewer characters in length (8 characters in SAS V6.12 or lower).</a:t>
            </a:r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A4C33BA3-960A-4917-B1CA-031D8C17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4872038"/>
            <a:ext cx="775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 i="1" dirty="0">
                <a:solidFill>
                  <a:srgbClr val="CC3300"/>
                </a:solidFill>
              </a:rPr>
              <a:t>For this class in order to make SAS programs easier to read, we will </a:t>
            </a:r>
          </a:p>
          <a:p>
            <a:pPr algn="l"/>
            <a:r>
              <a:rPr lang="en-US" altLang="en-US" b="1" i="1" dirty="0">
                <a:solidFill>
                  <a:srgbClr val="CC3300"/>
                </a:solidFill>
              </a:rPr>
              <a:t>(require) attempt to have each new SAS statement start on a new line.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>
            <a:extLst>
              <a:ext uri="{FF2B5EF4-FFF2-40B4-BE49-F238E27FC236}">
                <a16:creationId xmlns:a16="http://schemas.microsoft.com/office/drawing/2014/main" id="{48E78F93-08DF-4F27-A5CF-60A734F8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99"/>
                </a:solidFill>
                <a:latin typeface="Helvetica" panose="020B0604020202020204" pitchFamily="34" charset="0"/>
              </a:rPr>
              <a:t>General Form of a SAS Program</a:t>
            </a:r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96DF679F-0E4C-43CE-B2B8-77763020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1133476"/>
            <a:ext cx="7864475" cy="454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 programs (scripts) are composed of DATA block and </a:t>
            </a:r>
            <a:r>
              <a:rPr lang="en-US" alt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Blocks.</a:t>
            </a:r>
          </a:p>
          <a:p>
            <a:pPr algn="l">
              <a:lnSpc>
                <a:spcPct val="110000"/>
              </a:lnSpc>
            </a:pPr>
            <a:endParaRPr lang="en-US" alt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Tx/>
              <a:buAutoNum type="arabicPeriod"/>
            </a:pP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 block consists of SAS statements telling the application what to do with the data set (</a:t>
            </a:r>
            <a:r>
              <a:rPr lang="en-US" alt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input formats, variable names, create new variables, etc.)</a:t>
            </a:r>
          </a:p>
          <a:p>
            <a:pPr algn="l">
              <a:lnSpc>
                <a:spcPct val="110000"/>
              </a:lnSpc>
            </a:pPr>
            <a:endParaRPr lang="en-US" alt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  PROC block consists of SAS statements telling the applications what to do to the data set (</a:t>
            </a:r>
            <a:r>
              <a:rPr lang="en-US" alt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print it out, create a cross-tabulation table, perform computations for a statistical analysis.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9D2B6563-8C14-49CF-A0CC-5E128616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30188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A Simple SAS Program</a:t>
            </a: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id="{DD2F0621-BAAC-4E31-BC46-8615CC175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551113"/>
            <a:ext cx="81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DATA</a:t>
            </a:r>
          </a:p>
          <a:p>
            <a:r>
              <a:rPr lang="en-US" altLang="en-US" b="1"/>
              <a:t>STEP</a:t>
            </a:r>
          </a:p>
        </p:txBody>
      </p:sp>
      <p:sp>
        <p:nvSpPr>
          <p:cNvPr id="2054" name="Text Box 7">
            <a:extLst>
              <a:ext uri="{FF2B5EF4-FFF2-40B4-BE49-F238E27FC236}">
                <a16:creationId xmlns:a16="http://schemas.microsoft.com/office/drawing/2014/main" id="{18407B6B-92B9-4D45-9644-5D6388B8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8150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PROC</a:t>
            </a:r>
          </a:p>
          <a:p>
            <a:r>
              <a:rPr lang="en-US" altLang="en-US" b="1"/>
              <a:t>STEP</a:t>
            </a:r>
          </a:p>
        </p:txBody>
      </p:sp>
      <p:graphicFrame>
        <p:nvGraphicFramePr>
          <p:cNvPr id="2050" name="Object 11">
            <a:extLst>
              <a:ext uri="{FF2B5EF4-FFF2-40B4-BE49-F238E27FC236}">
                <a16:creationId xmlns:a16="http://schemas.microsoft.com/office/drawing/2014/main" id="{8ECC85E1-040B-432F-823F-6CA07F1602D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497263" y="1131889"/>
          <a:ext cx="54864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4" imgW="4105848" imgH="3247619" progId="Paint.Picture">
                  <p:embed/>
                </p:oleObj>
              </mc:Choice>
              <mc:Fallback>
                <p:oleObj name="Bitmap Image" r:id="rId4" imgW="4105848" imgH="3247619" progId="Paint.Picture">
                  <p:embed/>
                  <p:pic>
                    <p:nvPicPr>
                      <p:cNvPr id="2050" name="Object 11">
                        <a:extLst>
                          <a:ext uri="{FF2B5EF4-FFF2-40B4-BE49-F238E27FC236}">
                            <a16:creationId xmlns:a16="http://schemas.microsoft.com/office/drawing/2014/main" id="{8ECC85E1-040B-432F-823F-6CA07F1602D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1131889"/>
                        <a:ext cx="5486400" cy="434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3">
            <a:extLst>
              <a:ext uri="{FF2B5EF4-FFF2-40B4-BE49-F238E27FC236}">
                <a16:creationId xmlns:a16="http://schemas.microsoft.com/office/drawing/2014/main" id="{95C5F632-ACE9-4EE1-A714-CA0FC3C8A754}"/>
              </a:ext>
            </a:extLst>
          </p:cNvPr>
          <p:cNvSpPr>
            <a:spLocks/>
          </p:cNvSpPr>
          <p:nvPr/>
        </p:nvSpPr>
        <p:spPr bwMode="auto">
          <a:xfrm>
            <a:off x="3314700" y="1816100"/>
            <a:ext cx="114300" cy="2184400"/>
          </a:xfrm>
          <a:prstGeom prst="leftBrace">
            <a:avLst>
              <a:gd name="adj1" fmla="val 159259"/>
              <a:gd name="adj2" fmla="val 50000"/>
            </a:avLst>
          </a:prstGeom>
          <a:solidFill>
            <a:schemeClr val="bg1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6" name="AutoShape 14">
            <a:extLst>
              <a:ext uri="{FF2B5EF4-FFF2-40B4-BE49-F238E27FC236}">
                <a16:creationId xmlns:a16="http://schemas.microsoft.com/office/drawing/2014/main" id="{9852D085-47BE-4F78-8B9E-0DD9480E8827}"/>
              </a:ext>
            </a:extLst>
          </p:cNvPr>
          <p:cNvSpPr>
            <a:spLocks/>
          </p:cNvSpPr>
          <p:nvPr/>
        </p:nvSpPr>
        <p:spPr bwMode="auto">
          <a:xfrm>
            <a:off x="3378200" y="4229100"/>
            <a:ext cx="88900" cy="901700"/>
          </a:xfrm>
          <a:prstGeom prst="leftBrace">
            <a:avLst>
              <a:gd name="adj1" fmla="val 845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A15245B-FA68-408E-9403-B7CC091742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1619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FF6C6C-8189-4AA8-8513-01273DC37422}" type="slidenum">
              <a:rPr lang="en-US" altLang="en-US">
                <a:latin typeface="Times" panose="02020603050405020304" pitchFamily="18" charset="0"/>
              </a:rPr>
              <a:pPr/>
              <a:t>17</a:t>
            </a:fld>
            <a:r>
              <a:rPr lang="en-US" altLang="en-US">
                <a:latin typeface="Times" panose="02020603050405020304" pitchFamily="18" charset="0"/>
              </a:rPr>
              <a:t>/74</a:t>
            </a:r>
          </a:p>
        </p:txBody>
      </p:sp>
      <p:pic>
        <p:nvPicPr>
          <p:cNvPr id="31747" name="Picture 8">
            <a:extLst>
              <a:ext uri="{FF2B5EF4-FFF2-40B4-BE49-F238E27FC236}">
                <a16:creationId xmlns:a16="http://schemas.microsoft.com/office/drawing/2014/main" id="{2536F0FA-5053-4303-AA98-C7BE35BD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152" y="-1"/>
            <a:ext cx="12282151" cy="70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1E01B7E6-8DFC-4924-B95A-43D8C368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3A84A-6E15-4813-9235-6EA4514C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3" y="1000125"/>
            <a:ext cx="71532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>
            <a:extLst>
              <a:ext uri="{FF2B5EF4-FFF2-40B4-BE49-F238E27FC236}">
                <a16:creationId xmlns:a16="http://schemas.microsoft.com/office/drawing/2014/main" id="{3897D33C-1D6B-4DFD-974B-AE8951D910D5}"/>
              </a:ext>
            </a:extLst>
          </p:cNvPr>
          <p:cNvGrpSpPr>
            <a:grpSpLocks/>
          </p:cNvGrpSpPr>
          <p:nvPr/>
        </p:nvGrpSpPr>
        <p:grpSpPr bwMode="auto">
          <a:xfrm>
            <a:off x="3289300" y="1422401"/>
            <a:ext cx="6338888" cy="4225925"/>
            <a:chOff x="504" y="720"/>
            <a:chExt cx="4761" cy="3462"/>
          </a:xfrm>
        </p:grpSpPr>
        <p:cxnSp>
          <p:nvCxnSpPr>
            <p:cNvPr id="32773" name="AutoShape 4">
              <a:extLst>
                <a:ext uri="{FF2B5EF4-FFF2-40B4-BE49-F238E27FC236}">
                  <a16:creationId xmlns:a16="http://schemas.microsoft.com/office/drawing/2014/main" id="{188E2DE2-083C-45A2-A423-A0B7A7143FB4}"/>
                </a:ext>
              </a:extLst>
            </p:cNvPr>
            <p:cNvCxnSpPr>
              <a:cxnSpLocks noChangeShapeType="1"/>
              <a:stCxn id="32785" idx="1"/>
              <a:endCxn id="399371" idx="0"/>
            </p:cNvCxnSpPr>
            <p:nvPr/>
          </p:nvCxnSpPr>
          <p:spPr bwMode="auto">
            <a:xfrm rot="10800000" flipV="1">
              <a:off x="1104" y="3241"/>
              <a:ext cx="1259" cy="125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4" name="AutoShape 5">
              <a:extLst>
                <a:ext uri="{FF2B5EF4-FFF2-40B4-BE49-F238E27FC236}">
                  <a16:creationId xmlns:a16="http://schemas.microsoft.com/office/drawing/2014/main" id="{9967E67D-1243-4930-B760-366EAF55D0F6}"/>
                </a:ext>
              </a:extLst>
            </p:cNvPr>
            <p:cNvCxnSpPr>
              <a:cxnSpLocks noChangeShapeType="1"/>
              <a:stCxn id="32785" idx="3"/>
              <a:endCxn id="399372" idx="0"/>
            </p:cNvCxnSpPr>
            <p:nvPr/>
          </p:nvCxnSpPr>
          <p:spPr bwMode="auto">
            <a:xfrm>
              <a:off x="3419" y="3241"/>
              <a:ext cx="1237" cy="125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366" name="Rectangle 6">
              <a:extLst>
                <a:ext uri="{FF2B5EF4-FFF2-40B4-BE49-F238E27FC236}">
                  <a16:creationId xmlns:a16="http://schemas.microsoft.com/office/drawing/2014/main" id="{99F1DC14-D645-4D84-8B09-26EF79A3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20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67" name="Rectangle 7">
              <a:extLst>
                <a:ext uri="{FF2B5EF4-FFF2-40B4-BE49-F238E27FC236}">
                  <a16:creationId xmlns:a16="http://schemas.microsoft.com/office/drawing/2014/main" id="{AD59DB8B-E38F-4A78-810E-34C166B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720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68" name="Rectangle 8">
              <a:extLst>
                <a:ext uri="{FF2B5EF4-FFF2-40B4-BE49-F238E27FC236}">
                  <a16:creationId xmlns:a16="http://schemas.microsoft.com/office/drawing/2014/main" id="{70E17309-0E24-488E-8427-35BE147A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720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69" name="Rectangle 9">
              <a:extLst>
                <a:ext uri="{FF2B5EF4-FFF2-40B4-BE49-F238E27FC236}">
                  <a16:creationId xmlns:a16="http://schemas.microsoft.com/office/drawing/2014/main" id="{78A16E66-9C7C-4CE4-B786-98F436686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831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70" name="Rectangle 10">
              <a:extLst>
                <a:ext uri="{FF2B5EF4-FFF2-40B4-BE49-F238E27FC236}">
                  <a16:creationId xmlns:a16="http://schemas.microsoft.com/office/drawing/2014/main" id="{3F326C7C-802D-4BCD-BE22-F2221ECB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839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71" name="Rectangle 11">
              <a:extLst>
                <a:ext uri="{FF2B5EF4-FFF2-40B4-BE49-F238E27FC236}">
                  <a16:creationId xmlns:a16="http://schemas.microsoft.com/office/drawing/2014/main" id="{6EA1443F-E407-4460-8C6F-A649859A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367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9372" name="Rectangle 12">
              <a:extLst>
                <a:ext uri="{FF2B5EF4-FFF2-40B4-BE49-F238E27FC236}">
                  <a16:creationId xmlns:a16="http://schemas.microsoft.com/office/drawing/2014/main" id="{FB5AE250-EACB-4F5E-AC6A-2917D4230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367"/>
              <a:ext cx="1199" cy="81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782" name="Text Box 13">
              <a:extLst>
                <a:ext uri="{FF2B5EF4-FFF2-40B4-BE49-F238E27FC236}">
                  <a16:creationId xmlns:a16="http://schemas.microsoft.com/office/drawing/2014/main" id="{27D31F26-BED8-4DB9-8631-C245DCD14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912"/>
              <a:ext cx="1199" cy="5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Data </a:t>
              </a:r>
              <a:br>
                <a:rPr lang="en-US" altLang="en-US" sz="2000" b="1"/>
              </a:br>
              <a:r>
                <a:rPr lang="en-US" altLang="en-US" sz="2000" b="1"/>
                <a:t>Entry</a:t>
              </a:r>
            </a:p>
          </p:txBody>
        </p:sp>
        <p:sp>
          <p:nvSpPr>
            <p:cNvPr id="32783" name="Text Box 14">
              <a:extLst>
                <a:ext uri="{FF2B5EF4-FFF2-40B4-BE49-F238E27FC236}">
                  <a16:creationId xmlns:a16="http://schemas.microsoft.com/office/drawing/2014/main" id="{F16266B6-1F55-4EC9-B4F0-E086CE3CD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" y="912"/>
              <a:ext cx="1199" cy="62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External</a:t>
              </a:r>
              <a:r>
                <a:rPr lang="en-US" altLang="en-US" sz="2400" b="1"/>
                <a:t> </a:t>
              </a:r>
              <a:r>
                <a:rPr lang="en-US" altLang="en-US" sz="2000" b="1"/>
                <a:t>File</a:t>
              </a:r>
            </a:p>
          </p:txBody>
        </p:sp>
        <p:sp>
          <p:nvSpPr>
            <p:cNvPr id="32784" name="Text Box 15">
              <a:extLst>
                <a:ext uri="{FF2B5EF4-FFF2-40B4-BE49-F238E27FC236}">
                  <a16:creationId xmlns:a16="http://schemas.microsoft.com/office/drawing/2014/main" id="{FC38B3B3-5CC7-43CF-96FB-FE5F57B87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" y="1974"/>
              <a:ext cx="1199" cy="58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Conversion Process</a:t>
              </a:r>
            </a:p>
          </p:txBody>
        </p:sp>
        <p:sp>
          <p:nvSpPr>
            <p:cNvPr id="32785" name="Text Box 16">
              <a:extLst>
                <a:ext uri="{FF2B5EF4-FFF2-40B4-BE49-F238E27FC236}">
                  <a16:creationId xmlns:a16="http://schemas.microsoft.com/office/drawing/2014/main" id="{F4AE77CE-225D-40CD-AC9C-6E4904234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981"/>
              <a:ext cx="1056" cy="5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SAS </a:t>
              </a:r>
              <a:br>
                <a:rPr lang="en-US" altLang="en-US" sz="2000" b="1"/>
              </a:br>
              <a:r>
                <a:rPr lang="en-US" altLang="en-US" sz="2000" b="1"/>
                <a:t>Data Set</a:t>
              </a:r>
            </a:p>
          </p:txBody>
        </p:sp>
        <p:sp>
          <p:nvSpPr>
            <p:cNvPr id="32786" name="Text Box 17">
              <a:extLst>
                <a:ext uri="{FF2B5EF4-FFF2-40B4-BE49-F238E27FC236}">
                  <a16:creationId xmlns:a16="http://schemas.microsoft.com/office/drawing/2014/main" id="{89EA2222-451B-48F6-9FE9-BDD8136DE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3509"/>
              <a:ext cx="1199" cy="5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Descriptor Portion</a:t>
              </a:r>
            </a:p>
          </p:txBody>
        </p:sp>
        <p:sp>
          <p:nvSpPr>
            <p:cNvPr id="32787" name="Text Box 18">
              <a:extLst>
                <a:ext uri="{FF2B5EF4-FFF2-40B4-BE49-F238E27FC236}">
                  <a16:creationId xmlns:a16="http://schemas.microsoft.com/office/drawing/2014/main" id="{CB5FDB81-2209-438F-A5F6-7199CE09B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509"/>
              <a:ext cx="1199" cy="5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Data Portion</a:t>
              </a:r>
            </a:p>
          </p:txBody>
        </p:sp>
        <p:cxnSp>
          <p:nvCxnSpPr>
            <p:cNvPr id="32788" name="AutoShape 19">
              <a:extLst>
                <a:ext uri="{FF2B5EF4-FFF2-40B4-BE49-F238E27FC236}">
                  <a16:creationId xmlns:a16="http://schemas.microsoft.com/office/drawing/2014/main" id="{DC149115-93C3-4740-90A6-D829B9D0742D}"/>
                </a:ext>
              </a:extLst>
            </p:cNvPr>
            <p:cNvCxnSpPr>
              <a:cxnSpLocks noChangeShapeType="1"/>
              <a:stCxn id="399369" idx="2"/>
              <a:endCxn id="399370" idx="0"/>
            </p:cNvCxnSpPr>
            <p:nvPr/>
          </p:nvCxnSpPr>
          <p:spPr bwMode="auto">
            <a:xfrm>
              <a:off x="2880" y="2646"/>
              <a:ext cx="0" cy="19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20">
              <a:extLst>
                <a:ext uri="{FF2B5EF4-FFF2-40B4-BE49-F238E27FC236}">
                  <a16:creationId xmlns:a16="http://schemas.microsoft.com/office/drawing/2014/main" id="{DB21E29A-A396-408E-9905-4F3C739CCFA6}"/>
                </a:ext>
              </a:extLst>
            </p:cNvPr>
            <p:cNvCxnSpPr>
              <a:cxnSpLocks noChangeShapeType="1"/>
              <a:stCxn id="399367" idx="2"/>
              <a:endCxn id="399369" idx="0"/>
            </p:cNvCxnSpPr>
            <p:nvPr/>
          </p:nvCxnSpPr>
          <p:spPr bwMode="auto">
            <a:xfrm>
              <a:off x="2880" y="1536"/>
              <a:ext cx="0" cy="29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21">
              <a:extLst>
                <a:ext uri="{FF2B5EF4-FFF2-40B4-BE49-F238E27FC236}">
                  <a16:creationId xmlns:a16="http://schemas.microsoft.com/office/drawing/2014/main" id="{52AEAE4F-18BA-40C8-9715-AD8D4AF7326A}"/>
                </a:ext>
              </a:extLst>
            </p:cNvPr>
            <p:cNvCxnSpPr>
              <a:cxnSpLocks noChangeShapeType="1"/>
              <a:stCxn id="399366" idx="2"/>
              <a:endCxn id="399368" idx="2"/>
            </p:cNvCxnSpPr>
            <p:nvPr/>
          </p:nvCxnSpPr>
          <p:spPr bwMode="auto">
            <a:xfrm rot="16200000" flipH="1">
              <a:off x="2879" y="-239"/>
              <a:ext cx="1" cy="3552"/>
            </a:xfrm>
            <a:prstGeom prst="bentConnector3">
              <a:avLst>
                <a:gd name="adj1" fmla="val 14400005"/>
              </a:avLst>
            </a:prstGeom>
            <a:noFill/>
            <a:ln w="571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Text Box 22">
              <a:extLst>
                <a:ext uri="{FF2B5EF4-FFF2-40B4-BE49-F238E27FC236}">
                  <a16:creationId xmlns:a16="http://schemas.microsoft.com/office/drawing/2014/main" id="{349A5C08-A881-43B4-AA53-32D5E3F53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768"/>
              <a:ext cx="1199" cy="82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Other Software Files</a:t>
              </a:r>
            </a:p>
          </p:txBody>
        </p:sp>
      </p:grpSp>
      <p:sp>
        <p:nvSpPr>
          <p:cNvPr id="32772" name="Rectangle 24">
            <a:extLst>
              <a:ext uri="{FF2B5EF4-FFF2-40B4-BE49-F238E27FC236}">
                <a16:creationId xmlns:a16="http://schemas.microsoft.com/office/drawing/2014/main" id="{9BBACE80-016D-46D7-B57A-A0274737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231" y="233042"/>
            <a:ext cx="7432362" cy="5238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Creating SAS Datasets: Process and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1">
            <a:extLst>
              <a:ext uri="{FF2B5EF4-FFF2-40B4-BE49-F238E27FC236}">
                <a16:creationId xmlns:a16="http://schemas.microsoft.com/office/drawing/2014/main" id="{586EB654-E40E-4274-B84D-1E1C3A44E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87800" y="177801"/>
            <a:ext cx="4076700" cy="538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Objectives</a:t>
            </a:r>
          </a:p>
        </p:txBody>
      </p:sp>
      <p:sp>
        <p:nvSpPr>
          <p:cNvPr id="18436" name="Text Box 12">
            <a:extLst>
              <a:ext uri="{FF2B5EF4-FFF2-40B4-BE49-F238E27FC236}">
                <a16:creationId xmlns:a16="http://schemas.microsoft.com/office/drawing/2014/main" id="{864F5B44-990D-4277-AE2E-177CCDD04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1054100"/>
            <a:ext cx="756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To familiarize you with programming in the SAS language. After completing this course, you should be able to: </a:t>
            </a:r>
          </a:p>
        </p:txBody>
      </p:sp>
      <p:sp>
        <p:nvSpPr>
          <p:cNvPr id="18437" name="Rectangle 13">
            <a:extLst>
              <a:ext uri="{FF2B5EF4-FFF2-40B4-BE49-F238E27FC236}">
                <a16:creationId xmlns:a16="http://schemas.microsoft.com/office/drawing/2014/main" id="{36F55FCF-373E-4205-B032-1B83ACDA8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4900" y="1892300"/>
            <a:ext cx="7734300" cy="3771382"/>
          </a:xfrm>
          <a:noFill/>
          <a:ln w="2857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SAS data sets from multiple sources, including direct input, external text files, and dataset generated from other applications. </a:t>
            </a:r>
          </a:p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SAS data sets out in appropriate format and stored it in certain directory.</a:t>
            </a:r>
          </a:p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appropriate techniques to combine data sets, subset data sets, extract certain observations from datasets</a:t>
            </a:r>
          </a:p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basic SAS graphs and generate basic reports using appropriate procedures. </a:t>
            </a:r>
          </a:p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Perform basic statistical analyses of data. </a:t>
            </a:r>
          </a:p>
          <a:p>
            <a:pPr marL="404813" indent="-404813" eaLnBrk="1" hangingPunct="1"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Prepare for the Base SAS Programming Certification Exam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4">
            <a:extLst>
              <a:ext uri="{FF2B5EF4-FFF2-40B4-BE49-F238E27FC236}">
                <a16:creationId xmlns:a16="http://schemas.microsoft.com/office/drawing/2014/main" id="{9BBACE80-016D-46D7-B57A-A0274737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Datasets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1D6C8-79EE-4C0C-B897-E495955F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847850"/>
            <a:ext cx="7238718" cy="2828924"/>
          </a:xfrm>
          <a:prstGeom prst="rect">
            <a:avLst/>
          </a:prstGeom>
          <a:effectLst>
            <a:reflection stA="99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108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">
            <a:extLst>
              <a:ext uri="{FF2B5EF4-FFF2-40B4-BE49-F238E27FC236}">
                <a16:creationId xmlns:a16="http://schemas.microsoft.com/office/drawing/2014/main" id="{5325EECF-A548-44B1-8468-32E7158C5DC3}"/>
              </a:ext>
            </a:extLst>
          </p:cNvPr>
          <p:cNvGrpSpPr>
            <a:grpSpLocks/>
          </p:cNvGrpSpPr>
          <p:nvPr/>
        </p:nvGrpSpPr>
        <p:grpSpPr bwMode="auto">
          <a:xfrm>
            <a:off x="2797940" y="1654176"/>
            <a:ext cx="6803261" cy="4113171"/>
            <a:chOff x="1440" y="-627"/>
            <a:chExt cx="4080" cy="6174"/>
          </a:xfrm>
        </p:grpSpPr>
        <p:sp>
          <p:nvSpPr>
            <p:cNvPr id="33798" name="Text Box 3">
              <a:extLst>
                <a:ext uri="{FF2B5EF4-FFF2-40B4-BE49-F238E27FC236}">
                  <a16:creationId xmlns:a16="http://schemas.microsoft.com/office/drawing/2014/main" id="{187E987B-9EBE-4BDB-B997-44341A4A4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-627"/>
              <a:ext cx="4080" cy="37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bIns="0" anchor="b">
              <a:spAutoFit/>
            </a:bodyPr>
            <a:lstStyle>
              <a:lvl1pPr eaLnBrk="0" hangingPunct="0"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16038" algn="l"/>
                  <a:tab pos="29098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General data set information 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2000" b="1" dirty="0">
                  <a:latin typeface="Courier New" panose="02070309020205020404" pitchFamily="49" charset="0"/>
                </a:rPr>
                <a:t>* data set name	 * data set label</a:t>
              </a:r>
            </a:p>
            <a:p>
              <a:pPr algn="l"/>
              <a:r>
                <a:rPr lang="en-US" altLang="en-US" sz="2000" b="1" dirty="0">
                  <a:latin typeface="Courier New" panose="02070309020205020404" pitchFamily="49" charset="0"/>
                </a:rPr>
                <a:t>* date/time created	 * storage information</a:t>
              </a:r>
            </a:p>
            <a:p>
              <a:pPr algn="l"/>
              <a:r>
                <a:rPr lang="en-US" altLang="en-US" sz="2000" b="1" dirty="0">
                  <a:latin typeface="Courier New" panose="02070309020205020404" pitchFamily="49" charset="0"/>
                </a:rPr>
                <a:t>* number of observations</a:t>
              </a:r>
            </a:p>
            <a:p>
              <a:pPr algn="l"/>
              <a:endParaRPr lang="en-US" altLang="en-US" sz="2000" b="1" dirty="0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2000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Information for each variable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  <a:p>
              <a:pPr algn="l"/>
              <a:r>
                <a:rPr lang="en-US" altLang="en-US" sz="2000" b="1" dirty="0">
                  <a:latin typeface="Courier New" panose="02070309020205020404" pitchFamily="49" charset="0"/>
                </a:rPr>
                <a:t>* Name 	* Type 	 * Length	* Position</a:t>
              </a:r>
            </a:p>
            <a:p>
              <a:pPr algn="l"/>
              <a:r>
                <a:rPr lang="en-US" altLang="en-US" sz="2000" b="1" dirty="0">
                  <a:latin typeface="Courier New" panose="02070309020205020404" pitchFamily="49" charset="0"/>
                </a:rPr>
                <a:t>* Format	* </a:t>
              </a:r>
              <a:r>
                <a:rPr lang="en-US" altLang="en-US" sz="2000" b="1" dirty="0" err="1">
                  <a:latin typeface="Courier New" panose="02070309020205020404" pitchFamily="49" charset="0"/>
                </a:rPr>
                <a:t>Informat</a:t>
              </a:r>
              <a:r>
                <a:rPr lang="en-US" altLang="en-US" sz="2000" b="1" dirty="0">
                  <a:latin typeface="Courier New" panose="02070309020205020404" pitchFamily="49" charset="0"/>
                </a:rPr>
                <a:t>	 * Label</a:t>
              </a:r>
            </a:p>
          </p:txBody>
        </p:sp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BD9A73AE-B9F6-44AC-AF4A-6CC40CA3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74"/>
              <a:ext cx="4080" cy="23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6" name="Text Box 7">
            <a:extLst>
              <a:ext uri="{FF2B5EF4-FFF2-40B4-BE49-F238E27FC236}">
                <a16:creationId xmlns:a16="http://schemas.microsoft.com/office/drawing/2014/main" id="{C8AE5167-1016-4AC4-825E-8CC36ACE1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1" y="992188"/>
            <a:ext cx="6329363" cy="369332"/>
          </a:xfrm>
          <a:prstGeom prst="rect">
            <a:avLst/>
          </a:prstGeom>
          <a:noFill/>
          <a:ln w="19050">
            <a:solidFill>
              <a:srgbClr val="0033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SAS data sets have a descriptor portion and a data portion.</a:t>
            </a:r>
          </a:p>
        </p:txBody>
      </p:sp>
      <p:sp>
        <p:nvSpPr>
          <p:cNvPr id="33797" name="Rectangle 9">
            <a:extLst>
              <a:ext uri="{FF2B5EF4-FFF2-40B4-BE49-F238E27FC236}">
                <a16:creationId xmlns:a16="http://schemas.microsoft.com/office/drawing/2014/main" id="{2F6C1808-978C-4038-A875-73EDB094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99"/>
                </a:solidFill>
                <a:latin typeface="Helvetica" panose="020B0604020202020204" pitchFamily="34" charset="0"/>
              </a:rPr>
              <a:t>SAS Datasets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870CFCF-CBB0-40ED-9F55-7ABEB81C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087" y="4626130"/>
            <a:ext cx="1494049" cy="7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C3300"/>
                </a:solidFill>
                <a:latin typeface="Verdana" panose="020B0604030504040204" pitchFamily="34" charset="0"/>
              </a:rPr>
              <a:t>Data Portion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E842A1B-D207-4E77-900D-AB29A47D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434" y="2692433"/>
            <a:ext cx="1990954" cy="7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CC3300"/>
                </a:solidFill>
                <a:latin typeface="Verdana" panose="020B0604030504040204" pitchFamily="34" charset="0"/>
              </a:rPr>
              <a:t>Descriptor Portion</a:t>
            </a:r>
            <a:endParaRPr lang="en-US" altLang="en-US" sz="20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F57810-EDD4-4416-9AEF-FBB6A6A8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231776"/>
            <a:ext cx="5435600" cy="51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C1A75-FB04-4D34-8CEE-0B6A2762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981879"/>
            <a:ext cx="6024563" cy="3250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80FA6-B386-426C-9225-A00EEF7E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8" y="4471473"/>
            <a:ext cx="5291138" cy="13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9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BA867279-9AF4-4186-B0EA-66B6D2370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75" y="1423988"/>
            <a:ext cx="7848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descriptor portion of a SAS data set contains</a:t>
            </a:r>
          </a:p>
          <a:p>
            <a:pPr marL="0" indent="0" eaLnBrk="1" hangingPunct="1">
              <a:buNone/>
            </a:pPr>
            <a:endParaRPr lang="en-US" altLang="en-US" sz="1200" dirty="0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342900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information about the SAS data set (such as data set name and number of observations)</a:t>
            </a:r>
          </a:p>
          <a:p>
            <a:pPr marL="457200" lvl="1" indent="-342900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 attributes (name, type, length, position,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format, label).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CONTENTS procedure displays the descriptor portion of a SAS data set.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035A92B-92A7-43EE-8185-EC559B44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99"/>
                </a:solidFill>
                <a:latin typeface="Helvetica" panose="020B0604020202020204" pitchFamily="34" charset="0"/>
              </a:rPr>
              <a:t>Browsing the Descriptor Portion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>
            <a:extLst>
              <a:ext uri="{FF2B5EF4-FFF2-40B4-BE49-F238E27FC236}">
                <a16:creationId xmlns:a16="http://schemas.microsoft.com/office/drawing/2014/main" id="{A035A92B-92A7-43EE-8185-EC559B44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8358F-2FF4-48D4-8FFD-8659D791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69" y="999447"/>
            <a:ext cx="6740063" cy="385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71EA3-983C-4071-8985-232411006B04}"/>
              </a:ext>
            </a:extLst>
          </p:cNvPr>
          <p:cNvSpPr txBox="1"/>
          <p:nvPr/>
        </p:nvSpPr>
        <p:spPr>
          <a:xfrm>
            <a:off x="2280719" y="5029200"/>
            <a:ext cx="766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Comments make your code more readable!</a:t>
            </a:r>
          </a:p>
        </p:txBody>
      </p:sp>
    </p:spTree>
    <p:extLst>
      <p:ext uri="{BB962C8B-B14F-4D97-AF65-F5344CB8AC3E}">
        <p14:creationId xmlns:p14="http://schemas.microsoft.com/office/powerpoint/2010/main" val="3101556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>
            <a:extLst>
              <a:ext uri="{FF2B5EF4-FFF2-40B4-BE49-F238E27FC236}">
                <a16:creationId xmlns:a16="http://schemas.microsoft.com/office/drawing/2014/main" id="{1FFED02C-F105-4775-8B38-609B6F1A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6527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SAS Data Set</a:t>
            </a: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73F181FB-77A6-4F5C-8A4F-1493B151A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4" y="2925764"/>
            <a:ext cx="10239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7B9EE8FA-2C6D-4AAD-A985-FE684CFD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6527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SAS Table</a:t>
            </a:r>
          </a:p>
        </p:txBody>
      </p:sp>
      <p:sp>
        <p:nvSpPr>
          <p:cNvPr id="402437" name="Text Box 5">
            <a:extLst>
              <a:ext uri="{FF2B5EF4-FFF2-40B4-BE49-F238E27FC236}">
                <a16:creationId xmlns:a16="http://schemas.microsoft.com/office/drawing/2014/main" id="{C7EC1899-2D1C-4798-BB2B-61986226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36814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Variable</a:t>
            </a:r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0A220D41-B788-4A23-AE90-596F4A65F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4" y="3954464"/>
            <a:ext cx="10239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9" name="Text Box 7">
            <a:extLst>
              <a:ext uri="{FF2B5EF4-FFF2-40B4-BE49-F238E27FC236}">
                <a16:creationId xmlns:a16="http://schemas.microsoft.com/office/drawing/2014/main" id="{3B01342F-BFB6-430B-9089-B78F45ACA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6814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Column</a:t>
            </a:r>
          </a:p>
        </p:txBody>
      </p:sp>
      <p:sp>
        <p:nvSpPr>
          <p:cNvPr id="402440" name="Text Box 8">
            <a:extLst>
              <a:ext uri="{FF2B5EF4-FFF2-40B4-BE49-F238E27FC236}">
                <a16:creationId xmlns:a16="http://schemas.microsoft.com/office/drawing/2014/main" id="{A61DB28C-2962-4A25-A779-1C343D19A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7101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Observation</a:t>
            </a: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A639818A-EE32-4914-A1E8-C41CDA3BB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4" y="4983164"/>
            <a:ext cx="10239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2" name="Text Box 10">
            <a:extLst>
              <a:ext uri="{FF2B5EF4-FFF2-40B4-BE49-F238E27FC236}">
                <a16:creationId xmlns:a16="http://schemas.microsoft.com/office/drawing/2014/main" id="{2BC4C752-1E1E-4762-8F67-53287CD4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4710114"/>
            <a:ext cx="2166938" cy="547687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>
                <a:latin typeface="Arial" charset="0"/>
              </a:rPr>
              <a:t>Row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2F187202-1331-432D-9E1F-0E9FB1A5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1398589"/>
            <a:ext cx="632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solidFill>
                  <a:srgbClr val="CC3300"/>
                </a:solidFill>
                <a:latin typeface="Book Antiqua" panose="02040602050305030304" pitchFamily="18" charset="0"/>
              </a:rPr>
              <a:t>SAS documentation and text in the SAS windowing environment use the following terms interchangeably: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6A2E5D9C-62C4-44EF-B00A-4F1A9457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79401"/>
            <a:ext cx="5435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Dataset Terminology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E76A7E69-2777-4FFE-9300-713BE6A7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01612"/>
            <a:ext cx="6178550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Variables &amp; Variable Naming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743A1-1EDA-45A9-A3A1-6FA46639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64" y="805018"/>
            <a:ext cx="6438900" cy="1456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499CC-553F-4822-9C29-494E0ADA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74" y="2386623"/>
            <a:ext cx="6438899" cy="1484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323D9-39CA-4911-99A6-5BBE81AF36D4}"/>
              </a:ext>
            </a:extLst>
          </p:cNvPr>
          <p:cNvSpPr txBox="1"/>
          <p:nvPr/>
        </p:nvSpPr>
        <p:spPr>
          <a:xfrm>
            <a:off x="2391228" y="5548929"/>
            <a:ext cx="720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An effective programmer always uses meaningful names!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89635F-90DD-4964-819D-CBDC026C2E22}"/>
              </a:ext>
            </a:extLst>
          </p:cNvPr>
          <p:cNvSpPr/>
          <p:nvPr/>
        </p:nvSpPr>
        <p:spPr>
          <a:xfrm>
            <a:off x="2017772" y="3971434"/>
            <a:ext cx="8650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CC"/>
                </a:solidFill>
              </a:rPr>
              <a:t>The names _N_, _ERROR_, _FILE_, _INFILE_, _MSG_, _IORC_, and _CMD_ are reserved for the variables that are generated automatically for a DATA step. Note that SAS products use variable names that start and end with an underscore; it is recommended that you do not use names that start and end with an underscore in your own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098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92DD-ED21-4906-8245-022A998F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8" y="1104318"/>
            <a:ext cx="7204075" cy="3571875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used to tell SAS how to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read a variable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whereas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used to tell SAS how to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display or write values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of a variable.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Informats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 basically used when you read or import data from either an external file (Text/Excel/CSV) or read in sample data which was created using CARDS/DATALINES statement. It is also used when you create a new variable in a dataset.</a:t>
            </a:r>
          </a:p>
          <a:p>
            <a:pPr marL="0" indent="0">
              <a:buNone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Formats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in both Data Steps and PROC Steps 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whereas </a:t>
            </a:r>
            <a:r>
              <a:rPr lang="en-US" sz="20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used only in Data Steps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30439B5-E46E-475D-BA3A-CE59D346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01612"/>
            <a:ext cx="6178550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Formats and Informats of SAS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00B37-E383-4067-9624-511346213652}"/>
              </a:ext>
            </a:extLst>
          </p:cNvPr>
          <p:cNvSpPr txBox="1"/>
          <p:nvPr/>
        </p:nvSpPr>
        <p:spPr>
          <a:xfrm>
            <a:off x="2357438" y="4819984"/>
            <a:ext cx="651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We will learn how to define formats/</a:t>
            </a:r>
            <a:r>
              <a:rPr lang="en-US" sz="2400" b="1" dirty="0" err="1">
                <a:solidFill>
                  <a:srgbClr val="7030A0"/>
                </a:solidFill>
              </a:rPr>
              <a:t>informats</a:t>
            </a:r>
            <a:r>
              <a:rPr lang="en-US" sz="2400" b="1" dirty="0">
                <a:solidFill>
                  <a:srgbClr val="7030A0"/>
                </a:solidFill>
              </a:rPr>
              <a:t> later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32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F3EB37C0-DF84-4166-B8E8-36EF10B9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49" y="176511"/>
            <a:ext cx="425767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NSimSun" panose="02010609030101010101" pitchFamily="49" charset="-122"/>
                <a:cs typeface="Calibri" panose="020F0502020204030204" pitchFamily="34" charset="0"/>
              </a:rPr>
              <a:t>Data Step Execution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FF640-9E2C-4DD9-9FDB-AC639CB5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07" y="1109565"/>
            <a:ext cx="5848350" cy="3276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E2B76-40C9-42A5-BBA5-D9D86D24CC8A}"/>
              </a:ext>
            </a:extLst>
          </p:cNvPr>
          <p:cNvCxnSpPr/>
          <p:nvPr/>
        </p:nvCxnSpPr>
        <p:spPr bwMode="auto">
          <a:xfrm>
            <a:off x="5102680" y="1455574"/>
            <a:ext cx="26125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1A9C64-166D-4F00-B393-89D8705EE876}"/>
              </a:ext>
            </a:extLst>
          </p:cNvPr>
          <p:cNvSpPr/>
          <p:nvPr/>
        </p:nvSpPr>
        <p:spPr bwMode="auto">
          <a:xfrm>
            <a:off x="7715251" y="1029282"/>
            <a:ext cx="2619375" cy="852585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 Phase Creates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input buffer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data vector(PDV)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Descriptor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6E43-8628-4270-8AFB-3825CF1EB808}"/>
              </a:ext>
            </a:extLst>
          </p:cNvPr>
          <p:cNvSpPr/>
          <p:nvPr/>
        </p:nvSpPr>
        <p:spPr bwMode="auto">
          <a:xfrm>
            <a:off x="1866900" y="1801587"/>
            <a:ext cx="5486400" cy="2294164"/>
          </a:xfrm>
          <a:prstGeom prst="rect">
            <a:avLst/>
          </a:prstGeom>
          <a:solidFill>
            <a:srgbClr val="00CC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C6F67-7C38-4B7D-9A93-2EA9F9B3D160}"/>
              </a:ext>
            </a:extLst>
          </p:cNvPr>
          <p:cNvSpPr/>
          <p:nvPr/>
        </p:nvSpPr>
        <p:spPr bwMode="auto">
          <a:xfrm>
            <a:off x="7715251" y="2043599"/>
            <a:ext cx="2619375" cy="3471376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Arial" charset="0"/>
              </a:rPr>
              <a:t>Execution Phase</a:t>
            </a:r>
          </a:p>
          <a:p>
            <a:endParaRPr lang="en-US" sz="800" dirty="0">
              <a:latin typeface="Arial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step reads data  records</a:t>
            </a:r>
          </a:p>
          <a:p>
            <a:pPr marL="171450" indent="-57150"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interactively. Automatic counter</a:t>
            </a:r>
          </a:p>
          <a:p>
            <a:pPr marL="171450"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_N_ updates its value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 sets the newly created program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variable to missing in the program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data vector(PDV).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that you read with a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SET, MERGE, MODIFY, or UPDATE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statement are </a:t>
            </a:r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reset to missing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in PDV.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 reads a data record from a raw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data file into the input buffer, or it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reads an observation from a SAS 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data set directly into the PDV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step terminates when </a:t>
            </a:r>
          </a:p>
          <a:p>
            <a:pPr indent="171450"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 encounters the end-of-file</a:t>
            </a:r>
          </a:p>
          <a:p>
            <a:pPr indent="171450" algn="l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SAS data set or a raw data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2DA2B-858A-4442-A8A5-AD4CBA723742}"/>
              </a:ext>
            </a:extLst>
          </p:cNvPr>
          <p:cNvSpPr txBox="1"/>
          <p:nvPr/>
        </p:nvSpPr>
        <p:spPr>
          <a:xfrm>
            <a:off x="1781176" y="4582887"/>
            <a:ext cx="557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do an example data step using INPUT statement to illustrate the detailed process of executing data step and how SAS data set.</a:t>
            </a:r>
          </a:p>
        </p:txBody>
      </p:sp>
    </p:spTree>
    <p:extLst>
      <p:ext uri="{BB962C8B-B14F-4D97-AF65-F5344CB8AC3E}">
        <p14:creationId xmlns:p14="http://schemas.microsoft.com/office/powerpoint/2010/main" val="378581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F3EB37C0-DF84-4166-B8E8-36EF10B9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68" y="238424"/>
            <a:ext cx="673216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NSimSun" panose="02010609030101010101" pitchFamily="49" charset="-122"/>
                <a:cs typeface="Calibri" panose="020F0502020204030204" pitchFamily="34" charset="0"/>
              </a:rPr>
              <a:t>Some Best Coding Practices for This Class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2DA2B-858A-4442-A8A5-AD4CBA723742}"/>
              </a:ext>
            </a:extLst>
          </p:cNvPr>
          <p:cNvSpPr txBox="1"/>
          <p:nvPr/>
        </p:nvSpPr>
        <p:spPr>
          <a:xfrm>
            <a:off x="1645948" y="1227942"/>
            <a:ext cx="80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are some best practices you should always have in mind when you make a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4DCD5-0E48-4189-B4CD-473945D61F63}"/>
              </a:ext>
            </a:extLst>
          </p:cNvPr>
          <p:cNvSpPr txBox="1"/>
          <p:nvPr/>
        </p:nvSpPr>
        <p:spPr>
          <a:xfrm>
            <a:off x="3271234" y="2136338"/>
            <a:ext cx="636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clear program header;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comments and documentation;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consistent indentation;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repeat yourself (aka DRY principle);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deep nesting;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 line length;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a simple and clear file and folder structure;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naming convention;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the code simple!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the code a version number – version control;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modify the source data!!!</a:t>
            </a:r>
          </a:p>
        </p:txBody>
      </p:sp>
    </p:spTree>
    <p:extLst>
      <p:ext uri="{BB962C8B-B14F-4D97-AF65-F5344CB8AC3E}">
        <p14:creationId xmlns:p14="http://schemas.microsoft.com/office/powerpoint/2010/main" val="19279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>
            <a:extLst>
              <a:ext uri="{FF2B5EF4-FFF2-40B4-BE49-F238E27FC236}">
                <a16:creationId xmlns:a16="http://schemas.microsoft.com/office/drawing/2014/main" id="{9D676358-022B-4E02-B394-C039ABD8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286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What is SAS?</a:t>
            </a:r>
          </a:p>
        </p:txBody>
      </p:sp>
      <p:sp>
        <p:nvSpPr>
          <p:cNvPr id="20484" name="Text Box 7">
            <a:extLst>
              <a:ext uri="{FF2B5EF4-FFF2-40B4-BE49-F238E27FC236}">
                <a16:creationId xmlns:a16="http://schemas.microsoft.com/office/drawing/2014/main" id="{4DDC9E69-556C-4ABF-8DD4-74EC72C8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394" y="1082676"/>
            <a:ext cx="8151813" cy="45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96875" indent="-3968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SAS®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statistical analysis package.  A collection of computer “procedures” and a very powerful data management tool that facilitates data and statistical analysis.</a:t>
            </a:r>
          </a:p>
          <a:p>
            <a:pPr algn="l">
              <a:lnSpc>
                <a:spcPct val="110000"/>
              </a:lnSpc>
              <a:buFontTx/>
              <a:buChar char="•"/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SAS®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is not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menu-driven or command driven application.  Rather it relies on user-written scripts or “programs” that are processed when requested to know what to do. </a:t>
            </a:r>
          </a:p>
          <a:p>
            <a:pPr algn="l">
              <a:lnSpc>
                <a:spcPct val="110000"/>
              </a:lnSpc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it is a script-based application, the key to being successful using SAS is learning the rule and tricks of writing scripts.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E8E48-7AF8-4F92-86F1-B82A0DE03F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1619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3C942A-0F3E-4032-88F6-D358913E5953}" type="slidenum">
              <a:rPr lang="en-US" altLang="en-US">
                <a:latin typeface="Times" panose="02020603050405020304" pitchFamily="18" charset="0"/>
              </a:rPr>
              <a:pPr/>
              <a:t>4</a:t>
            </a:fld>
            <a:r>
              <a:rPr lang="en-US" altLang="en-US">
                <a:latin typeface="Times" panose="02020603050405020304" pitchFamily="18" charset="0"/>
              </a:rPr>
              <a:t>/74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4A8B1-33CF-49C4-8FFC-7A6FF1FD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70620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>
            <a:extLst>
              <a:ext uri="{FF2B5EF4-FFF2-40B4-BE49-F238E27FC236}">
                <a16:creationId xmlns:a16="http://schemas.microsoft.com/office/drawing/2014/main" id="{74D0E289-E2A6-4850-84A9-244B8F13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1855788"/>
            <a:ext cx="4406900" cy="120015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SAS data library is a collection of SAS files that are recognized as a unit by SAS.</a:t>
            </a: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39F4FAA-34CF-49ED-B58B-0E5B3DED3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9100" y="4800600"/>
            <a:ext cx="11049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2A65EEA-954C-4A1D-B52C-EBAAE72A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3702050"/>
            <a:ext cx="2005012" cy="4572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/>
              <a:t>c:\mysasfiles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D0359255-DD4F-4601-8B30-680E574C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088" y="2138363"/>
            <a:ext cx="1905000" cy="850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SAS Data               Library</a:t>
            </a:r>
            <a:endParaRPr lang="en-US" altLang="en-US" sz="2400"/>
          </a:p>
        </p:txBody>
      </p:sp>
      <p:sp>
        <p:nvSpPr>
          <p:cNvPr id="21511" name="AutoShape 6">
            <a:extLst>
              <a:ext uri="{FF2B5EF4-FFF2-40B4-BE49-F238E27FC236}">
                <a16:creationId xmlns:a16="http://schemas.microsoft.com/office/drawing/2014/main" id="{3D88AB2F-9AC6-40E5-9B12-C892D3E4EBC5}"/>
              </a:ext>
            </a:extLst>
          </p:cNvPr>
          <p:cNvSpPr>
            <a:spLocks/>
          </p:cNvSpPr>
          <p:nvPr/>
        </p:nvSpPr>
        <p:spPr bwMode="auto">
          <a:xfrm>
            <a:off x="7921625" y="3201988"/>
            <a:ext cx="457200" cy="21717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AutoShape 7">
            <a:extLst>
              <a:ext uri="{FF2B5EF4-FFF2-40B4-BE49-F238E27FC236}">
                <a16:creationId xmlns:a16="http://schemas.microsoft.com/office/drawing/2014/main" id="{21CFA4E8-EE9A-42DE-92E8-03F19A4B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6" y="3221038"/>
            <a:ext cx="1306513" cy="2076450"/>
          </a:xfrm>
          <a:prstGeom prst="can">
            <a:avLst>
              <a:gd name="adj" fmla="val 39733"/>
            </a:avLst>
          </a:prstGeom>
          <a:solidFill>
            <a:srgbClr val="FF9900"/>
          </a:solidFill>
          <a:ln w="9525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8">
            <a:extLst>
              <a:ext uri="{FF2B5EF4-FFF2-40B4-BE49-F238E27FC236}">
                <a16:creationId xmlns:a16="http://schemas.microsoft.com/office/drawing/2014/main" id="{D5429DEC-EF8D-4667-89F0-593DA476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3760788"/>
            <a:ext cx="121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SAS File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SAS File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SAS File</a:t>
            </a:r>
          </a:p>
        </p:txBody>
      </p:sp>
      <p:pic>
        <p:nvPicPr>
          <p:cNvPr id="21514" name="Picture 9">
            <a:extLst>
              <a:ext uri="{FF2B5EF4-FFF2-40B4-BE49-F238E27FC236}">
                <a16:creationId xmlns:a16="http://schemas.microsoft.com/office/drawing/2014/main" id="{8ADEAA29-C17E-4394-9CC0-5F7A71587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3927475"/>
            <a:ext cx="13414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5" name="Picture 10">
            <a:extLst>
              <a:ext uri="{FF2B5EF4-FFF2-40B4-BE49-F238E27FC236}">
                <a16:creationId xmlns:a16="http://schemas.microsoft.com/office/drawing/2014/main" id="{1C98362B-9836-4490-B6F9-60ACCB2E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4411664"/>
            <a:ext cx="134143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516" name="Rectangle 11">
            <a:extLst>
              <a:ext uri="{FF2B5EF4-FFF2-40B4-BE49-F238E27FC236}">
                <a16:creationId xmlns:a16="http://schemas.microsoft.com/office/drawing/2014/main" id="{BB6189C3-B308-439B-8E99-CBC0DCD3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6" y="5443538"/>
            <a:ext cx="180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1517" name="AutoShape 12">
            <a:extLst>
              <a:ext uri="{FF2B5EF4-FFF2-40B4-BE49-F238E27FC236}">
                <a16:creationId xmlns:a16="http://schemas.microsoft.com/office/drawing/2014/main" id="{FF3C6E77-E935-43CB-B3C7-6B27B09AD853}"/>
              </a:ext>
            </a:extLst>
          </p:cNvPr>
          <p:cNvCxnSpPr>
            <a:cxnSpLocks noChangeShapeType="1"/>
            <a:stCxn id="21518" idx="3"/>
            <a:endCxn id="21512" idx="3"/>
          </p:cNvCxnSpPr>
          <p:nvPr/>
        </p:nvCxnSpPr>
        <p:spPr bwMode="auto">
          <a:xfrm>
            <a:off x="6313488" y="4997550"/>
            <a:ext cx="2839244" cy="299938"/>
          </a:xfrm>
          <a:prstGeom prst="bentConnector4">
            <a:avLst>
              <a:gd name="adj1" fmla="val 38496"/>
              <a:gd name="adj2" fmla="val 176216"/>
            </a:avLst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 Box 13">
            <a:extLst>
              <a:ext uri="{FF2B5EF4-FFF2-40B4-BE49-F238E27FC236}">
                <a16:creationId xmlns:a16="http://schemas.microsoft.com/office/drawing/2014/main" id="{B2B0BDCB-748E-4D06-BD7F-C9D3BADC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4843662"/>
            <a:ext cx="4065588" cy="30777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A 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SAS data set</a:t>
            </a:r>
            <a:r>
              <a:rPr lang="en-US" altLang="en-US" sz="2000">
                <a:latin typeface="Book Antiqua" panose="02040602050305030304" pitchFamily="18" charset="0"/>
              </a:rPr>
              <a:t> is a type of SAS file.</a:t>
            </a:r>
          </a:p>
        </p:txBody>
      </p: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17D65229-E54F-4999-84FA-3A0537E30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5575" y="3981450"/>
            <a:ext cx="1403350" cy="325438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DBFEE03E-D420-4B9F-9C63-EDAE9731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Data Libraries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2">
            <a:extLst>
              <a:ext uri="{FF2B5EF4-FFF2-40B4-BE49-F238E27FC236}">
                <a16:creationId xmlns:a16="http://schemas.microsoft.com/office/drawing/2014/main" id="{80645257-4F41-45D3-BAFA-BABFF3B6E091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2925764"/>
            <a:ext cx="4000500" cy="2852737"/>
            <a:chOff x="1637" y="1523"/>
            <a:chExt cx="3032" cy="2477"/>
          </a:xfrm>
        </p:grpSpPr>
        <p:sp>
          <p:nvSpPr>
            <p:cNvPr id="22534" name="Freeform 3">
              <a:extLst>
                <a:ext uri="{FF2B5EF4-FFF2-40B4-BE49-F238E27FC236}">
                  <a16:creationId xmlns:a16="http://schemas.microsoft.com/office/drawing/2014/main" id="{AD83016D-16D6-4DD9-9647-3304FD344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2067"/>
              <a:ext cx="923" cy="699"/>
            </a:xfrm>
            <a:custGeom>
              <a:avLst/>
              <a:gdLst>
                <a:gd name="T0" fmla="*/ 0 w 4978"/>
                <a:gd name="T1" fmla="*/ 0 h 3772"/>
                <a:gd name="T2" fmla="*/ 2 w 4978"/>
                <a:gd name="T3" fmla="*/ 0 h 3772"/>
                <a:gd name="T4" fmla="*/ 3 w 4978"/>
                <a:gd name="T5" fmla="*/ 1 h 3772"/>
                <a:gd name="T6" fmla="*/ 9 w 4978"/>
                <a:gd name="T7" fmla="*/ 1 h 3772"/>
                <a:gd name="T8" fmla="*/ 10 w 4978"/>
                <a:gd name="T9" fmla="*/ 2 h 3772"/>
                <a:gd name="T10" fmla="*/ 11 w 4978"/>
                <a:gd name="T11" fmla="*/ 1 h 3772"/>
                <a:gd name="T12" fmla="*/ 12 w 4978"/>
                <a:gd name="T13" fmla="*/ 0 h 3772"/>
                <a:gd name="T14" fmla="*/ 13 w 4978"/>
                <a:gd name="T15" fmla="*/ 1 h 3772"/>
                <a:gd name="T16" fmla="*/ 20 w 4978"/>
                <a:gd name="T17" fmla="*/ 1 h 3772"/>
                <a:gd name="T18" fmla="*/ 20 w 4978"/>
                <a:gd name="T19" fmla="*/ 3 h 3772"/>
                <a:gd name="T20" fmla="*/ 29 w 4978"/>
                <a:gd name="T21" fmla="*/ 4 h 3772"/>
                <a:gd name="T22" fmla="*/ 30 w 4978"/>
                <a:gd name="T23" fmla="*/ 4 h 3772"/>
                <a:gd name="T24" fmla="*/ 31 w 4978"/>
                <a:gd name="T25" fmla="*/ 5 h 3772"/>
                <a:gd name="T26" fmla="*/ 32 w 4978"/>
                <a:gd name="T27" fmla="*/ 6 h 3772"/>
                <a:gd name="T28" fmla="*/ 31 w 4978"/>
                <a:gd name="T29" fmla="*/ 7 h 3772"/>
                <a:gd name="T30" fmla="*/ 28 w 4978"/>
                <a:gd name="T31" fmla="*/ 16 h 3772"/>
                <a:gd name="T32" fmla="*/ 26 w 4978"/>
                <a:gd name="T33" fmla="*/ 23 h 3772"/>
                <a:gd name="T34" fmla="*/ 25 w 4978"/>
                <a:gd name="T35" fmla="*/ 24 h 3772"/>
                <a:gd name="T36" fmla="*/ 23 w 4978"/>
                <a:gd name="T37" fmla="*/ 24 h 3772"/>
                <a:gd name="T38" fmla="*/ 16 w 4978"/>
                <a:gd name="T39" fmla="*/ 21 h 3772"/>
                <a:gd name="T40" fmla="*/ 7 w 4978"/>
                <a:gd name="T41" fmla="*/ 19 h 3772"/>
                <a:gd name="T42" fmla="*/ 5 w 4978"/>
                <a:gd name="T43" fmla="*/ 18 h 3772"/>
                <a:gd name="T44" fmla="*/ 4 w 4978"/>
                <a:gd name="T45" fmla="*/ 17 h 3772"/>
                <a:gd name="T46" fmla="*/ 0 w 4978"/>
                <a:gd name="T47" fmla="*/ 1 h 3772"/>
                <a:gd name="T48" fmla="*/ 0 w 4978"/>
                <a:gd name="T49" fmla="*/ 0 h 37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78"/>
                <a:gd name="T76" fmla="*/ 0 h 3772"/>
                <a:gd name="T77" fmla="*/ 4978 w 4978"/>
                <a:gd name="T78" fmla="*/ 3772 h 37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78" h="3772">
                  <a:moveTo>
                    <a:pt x="58" y="23"/>
                  </a:moveTo>
                  <a:lnTo>
                    <a:pt x="322" y="0"/>
                  </a:lnTo>
                  <a:lnTo>
                    <a:pt x="473" y="81"/>
                  </a:lnTo>
                  <a:lnTo>
                    <a:pt x="1403" y="196"/>
                  </a:lnTo>
                  <a:lnTo>
                    <a:pt x="1554" y="312"/>
                  </a:lnTo>
                  <a:lnTo>
                    <a:pt x="1644" y="126"/>
                  </a:lnTo>
                  <a:lnTo>
                    <a:pt x="1910" y="46"/>
                  </a:lnTo>
                  <a:lnTo>
                    <a:pt x="2036" y="93"/>
                  </a:lnTo>
                  <a:lnTo>
                    <a:pt x="3070" y="219"/>
                  </a:lnTo>
                  <a:lnTo>
                    <a:pt x="3184" y="439"/>
                  </a:lnTo>
                  <a:lnTo>
                    <a:pt x="4551" y="657"/>
                  </a:lnTo>
                  <a:lnTo>
                    <a:pt x="4735" y="657"/>
                  </a:lnTo>
                  <a:lnTo>
                    <a:pt x="4930" y="770"/>
                  </a:lnTo>
                  <a:lnTo>
                    <a:pt x="4978" y="943"/>
                  </a:lnTo>
                  <a:lnTo>
                    <a:pt x="4851" y="1161"/>
                  </a:lnTo>
                  <a:lnTo>
                    <a:pt x="4367" y="2575"/>
                  </a:lnTo>
                  <a:lnTo>
                    <a:pt x="4080" y="3668"/>
                  </a:lnTo>
                  <a:lnTo>
                    <a:pt x="3966" y="3772"/>
                  </a:lnTo>
                  <a:lnTo>
                    <a:pt x="3619" y="3714"/>
                  </a:lnTo>
                  <a:lnTo>
                    <a:pt x="2573" y="3311"/>
                  </a:lnTo>
                  <a:lnTo>
                    <a:pt x="1162" y="2898"/>
                  </a:lnTo>
                  <a:lnTo>
                    <a:pt x="805" y="2772"/>
                  </a:lnTo>
                  <a:lnTo>
                    <a:pt x="703" y="2608"/>
                  </a:lnTo>
                  <a:lnTo>
                    <a:pt x="0" y="208"/>
                  </a:lnTo>
                  <a:lnTo>
                    <a:pt x="5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4">
              <a:extLst>
                <a:ext uri="{FF2B5EF4-FFF2-40B4-BE49-F238E27FC236}">
                  <a16:creationId xmlns:a16="http://schemas.microsoft.com/office/drawing/2014/main" id="{4D6ED6E3-950D-42E0-8B71-DFBFDCC1C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2" y="2088"/>
              <a:ext cx="756" cy="664"/>
            </a:xfrm>
            <a:custGeom>
              <a:avLst/>
              <a:gdLst>
                <a:gd name="T0" fmla="*/ 25 w 4077"/>
                <a:gd name="T1" fmla="*/ 8 h 3582"/>
                <a:gd name="T2" fmla="*/ 25 w 4077"/>
                <a:gd name="T3" fmla="*/ 7 h 3582"/>
                <a:gd name="T4" fmla="*/ 26 w 4077"/>
                <a:gd name="T5" fmla="*/ 6 h 3582"/>
                <a:gd name="T6" fmla="*/ 26 w 4077"/>
                <a:gd name="T7" fmla="*/ 6 h 3582"/>
                <a:gd name="T8" fmla="*/ 26 w 4077"/>
                <a:gd name="T9" fmla="*/ 5 h 3582"/>
                <a:gd name="T10" fmla="*/ 26 w 4077"/>
                <a:gd name="T11" fmla="*/ 4 h 3582"/>
                <a:gd name="T12" fmla="*/ 26 w 4077"/>
                <a:gd name="T13" fmla="*/ 4 h 3582"/>
                <a:gd name="T14" fmla="*/ 25 w 4077"/>
                <a:gd name="T15" fmla="*/ 4 h 3582"/>
                <a:gd name="T16" fmla="*/ 24 w 4077"/>
                <a:gd name="T17" fmla="*/ 4 h 3582"/>
                <a:gd name="T18" fmla="*/ 24 w 4077"/>
                <a:gd name="T19" fmla="*/ 4 h 3582"/>
                <a:gd name="T20" fmla="*/ 22 w 4077"/>
                <a:gd name="T21" fmla="*/ 4 h 3582"/>
                <a:gd name="T22" fmla="*/ 18 w 4077"/>
                <a:gd name="T23" fmla="*/ 3 h 3582"/>
                <a:gd name="T24" fmla="*/ 16 w 4077"/>
                <a:gd name="T25" fmla="*/ 3 h 3582"/>
                <a:gd name="T26" fmla="*/ 15 w 4077"/>
                <a:gd name="T27" fmla="*/ 2 h 3582"/>
                <a:gd name="T28" fmla="*/ 15 w 4077"/>
                <a:gd name="T29" fmla="*/ 2 h 3582"/>
                <a:gd name="T30" fmla="*/ 14 w 4077"/>
                <a:gd name="T31" fmla="*/ 2 h 3582"/>
                <a:gd name="T32" fmla="*/ 14 w 4077"/>
                <a:gd name="T33" fmla="*/ 1 h 3582"/>
                <a:gd name="T34" fmla="*/ 14 w 4077"/>
                <a:gd name="T35" fmla="*/ 1 h 3582"/>
                <a:gd name="T36" fmla="*/ 12 w 4077"/>
                <a:gd name="T37" fmla="*/ 1 h 3582"/>
                <a:gd name="T38" fmla="*/ 10 w 4077"/>
                <a:gd name="T39" fmla="*/ 1 h 3582"/>
                <a:gd name="T40" fmla="*/ 9 w 4077"/>
                <a:gd name="T41" fmla="*/ 0 h 3582"/>
                <a:gd name="T42" fmla="*/ 8 w 4077"/>
                <a:gd name="T43" fmla="*/ 0 h 3582"/>
                <a:gd name="T44" fmla="*/ 7 w 4077"/>
                <a:gd name="T45" fmla="*/ 0 h 3582"/>
                <a:gd name="T46" fmla="*/ 7 w 4077"/>
                <a:gd name="T47" fmla="*/ 0 h 3582"/>
                <a:gd name="T48" fmla="*/ 6 w 4077"/>
                <a:gd name="T49" fmla="*/ 0 h 3582"/>
                <a:gd name="T50" fmla="*/ 6 w 4077"/>
                <a:gd name="T51" fmla="*/ 0 h 3582"/>
                <a:gd name="T52" fmla="*/ 5 w 4077"/>
                <a:gd name="T53" fmla="*/ 1 h 3582"/>
                <a:gd name="T54" fmla="*/ 5 w 4077"/>
                <a:gd name="T55" fmla="*/ 2 h 3582"/>
                <a:gd name="T56" fmla="*/ 4 w 4077"/>
                <a:gd name="T57" fmla="*/ 3 h 3582"/>
                <a:gd name="T58" fmla="*/ 4 w 4077"/>
                <a:gd name="T59" fmla="*/ 5 h 3582"/>
                <a:gd name="T60" fmla="*/ 2 w 4077"/>
                <a:gd name="T61" fmla="*/ 10 h 3582"/>
                <a:gd name="T62" fmla="*/ 1 w 4077"/>
                <a:gd name="T63" fmla="*/ 13 h 3582"/>
                <a:gd name="T64" fmla="*/ 0 w 4077"/>
                <a:gd name="T65" fmla="*/ 15 h 3582"/>
                <a:gd name="T66" fmla="*/ 0 w 4077"/>
                <a:gd name="T67" fmla="*/ 16 h 3582"/>
                <a:gd name="T68" fmla="*/ 0 w 4077"/>
                <a:gd name="T69" fmla="*/ 16 h 3582"/>
                <a:gd name="T70" fmla="*/ 1 w 4077"/>
                <a:gd name="T71" fmla="*/ 17 h 3582"/>
                <a:gd name="T72" fmla="*/ 1 w 4077"/>
                <a:gd name="T73" fmla="*/ 17 h 3582"/>
                <a:gd name="T74" fmla="*/ 2 w 4077"/>
                <a:gd name="T75" fmla="*/ 17 h 3582"/>
                <a:gd name="T76" fmla="*/ 3 w 4077"/>
                <a:gd name="T77" fmla="*/ 17 h 3582"/>
                <a:gd name="T78" fmla="*/ 3 w 4077"/>
                <a:gd name="T79" fmla="*/ 17 h 3582"/>
                <a:gd name="T80" fmla="*/ 4 w 4077"/>
                <a:gd name="T81" fmla="*/ 18 h 3582"/>
                <a:gd name="T82" fmla="*/ 5 w 4077"/>
                <a:gd name="T83" fmla="*/ 18 h 3582"/>
                <a:gd name="T84" fmla="*/ 7 w 4077"/>
                <a:gd name="T85" fmla="*/ 18 h 3582"/>
                <a:gd name="T86" fmla="*/ 9 w 4077"/>
                <a:gd name="T87" fmla="*/ 19 h 3582"/>
                <a:gd name="T88" fmla="*/ 11 w 4077"/>
                <a:gd name="T89" fmla="*/ 20 h 3582"/>
                <a:gd name="T90" fmla="*/ 12 w 4077"/>
                <a:gd name="T91" fmla="*/ 20 h 3582"/>
                <a:gd name="T92" fmla="*/ 14 w 4077"/>
                <a:gd name="T93" fmla="*/ 21 h 3582"/>
                <a:gd name="T94" fmla="*/ 16 w 4077"/>
                <a:gd name="T95" fmla="*/ 22 h 3582"/>
                <a:gd name="T96" fmla="*/ 18 w 4077"/>
                <a:gd name="T97" fmla="*/ 22 h 3582"/>
                <a:gd name="T98" fmla="*/ 19 w 4077"/>
                <a:gd name="T99" fmla="*/ 23 h 3582"/>
                <a:gd name="T100" fmla="*/ 20 w 4077"/>
                <a:gd name="T101" fmla="*/ 23 h 3582"/>
                <a:gd name="T102" fmla="*/ 20 w 4077"/>
                <a:gd name="T103" fmla="*/ 23 h 3582"/>
                <a:gd name="T104" fmla="*/ 20 w 4077"/>
                <a:gd name="T105" fmla="*/ 23 h 3582"/>
                <a:gd name="T106" fmla="*/ 21 w 4077"/>
                <a:gd name="T107" fmla="*/ 21 h 3582"/>
                <a:gd name="T108" fmla="*/ 21 w 4077"/>
                <a:gd name="T109" fmla="*/ 19 h 3582"/>
                <a:gd name="T110" fmla="*/ 22 w 4077"/>
                <a:gd name="T111" fmla="*/ 17 h 3582"/>
                <a:gd name="T112" fmla="*/ 22 w 4077"/>
                <a:gd name="T113" fmla="*/ 15 h 3582"/>
                <a:gd name="T114" fmla="*/ 23 w 4077"/>
                <a:gd name="T115" fmla="*/ 14 h 3582"/>
                <a:gd name="T116" fmla="*/ 23 w 4077"/>
                <a:gd name="T117" fmla="*/ 12 h 3582"/>
                <a:gd name="T118" fmla="*/ 24 w 4077"/>
                <a:gd name="T119" fmla="*/ 10 h 3582"/>
                <a:gd name="T120" fmla="*/ 25 w 4077"/>
                <a:gd name="T121" fmla="*/ 8 h 35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077"/>
                <a:gd name="T184" fmla="*/ 0 h 3582"/>
                <a:gd name="T185" fmla="*/ 4077 w 4077"/>
                <a:gd name="T186" fmla="*/ 3582 h 358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077" h="3582">
                  <a:moveTo>
                    <a:pt x="3868" y="1277"/>
                  </a:moveTo>
                  <a:lnTo>
                    <a:pt x="3874" y="1271"/>
                  </a:lnTo>
                  <a:lnTo>
                    <a:pt x="3879" y="1264"/>
                  </a:lnTo>
                  <a:lnTo>
                    <a:pt x="3885" y="1256"/>
                  </a:lnTo>
                  <a:lnTo>
                    <a:pt x="3890" y="1246"/>
                  </a:lnTo>
                  <a:lnTo>
                    <a:pt x="3901" y="1225"/>
                  </a:lnTo>
                  <a:lnTo>
                    <a:pt x="3911" y="1201"/>
                  </a:lnTo>
                  <a:lnTo>
                    <a:pt x="3922" y="1175"/>
                  </a:lnTo>
                  <a:lnTo>
                    <a:pt x="3932" y="1146"/>
                  </a:lnTo>
                  <a:lnTo>
                    <a:pt x="3941" y="1116"/>
                  </a:lnTo>
                  <a:lnTo>
                    <a:pt x="3951" y="1086"/>
                  </a:lnTo>
                  <a:lnTo>
                    <a:pt x="3972" y="1026"/>
                  </a:lnTo>
                  <a:lnTo>
                    <a:pt x="3991" y="969"/>
                  </a:lnTo>
                  <a:lnTo>
                    <a:pt x="4001" y="944"/>
                  </a:lnTo>
                  <a:lnTo>
                    <a:pt x="4010" y="922"/>
                  </a:lnTo>
                  <a:lnTo>
                    <a:pt x="4015" y="911"/>
                  </a:lnTo>
                  <a:lnTo>
                    <a:pt x="4020" y="901"/>
                  </a:lnTo>
                  <a:lnTo>
                    <a:pt x="4025" y="893"/>
                  </a:lnTo>
                  <a:lnTo>
                    <a:pt x="4030" y="886"/>
                  </a:lnTo>
                  <a:lnTo>
                    <a:pt x="4042" y="869"/>
                  </a:lnTo>
                  <a:lnTo>
                    <a:pt x="4052" y="852"/>
                  </a:lnTo>
                  <a:lnTo>
                    <a:pt x="4060" y="835"/>
                  </a:lnTo>
                  <a:lnTo>
                    <a:pt x="4066" y="818"/>
                  </a:lnTo>
                  <a:lnTo>
                    <a:pt x="4071" y="801"/>
                  </a:lnTo>
                  <a:lnTo>
                    <a:pt x="4075" y="783"/>
                  </a:lnTo>
                  <a:lnTo>
                    <a:pt x="4077" y="767"/>
                  </a:lnTo>
                  <a:lnTo>
                    <a:pt x="4077" y="752"/>
                  </a:lnTo>
                  <a:lnTo>
                    <a:pt x="4076" y="737"/>
                  </a:lnTo>
                  <a:lnTo>
                    <a:pt x="4074" y="723"/>
                  </a:lnTo>
                  <a:lnTo>
                    <a:pt x="4071" y="710"/>
                  </a:lnTo>
                  <a:lnTo>
                    <a:pt x="4066" y="698"/>
                  </a:lnTo>
                  <a:lnTo>
                    <a:pt x="4060" y="687"/>
                  </a:lnTo>
                  <a:lnTo>
                    <a:pt x="4053" y="678"/>
                  </a:lnTo>
                  <a:lnTo>
                    <a:pt x="4045" y="670"/>
                  </a:lnTo>
                  <a:lnTo>
                    <a:pt x="4035" y="663"/>
                  </a:lnTo>
                  <a:lnTo>
                    <a:pt x="4011" y="650"/>
                  </a:lnTo>
                  <a:lnTo>
                    <a:pt x="3987" y="638"/>
                  </a:lnTo>
                  <a:lnTo>
                    <a:pt x="3962" y="627"/>
                  </a:lnTo>
                  <a:lnTo>
                    <a:pt x="3936" y="618"/>
                  </a:lnTo>
                  <a:lnTo>
                    <a:pt x="3923" y="614"/>
                  </a:lnTo>
                  <a:lnTo>
                    <a:pt x="3909" y="611"/>
                  </a:lnTo>
                  <a:lnTo>
                    <a:pt x="3895" y="609"/>
                  </a:lnTo>
                  <a:lnTo>
                    <a:pt x="3881" y="607"/>
                  </a:lnTo>
                  <a:lnTo>
                    <a:pt x="3866" y="606"/>
                  </a:lnTo>
                  <a:lnTo>
                    <a:pt x="3851" y="605"/>
                  </a:lnTo>
                  <a:lnTo>
                    <a:pt x="3835" y="606"/>
                  </a:lnTo>
                  <a:lnTo>
                    <a:pt x="3818" y="607"/>
                  </a:lnTo>
                  <a:lnTo>
                    <a:pt x="3806" y="608"/>
                  </a:lnTo>
                  <a:lnTo>
                    <a:pt x="3788" y="607"/>
                  </a:lnTo>
                  <a:lnTo>
                    <a:pt x="3765" y="605"/>
                  </a:lnTo>
                  <a:lnTo>
                    <a:pt x="3737" y="602"/>
                  </a:lnTo>
                  <a:lnTo>
                    <a:pt x="3666" y="593"/>
                  </a:lnTo>
                  <a:lnTo>
                    <a:pt x="3581" y="580"/>
                  </a:lnTo>
                  <a:lnTo>
                    <a:pt x="3483" y="565"/>
                  </a:lnTo>
                  <a:lnTo>
                    <a:pt x="3374" y="545"/>
                  </a:lnTo>
                  <a:lnTo>
                    <a:pt x="3259" y="526"/>
                  </a:lnTo>
                  <a:lnTo>
                    <a:pt x="3140" y="505"/>
                  </a:lnTo>
                  <a:lnTo>
                    <a:pt x="3021" y="485"/>
                  </a:lnTo>
                  <a:lnTo>
                    <a:pt x="2902" y="464"/>
                  </a:lnTo>
                  <a:lnTo>
                    <a:pt x="2788" y="445"/>
                  </a:lnTo>
                  <a:lnTo>
                    <a:pt x="2681" y="428"/>
                  </a:lnTo>
                  <a:lnTo>
                    <a:pt x="2585" y="412"/>
                  </a:lnTo>
                  <a:lnTo>
                    <a:pt x="2502" y="401"/>
                  </a:lnTo>
                  <a:lnTo>
                    <a:pt x="2466" y="396"/>
                  </a:lnTo>
                  <a:lnTo>
                    <a:pt x="2435" y="393"/>
                  </a:lnTo>
                  <a:lnTo>
                    <a:pt x="2409" y="391"/>
                  </a:lnTo>
                  <a:lnTo>
                    <a:pt x="2388" y="390"/>
                  </a:lnTo>
                  <a:lnTo>
                    <a:pt x="2381" y="389"/>
                  </a:lnTo>
                  <a:lnTo>
                    <a:pt x="2375" y="387"/>
                  </a:lnTo>
                  <a:lnTo>
                    <a:pt x="2368" y="384"/>
                  </a:lnTo>
                  <a:lnTo>
                    <a:pt x="2361" y="381"/>
                  </a:lnTo>
                  <a:lnTo>
                    <a:pt x="2355" y="376"/>
                  </a:lnTo>
                  <a:lnTo>
                    <a:pt x="2348" y="371"/>
                  </a:lnTo>
                  <a:lnTo>
                    <a:pt x="2340" y="365"/>
                  </a:lnTo>
                  <a:lnTo>
                    <a:pt x="2334" y="358"/>
                  </a:lnTo>
                  <a:lnTo>
                    <a:pt x="2321" y="342"/>
                  </a:lnTo>
                  <a:lnTo>
                    <a:pt x="2308" y="325"/>
                  </a:lnTo>
                  <a:lnTo>
                    <a:pt x="2295" y="307"/>
                  </a:lnTo>
                  <a:lnTo>
                    <a:pt x="2282" y="286"/>
                  </a:lnTo>
                  <a:lnTo>
                    <a:pt x="2257" y="248"/>
                  </a:lnTo>
                  <a:lnTo>
                    <a:pt x="2232" y="213"/>
                  </a:lnTo>
                  <a:lnTo>
                    <a:pt x="2220" y="198"/>
                  </a:lnTo>
                  <a:lnTo>
                    <a:pt x="2207" y="185"/>
                  </a:lnTo>
                  <a:lnTo>
                    <a:pt x="2201" y="180"/>
                  </a:lnTo>
                  <a:lnTo>
                    <a:pt x="2195" y="175"/>
                  </a:lnTo>
                  <a:lnTo>
                    <a:pt x="2189" y="171"/>
                  </a:lnTo>
                  <a:lnTo>
                    <a:pt x="2183" y="169"/>
                  </a:lnTo>
                  <a:lnTo>
                    <a:pt x="2169" y="164"/>
                  </a:lnTo>
                  <a:lnTo>
                    <a:pt x="2153" y="160"/>
                  </a:lnTo>
                  <a:lnTo>
                    <a:pt x="2134" y="155"/>
                  </a:lnTo>
                  <a:lnTo>
                    <a:pt x="2114" y="151"/>
                  </a:lnTo>
                  <a:lnTo>
                    <a:pt x="2066" y="142"/>
                  </a:lnTo>
                  <a:lnTo>
                    <a:pt x="2013" y="133"/>
                  </a:lnTo>
                  <a:lnTo>
                    <a:pt x="1955" y="125"/>
                  </a:lnTo>
                  <a:lnTo>
                    <a:pt x="1892" y="116"/>
                  </a:lnTo>
                  <a:lnTo>
                    <a:pt x="1828" y="109"/>
                  </a:lnTo>
                  <a:lnTo>
                    <a:pt x="1762" y="101"/>
                  </a:lnTo>
                  <a:lnTo>
                    <a:pt x="1697" y="95"/>
                  </a:lnTo>
                  <a:lnTo>
                    <a:pt x="1632" y="89"/>
                  </a:lnTo>
                  <a:lnTo>
                    <a:pt x="1571" y="84"/>
                  </a:lnTo>
                  <a:lnTo>
                    <a:pt x="1513" y="79"/>
                  </a:lnTo>
                  <a:lnTo>
                    <a:pt x="1461" y="76"/>
                  </a:lnTo>
                  <a:lnTo>
                    <a:pt x="1415" y="73"/>
                  </a:lnTo>
                  <a:lnTo>
                    <a:pt x="1376" y="72"/>
                  </a:lnTo>
                  <a:lnTo>
                    <a:pt x="1347" y="71"/>
                  </a:lnTo>
                  <a:lnTo>
                    <a:pt x="1327" y="71"/>
                  </a:lnTo>
                  <a:lnTo>
                    <a:pt x="1309" y="69"/>
                  </a:lnTo>
                  <a:lnTo>
                    <a:pt x="1291" y="67"/>
                  </a:lnTo>
                  <a:lnTo>
                    <a:pt x="1274" y="63"/>
                  </a:lnTo>
                  <a:lnTo>
                    <a:pt x="1256" y="59"/>
                  </a:lnTo>
                  <a:lnTo>
                    <a:pt x="1241" y="54"/>
                  </a:lnTo>
                  <a:lnTo>
                    <a:pt x="1225" y="49"/>
                  </a:lnTo>
                  <a:lnTo>
                    <a:pt x="1210" y="43"/>
                  </a:lnTo>
                  <a:lnTo>
                    <a:pt x="1181" y="32"/>
                  </a:lnTo>
                  <a:lnTo>
                    <a:pt x="1150" y="20"/>
                  </a:lnTo>
                  <a:lnTo>
                    <a:pt x="1134" y="15"/>
                  </a:lnTo>
                  <a:lnTo>
                    <a:pt x="1117" y="10"/>
                  </a:lnTo>
                  <a:lnTo>
                    <a:pt x="1100" y="5"/>
                  </a:lnTo>
                  <a:lnTo>
                    <a:pt x="1082" y="1"/>
                  </a:lnTo>
                  <a:lnTo>
                    <a:pt x="1067" y="0"/>
                  </a:lnTo>
                  <a:lnTo>
                    <a:pt x="1050" y="0"/>
                  </a:lnTo>
                  <a:lnTo>
                    <a:pt x="1031" y="1"/>
                  </a:lnTo>
                  <a:lnTo>
                    <a:pt x="1011" y="3"/>
                  </a:lnTo>
                  <a:lnTo>
                    <a:pt x="971" y="6"/>
                  </a:lnTo>
                  <a:lnTo>
                    <a:pt x="936" y="8"/>
                  </a:lnTo>
                  <a:lnTo>
                    <a:pt x="932" y="9"/>
                  </a:lnTo>
                  <a:lnTo>
                    <a:pt x="928" y="11"/>
                  </a:lnTo>
                  <a:lnTo>
                    <a:pt x="924" y="14"/>
                  </a:lnTo>
                  <a:lnTo>
                    <a:pt x="919" y="18"/>
                  </a:lnTo>
                  <a:lnTo>
                    <a:pt x="908" y="30"/>
                  </a:lnTo>
                  <a:lnTo>
                    <a:pt x="896" y="45"/>
                  </a:lnTo>
                  <a:lnTo>
                    <a:pt x="884" y="65"/>
                  </a:lnTo>
                  <a:lnTo>
                    <a:pt x="870" y="85"/>
                  </a:lnTo>
                  <a:lnTo>
                    <a:pt x="856" y="108"/>
                  </a:lnTo>
                  <a:lnTo>
                    <a:pt x="842" y="131"/>
                  </a:lnTo>
                  <a:lnTo>
                    <a:pt x="816" y="180"/>
                  </a:lnTo>
                  <a:lnTo>
                    <a:pt x="793" y="224"/>
                  </a:lnTo>
                  <a:lnTo>
                    <a:pt x="775" y="259"/>
                  </a:lnTo>
                  <a:lnTo>
                    <a:pt x="765" y="281"/>
                  </a:lnTo>
                  <a:lnTo>
                    <a:pt x="754" y="313"/>
                  </a:lnTo>
                  <a:lnTo>
                    <a:pt x="742" y="348"/>
                  </a:lnTo>
                  <a:lnTo>
                    <a:pt x="730" y="386"/>
                  </a:lnTo>
                  <a:lnTo>
                    <a:pt x="719" y="425"/>
                  </a:lnTo>
                  <a:lnTo>
                    <a:pt x="709" y="460"/>
                  </a:lnTo>
                  <a:lnTo>
                    <a:pt x="701" y="491"/>
                  </a:lnTo>
                  <a:lnTo>
                    <a:pt x="694" y="513"/>
                  </a:lnTo>
                  <a:lnTo>
                    <a:pt x="690" y="526"/>
                  </a:lnTo>
                  <a:lnTo>
                    <a:pt x="673" y="573"/>
                  </a:lnTo>
                  <a:lnTo>
                    <a:pt x="643" y="652"/>
                  </a:lnTo>
                  <a:lnTo>
                    <a:pt x="602" y="758"/>
                  </a:lnTo>
                  <a:lnTo>
                    <a:pt x="552" y="887"/>
                  </a:lnTo>
                  <a:lnTo>
                    <a:pt x="496" y="1033"/>
                  </a:lnTo>
                  <a:lnTo>
                    <a:pt x="435" y="1194"/>
                  </a:lnTo>
                  <a:lnTo>
                    <a:pt x="372" y="1363"/>
                  </a:lnTo>
                  <a:lnTo>
                    <a:pt x="307" y="1537"/>
                  </a:lnTo>
                  <a:lnTo>
                    <a:pt x="244" y="1710"/>
                  </a:lnTo>
                  <a:lnTo>
                    <a:pt x="184" y="1877"/>
                  </a:lnTo>
                  <a:lnTo>
                    <a:pt x="156" y="1958"/>
                  </a:lnTo>
                  <a:lnTo>
                    <a:pt x="129" y="2036"/>
                  </a:lnTo>
                  <a:lnTo>
                    <a:pt x="105" y="2110"/>
                  </a:lnTo>
                  <a:lnTo>
                    <a:pt x="82" y="2180"/>
                  </a:lnTo>
                  <a:lnTo>
                    <a:pt x="61" y="2245"/>
                  </a:lnTo>
                  <a:lnTo>
                    <a:pt x="43" y="2306"/>
                  </a:lnTo>
                  <a:lnTo>
                    <a:pt x="28" y="2359"/>
                  </a:lnTo>
                  <a:lnTo>
                    <a:pt x="16" y="2407"/>
                  </a:lnTo>
                  <a:lnTo>
                    <a:pt x="7" y="2448"/>
                  </a:lnTo>
                  <a:lnTo>
                    <a:pt x="1" y="2480"/>
                  </a:lnTo>
                  <a:lnTo>
                    <a:pt x="0" y="2505"/>
                  </a:lnTo>
                  <a:lnTo>
                    <a:pt x="2" y="2522"/>
                  </a:lnTo>
                  <a:lnTo>
                    <a:pt x="5" y="2529"/>
                  </a:lnTo>
                  <a:lnTo>
                    <a:pt x="9" y="2536"/>
                  </a:lnTo>
                  <a:lnTo>
                    <a:pt x="15" y="2541"/>
                  </a:lnTo>
                  <a:lnTo>
                    <a:pt x="20" y="2547"/>
                  </a:lnTo>
                  <a:lnTo>
                    <a:pt x="33" y="2557"/>
                  </a:lnTo>
                  <a:lnTo>
                    <a:pt x="46" y="2568"/>
                  </a:lnTo>
                  <a:lnTo>
                    <a:pt x="63" y="2582"/>
                  </a:lnTo>
                  <a:lnTo>
                    <a:pt x="78" y="2594"/>
                  </a:lnTo>
                  <a:lnTo>
                    <a:pt x="94" y="2606"/>
                  </a:lnTo>
                  <a:lnTo>
                    <a:pt x="110" y="2617"/>
                  </a:lnTo>
                  <a:lnTo>
                    <a:pt x="126" y="2626"/>
                  </a:lnTo>
                  <a:lnTo>
                    <a:pt x="142" y="2635"/>
                  </a:lnTo>
                  <a:lnTo>
                    <a:pt x="158" y="2644"/>
                  </a:lnTo>
                  <a:lnTo>
                    <a:pt x="174" y="2651"/>
                  </a:lnTo>
                  <a:lnTo>
                    <a:pt x="191" y="2658"/>
                  </a:lnTo>
                  <a:lnTo>
                    <a:pt x="209" y="2663"/>
                  </a:lnTo>
                  <a:lnTo>
                    <a:pt x="225" y="2668"/>
                  </a:lnTo>
                  <a:lnTo>
                    <a:pt x="242" y="2673"/>
                  </a:lnTo>
                  <a:lnTo>
                    <a:pt x="275" y="2680"/>
                  </a:lnTo>
                  <a:lnTo>
                    <a:pt x="309" y="2686"/>
                  </a:lnTo>
                  <a:lnTo>
                    <a:pt x="330" y="2689"/>
                  </a:lnTo>
                  <a:lnTo>
                    <a:pt x="353" y="2691"/>
                  </a:lnTo>
                  <a:lnTo>
                    <a:pt x="375" y="2693"/>
                  </a:lnTo>
                  <a:lnTo>
                    <a:pt x="397" y="2694"/>
                  </a:lnTo>
                  <a:lnTo>
                    <a:pt x="418" y="2696"/>
                  </a:lnTo>
                  <a:lnTo>
                    <a:pt x="439" y="2699"/>
                  </a:lnTo>
                  <a:lnTo>
                    <a:pt x="449" y="2701"/>
                  </a:lnTo>
                  <a:lnTo>
                    <a:pt x="459" y="2703"/>
                  </a:lnTo>
                  <a:lnTo>
                    <a:pt x="469" y="2706"/>
                  </a:lnTo>
                  <a:lnTo>
                    <a:pt x="479" y="2709"/>
                  </a:lnTo>
                  <a:lnTo>
                    <a:pt x="513" y="2725"/>
                  </a:lnTo>
                  <a:lnTo>
                    <a:pt x="549" y="2740"/>
                  </a:lnTo>
                  <a:lnTo>
                    <a:pt x="584" y="2755"/>
                  </a:lnTo>
                  <a:lnTo>
                    <a:pt x="621" y="2771"/>
                  </a:lnTo>
                  <a:lnTo>
                    <a:pt x="657" y="2784"/>
                  </a:lnTo>
                  <a:lnTo>
                    <a:pt x="693" y="2796"/>
                  </a:lnTo>
                  <a:lnTo>
                    <a:pt x="711" y="2801"/>
                  </a:lnTo>
                  <a:lnTo>
                    <a:pt x="730" y="2806"/>
                  </a:lnTo>
                  <a:lnTo>
                    <a:pt x="749" y="2810"/>
                  </a:lnTo>
                  <a:lnTo>
                    <a:pt x="767" y="2814"/>
                  </a:lnTo>
                  <a:lnTo>
                    <a:pt x="801" y="2820"/>
                  </a:lnTo>
                  <a:lnTo>
                    <a:pt x="836" y="2828"/>
                  </a:lnTo>
                  <a:lnTo>
                    <a:pt x="870" y="2835"/>
                  </a:lnTo>
                  <a:lnTo>
                    <a:pt x="904" y="2843"/>
                  </a:lnTo>
                  <a:lnTo>
                    <a:pt x="970" y="2860"/>
                  </a:lnTo>
                  <a:lnTo>
                    <a:pt x="1036" y="2879"/>
                  </a:lnTo>
                  <a:lnTo>
                    <a:pt x="1100" y="2899"/>
                  </a:lnTo>
                  <a:lnTo>
                    <a:pt x="1165" y="2919"/>
                  </a:lnTo>
                  <a:lnTo>
                    <a:pt x="1228" y="2940"/>
                  </a:lnTo>
                  <a:lnTo>
                    <a:pt x="1293" y="2962"/>
                  </a:lnTo>
                  <a:lnTo>
                    <a:pt x="1356" y="2983"/>
                  </a:lnTo>
                  <a:lnTo>
                    <a:pt x="1420" y="3006"/>
                  </a:lnTo>
                  <a:lnTo>
                    <a:pt x="1483" y="3027"/>
                  </a:lnTo>
                  <a:lnTo>
                    <a:pt x="1548" y="3047"/>
                  </a:lnTo>
                  <a:lnTo>
                    <a:pt x="1613" y="3067"/>
                  </a:lnTo>
                  <a:lnTo>
                    <a:pt x="1679" y="3085"/>
                  </a:lnTo>
                  <a:lnTo>
                    <a:pt x="1746" y="3102"/>
                  </a:lnTo>
                  <a:lnTo>
                    <a:pt x="1814" y="3117"/>
                  </a:lnTo>
                  <a:lnTo>
                    <a:pt x="1837" y="3123"/>
                  </a:lnTo>
                  <a:lnTo>
                    <a:pt x="1871" y="3136"/>
                  </a:lnTo>
                  <a:lnTo>
                    <a:pt x="1916" y="3151"/>
                  </a:lnTo>
                  <a:lnTo>
                    <a:pt x="1970" y="3170"/>
                  </a:lnTo>
                  <a:lnTo>
                    <a:pt x="2031" y="3193"/>
                  </a:lnTo>
                  <a:lnTo>
                    <a:pt x="2098" y="3217"/>
                  </a:lnTo>
                  <a:lnTo>
                    <a:pt x="2167" y="3243"/>
                  </a:lnTo>
                  <a:lnTo>
                    <a:pt x="2240" y="3271"/>
                  </a:lnTo>
                  <a:lnTo>
                    <a:pt x="2311" y="3299"/>
                  </a:lnTo>
                  <a:lnTo>
                    <a:pt x="2382" y="3326"/>
                  </a:lnTo>
                  <a:lnTo>
                    <a:pt x="2449" y="3352"/>
                  </a:lnTo>
                  <a:lnTo>
                    <a:pt x="2513" y="3377"/>
                  </a:lnTo>
                  <a:lnTo>
                    <a:pt x="2568" y="3399"/>
                  </a:lnTo>
                  <a:lnTo>
                    <a:pt x="2617" y="3418"/>
                  </a:lnTo>
                  <a:lnTo>
                    <a:pt x="2654" y="3433"/>
                  </a:lnTo>
                  <a:lnTo>
                    <a:pt x="2680" y="3443"/>
                  </a:lnTo>
                  <a:lnTo>
                    <a:pt x="2728" y="3464"/>
                  </a:lnTo>
                  <a:lnTo>
                    <a:pt x="2778" y="3484"/>
                  </a:lnTo>
                  <a:lnTo>
                    <a:pt x="2826" y="3505"/>
                  </a:lnTo>
                  <a:lnTo>
                    <a:pt x="2875" y="3524"/>
                  </a:lnTo>
                  <a:lnTo>
                    <a:pt x="2925" y="3541"/>
                  </a:lnTo>
                  <a:lnTo>
                    <a:pt x="2975" y="3557"/>
                  </a:lnTo>
                  <a:lnTo>
                    <a:pt x="3000" y="3564"/>
                  </a:lnTo>
                  <a:lnTo>
                    <a:pt x="3026" y="3570"/>
                  </a:lnTo>
                  <a:lnTo>
                    <a:pt x="3052" y="3576"/>
                  </a:lnTo>
                  <a:lnTo>
                    <a:pt x="3078" y="3581"/>
                  </a:lnTo>
                  <a:lnTo>
                    <a:pt x="3091" y="3582"/>
                  </a:lnTo>
                  <a:lnTo>
                    <a:pt x="3106" y="3582"/>
                  </a:lnTo>
                  <a:lnTo>
                    <a:pt x="3122" y="3581"/>
                  </a:lnTo>
                  <a:lnTo>
                    <a:pt x="3138" y="3578"/>
                  </a:lnTo>
                  <a:lnTo>
                    <a:pt x="3145" y="3576"/>
                  </a:lnTo>
                  <a:lnTo>
                    <a:pt x="3153" y="3574"/>
                  </a:lnTo>
                  <a:lnTo>
                    <a:pt x="3160" y="3570"/>
                  </a:lnTo>
                  <a:lnTo>
                    <a:pt x="3165" y="3566"/>
                  </a:lnTo>
                  <a:lnTo>
                    <a:pt x="3170" y="3562"/>
                  </a:lnTo>
                  <a:lnTo>
                    <a:pt x="3173" y="3556"/>
                  </a:lnTo>
                  <a:lnTo>
                    <a:pt x="3176" y="3550"/>
                  </a:lnTo>
                  <a:lnTo>
                    <a:pt x="3176" y="3543"/>
                  </a:lnTo>
                  <a:lnTo>
                    <a:pt x="3179" y="3528"/>
                  </a:lnTo>
                  <a:lnTo>
                    <a:pt x="3185" y="3500"/>
                  </a:lnTo>
                  <a:lnTo>
                    <a:pt x="3195" y="3459"/>
                  </a:lnTo>
                  <a:lnTo>
                    <a:pt x="3209" y="3408"/>
                  </a:lnTo>
                  <a:lnTo>
                    <a:pt x="3225" y="3349"/>
                  </a:lnTo>
                  <a:lnTo>
                    <a:pt x="3243" y="3284"/>
                  </a:lnTo>
                  <a:lnTo>
                    <a:pt x="3263" y="3214"/>
                  </a:lnTo>
                  <a:lnTo>
                    <a:pt x="3283" y="3141"/>
                  </a:lnTo>
                  <a:lnTo>
                    <a:pt x="3305" y="3067"/>
                  </a:lnTo>
                  <a:lnTo>
                    <a:pt x="3327" y="2993"/>
                  </a:lnTo>
                  <a:lnTo>
                    <a:pt x="3347" y="2922"/>
                  </a:lnTo>
                  <a:lnTo>
                    <a:pt x="3366" y="2855"/>
                  </a:lnTo>
                  <a:lnTo>
                    <a:pt x="3384" y="2795"/>
                  </a:lnTo>
                  <a:lnTo>
                    <a:pt x="3399" y="2742"/>
                  </a:lnTo>
                  <a:lnTo>
                    <a:pt x="3412" y="2699"/>
                  </a:lnTo>
                  <a:lnTo>
                    <a:pt x="3422" y="2668"/>
                  </a:lnTo>
                  <a:lnTo>
                    <a:pt x="3441" y="2599"/>
                  </a:lnTo>
                  <a:lnTo>
                    <a:pt x="3459" y="2533"/>
                  </a:lnTo>
                  <a:lnTo>
                    <a:pt x="3475" y="2467"/>
                  </a:lnTo>
                  <a:lnTo>
                    <a:pt x="3492" y="2403"/>
                  </a:lnTo>
                  <a:lnTo>
                    <a:pt x="3510" y="2337"/>
                  </a:lnTo>
                  <a:lnTo>
                    <a:pt x="3530" y="2272"/>
                  </a:lnTo>
                  <a:lnTo>
                    <a:pt x="3541" y="2237"/>
                  </a:lnTo>
                  <a:lnTo>
                    <a:pt x="3552" y="2204"/>
                  </a:lnTo>
                  <a:lnTo>
                    <a:pt x="3566" y="2170"/>
                  </a:lnTo>
                  <a:lnTo>
                    <a:pt x="3580" y="2134"/>
                  </a:lnTo>
                  <a:lnTo>
                    <a:pt x="3600" y="2083"/>
                  </a:lnTo>
                  <a:lnTo>
                    <a:pt x="3622" y="2024"/>
                  </a:lnTo>
                  <a:lnTo>
                    <a:pt x="3646" y="1960"/>
                  </a:lnTo>
                  <a:lnTo>
                    <a:pt x="3670" y="1891"/>
                  </a:lnTo>
                  <a:lnTo>
                    <a:pt x="3695" y="1821"/>
                  </a:lnTo>
                  <a:lnTo>
                    <a:pt x="3719" y="1749"/>
                  </a:lnTo>
                  <a:lnTo>
                    <a:pt x="3743" y="1679"/>
                  </a:lnTo>
                  <a:lnTo>
                    <a:pt x="3766" y="1609"/>
                  </a:lnTo>
                  <a:lnTo>
                    <a:pt x="3787" y="1542"/>
                  </a:lnTo>
                  <a:lnTo>
                    <a:pt x="3807" y="1480"/>
                  </a:lnTo>
                  <a:lnTo>
                    <a:pt x="3826" y="1424"/>
                  </a:lnTo>
                  <a:lnTo>
                    <a:pt x="3841" y="1374"/>
                  </a:lnTo>
                  <a:lnTo>
                    <a:pt x="3853" y="1334"/>
                  </a:lnTo>
                  <a:lnTo>
                    <a:pt x="3862" y="1304"/>
                  </a:lnTo>
                  <a:lnTo>
                    <a:pt x="3867" y="1285"/>
                  </a:lnTo>
                  <a:lnTo>
                    <a:pt x="3868" y="127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5">
              <a:extLst>
                <a:ext uri="{FF2B5EF4-FFF2-40B4-BE49-F238E27FC236}">
                  <a16:creationId xmlns:a16="http://schemas.microsoft.com/office/drawing/2014/main" id="{1785F2D4-765C-417F-A45F-5CBC96BBA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" y="2109"/>
              <a:ext cx="708" cy="616"/>
            </a:xfrm>
            <a:custGeom>
              <a:avLst/>
              <a:gdLst>
                <a:gd name="T0" fmla="*/ 23 w 3823"/>
                <a:gd name="T1" fmla="*/ 8 h 3322"/>
                <a:gd name="T2" fmla="*/ 23 w 3823"/>
                <a:gd name="T3" fmla="*/ 7 h 3322"/>
                <a:gd name="T4" fmla="*/ 24 w 3823"/>
                <a:gd name="T5" fmla="*/ 6 h 3322"/>
                <a:gd name="T6" fmla="*/ 24 w 3823"/>
                <a:gd name="T7" fmla="*/ 5 h 3322"/>
                <a:gd name="T8" fmla="*/ 24 w 3823"/>
                <a:gd name="T9" fmla="*/ 5 h 3322"/>
                <a:gd name="T10" fmla="*/ 24 w 3823"/>
                <a:gd name="T11" fmla="*/ 4 h 3322"/>
                <a:gd name="T12" fmla="*/ 24 w 3823"/>
                <a:gd name="T13" fmla="*/ 4 h 3322"/>
                <a:gd name="T14" fmla="*/ 24 w 3823"/>
                <a:gd name="T15" fmla="*/ 4 h 3322"/>
                <a:gd name="T16" fmla="*/ 23 w 3823"/>
                <a:gd name="T17" fmla="*/ 4 h 3322"/>
                <a:gd name="T18" fmla="*/ 23 w 3823"/>
                <a:gd name="T19" fmla="*/ 4 h 3322"/>
                <a:gd name="T20" fmla="*/ 21 w 3823"/>
                <a:gd name="T21" fmla="*/ 4 h 3322"/>
                <a:gd name="T22" fmla="*/ 18 w 3823"/>
                <a:gd name="T23" fmla="*/ 3 h 3322"/>
                <a:gd name="T24" fmla="*/ 15 w 3823"/>
                <a:gd name="T25" fmla="*/ 3 h 3322"/>
                <a:gd name="T26" fmla="*/ 14 w 3823"/>
                <a:gd name="T27" fmla="*/ 2 h 3322"/>
                <a:gd name="T28" fmla="*/ 14 w 3823"/>
                <a:gd name="T29" fmla="*/ 2 h 3322"/>
                <a:gd name="T30" fmla="*/ 13 w 3823"/>
                <a:gd name="T31" fmla="*/ 2 h 3322"/>
                <a:gd name="T32" fmla="*/ 13 w 3823"/>
                <a:gd name="T33" fmla="*/ 1 h 3322"/>
                <a:gd name="T34" fmla="*/ 12 w 3823"/>
                <a:gd name="T35" fmla="*/ 1 h 3322"/>
                <a:gd name="T36" fmla="*/ 11 w 3823"/>
                <a:gd name="T37" fmla="*/ 1 h 3322"/>
                <a:gd name="T38" fmla="*/ 10 w 3823"/>
                <a:gd name="T39" fmla="*/ 1 h 3322"/>
                <a:gd name="T40" fmla="*/ 9 w 3823"/>
                <a:gd name="T41" fmla="*/ 1 h 3322"/>
                <a:gd name="T42" fmla="*/ 9 w 3823"/>
                <a:gd name="T43" fmla="*/ 0 h 3322"/>
                <a:gd name="T44" fmla="*/ 8 w 3823"/>
                <a:gd name="T45" fmla="*/ 0 h 3322"/>
                <a:gd name="T46" fmla="*/ 7 w 3823"/>
                <a:gd name="T47" fmla="*/ 0 h 3322"/>
                <a:gd name="T48" fmla="*/ 6 w 3823"/>
                <a:gd name="T49" fmla="*/ 0 h 3322"/>
                <a:gd name="T50" fmla="*/ 5 w 3823"/>
                <a:gd name="T51" fmla="*/ 0 h 3322"/>
                <a:gd name="T52" fmla="*/ 5 w 3823"/>
                <a:gd name="T53" fmla="*/ 1 h 3322"/>
                <a:gd name="T54" fmla="*/ 5 w 3823"/>
                <a:gd name="T55" fmla="*/ 1 h 3322"/>
                <a:gd name="T56" fmla="*/ 4 w 3823"/>
                <a:gd name="T57" fmla="*/ 3 h 3322"/>
                <a:gd name="T58" fmla="*/ 3 w 3823"/>
                <a:gd name="T59" fmla="*/ 6 h 3322"/>
                <a:gd name="T60" fmla="*/ 2 w 3823"/>
                <a:gd name="T61" fmla="*/ 8 h 3322"/>
                <a:gd name="T62" fmla="*/ 2 w 3823"/>
                <a:gd name="T63" fmla="*/ 10 h 3322"/>
                <a:gd name="T64" fmla="*/ 1 w 3823"/>
                <a:gd name="T65" fmla="*/ 13 h 3322"/>
                <a:gd name="T66" fmla="*/ 0 w 3823"/>
                <a:gd name="T67" fmla="*/ 15 h 3322"/>
                <a:gd name="T68" fmla="*/ 0 w 3823"/>
                <a:gd name="T69" fmla="*/ 15 h 3322"/>
                <a:gd name="T70" fmla="*/ 0 w 3823"/>
                <a:gd name="T71" fmla="*/ 15 h 3322"/>
                <a:gd name="T72" fmla="*/ 1 w 3823"/>
                <a:gd name="T73" fmla="*/ 16 h 3322"/>
                <a:gd name="T74" fmla="*/ 2 w 3823"/>
                <a:gd name="T75" fmla="*/ 16 h 3322"/>
                <a:gd name="T76" fmla="*/ 4 w 3823"/>
                <a:gd name="T77" fmla="*/ 16 h 3322"/>
                <a:gd name="T78" fmla="*/ 5 w 3823"/>
                <a:gd name="T79" fmla="*/ 17 h 3322"/>
                <a:gd name="T80" fmla="*/ 7 w 3823"/>
                <a:gd name="T81" fmla="*/ 17 h 3322"/>
                <a:gd name="T82" fmla="*/ 9 w 3823"/>
                <a:gd name="T83" fmla="*/ 18 h 3322"/>
                <a:gd name="T84" fmla="*/ 11 w 3823"/>
                <a:gd name="T85" fmla="*/ 18 h 3322"/>
                <a:gd name="T86" fmla="*/ 12 w 3823"/>
                <a:gd name="T87" fmla="*/ 19 h 3322"/>
                <a:gd name="T88" fmla="*/ 14 w 3823"/>
                <a:gd name="T89" fmla="*/ 19 h 3322"/>
                <a:gd name="T90" fmla="*/ 14 w 3823"/>
                <a:gd name="T91" fmla="*/ 20 h 3322"/>
                <a:gd name="T92" fmla="*/ 15 w 3823"/>
                <a:gd name="T93" fmla="*/ 20 h 3322"/>
                <a:gd name="T94" fmla="*/ 17 w 3823"/>
                <a:gd name="T95" fmla="*/ 21 h 3322"/>
                <a:gd name="T96" fmla="*/ 18 w 3823"/>
                <a:gd name="T97" fmla="*/ 21 h 3322"/>
                <a:gd name="T98" fmla="*/ 18 w 3823"/>
                <a:gd name="T99" fmla="*/ 21 h 3322"/>
                <a:gd name="T100" fmla="*/ 19 w 3823"/>
                <a:gd name="T101" fmla="*/ 21 h 3322"/>
                <a:gd name="T102" fmla="*/ 19 w 3823"/>
                <a:gd name="T103" fmla="*/ 21 h 3322"/>
                <a:gd name="T104" fmla="*/ 19 w 3823"/>
                <a:gd name="T105" fmla="*/ 21 h 3322"/>
                <a:gd name="T106" fmla="*/ 19 w 3823"/>
                <a:gd name="T107" fmla="*/ 20 h 3322"/>
                <a:gd name="T108" fmla="*/ 20 w 3823"/>
                <a:gd name="T109" fmla="*/ 18 h 3322"/>
                <a:gd name="T110" fmla="*/ 20 w 3823"/>
                <a:gd name="T111" fmla="*/ 16 h 3322"/>
                <a:gd name="T112" fmla="*/ 21 w 3823"/>
                <a:gd name="T113" fmla="*/ 14 h 3322"/>
                <a:gd name="T114" fmla="*/ 21 w 3823"/>
                <a:gd name="T115" fmla="*/ 12 h 3322"/>
                <a:gd name="T116" fmla="*/ 22 w 3823"/>
                <a:gd name="T117" fmla="*/ 11 h 3322"/>
                <a:gd name="T118" fmla="*/ 23 w 3823"/>
                <a:gd name="T119" fmla="*/ 9 h 3322"/>
                <a:gd name="T120" fmla="*/ 23 w 3823"/>
                <a:gd name="T121" fmla="*/ 8 h 332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823"/>
                <a:gd name="T184" fmla="*/ 0 h 3322"/>
                <a:gd name="T185" fmla="*/ 3823 w 3823"/>
                <a:gd name="T186" fmla="*/ 3322 h 332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823" h="3322">
                  <a:moveTo>
                    <a:pt x="3606" y="1228"/>
                  </a:moveTo>
                  <a:lnTo>
                    <a:pt x="3611" y="1222"/>
                  </a:lnTo>
                  <a:lnTo>
                    <a:pt x="3616" y="1216"/>
                  </a:lnTo>
                  <a:lnTo>
                    <a:pt x="3621" y="1208"/>
                  </a:lnTo>
                  <a:lnTo>
                    <a:pt x="3626" y="1200"/>
                  </a:lnTo>
                  <a:lnTo>
                    <a:pt x="3636" y="1181"/>
                  </a:lnTo>
                  <a:lnTo>
                    <a:pt x="3646" y="1158"/>
                  </a:lnTo>
                  <a:lnTo>
                    <a:pt x="3655" y="1134"/>
                  </a:lnTo>
                  <a:lnTo>
                    <a:pt x="3664" y="1109"/>
                  </a:lnTo>
                  <a:lnTo>
                    <a:pt x="3673" y="1082"/>
                  </a:lnTo>
                  <a:lnTo>
                    <a:pt x="3682" y="1054"/>
                  </a:lnTo>
                  <a:lnTo>
                    <a:pt x="3700" y="999"/>
                  </a:lnTo>
                  <a:lnTo>
                    <a:pt x="3718" y="948"/>
                  </a:lnTo>
                  <a:lnTo>
                    <a:pt x="3727" y="924"/>
                  </a:lnTo>
                  <a:lnTo>
                    <a:pt x="3736" y="903"/>
                  </a:lnTo>
                  <a:lnTo>
                    <a:pt x="3744" y="885"/>
                  </a:lnTo>
                  <a:lnTo>
                    <a:pt x="3753" y="871"/>
                  </a:lnTo>
                  <a:lnTo>
                    <a:pt x="3764" y="856"/>
                  </a:lnTo>
                  <a:lnTo>
                    <a:pt x="3775" y="840"/>
                  </a:lnTo>
                  <a:lnTo>
                    <a:pt x="3784" y="823"/>
                  </a:lnTo>
                  <a:lnTo>
                    <a:pt x="3793" y="807"/>
                  </a:lnTo>
                  <a:lnTo>
                    <a:pt x="3801" y="789"/>
                  </a:lnTo>
                  <a:lnTo>
                    <a:pt x="3808" y="773"/>
                  </a:lnTo>
                  <a:lnTo>
                    <a:pt x="3813" y="757"/>
                  </a:lnTo>
                  <a:lnTo>
                    <a:pt x="3818" y="741"/>
                  </a:lnTo>
                  <a:lnTo>
                    <a:pt x="3821" y="726"/>
                  </a:lnTo>
                  <a:lnTo>
                    <a:pt x="3823" y="711"/>
                  </a:lnTo>
                  <a:lnTo>
                    <a:pt x="3823" y="698"/>
                  </a:lnTo>
                  <a:lnTo>
                    <a:pt x="3822" y="686"/>
                  </a:lnTo>
                  <a:lnTo>
                    <a:pt x="3821" y="680"/>
                  </a:lnTo>
                  <a:lnTo>
                    <a:pt x="3819" y="674"/>
                  </a:lnTo>
                  <a:lnTo>
                    <a:pt x="3817" y="669"/>
                  </a:lnTo>
                  <a:lnTo>
                    <a:pt x="3814" y="664"/>
                  </a:lnTo>
                  <a:lnTo>
                    <a:pt x="3811" y="660"/>
                  </a:lnTo>
                  <a:lnTo>
                    <a:pt x="3808" y="656"/>
                  </a:lnTo>
                  <a:lnTo>
                    <a:pt x="3804" y="653"/>
                  </a:lnTo>
                  <a:lnTo>
                    <a:pt x="3800" y="650"/>
                  </a:lnTo>
                  <a:lnTo>
                    <a:pt x="3776" y="638"/>
                  </a:lnTo>
                  <a:lnTo>
                    <a:pt x="3750" y="626"/>
                  </a:lnTo>
                  <a:lnTo>
                    <a:pt x="3722" y="616"/>
                  </a:lnTo>
                  <a:lnTo>
                    <a:pt x="3690" y="607"/>
                  </a:lnTo>
                  <a:lnTo>
                    <a:pt x="3675" y="603"/>
                  </a:lnTo>
                  <a:lnTo>
                    <a:pt x="3659" y="600"/>
                  </a:lnTo>
                  <a:lnTo>
                    <a:pt x="3643" y="597"/>
                  </a:lnTo>
                  <a:lnTo>
                    <a:pt x="3627" y="595"/>
                  </a:lnTo>
                  <a:lnTo>
                    <a:pt x="3611" y="594"/>
                  </a:lnTo>
                  <a:lnTo>
                    <a:pt x="3596" y="594"/>
                  </a:lnTo>
                  <a:lnTo>
                    <a:pt x="3579" y="594"/>
                  </a:lnTo>
                  <a:lnTo>
                    <a:pt x="3564" y="596"/>
                  </a:lnTo>
                  <a:lnTo>
                    <a:pt x="3553" y="596"/>
                  </a:lnTo>
                  <a:lnTo>
                    <a:pt x="3536" y="595"/>
                  </a:lnTo>
                  <a:lnTo>
                    <a:pt x="3515" y="593"/>
                  </a:lnTo>
                  <a:lnTo>
                    <a:pt x="3488" y="590"/>
                  </a:lnTo>
                  <a:lnTo>
                    <a:pt x="3422" y="581"/>
                  </a:lnTo>
                  <a:lnTo>
                    <a:pt x="3342" y="568"/>
                  </a:lnTo>
                  <a:lnTo>
                    <a:pt x="3248" y="551"/>
                  </a:lnTo>
                  <a:lnTo>
                    <a:pt x="3146" y="533"/>
                  </a:lnTo>
                  <a:lnTo>
                    <a:pt x="3036" y="514"/>
                  </a:lnTo>
                  <a:lnTo>
                    <a:pt x="2924" y="494"/>
                  </a:lnTo>
                  <a:lnTo>
                    <a:pt x="2810" y="474"/>
                  </a:lnTo>
                  <a:lnTo>
                    <a:pt x="2698" y="454"/>
                  </a:lnTo>
                  <a:lnTo>
                    <a:pt x="2590" y="435"/>
                  </a:lnTo>
                  <a:lnTo>
                    <a:pt x="2489" y="417"/>
                  </a:lnTo>
                  <a:lnTo>
                    <a:pt x="2399" y="402"/>
                  </a:lnTo>
                  <a:lnTo>
                    <a:pt x="2321" y="391"/>
                  </a:lnTo>
                  <a:lnTo>
                    <a:pt x="2288" y="386"/>
                  </a:lnTo>
                  <a:lnTo>
                    <a:pt x="2259" y="383"/>
                  </a:lnTo>
                  <a:lnTo>
                    <a:pt x="2234" y="381"/>
                  </a:lnTo>
                  <a:lnTo>
                    <a:pt x="2215" y="380"/>
                  </a:lnTo>
                  <a:lnTo>
                    <a:pt x="2209" y="379"/>
                  </a:lnTo>
                  <a:lnTo>
                    <a:pt x="2202" y="377"/>
                  </a:lnTo>
                  <a:lnTo>
                    <a:pt x="2195" y="375"/>
                  </a:lnTo>
                  <a:lnTo>
                    <a:pt x="2188" y="371"/>
                  </a:lnTo>
                  <a:lnTo>
                    <a:pt x="2181" y="366"/>
                  </a:lnTo>
                  <a:lnTo>
                    <a:pt x="2173" y="361"/>
                  </a:lnTo>
                  <a:lnTo>
                    <a:pt x="2166" y="355"/>
                  </a:lnTo>
                  <a:lnTo>
                    <a:pt x="2158" y="348"/>
                  </a:lnTo>
                  <a:lnTo>
                    <a:pt x="2143" y="333"/>
                  </a:lnTo>
                  <a:lnTo>
                    <a:pt x="2127" y="316"/>
                  </a:lnTo>
                  <a:lnTo>
                    <a:pt x="2111" y="296"/>
                  </a:lnTo>
                  <a:lnTo>
                    <a:pt x="2094" y="276"/>
                  </a:lnTo>
                  <a:lnTo>
                    <a:pt x="2063" y="238"/>
                  </a:lnTo>
                  <a:lnTo>
                    <a:pt x="2033" y="202"/>
                  </a:lnTo>
                  <a:lnTo>
                    <a:pt x="2019" y="186"/>
                  </a:lnTo>
                  <a:lnTo>
                    <a:pt x="2005" y="174"/>
                  </a:lnTo>
                  <a:lnTo>
                    <a:pt x="1999" y="169"/>
                  </a:lnTo>
                  <a:lnTo>
                    <a:pt x="1993" y="164"/>
                  </a:lnTo>
                  <a:lnTo>
                    <a:pt x="1987" y="161"/>
                  </a:lnTo>
                  <a:lnTo>
                    <a:pt x="1982" y="159"/>
                  </a:lnTo>
                  <a:lnTo>
                    <a:pt x="1934" y="144"/>
                  </a:lnTo>
                  <a:lnTo>
                    <a:pt x="1889" y="131"/>
                  </a:lnTo>
                  <a:lnTo>
                    <a:pt x="1867" y="125"/>
                  </a:lnTo>
                  <a:lnTo>
                    <a:pt x="1845" y="120"/>
                  </a:lnTo>
                  <a:lnTo>
                    <a:pt x="1821" y="116"/>
                  </a:lnTo>
                  <a:lnTo>
                    <a:pt x="1798" y="112"/>
                  </a:lnTo>
                  <a:lnTo>
                    <a:pt x="1775" y="108"/>
                  </a:lnTo>
                  <a:lnTo>
                    <a:pt x="1751" y="105"/>
                  </a:lnTo>
                  <a:lnTo>
                    <a:pt x="1726" y="102"/>
                  </a:lnTo>
                  <a:lnTo>
                    <a:pt x="1699" y="100"/>
                  </a:lnTo>
                  <a:lnTo>
                    <a:pt x="1644" y="96"/>
                  </a:lnTo>
                  <a:lnTo>
                    <a:pt x="1583" y="94"/>
                  </a:lnTo>
                  <a:lnTo>
                    <a:pt x="1559" y="93"/>
                  </a:lnTo>
                  <a:lnTo>
                    <a:pt x="1537" y="92"/>
                  </a:lnTo>
                  <a:lnTo>
                    <a:pt x="1517" y="90"/>
                  </a:lnTo>
                  <a:lnTo>
                    <a:pt x="1498" y="87"/>
                  </a:lnTo>
                  <a:lnTo>
                    <a:pt x="1462" y="81"/>
                  </a:lnTo>
                  <a:lnTo>
                    <a:pt x="1427" y="75"/>
                  </a:lnTo>
                  <a:lnTo>
                    <a:pt x="1394" y="69"/>
                  </a:lnTo>
                  <a:lnTo>
                    <a:pt x="1360" y="62"/>
                  </a:lnTo>
                  <a:lnTo>
                    <a:pt x="1342" y="60"/>
                  </a:lnTo>
                  <a:lnTo>
                    <a:pt x="1323" y="58"/>
                  </a:lnTo>
                  <a:lnTo>
                    <a:pt x="1303" y="57"/>
                  </a:lnTo>
                  <a:lnTo>
                    <a:pt x="1281" y="57"/>
                  </a:lnTo>
                  <a:lnTo>
                    <a:pt x="1255" y="57"/>
                  </a:lnTo>
                  <a:lnTo>
                    <a:pt x="1230" y="56"/>
                  </a:lnTo>
                  <a:lnTo>
                    <a:pt x="1206" y="55"/>
                  </a:lnTo>
                  <a:lnTo>
                    <a:pt x="1182" y="53"/>
                  </a:lnTo>
                  <a:lnTo>
                    <a:pt x="1134" y="47"/>
                  </a:lnTo>
                  <a:lnTo>
                    <a:pt x="1089" y="40"/>
                  </a:lnTo>
                  <a:lnTo>
                    <a:pt x="1044" y="32"/>
                  </a:lnTo>
                  <a:lnTo>
                    <a:pt x="998" y="22"/>
                  </a:lnTo>
                  <a:lnTo>
                    <a:pt x="953" y="12"/>
                  </a:lnTo>
                  <a:lnTo>
                    <a:pt x="908" y="1"/>
                  </a:lnTo>
                  <a:lnTo>
                    <a:pt x="901" y="0"/>
                  </a:lnTo>
                  <a:lnTo>
                    <a:pt x="893" y="0"/>
                  </a:lnTo>
                  <a:lnTo>
                    <a:pt x="886" y="1"/>
                  </a:lnTo>
                  <a:lnTo>
                    <a:pt x="879" y="2"/>
                  </a:lnTo>
                  <a:lnTo>
                    <a:pt x="873" y="5"/>
                  </a:lnTo>
                  <a:lnTo>
                    <a:pt x="866" y="8"/>
                  </a:lnTo>
                  <a:lnTo>
                    <a:pt x="860" y="12"/>
                  </a:lnTo>
                  <a:lnTo>
                    <a:pt x="853" y="17"/>
                  </a:lnTo>
                  <a:lnTo>
                    <a:pt x="841" y="29"/>
                  </a:lnTo>
                  <a:lnTo>
                    <a:pt x="829" y="43"/>
                  </a:lnTo>
                  <a:lnTo>
                    <a:pt x="818" y="59"/>
                  </a:lnTo>
                  <a:lnTo>
                    <a:pt x="807" y="78"/>
                  </a:lnTo>
                  <a:lnTo>
                    <a:pt x="796" y="98"/>
                  </a:lnTo>
                  <a:lnTo>
                    <a:pt x="786" y="119"/>
                  </a:lnTo>
                  <a:lnTo>
                    <a:pt x="776" y="141"/>
                  </a:lnTo>
                  <a:lnTo>
                    <a:pt x="766" y="164"/>
                  </a:lnTo>
                  <a:lnTo>
                    <a:pt x="745" y="210"/>
                  </a:lnTo>
                  <a:lnTo>
                    <a:pt x="727" y="255"/>
                  </a:lnTo>
                  <a:lnTo>
                    <a:pt x="720" y="272"/>
                  </a:lnTo>
                  <a:lnTo>
                    <a:pt x="706" y="308"/>
                  </a:lnTo>
                  <a:lnTo>
                    <a:pt x="687" y="361"/>
                  </a:lnTo>
                  <a:lnTo>
                    <a:pt x="663" y="426"/>
                  </a:lnTo>
                  <a:lnTo>
                    <a:pt x="635" y="504"/>
                  </a:lnTo>
                  <a:lnTo>
                    <a:pt x="604" y="589"/>
                  </a:lnTo>
                  <a:lnTo>
                    <a:pt x="571" y="678"/>
                  </a:lnTo>
                  <a:lnTo>
                    <a:pt x="538" y="771"/>
                  </a:lnTo>
                  <a:lnTo>
                    <a:pt x="505" y="864"/>
                  </a:lnTo>
                  <a:lnTo>
                    <a:pt x="472" y="954"/>
                  </a:lnTo>
                  <a:lnTo>
                    <a:pt x="442" y="1037"/>
                  </a:lnTo>
                  <a:lnTo>
                    <a:pt x="416" y="1113"/>
                  </a:lnTo>
                  <a:lnTo>
                    <a:pt x="393" y="1179"/>
                  </a:lnTo>
                  <a:lnTo>
                    <a:pt x="375" y="1229"/>
                  </a:lnTo>
                  <a:lnTo>
                    <a:pt x="363" y="1264"/>
                  </a:lnTo>
                  <a:lnTo>
                    <a:pt x="356" y="1279"/>
                  </a:lnTo>
                  <a:lnTo>
                    <a:pt x="321" y="1376"/>
                  </a:lnTo>
                  <a:lnTo>
                    <a:pt x="287" y="1472"/>
                  </a:lnTo>
                  <a:lnTo>
                    <a:pt x="253" y="1569"/>
                  </a:lnTo>
                  <a:lnTo>
                    <a:pt x="219" y="1663"/>
                  </a:lnTo>
                  <a:lnTo>
                    <a:pt x="187" y="1754"/>
                  </a:lnTo>
                  <a:lnTo>
                    <a:pt x="157" y="1843"/>
                  </a:lnTo>
                  <a:lnTo>
                    <a:pt x="129" y="1928"/>
                  </a:lnTo>
                  <a:lnTo>
                    <a:pt x="102" y="2007"/>
                  </a:lnTo>
                  <a:lnTo>
                    <a:pt x="78" y="2082"/>
                  </a:lnTo>
                  <a:lnTo>
                    <a:pt x="56" y="2148"/>
                  </a:lnTo>
                  <a:lnTo>
                    <a:pt x="38" y="2208"/>
                  </a:lnTo>
                  <a:lnTo>
                    <a:pt x="23" y="2259"/>
                  </a:lnTo>
                  <a:lnTo>
                    <a:pt x="11" y="2301"/>
                  </a:lnTo>
                  <a:lnTo>
                    <a:pt x="4" y="2333"/>
                  </a:lnTo>
                  <a:lnTo>
                    <a:pt x="1" y="2344"/>
                  </a:lnTo>
                  <a:lnTo>
                    <a:pt x="0" y="2353"/>
                  </a:lnTo>
                  <a:lnTo>
                    <a:pt x="0" y="2359"/>
                  </a:lnTo>
                  <a:lnTo>
                    <a:pt x="0" y="2362"/>
                  </a:lnTo>
                  <a:lnTo>
                    <a:pt x="14" y="2374"/>
                  </a:lnTo>
                  <a:lnTo>
                    <a:pt x="28" y="2386"/>
                  </a:lnTo>
                  <a:lnTo>
                    <a:pt x="43" y="2397"/>
                  </a:lnTo>
                  <a:lnTo>
                    <a:pt x="57" y="2407"/>
                  </a:lnTo>
                  <a:lnTo>
                    <a:pt x="72" y="2416"/>
                  </a:lnTo>
                  <a:lnTo>
                    <a:pt x="87" y="2424"/>
                  </a:lnTo>
                  <a:lnTo>
                    <a:pt x="102" y="2432"/>
                  </a:lnTo>
                  <a:lnTo>
                    <a:pt x="117" y="2438"/>
                  </a:lnTo>
                  <a:lnTo>
                    <a:pt x="132" y="2444"/>
                  </a:lnTo>
                  <a:lnTo>
                    <a:pt x="147" y="2450"/>
                  </a:lnTo>
                  <a:lnTo>
                    <a:pt x="162" y="2455"/>
                  </a:lnTo>
                  <a:lnTo>
                    <a:pt x="177" y="2459"/>
                  </a:lnTo>
                  <a:lnTo>
                    <a:pt x="207" y="2466"/>
                  </a:lnTo>
                  <a:lnTo>
                    <a:pt x="238" y="2472"/>
                  </a:lnTo>
                  <a:lnTo>
                    <a:pt x="267" y="2478"/>
                  </a:lnTo>
                  <a:lnTo>
                    <a:pt x="312" y="2490"/>
                  </a:lnTo>
                  <a:lnTo>
                    <a:pt x="370" y="2507"/>
                  </a:lnTo>
                  <a:lnTo>
                    <a:pt x="433" y="2526"/>
                  </a:lnTo>
                  <a:lnTo>
                    <a:pt x="499" y="2545"/>
                  </a:lnTo>
                  <a:lnTo>
                    <a:pt x="560" y="2563"/>
                  </a:lnTo>
                  <a:lnTo>
                    <a:pt x="615" y="2577"/>
                  </a:lnTo>
                  <a:lnTo>
                    <a:pt x="657" y="2586"/>
                  </a:lnTo>
                  <a:lnTo>
                    <a:pt x="720" y="2599"/>
                  </a:lnTo>
                  <a:lnTo>
                    <a:pt x="783" y="2613"/>
                  </a:lnTo>
                  <a:lnTo>
                    <a:pt x="843" y="2629"/>
                  </a:lnTo>
                  <a:lnTo>
                    <a:pt x="904" y="2647"/>
                  </a:lnTo>
                  <a:lnTo>
                    <a:pt x="962" y="2665"/>
                  </a:lnTo>
                  <a:lnTo>
                    <a:pt x="1021" y="2684"/>
                  </a:lnTo>
                  <a:lnTo>
                    <a:pt x="1080" y="2703"/>
                  </a:lnTo>
                  <a:lnTo>
                    <a:pt x="1137" y="2722"/>
                  </a:lnTo>
                  <a:lnTo>
                    <a:pt x="1196" y="2742"/>
                  </a:lnTo>
                  <a:lnTo>
                    <a:pt x="1254" y="2762"/>
                  </a:lnTo>
                  <a:lnTo>
                    <a:pt x="1313" y="2782"/>
                  </a:lnTo>
                  <a:lnTo>
                    <a:pt x="1371" y="2801"/>
                  </a:lnTo>
                  <a:lnTo>
                    <a:pt x="1430" y="2818"/>
                  </a:lnTo>
                  <a:lnTo>
                    <a:pt x="1491" y="2835"/>
                  </a:lnTo>
                  <a:lnTo>
                    <a:pt x="1552" y="2851"/>
                  </a:lnTo>
                  <a:lnTo>
                    <a:pt x="1615" y="2865"/>
                  </a:lnTo>
                  <a:lnTo>
                    <a:pt x="1632" y="2869"/>
                  </a:lnTo>
                  <a:lnTo>
                    <a:pt x="1654" y="2876"/>
                  </a:lnTo>
                  <a:lnTo>
                    <a:pt x="1680" y="2886"/>
                  </a:lnTo>
                  <a:lnTo>
                    <a:pt x="1712" y="2898"/>
                  </a:lnTo>
                  <a:lnTo>
                    <a:pt x="1781" y="2924"/>
                  </a:lnTo>
                  <a:lnTo>
                    <a:pt x="1858" y="2953"/>
                  </a:lnTo>
                  <a:lnTo>
                    <a:pt x="1935" y="2983"/>
                  </a:lnTo>
                  <a:lnTo>
                    <a:pt x="2008" y="3009"/>
                  </a:lnTo>
                  <a:lnTo>
                    <a:pt x="2041" y="3022"/>
                  </a:lnTo>
                  <a:lnTo>
                    <a:pt x="2071" y="3031"/>
                  </a:lnTo>
                  <a:lnTo>
                    <a:pt x="2097" y="3038"/>
                  </a:lnTo>
                  <a:lnTo>
                    <a:pt x="2119" y="3043"/>
                  </a:lnTo>
                  <a:lnTo>
                    <a:pt x="2138" y="3047"/>
                  </a:lnTo>
                  <a:lnTo>
                    <a:pt x="2157" y="3052"/>
                  </a:lnTo>
                  <a:lnTo>
                    <a:pt x="2175" y="3058"/>
                  </a:lnTo>
                  <a:lnTo>
                    <a:pt x="2193" y="3064"/>
                  </a:lnTo>
                  <a:lnTo>
                    <a:pt x="2229" y="3079"/>
                  </a:lnTo>
                  <a:lnTo>
                    <a:pt x="2265" y="3095"/>
                  </a:lnTo>
                  <a:lnTo>
                    <a:pt x="2300" y="3112"/>
                  </a:lnTo>
                  <a:lnTo>
                    <a:pt x="2335" y="3129"/>
                  </a:lnTo>
                  <a:lnTo>
                    <a:pt x="2370" y="3147"/>
                  </a:lnTo>
                  <a:lnTo>
                    <a:pt x="2406" y="3163"/>
                  </a:lnTo>
                  <a:lnTo>
                    <a:pt x="2451" y="3181"/>
                  </a:lnTo>
                  <a:lnTo>
                    <a:pt x="2495" y="3200"/>
                  </a:lnTo>
                  <a:lnTo>
                    <a:pt x="2540" y="3218"/>
                  </a:lnTo>
                  <a:lnTo>
                    <a:pt x="2585" y="3235"/>
                  </a:lnTo>
                  <a:lnTo>
                    <a:pt x="2630" y="3251"/>
                  </a:lnTo>
                  <a:lnTo>
                    <a:pt x="2676" y="3266"/>
                  </a:lnTo>
                  <a:lnTo>
                    <a:pt x="2699" y="3272"/>
                  </a:lnTo>
                  <a:lnTo>
                    <a:pt x="2722" y="3278"/>
                  </a:lnTo>
                  <a:lnTo>
                    <a:pt x="2746" y="3283"/>
                  </a:lnTo>
                  <a:lnTo>
                    <a:pt x="2769" y="3287"/>
                  </a:lnTo>
                  <a:lnTo>
                    <a:pt x="2787" y="3291"/>
                  </a:lnTo>
                  <a:lnTo>
                    <a:pt x="2813" y="3298"/>
                  </a:lnTo>
                  <a:lnTo>
                    <a:pt x="2846" y="3306"/>
                  </a:lnTo>
                  <a:lnTo>
                    <a:pt x="2881" y="3314"/>
                  </a:lnTo>
                  <a:lnTo>
                    <a:pt x="2898" y="3317"/>
                  </a:lnTo>
                  <a:lnTo>
                    <a:pt x="2916" y="3320"/>
                  </a:lnTo>
                  <a:lnTo>
                    <a:pt x="2931" y="3322"/>
                  </a:lnTo>
                  <a:lnTo>
                    <a:pt x="2944" y="3322"/>
                  </a:lnTo>
                  <a:lnTo>
                    <a:pt x="2956" y="3321"/>
                  </a:lnTo>
                  <a:lnTo>
                    <a:pt x="2964" y="3319"/>
                  </a:lnTo>
                  <a:lnTo>
                    <a:pt x="2968" y="3317"/>
                  </a:lnTo>
                  <a:lnTo>
                    <a:pt x="2970" y="3315"/>
                  </a:lnTo>
                  <a:lnTo>
                    <a:pt x="2971" y="3312"/>
                  </a:lnTo>
                  <a:lnTo>
                    <a:pt x="2972" y="3309"/>
                  </a:lnTo>
                  <a:lnTo>
                    <a:pt x="2972" y="3301"/>
                  </a:lnTo>
                  <a:lnTo>
                    <a:pt x="2973" y="3293"/>
                  </a:lnTo>
                  <a:lnTo>
                    <a:pt x="2975" y="3283"/>
                  </a:lnTo>
                  <a:lnTo>
                    <a:pt x="2978" y="3272"/>
                  </a:lnTo>
                  <a:lnTo>
                    <a:pt x="2985" y="3247"/>
                  </a:lnTo>
                  <a:lnTo>
                    <a:pt x="2993" y="3220"/>
                  </a:lnTo>
                  <a:lnTo>
                    <a:pt x="3002" y="3194"/>
                  </a:lnTo>
                  <a:lnTo>
                    <a:pt x="3010" y="3169"/>
                  </a:lnTo>
                  <a:lnTo>
                    <a:pt x="3016" y="3147"/>
                  </a:lnTo>
                  <a:lnTo>
                    <a:pt x="3020" y="3129"/>
                  </a:lnTo>
                  <a:lnTo>
                    <a:pt x="3023" y="3112"/>
                  </a:lnTo>
                  <a:lnTo>
                    <a:pt x="3028" y="3088"/>
                  </a:lnTo>
                  <a:lnTo>
                    <a:pt x="3036" y="3057"/>
                  </a:lnTo>
                  <a:lnTo>
                    <a:pt x="3046" y="3020"/>
                  </a:lnTo>
                  <a:lnTo>
                    <a:pt x="3070" y="2932"/>
                  </a:lnTo>
                  <a:lnTo>
                    <a:pt x="3098" y="2834"/>
                  </a:lnTo>
                  <a:lnTo>
                    <a:pt x="3127" y="2733"/>
                  </a:lnTo>
                  <a:lnTo>
                    <a:pt x="3155" y="2638"/>
                  </a:lnTo>
                  <a:lnTo>
                    <a:pt x="3180" y="2558"/>
                  </a:lnTo>
                  <a:lnTo>
                    <a:pt x="3198" y="2498"/>
                  </a:lnTo>
                  <a:lnTo>
                    <a:pt x="3215" y="2436"/>
                  </a:lnTo>
                  <a:lnTo>
                    <a:pt x="3231" y="2375"/>
                  </a:lnTo>
                  <a:lnTo>
                    <a:pt x="3247" y="2316"/>
                  </a:lnTo>
                  <a:lnTo>
                    <a:pt x="3262" y="2256"/>
                  </a:lnTo>
                  <a:lnTo>
                    <a:pt x="3278" y="2197"/>
                  </a:lnTo>
                  <a:lnTo>
                    <a:pt x="3296" y="2136"/>
                  </a:lnTo>
                  <a:lnTo>
                    <a:pt x="3306" y="2106"/>
                  </a:lnTo>
                  <a:lnTo>
                    <a:pt x="3318" y="2075"/>
                  </a:lnTo>
                  <a:lnTo>
                    <a:pt x="3330" y="2044"/>
                  </a:lnTo>
                  <a:lnTo>
                    <a:pt x="3342" y="2011"/>
                  </a:lnTo>
                  <a:lnTo>
                    <a:pt x="3361" y="1964"/>
                  </a:lnTo>
                  <a:lnTo>
                    <a:pt x="3381" y="1910"/>
                  </a:lnTo>
                  <a:lnTo>
                    <a:pt x="3402" y="1851"/>
                  </a:lnTo>
                  <a:lnTo>
                    <a:pt x="3424" y="1789"/>
                  </a:lnTo>
                  <a:lnTo>
                    <a:pt x="3446" y="1724"/>
                  </a:lnTo>
                  <a:lnTo>
                    <a:pt x="3470" y="1658"/>
                  </a:lnTo>
                  <a:lnTo>
                    <a:pt x="3491" y="1593"/>
                  </a:lnTo>
                  <a:lnTo>
                    <a:pt x="3512" y="1529"/>
                  </a:lnTo>
                  <a:lnTo>
                    <a:pt x="3532" y="1469"/>
                  </a:lnTo>
                  <a:lnTo>
                    <a:pt x="3550" y="1412"/>
                  </a:lnTo>
                  <a:lnTo>
                    <a:pt x="3566" y="1361"/>
                  </a:lnTo>
                  <a:lnTo>
                    <a:pt x="3580" y="1316"/>
                  </a:lnTo>
                  <a:lnTo>
                    <a:pt x="3592" y="1278"/>
                  </a:lnTo>
                  <a:lnTo>
                    <a:pt x="3601" y="1251"/>
                  </a:lnTo>
                  <a:lnTo>
                    <a:pt x="3605" y="1234"/>
                  </a:lnTo>
                  <a:lnTo>
                    <a:pt x="3606" y="1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6">
              <a:extLst>
                <a:ext uri="{FF2B5EF4-FFF2-40B4-BE49-F238E27FC236}">
                  <a16:creationId xmlns:a16="http://schemas.microsoft.com/office/drawing/2014/main" id="{D4DCD3C1-86DD-4105-9891-693E87E6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2534"/>
              <a:ext cx="560" cy="175"/>
            </a:xfrm>
            <a:custGeom>
              <a:avLst/>
              <a:gdLst>
                <a:gd name="T0" fmla="*/ 19 w 3021"/>
                <a:gd name="T1" fmla="*/ 6 h 943"/>
                <a:gd name="T2" fmla="*/ 0 w 3021"/>
                <a:gd name="T3" fmla="*/ 0 h 943"/>
                <a:gd name="T4" fmla="*/ 19 w 3021"/>
                <a:gd name="T5" fmla="*/ 6 h 943"/>
                <a:gd name="T6" fmla="*/ 19 w 3021"/>
                <a:gd name="T7" fmla="*/ 6 h 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1"/>
                <a:gd name="T13" fmla="*/ 0 h 943"/>
                <a:gd name="T14" fmla="*/ 3021 w 3021"/>
                <a:gd name="T15" fmla="*/ 943 h 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1" h="943">
                  <a:moveTo>
                    <a:pt x="2998" y="943"/>
                  </a:moveTo>
                  <a:lnTo>
                    <a:pt x="0" y="0"/>
                  </a:lnTo>
                  <a:lnTo>
                    <a:pt x="3021" y="870"/>
                  </a:lnTo>
                  <a:lnTo>
                    <a:pt x="2998" y="94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7">
              <a:extLst>
                <a:ext uri="{FF2B5EF4-FFF2-40B4-BE49-F238E27FC236}">
                  <a16:creationId xmlns:a16="http://schemas.microsoft.com/office/drawing/2014/main" id="{E0B9E1BB-864A-42F9-9BFD-193063ECA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513"/>
              <a:ext cx="560" cy="167"/>
            </a:xfrm>
            <a:custGeom>
              <a:avLst/>
              <a:gdLst>
                <a:gd name="T0" fmla="*/ 19 w 3021"/>
                <a:gd name="T1" fmla="*/ 6 h 906"/>
                <a:gd name="T2" fmla="*/ 0 w 3021"/>
                <a:gd name="T3" fmla="*/ 0 h 906"/>
                <a:gd name="T4" fmla="*/ 19 w 3021"/>
                <a:gd name="T5" fmla="*/ 5 h 906"/>
                <a:gd name="T6" fmla="*/ 19 w 3021"/>
                <a:gd name="T7" fmla="*/ 6 h 9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1"/>
                <a:gd name="T13" fmla="*/ 0 h 906"/>
                <a:gd name="T14" fmla="*/ 3021 w 3021"/>
                <a:gd name="T15" fmla="*/ 906 h 9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1" h="906">
                  <a:moveTo>
                    <a:pt x="2998" y="906"/>
                  </a:moveTo>
                  <a:lnTo>
                    <a:pt x="0" y="0"/>
                  </a:lnTo>
                  <a:lnTo>
                    <a:pt x="3021" y="832"/>
                  </a:lnTo>
                  <a:lnTo>
                    <a:pt x="2998" y="90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8">
              <a:extLst>
                <a:ext uri="{FF2B5EF4-FFF2-40B4-BE49-F238E27FC236}">
                  <a16:creationId xmlns:a16="http://schemas.microsoft.com/office/drawing/2014/main" id="{986AD03D-D1D3-435C-AA62-18A1F39AD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481"/>
              <a:ext cx="558" cy="169"/>
            </a:xfrm>
            <a:custGeom>
              <a:avLst/>
              <a:gdLst>
                <a:gd name="T0" fmla="*/ 19 w 3011"/>
                <a:gd name="T1" fmla="*/ 6 h 911"/>
                <a:gd name="T2" fmla="*/ 0 w 3011"/>
                <a:gd name="T3" fmla="*/ 0 h 911"/>
                <a:gd name="T4" fmla="*/ 19 w 3011"/>
                <a:gd name="T5" fmla="*/ 5 h 911"/>
                <a:gd name="T6" fmla="*/ 19 w 3011"/>
                <a:gd name="T7" fmla="*/ 6 h 9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1"/>
                <a:gd name="T13" fmla="*/ 0 h 911"/>
                <a:gd name="T14" fmla="*/ 3011 w 3011"/>
                <a:gd name="T15" fmla="*/ 911 h 9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1" h="911">
                  <a:moveTo>
                    <a:pt x="2985" y="911"/>
                  </a:moveTo>
                  <a:lnTo>
                    <a:pt x="0" y="0"/>
                  </a:lnTo>
                  <a:lnTo>
                    <a:pt x="3011" y="837"/>
                  </a:lnTo>
                  <a:lnTo>
                    <a:pt x="2985" y="9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9">
              <a:extLst>
                <a:ext uri="{FF2B5EF4-FFF2-40B4-BE49-F238E27FC236}">
                  <a16:creationId xmlns:a16="http://schemas.microsoft.com/office/drawing/2014/main" id="{2B2F1B49-6F06-426D-A7F6-F6A1F0B47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2457"/>
              <a:ext cx="558" cy="161"/>
            </a:xfrm>
            <a:custGeom>
              <a:avLst/>
              <a:gdLst>
                <a:gd name="T0" fmla="*/ 19 w 3011"/>
                <a:gd name="T1" fmla="*/ 6 h 871"/>
                <a:gd name="T2" fmla="*/ 0 w 3011"/>
                <a:gd name="T3" fmla="*/ 0 h 871"/>
                <a:gd name="T4" fmla="*/ 19 w 3011"/>
                <a:gd name="T5" fmla="*/ 5 h 871"/>
                <a:gd name="T6" fmla="*/ 19 w 3011"/>
                <a:gd name="T7" fmla="*/ 6 h 8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1"/>
                <a:gd name="T13" fmla="*/ 0 h 871"/>
                <a:gd name="T14" fmla="*/ 3011 w 3011"/>
                <a:gd name="T15" fmla="*/ 871 h 8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1" h="871">
                  <a:moveTo>
                    <a:pt x="2988" y="871"/>
                  </a:moveTo>
                  <a:lnTo>
                    <a:pt x="0" y="0"/>
                  </a:lnTo>
                  <a:lnTo>
                    <a:pt x="3011" y="799"/>
                  </a:lnTo>
                  <a:lnTo>
                    <a:pt x="2988" y="87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0">
              <a:extLst>
                <a:ext uri="{FF2B5EF4-FFF2-40B4-BE49-F238E27FC236}">
                  <a16:creationId xmlns:a16="http://schemas.microsoft.com/office/drawing/2014/main" id="{3FC520CB-DD4C-429A-8CAF-D2FF9E2E7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2433"/>
              <a:ext cx="558" cy="155"/>
            </a:xfrm>
            <a:custGeom>
              <a:avLst/>
              <a:gdLst>
                <a:gd name="T0" fmla="*/ 19 w 3013"/>
                <a:gd name="T1" fmla="*/ 5 h 837"/>
                <a:gd name="T2" fmla="*/ 0 w 3013"/>
                <a:gd name="T3" fmla="*/ 0 h 837"/>
                <a:gd name="T4" fmla="*/ 19 w 3013"/>
                <a:gd name="T5" fmla="*/ 5 h 837"/>
                <a:gd name="T6" fmla="*/ 19 w 3013"/>
                <a:gd name="T7" fmla="*/ 5 h 8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3"/>
                <a:gd name="T13" fmla="*/ 0 h 837"/>
                <a:gd name="T14" fmla="*/ 3013 w 3013"/>
                <a:gd name="T15" fmla="*/ 837 h 8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3" h="837">
                  <a:moveTo>
                    <a:pt x="2988" y="837"/>
                  </a:moveTo>
                  <a:lnTo>
                    <a:pt x="0" y="0"/>
                  </a:lnTo>
                  <a:lnTo>
                    <a:pt x="3013" y="762"/>
                  </a:lnTo>
                  <a:lnTo>
                    <a:pt x="2988" y="8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11">
              <a:extLst>
                <a:ext uri="{FF2B5EF4-FFF2-40B4-BE49-F238E27FC236}">
                  <a16:creationId xmlns:a16="http://schemas.microsoft.com/office/drawing/2014/main" id="{93C252D5-EB2D-433F-8F3A-6478ABE7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414"/>
              <a:ext cx="559" cy="143"/>
            </a:xfrm>
            <a:custGeom>
              <a:avLst/>
              <a:gdLst>
                <a:gd name="T0" fmla="*/ 19 w 3013"/>
                <a:gd name="T1" fmla="*/ 5 h 774"/>
                <a:gd name="T2" fmla="*/ 0 w 3013"/>
                <a:gd name="T3" fmla="*/ 0 h 774"/>
                <a:gd name="T4" fmla="*/ 19 w 3013"/>
                <a:gd name="T5" fmla="*/ 5 h 774"/>
                <a:gd name="T6" fmla="*/ 19 w 3013"/>
                <a:gd name="T7" fmla="*/ 5 h 7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3"/>
                <a:gd name="T13" fmla="*/ 0 h 774"/>
                <a:gd name="T14" fmla="*/ 3013 w 3013"/>
                <a:gd name="T15" fmla="*/ 774 h 7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3" h="774">
                  <a:moveTo>
                    <a:pt x="2989" y="774"/>
                  </a:moveTo>
                  <a:lnTo>
                    <a:pt x="0" y="0"/>
                  </a:lnTo>
                  <a:lnTo>
                    <a:pt x="3013" y="719"/>
                  </a:lnTo>
                  <a:lnTo>
                    <a:pt x="2989" y="77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12">
              <a:extLst>
                <a:ext uri="{FF2B5EF4-FFF2-40B4-BE49-F238E27FC236}">
                  <a16:creationId xmlns:a16="http://schemas.microsoft.com/office/drawing/2014/main" id="{9A400909-1B44-49D2-9F0D-C6853F3F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" y="2391"/>
              <a:ext cx="558" cy="138"/>
            </a:xfrm>
            <a:custGeom>
              <a:avLst/>
              <a:gdLst>
                <a:gd name="T0" fmla="*/ 19 w 3013"/>
                <a:gd name="T1" fmla="*/ 5 h 737"/>
                <a:gd name="T2" fmla="*/ 0 w 3013"/>
                <a:gd name="T3" fmla="*/ 0 h 737"/>
                <a:gd name="T4" fmla="*/ 19 w 3013"/>
                <a:gd name="T5" fmla="*/ 4 h 737"/>
                <a:gd name="T6" fmla="*/ 19 w 3013"/>
                <a:gd name="T7" fmla="*/ 5 h 7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3"/>
                <a:gd name="T13" fmla="*/ 0 h 737"/>
                <a:gd name="T14" fmla="*/ 3013 w 3013"/>
                <a:gd name="T15" fmla="*/ 737 h 7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3" h="737">
                  <a:moveTo>
                    <a:pt x="2988" y="737"/>
                  </a:moveTo>
                  <a:lnTo>
                    <a:pt x="0" y="0"/>
                  </a:lnTo>
                  <a:lnTo>
                    <a:pt x="3013" y="665"/>
                  </a:lnTo>
                  <a:lnTo>
                    <a:pt x="2988" y="7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13">
              <a:extLst>
                <a:ext uri="{FF2B5EF4-FFF2-40B4-BE49-F238E27FC236}">
                  <a16:creationId xmlns:a16="http://schemas.microsoft.com/office/drawing/2014/main" id="{F2B4261B-1413-48A3-9E84-10356C29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" y="2365"/>
              <a:ext cx="559" cy="132"/>
            </a:xfrm>
            <a:custGeom>
              <a:avLst/>
              <a:gdLst>
                <a:gd name="T0" fmla="*/ 19 w 3014"/>
                <a:gd name="T1" fmla="*/ 4 h 717"/>
                <a:gd name="T2" fmla="*/ 0 w 3014"/>
                <a:gd name="T3" fmla="*/ 0 h 717"/>
                <a:gd name="T4" fmla="*/ 19 w 3014"/>
                <a:gd name="T5" fmla="*/ 4 h 717"/>
                <a:gd name="T6" fmla="*/ 19 w 3014"/>
                <a:gd name="T7" fmla="*/ 4 h 7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4"/>
                <a:gd name="T13" fmla="*/ 0 h 717"/>
                <a:gd name="T14" fmla="*/ 3014 w 3014"/>
                <a:gd name="T15" fmla="*/ 717 h 7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4" h="717">
                  <a:moveTo>
                    <a:pt x="2989" y="717"/>
                  </a:moveTo>
                  <a:lnTo>
                    <a:pt x="0" y="0"/>
                  </a:lnTo>
                  <a:lnTo>
                    <a:pt x="3014" y="643"/>
                  </a:lnTo>
                  <a:lnTo>
                    <a:pt x="2989" y="71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Freeform 14">
              <a:extLst>
                <a:ext uri="{FF2B5EF4-FFF2-40B4-BE49-F238E27FC236}">
                  <a16:creationId xmlns:a16="http://schemas.microsoft.com/office/drawing/2014/main" id="{979344D0-2D20-4644-BE7F-3AC869F5B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334"/>
              <a:ext cx="559" cy="130"/>
            </a:xfrm>
            <a:custGeom>
              <a:avLst/>
              <a:gdLst>
                <a:gd name="T0" fmla="*/ 19 w 3017"/>
                <a:gd name="T1" fmla="*/ 4 h 699"/>
                <a:gd name="T2" fmla="*/ 0 w 3017"/>
                <a:gd name="T3" fmla="*/ 0 h 699"/>
                <a:gd name="T4" fmla="*/ 19 w 3017"/>
                <a:gd name="T5" fmla="*/ 4 h 699"/>
                <a:gd name="T6" fmla="*/ 19 w 3017"/>
                <a:gd name="T7" fmla="*/ 4 h 6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7"/>
                <a:gd name="T13" fmla="*/ 0 h 699"/>
                <a:gd name="T14" fmla="*/ 3017 w 3017"/>
                <a:gd name="T15" fmla="*/ 699 h 6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7" h="699">
                  <a:moveTo>
                    <a:pt x="2992" y="699"/>
                  </a:moveTo>
                  <a:lnTo>
                    <a:pt x="0" y="0"/>
                  </a:lnTo>
                  <a:lnTo>
                    <a:pt x="3017" y="613"/>
                  </a:lnTo>
                  <a:lnTo>
                    <a:pt x="2992" y="69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Freeform 15">
              <a:extLst>
                <a:ext uri="{FF2B5EF4-FFF2-40B4-BE49-F238E27FC236}">
                  <a16:creationId xmlns:a16="http://schemas.microsoft.com/office/drawing/2014/main" id="{799D1FC0-A7A3-45DC-984C-5F827A5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2307"/>
              <a:ext cx="559" cy="123"/>
            </a:xfrm>
            <a:custGeom>
              <a:avLst/>
              <a:gdLst>
                <a:gd name="T0" fmla="*/ 19 w 3016"/>
                <a:gd name="T1" fmla="*/ 4 h 664"/>
                <a:gd name="T2" fmla="*/ 0 w 3016"/>
                <a:gd name="T3" fmla="*/ 0 h 664"/>
                <a:gd name="T4" fmla="*/ 19 w 3016"/>
                <a:gd name="T5" fmla="*/ 4 h 664"/>
                <a:gd name="T6" fmla="*/ 19 w 3016"/>
                <a:gd name="T7" fmla="*/ 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6"/>
                <a:gd name="T13" fmla="*/ 0 h 664"/>
                <a:gd name="T14" fmla="*/ 3016 w 3016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6" h="664">
                  <a:moveTo>
                    <a:pt x="2993" y="664"/>
                  </a:moveTo>
                  <a:lnTo>
                    <a:pt x="0" y="0"/>
                  </a:lnTo>
                  <a:lnTo>
                    <a:pt x="3016" y="590"/>
                  </a:lnTo>
                  <a:lnTo>
                    <a:pt x="2993" y="66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Freeform 16">
              <a:extLst>
                <a:ext uri="{FF2B5EF4-FFF2-40B4-BE49-F238E27FC236}">
                  <a16:creationId xmlns:a16="http://schemas.microsoft.com/office/drawing/2014/main" id="{A7309A89-EF7A-4B29-BAFB-14787E78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2276"/>
              <a:ext cx="559" cy="121"/>
            </a:xfrm>
            <a:custGeom>
              <a:avLst/>
              <a:gdLst>
                <a:gd name="T0" fmla="*/ 19 w 3017"/>
                <a:gd name="T1" fmla="*/ 4 h 651"/>
                <a:gd name="T2" fmla="*/ 0 w 3017"/>
                <a:gd name="T3" fmla="*/ 0 h 651"/>
                <a:gd name="T4" fmla="*/ 19 w 3017"/>
                <a:gd name="T5" fmla="*/ 4 h 651"/>
                <a:gd name="T6" fmla="*/ 19 w 3017"/>
                <a:gd name="T7" fmla="*/ 4 h 6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7"/>
                <a:gd name="T13" fmla="*/ 0 h 651"/>
                <a:gd name="T14" fmla="*/ 3017 w 3017"/>
                <a:gd name="T15" fmla="*/ 651 h 6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7" h="651">
                  <a:moveTo>
                    <a:pt x="2991" y="651"/>
                  </a:moveTo>
                  <a:lnTo>
                    <a:pt x="0" y="0"/>
                  </a:lnTo>
                  <a:lnTo>
                    <a:pt x="3017" y="577"/>
                  </a:lnTo>
                  <a:lnTo>
                    <a:pt x="2991" y="65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Freeform 17">
              <a:extLst>
                <a:ext uri="{FF2B5EF4-FFF2-40B4-BE49-F238E27FC236}">
                  <a16:creationId xmlns:a16="http://schemas.microsoft.com/office/drawing/2014/main" id="{E4AE3210-2DE2-4775-AF26-820872701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" y="2251"/>
              <a:ext cx="559" cy="113"/>
            </a:xfrm>
            <a:custGeom>
              <a:avLst/>
              <a:gdLst>
                <a:gd name="T0" fmla="*/ 19 w 3014"/>
                <a:gd name="T1" fmla="*/ 4 h 611"/>
                <a:gd name="T2" fmla="*/ 0 w 3014"/>
                <a:gd name="T3" fmla="*/ 0 h 611"/>
                <a:gd name="T4" fmla="*/ 19 w 3014"/>
                <a:gd name="T5" fmla="*/ 3 h 611"/>
                <a:gd name="T6" fmla="*/ 19 w 3014"/>
                <a:gd name="T7" fmla="*/ 4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4"/>
                <a:gd name="T13" fmla="*/ 0 h 611"/>
                <a:gd name="T14" fmla="*/ 3014 w 3014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4" h="611">
                  <a:moveTo>
                    <a:pt x="2991" y="611"/>
                  </a:moveTo>
                  <a:lnTo>
                    <a:pt x="0" y="0"/>
                  </a:lnTo>
                  <a:lnTo>
                    <a:pt x="3014" y="542"/>
                  </a:lnTo>
                  <a:lnTo>
                    <a:pt x="2991" y="6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Freeform 18">
              <a:extLst>
                <a:ext uri="{FF2B5EF4-FFF2-40B4-BE49-F238E27FC236}">
                  <a16:creationId xmlns:a16="http://schemas.microsoft.com/office/drawing/2014/main" id="{6DEA9038-89B2-40FD-8046-126E3AD26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" y="2224"/>
              <a:ext cx="559" cy="106"/>
            </a:xfrm>
            <a:custGeom>
              <a:avLst/>
              <a:gdLst>
                <a:gd name="T0" fmla="*/ 19 w 3015"/>
                <a:gd name="T1" fmla="*/ 4 h 574"/>
                <a:gd name="T2" fmla="*/ 0 w 3015"/>
                <a:gd name="T3" fmla="*/ 0 h 574"/>
                <a:gd name="T4" fmla="*/ 19 w 3015"/>
                <a:gd name="T5" fmla="*/ 3 h 574"/>
                <a:gd name="T6" fmla="*/ 19 w 3015"/>
                <a:gd name="T7" fmla="*/ 4 h 5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5"/>
                <a:gd name="T13" fmla="*/ 0 h 574"/>
                <a:gd name="T14" fmla="*/ 3015 w 3015"/>
                <a:gd name="T15" fmla="*/ 574 h 5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5" h="574">
                  <a:moveTo>
                    <a:pt x="2993" y="574"/>
                  </a:moveTo>
                  <a:lnTo>
                    <a:pt x="0" y="0"/>
                  </a:lnTo>
                  <a:lnTo>
                    <a:pt x="3015" y="502"/>
                  </a:lnTo>
                  <a:lnTo>
                    <a:pt x="2993" y="57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Freeform 19">
              <a:extLst>
                <a:ext uri="{FF2B5EF4-FFF2-40B4-BE49-F238E27FC236}">
                  <a16:creationId xmlns:a16="http://schemas.microsoft.com/office/drawing/2014/main" id="{A36121F7-D034-4E0C-9227-916869223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192"/>
              <a:ext cx="559" cy="106"/>
            </a:xfrm>
            <a:custGeom>
              <a:avLst/>
              <a:gdLst>
                <a:gd name="T0" fmla="*/ 19 w 3016"/>
                <a:gd name="T1" fmla="*/ 4 h 572"/>
                <a:gd name="T2" fmla="*/ 0 w 3016"/>
                <a:gd name="T3" fmla="*/ 0 h 572"/>
                <a:gd name="T4" fmla="*/ 19 w 3016"/>
                <a:gd name="T5" fmla="*/ 3 h 572"/>
                <a:gd name="T6" fmla="*/ 19 w 3016"/>
                <a:gd name="T7" fmla="*/ 4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6"/>
                <a:gd name="T13" fmla="*/ 0 h 572"/>
                <a:gd name="T14" fmla="*/ 3016 w 3016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6" h="572">
                  <a:moveTo>
                    <a:pt x="2993" y="572"/>
                  </a:moveTo>
                  <a:lnTo>
                    <a:pt x="0" y="0"/>
                  </a:lnTo>
                  <a:lnTo>
                    <a:pt x="3016" y="501"/>
                  </a:lnTo>
                  <a:lnTo>
                    <a:pt x="2993" y="57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20">
              <a:extLst>
                <a:ext uri="{FF2B5EF4-FFF2-40B4-BE49-F238E27FC236}">
                  <a16:creationId xmlns:a16="http://schemas.microsoft.com/office/drawing/2014/main" id="{E74688AC-F9FC-4CA9-93B3-02AC04E98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2161"/>
              <a:ext cx="559" cy="106"/>
            </a:xfrm>
            <a:custGeom>
              <a:avLst/>
              <a:gdLst>
                <a:gd name="T0" fmla="*/ 19 w 3016"/>
                <a:gd name="T1" fmla="*/ 4 h 572"/>
                <a:gd name="T2" fmla="*/ 0 w 3016"/>
                <a:gd name="T3" fmla="*/ 0 h 572"/>
                <a:gd name="T4" fmla="*/ 19 w 3016"/>
                <a:gd name="T5" fmla="*/ 3 h 572"/>
                <a:gd name="T6" fmla="*/ 19 w 3016"/>
                <a:gd name="T7" fmla="*/ 4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6"/>
                <a:gd name="T13" fmla="*/ 0 h 572"/>
                <a:gd name="T14" fmla="*/ 3016 w 3016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6" h="572">
                  <a:moveTo>
                    <a:pt x="2991" y="572"/>
                  </a:moveTo>
                  <a:lnTo>
                    <a:pt x="0" y="0"/>
                  </a:lnTo>
                  <a:lnTo>
                    <a:pt x="3016" y="500"/>
                  </a:lnTo>
                  <a:lnTo>
                    <a:pt x="2991" y="572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21">
              <a:extLst>
                <a:ext uri="{FF2B5EF4-FFF2-40B4-BE49-F238E27FC236}">
                  <a16:creationId xmlns:a16="http://schemas.microsoft.com/office/drawing/2014/main" id="{5E9AC72E-5454-451F-89FE-6F8060C3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130"/>
              <a:ext cx="241" cy="40"/>
            </a:xfrm>
            <a:custGeom>
              <a:avLst/>
              <a:gdLst>
                <a:gd name="T0" fmla="*/ 8 w 1299"/>
                <a:gd name="T1" fmla="*/ 1 h 214"/>
                <a:gd name="T2" fmla="*/ 0 w 1299"/>
                <a:gd name="T3" fmla="*/ 0 h 214"/>
                <a:gd name="T4" fmla="*/ 8 w 1299"/>
                <a:gd name="T5" fmla="*/ 1 h 214"/>
                <a:gd name="T6" fmla="*/ 8 w 1299"/>
                <a:gd name="T7" fmla="*/ 1 h 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9"/>
                <a:gd name="T13" fmla="*/ 0 h 214"/>
                <a:gd name="T14" fmla="*/ 1299 w 1299"/>
                <a:gd name="T15" fmla="*/ 214 h 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9" h="214">
                  <a:moveTo>
                    <a:pt x="1299" y="214"/>
                  </a:moveTo>
                  <a:lnTo>
                    <a:pt x="0" y="0"/>
                  </a:lnTo>
                  <a:lnTo>
                    <a:pt x="1246" y="161"/>
                  </a:lnTo>
                  <a:lnTo>
                    <a:pt x="1299" y="21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22">
              <a:extLst>
                <a:ext uri="{FF2B5EF4-FFF2-40B4-BE49-F238E27FC236}">
                  <a16:creationId xmlns:a16="http://schemas.microsoft.com/office/drawing/2014/main" id="{DD9A5708-9DA2-4BD3-B1E6-E16E00607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2078"/>
              <a:ext cx="719" cy="674"/>
            </a:xfrm>
            <a:custGeom>
              <a:avLst/>
              <a:gdLst>
                <a:gd name="T0" fmla="*/ 22 w 3880"/>
                <a:gd name="T1" fmla="*/ 8 h 3632"/>
                <a:gd name="T2" fmla="*/ 22 w 3880"/>
                <a:gd name="T3" fmla="*/ 7 h 3632"/>
                <a:gd name="T4" fmla="*/ 22 w 3880"/>
                <a:gd name="T5" fmla="*/ 6 h 3632"/>
                <a:gd name="T6" fmla="*/ 22 w 3880"/>
                <a:gd name="T7" fmla="*/ 6 h 3632"/>
                <a:gd name="T8" fmla="*/ 22 w 3880"/>
                <a:gd name="T9" fmla="*/ 5 h 3632"/>
                <a:gd name="T10" fmla="*/ 21 w 3880"/>
                <a:gd name="T11" fmla="*/ 5 h 3632"/>
                <a:gd name="T12" fmla="*/ 21 w 3880"/>
                <a:gd name="T13" fmla="*/ 5 h 3632"/>
                <a:gd name="T14" fmla="*/ 20 w 3880"/>
                <a:gd name="T15" fmla="*/ 4 h 3632"/>
                <a:gd name="T16" fmla="*/ 20 w 3880"/>
                <a:gd name="T17" fmla="*/ 4 h 3632"/>
                <a:gd name="T18" fmla="*/ 19 w 3880"/>
                <a:gd name="T19" fmla="*/ 4 h 3632"/>
                <a:gd name="T20" fmla="*/ 17 w 3880"/>
                <a:gd name="T21" fmla="*/ 4 h 3632"/>
                <a:gd name="T22" fmla="*/ 13 w 3880"/>
                <a:gd name="T23" fmla="*/ 3 h 3632"/>
                <a:gd name="T24" fmla="*/ 10 w 3880"/>
                <a:gd name="T25" fmla="*/ 3 h 3632"/>
                <a:gd name="T26" fmla="*/ 10 w 3880"/>
                <a:gd name="T27" fmla="*/ 3 h 3632"/>
                <a:gd name="T28" fmla="*/ 9 w 3880"/>
                <a:gd name="T29" fmla="*/ 2 h 3632"/>
                <a:gd name="T30" fmla="*/ 9 w 3880"/>
                <a:gd name="T31" fmla="*/ 1 h 3632"/>
                <a:gd name="T32" fmla="*/ 8 w 3880"/>
                <a:gd name="T33" fmla="*/ 1 h 3632"/>
                <a:gd name="T34" fmla="*/ 7 w 3880"/>
                <a:gd name="T35" fmla="*/ 1 h 3632"/>
                <a:gd name="T36" fmla="*/ 5 w 3880"/>
                <a:gd name="T37" fmla="*/ 1 h 3632"/>
                <a:gd name="T38" fmla="*/ 3 w 3880"/>
                <a:gd name="T39" fmla="*/ 1 h 3632"/>
                <a:gd name="T40" fmla="*/ 2 w 3880"/>
                <a:gd name="T41" fmla="*/ 0 h 3632"/>
                <a:gd name="T42" fmla="*/ 2 w 3880"/>
                <a:gd name="T43" fmla="*/ 0 h 3632"/>
                <a:gd name="T44" fmla="*/ 1 w 3880"/>
                <a:gd name="T45" fmla="*/ 0 h 3632"/>
                <a:gd name="T46" fmla="*/ 1 w 3880"/>
                <a:gd name="T47" fmla="*/ 0 h 3632"/>
                <a:gd name="T48" fmla="*/ 0 w 3880"/>
                <a:gd name="T49" fmla="*/ 0 h 3632"/>
                <a:gd name="T50" fmla="*/ 0 w 3880"/>
                <a:gd name="T51" fmla="*/ 0 h 3632"/>
                <a:gd name="T52" fmla="*/ 0 w 3880"/>
                <a:gd name="T53" fmla="*/ 1 h 3632"/>
                <a:gd name="T54" fmla="*/ 0 w 3880"/>
                <a:gd name="T55" fmla="*/ 2 h 3632"/>
                <a:gd name="T56" fmla="*/ 0 w 3880"/>
                <a:gd name="T57" fmla="*/ 3 h 3632"/>
                <a:gd name="T58" fmla="*/ 1 w 3880"/>
                <a:gd name="T59" fmla="*/ 4 h 3632"/>
                <a:gd name="T60" fmla="*/ 2 w 3880"/>
                <a:gd name="T61" fmla="*/ 8 h 3632"/>
                <a:gd name="T62" fmla="*/ 4 w 3880"/>
                <a:gd name="T63" fmla="*/ 13 h 3632"/>
                <a:gd name="T64" fmla="*/ 5 w 3880"/>
                <a:gd name="T65" fmla="*/ 16 h 3632"/>
                <a:gd name="T66" fmla="*/ 5 w 3880"/>
                <a:gd name="T67" fmla="*/ 17 h 3632"/>
                <a:gd name="T68" fmla="*/ 5 w 3880"/>
                <a:gd name="T69" fmla="*/ 17 h 3632"/>
                <a:gd name="T70" fmla="*/ 6 w 3880"/>
                <a:gd name="T71" fmla="*/ 17 h 3632"/>
                <a:gd name="T72" fmla="*/ 6 w 3880"/>
                <a:gd name="T73" fmla="*/ 17 h 3632"/>
                <a:gd name="T74" fmla="*/ 7 w 3880"/>
                <a:gd name="T75" fmla="*/ 17 h 3632"/>
                <a:gd name="T76" fmla="*/ 8 w 3880"/>
                <a:gd name="T77" fmla="*/ 18 h 3632"/>
                <a:gd name="T78" fmla="*/ 9 w 3880"/>
                <a:gd name="T79" fmla="*/ 18 h 3632"/>
                <a:gd name="T80" fmla="*/ 9 w 3880"/>
                <a:gd name="T81" fmla="*/ 18 h 3632"/>
                <a:gd name="T82" fmla="*/ 11 w 3880"/>
                <a:gd name="T83" fmla="*/ 19 h 3632"/>
                <a:gd name="T84" fmla="*/ 14 w 3880"/>
                <a:gd name="T85" fmla="*/ 19 h 3632"/>
                <a:gd name="T86" fmla="*/ 16 w 3880"/>
                <a:gd name="T87" fmla="*/ 20 h 3632"/>
                <a:gd name="T88" fmla="*/ 17 w 3880"/>
                <a:gd name="T89" fmla="*/ 21 h 3632"/>
                <a:gd name="T90" fmla="*/ 19 w 3880"/>
                <a:gd name="T91" fmla="*/ 21 h 3632"/>
                <a:gd name="T92" fmla="*/ 21 w 3880"/>
                <a:gd name="T93" fmla="*/ 22 h 3632"/>
                <a:gd name="T94" fmla="*/ 22 w 3880"/>
                <a:gd name="T95" fmla="*/ 23 h 3632"/>
                <a:gd name="T96" fmla="*/ 24 w 3880"/>
                <a:gd name="T97" fmla="*/ 23 h 3632"/>
                <a:gd name="T98" fmla="*/ 24 w 3880"/>
                <a:gd name="T99" fmla="*/ 23 h 3632"/>
                <a:gd name="T100" fmla="*/ 25 w 3880"/>
                <a:gd name="T101" fmla="*/ 23 h 3632"/>
                <a:gd name="T102" fmla="*/ 25 w 3880"/>
                <a:gd name="T103" fmla="*/ 23 h 3632"/>
                <a:gd name="T104" fmla="*/ 24 w 3880"/>
                <a:gd name="T105" fmla="*/ 22 h 3632"/>
                <a:gd name="T106" fmla="*/ 24 w 3880"/>
                <a:gd name="T107" fmla="*/ 21 h 3632"/>
                <a:gd name="T108" fmla="*/ 24 w 3880"/>
                <a:gd name="T109" fmla="*/ 18 h 3632"/>
                <a:gd name="T110" fmla="*/ 24 w 3880"/>
                <a:gd name="T111" fmla="*/ 17 h 3632"/>
                <a:gd name="T112" fmla="*/ 23 w 3880"/>
                <a:gd name="T113" fmla="*/ 15 h 3632"/>
                <a:gd name="T114" fmla="*/ 23 w 3880"/>
                <a:gd name="T115" fmla="*/ 14 h 3632"/>
                <a:gd name="T116" fmla="*/ 23 w 3880"/>
                <a:gd name="T117" fmla="*/ 12 h 3632"/>
                <a:gd name="T118" fmla="*/ 22 w 3880"/>
                <a:gd name="T119" fmla="*/ 9 h 3632"/>
                <a:gd name="T120" fmla="*/ 22 w 3880"/>
                <a:gd name="T121" fmla="*/ 9 h 36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880"/>
                <a:gd name="T184" fmla="*/ 0 h 3632"/>
                <a:gd name="T185" fmla="*/ 3880 w 3880"/>
                <a:gd name="T186" fmla="*/ 3632 h 36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880" h="3632">
                  <a:moveTo>
                    <a:pt x="3445" y="1334"/>
                  </a:moveTo>
                  <a:lnTo>
                    <a:pt x="3447" y="1327"/>
                  </a:lnTo>
                  <a:lnTo>
                    <a:pt x="3448" y="1320"/>
                  </a:lnTo>
                  <a:lnTo>
                    <a:pt x="3449" y="1312"/>
                  </a:lnTo>
                  <a:lnTo>
                    <a:pt x="3450" y="1302"/>
                  </a:lnTo>
                  <a:lnTo>
                    <a:pt x="3449" y="1281"/>
                  </a:lnTo>
                  <a:lnTo>
                    <a:pt x="3447" y="1257"/>
                  </a:lnTo>
                  <a:lnTo>
                    <a:pt x="3444" y="1231"/>
                  </a:lnTo>
                  <a:lnTo>
                    <a:pt x="3439" y="1202"/>
                  </a:lnTo>
                  <a:lnTo>
                    <a:pt x="3433" y="1172"/>
                  </a:lnTo>
                  <a:lnTo>
                    <a:pt x="3428" y="1142"/>
                  </a:lnTo>
                  <a:lnTo>
                    <a:pt x="3416" y="1082"/>
                  </a:lnTo>
                  <a:lnTo>
                    <a:pt x="3406" y="1025"/>
                  </a:lnTo>
                  <a:lnTo>
                    <a:pt x="3403" y="1000"/>
                  </a:lnTo>
                  <a:lnTo>
                    <a:pt x="3401" y="978"/>
                  </a:lnTo>
                  <a:lnTo>
                    <a:pt x="3400" y="968"/>
                  </a:lnTo>
                  <a:lnTo>
                    <a:pt x="3400" y="957"/>
                  </a:lnTo>
                  <a:lnTo>
                    <a:pt x="3401" y="949"/>
                  </a:lnTo>
                  <a:lnTo>
                    <a:pt x="3402" y="942"/>
                  </a:lnTo>
                  <a:lnTo>
                    <a:pt x="3404" y="925"/>
                  </a:lnTo>
                  <a:lnTo>
                    <a:pt x="3405" y="908"/>
                  </a:lnTo>
                  <a:lnTo>
                    <a:pt x="3403" y="891"/>
                  </a:lnTo>
                  <a:lnTo>
                    <a:pt x="3401" y="874"/>
                  </a:lnTo>
                  <a:lnTo>
                    <a:pt x="3397" y="857"/>
                  </a:lnTo>
                  <a:lnTo>
                    <a:pt x="3392" y="839"/>
                  </a:lnTo>
                  <a:lnTo>
                    <a:pt x="3385" y="823"/>
                  </a:lnTo>
                  <a:lnTo>
                    <a:pt x="3378" y="807"/>
                  </a:lnTo>
                  <a:lnTo>
                    <a:pt x="3369" y="792"/>
                  </a:lnTo>
                  <a:lnTo>
                    <a:pt x="3360" y="778"/>
                  </a:lnTo>
                  <a:lnTo>
                    <a:pt x="3350" y="765"/>
                  </a:lnTo>
                  <a:lnTo>
                    <a:pt x="3339" y="753"/>
                  </a:lnTo>
                  <a:lnTo>
                    <a:pt x="3327" y="742"/>
                  </a:lnTo>
                  <a:lnTo>
                    <a:pt x="3315" y="732"/>
                  </a:lnTo>
                  <a:lnTo>
                    <a:pt x="3303" y="723"/>
                  </a:lnTo>
                  <a:lnTo>
                    <a:pt x="3291" y="716"/>
                  </a:lnTo>
                  <a:lnTo>
                    <a:pt x="3261" y="702"/>
                  </a:lnTo>
                  <a:lnTo>
                    <a:pt x="3231" y="690"/>
                  </a:lnTo>
                  <a:lnTo>
                    <a:pt x="3201" y="679"/>
                  </a:lnTo>
                  <a:lnTo>
                    <a:pt x="3172" y="670"/>
                  </a:lnTo>
                  <a:lnTo>
                    <a:pt x="3158" y="666"/>
                  </a:lnTo>
                  <a:lnTo>
                    <a:pt x="3143" y="663"/>
                  </a:lnTo>
                  <a:lnTo>
                    <a:pt x="3129" y="660"/>
                  </a:lnTo>
                  <a:lnTo>
                    <a:pt x="3114" y="658"/>
                  </a:lnTo>
                  <a:lnTo>
                    <a:pt x="3100" y="657"/>
                  </a:lnTo>
                  <a:lnTo>
                    <a:pt x="3085" y="657"/>
                  </a:lnTo>
                  <a:lnTo>
                    <a:pt x="3071" y="657"/>
                  </a:lnTo>
                  <a:lnTo>
                    <a:pt x="3055" y="658"/>
                  </a:lnTo>
                  <a:lnTo>
                    <a:pt x="3044" y="659"/>
                  </a:lnTo>
                  <a:lnTo>
                    <a:pt x="3026" y="657"/>
                  </a:lnTo>
                  <a:lnTo>
                    <a:pt x="3004" y="655"/>
                  </a:lnTo>
                  <a:lnTo>
                    <a:pt x="2976" y="651"/>
                  </a:lnTo>
                  <a:lnTo>
                    <a:pt x="2904" y="641"/>
                  </a:lnTo>
                  <a:lnTo>
                    <a:pt x="2817" y="626"/>
                  </a:lnTo>
                  <a:lnTo>
                    <a:pt x="2716" y="609"/>
                  </a:lnTo>
                  <a:lnTo>
                    <a:pt x="2605" y="588"/>
                  </a:lnTo>
                  <a:lnTo>
                    <a:pt x="2486" y="566"/>
                  </a:lnTo>
                  <a:lnTo>
                    <a:pt x="2363" y="543"/>
                  </a:lnTo>
                  <a:lnTo>
                    <a:pt x="2239" y="520"/>
                  </a:lnTo>
                  <a:lnTo>
                    <a:pt x="2116" y="498"/>
                  </a:lnTo>
                  <a:lnTo>
                    <a:pt x="2000" y="477"/>
                  </a:lnTo>
                  <a:lnTo>
                    <a:pt x="1890" y="456"/>
                  </a:lnTo>
                  <a:lnTo>
                    <a:pt x="1792" y="440"/>
                  </a:lnTo>
                  <a:lnTo>
                    <a:pt x="1708" y="427"/>
                  </a:lnTo>
                  <a:lnTo>
                    <a:pt x="1672" y="422"/>
                  </a:lnTo>
                  <a:lnTo>
                    <a:pt x="1642" y="418"/>
                  </a:lnTo>
                  <a:lnTo>
                    <a:pt x="1616" y="415"/>
                  </a:lnTo>
                  <a:lnTo>
                    <a:pt x="1596" y="414"/>
                  </a:lnTo>
                  <a:lnTo>
                    <a:pt x="1588" y="413"/>
                  </a:lnTo>
                  <a:lnTo>
                    <a:pt x="1581" y="411"/>
                  </a:lnTo>
                  <a:lnTo>
                    <a:pt x="1573" y="408"/>
                  </a:lnTo>
                  <a:lnTo>
                    <a:pt x="1565" y="404"/>
                  </a:lnTo>
                  <a:lnTo>
                    <a:pt x="1547" y="394"/>
                  </a:lnTo>
                  <a:lnTo>
                    <a:pt x="1528" y="381"/>
                  </a:lnTo>
                  <a:lnTo>
                    <a:pt x="1508" y="365"/>
                  </a:lnTo>
                  <a:lnTo>
                    <a:pt x="1487" y="347"/>
                  </a:lnTo>
                  <a:lnTo>
                    <a:pt x="1466" y="328"/>
                  </a:lnTo>
                  <a:lnTo>
                    <a:pt x="1443" y="308"/>
                  </a:lnTo>
                  <a:lnTo>
                    <a:pt x="1400" y="269"/>
                  </a:lnTo>
                  <a:lnTo>
                    <a:pt x="1359" y="233"/>
                  </a:lnTo>
                  <a:lnTo>
                    <a:pt x="1340" y="217"/>
                  </a:lnTo>
                  <a:lnTo>
                    <a:pt x="1323" y="204"/>
                  </a:lnTo>
                  <a:lnTo>
                    <a:pt x="1313" y="199"/>
                  </a:lnTo>
                  <a:lnTo>
                    <a:pt x="1305" y="194"/>
                  </a:lnTo>
                  <a:lnTo>
                    <a:pt x="1298" y="191"/>
                  </a:lnTo>
                  <a:lnTo>
                    <a:pt x="1291" y="188"/>
                  </a:lnTo>
                  <a:lnTo>
                    <a:pt x="1257" y="179"/>
                  </a:lnTo>
                  <a:lnTo>
                    <a:pt x="1215" y="169"/>
                  </a:lnTo>
                  <a:lnTo>
                    <a:pt x="1165" y="159"/>
                  </a:lnTo>
                  <a:lnTo>
                    <a:pt x="1110" y="149"/>
                  </a:lnTo>
                  <a:lnTo>
                    <a:pt x="1049" y="140"/>
                  </a:lnTo>
                  <a:lnTo>
                    <a:pt x="986" y="131"/>
                  </a:lnTo>
                  <a:lnTo>
                    <a:pt x="922" y="122"/>
                  </a:lnTo>
                  <a:lnTo>
                    <a:pt x="855" y="114"/>
                  </a:lnTo>
                  <a:lnTo>
                    <a:pt x="790" y="105"/>
                  </a:lnTo>
                  <a:lnTo>
                    <a:pt x="725" y="98"/>
                  </a:lnTo>
                  <a:lnTo>
                    <a:pt x="665" y="92"/>
                  </a:lnTo>
                  <a:lnTo>
                    <a:pt x="608" y="86"/>
                  </a:lnTo>
                  <a:lnTo>
                    <a:pt x="557" y="82"/>
                  </a:lnTo>
                  <a:lnTo>
                    <a:pt x="512" y="78"/>
                  </a:lnTo>
                  <a:lnTo>
                    <a:pt x="475" y="76"/>
                  </a:lnTo>
                  <a:lnTo>
                    <a:pt x="449" y="75"/>
                  </a:lnTo>
                  <a:lnTo>
                    <a:pt x="429" y="75"/>
                  </a:lnTo>
                  <a:lnTo>
                    <a:pt x="411" y="73"/>
                  </a:lnTo>
                  <a:lnTo>
                    <a:pt x="392" y="70"/>
                  </a:lnTo>
                  <a:lnTo>
                    <a:pt x="374" y="67"/>
                  </a:lnTo>
                  <a:lnTo>
                    <a:pt x="356" y="62"/>
                  </a:lnTo>
                  <a:lnTo>
                    <a:pt x="339" y="57"/>
                  </a:lnTo>
                  <a:lnTo>
                    <a:pt x="321" y="52"/>
                  </a:lnTo>
                  <a:lnTo>
                    <a:pt x="304" y="46"/>
                  </a:lnTo>
                  <a:lnTo>
                    <a:pt x="270" y="34"/>
                  </a:lnTo>
                  <a:lnTo>
                    <a:pt x="235" y="22"/>
                  </a:lnTo>
                  <a:lnTo>
                    <a:pt x="217" y="17"/>
                  </a:lnTo>
                  <a:lnTo>
                    <a:pt x="199" y="12"/>
                  </a:lnTo>
                  <a:lnTo>
                    <a:pt x="181" y="7"/>
                  </a:lnTo>
                  <a:lnTo>
                    <a:pt x="162" y="3"/>
                  </a:lnTo>
                  <a:lnTo>
                    <a:pt x="147" y="1"/>
                  </a:lnTo>
                  <a:lnTo>
                    <a:pt x="130" y="0"/>
                  </a:lnTo>
                  <a:lnTo>
                    <a:pt x="113" y="1"/>
                  </a:lnTo>
                  <a:lnTo>
                    <a:pt x="95" y="2"/>
                  </a:lnTo>
                  <a:lnTo>
                    <a:pt x="77" y="4"/>
                  </a:lnTo>
                  <a:lnTo>
                    <a:pt x="59" y="5"/>
                  </a:lnTo>
                  <a:lnTo>
                    <a:pt x="43" y="6"/>
                  </a:lnTo>
                  <a:lnTo>
                    <a:pt x="27" y="6"/>
                  </a:lnTo>
                  <a:lnTo>
                    <a:pt x="24" y="7"/>
                  </a:lnTo>
                  <a:lnTo>
                    <a:pt x="21" y="9"/>
                  </a:lnTo>
                  <a:lnTo>
                    <a:pt x="19" y="12"/>
                  </a:lnTo>
                  <a:lnTo>
                    <a:pt x="16" y="16"/>
                  </a:lnTo>
                  <a:lnTo>
                    <a:pt x="12" y="28"/>
                  </a:lnTo>
                  <a:lnTo>
                    <a:pt x="8" y="43"/>
                  </a:lnTo>
                  <a:lnTo>
                    <a:pt x="6" y="61"/>
                  </a:lnTo>
                  <a:lnTo>
                    <a:pt x="3" y="82"/>
                  </a:lnTo>
                  <a:lnTo>
                    <a:pt x="2" y="104"/>
                  </a:lnTo>
                  <a:lnTo>
                    <a:pt x="1" y="128"/>
                  </a:lnTo>
                  <a:lnTo>
                    <a:pt x="0" y="176"/>
                  </a:lnTo>
                  <a:lnTo>
                    <a:pt x="1" y="220"/>
                  </a:lnTo>
                  <a:lnTo>
                    <a:pt x="2" y="256"/>
                  </a:lnTo>
                  <a:lnTo>
                    <a:pt x="4" y="278"/>
                  </a:lnTo>
                  <a:lnTo>
                    <a:pt x="6" y="293"/>
                  </a:lnTo>
                  <a:lnTo>
                    <a:pt x="10" y="309"/>
                  </a:lnTo>
                  <a:lnTo>
                    <a:pt x="14" y="326"/>
                  </a:lnTo>
                  <a:lnTo>
                    <a:pt x="19" y="344"/>
                  </a:lnTo>
                  <a:lnTo>
                    <a:pt x="30" y="384"/>
                  </a:lnTo>
                  <a:lnTo>
                    <a:pt x="43" y="422"/>
                  </a:lnTo>
                  <a:lnTo>
                    <a:pt x="55" y="458"/>
                  </a:lnTo>
                  <a:lnTo>
                    <a:pt x="66" y="489"/>
                  </a:lnTo>
                  <a:lnTo>
                    <a:pt x="73" y="512"/>
                  </a:lnTo>
                  <a:lnTo>
                    <a:pt x="77" y="524"/>
                  </a:lnTo>
                  <a:lnTo>
                    <a:pt x="80" y="543"/>
                  </a:lnTo>
                  <a:lnTo>
                    <a:pt x="87" y="571"/>
                  </a:lnTo>
                  <a:lnTo>
                    <a:pt x="97" y="609"/>
                  </a:lnTo>
                  <a:lnTo>
                    <a:pt x="109" y="652"/>
                  </a:lnTo>
                  <a:lnTo>
                    <a:pt x="142" y="761"/>
                  </a:lnTo>
                  <a:lnTo>
                    <a:pt x="182" y="893"/>
                  </a:lnTo>
                  <a:lnTo>
                    <a:pt x="228" y="1043"/>
                  </a:lnTo>
                  <a:lnTo>
                    <a:pt x="280" y="1207"/>
                  </a:lnTo>
                  <a:lnTo>
                    <a:pt x="334" y="1381"/>
                  </a:lnTo>
                  <a:lnTo>
                    <a:pt x="392" y="1558"/>
                  </a:lnTo>
                  <a:lnTo>
                    <a:pt x="448" y="1736"/>
                  </a:lnTo>
                  <a:lnTo>
                    <a:pt x="503" y="1908"/>
                  </a:lnTo>
                  <a:lnTo>
                    <a:pt x="556" y="2069"/>
                  </a:lnTo>
                  <a:lnTo>
                    <a:pt x="604" y="2217"/>
                  </a:lnTo>
                  <a:lnTo>
                    <a:pt x="645" y="2345"/>
                  </a:lnTo>
                  <a:lnTo>
                    <a:pt x="680" y="2448"/>
                  </a:lnTo>
                  <a:lnTo>
                    <a:pt x="705" y="2522"/>
                  </a:lnTo>
                  <a:lnTo>
                    <a:pt x="719" y="2562"/>
                  </a:lnTo>
                  <a:lnTo>
                    <a:pt x="722" y="2569"/>
                  </a:lnTo>
                  <a:lnTo>
                    <a:pt x="727" y="2575"/>
                  </a:lnTo>
                  <a:lnTo>
                    <a:pt x="732" y="2580"/>
                  </a:lnTo>
                  <a:lnTo>
                    <a:pt x="737" y="2585"/>
                  </a:lnTo>
                  <a:lnTo>
                    <a:pt x="750" y="2595"/>
                  </a:lnTo>
                  <a:lnTo>
                    <a:pt x="762" y="2606"/>
                  </a:lnTo>
                  <a:lnTo>
                    <a:pt x="777" y="2619"/>
                  </a:lnTo>
                  <a:lnTo>
                    <a:pt x="794" y="2631"/>
                  </a:lnTo>
                  <a:lnTo>
                    <a:pt x="809" y="2643"/>
                  </a:lnTo>
                  <a:lnTo>
                    <a:pt x="825" y="2653"/>
                  </a:lnTo>
                  <a:lnTo>
                    <a:pt x="841" y="2662"/>
                  </a:lnTo>
                  <a:lnTo>
                    <a:pt x="857" y="2671"/>
                  </a:lnTo>
                  <a:lnTo>
                    <a:pt x="873" y="2679"/>
                  </a:lnTo>
                  <a:lnTo>
                    <a:pt x="889" y="2686"/>
                  </a:lnTo>
                  <a:lnTo>
                    <a:pt x="905" y="2694"/>
                  </a:lnTo>
                  <a:lnTo>
                    <a:pt x="923" y="2700"/>
                  </a:lnTo>
                  <a:lnTo>
                    <a:pt x="939" y="2705"/>
                  </a:lnTo>
                  <a:lnTo>
                    <a:pt x="956" y="2710"/>
                  </a:lnTo>
                  <a:lnTo>
                    <a:pt x="989" y="2718"/>
                  </a:lnTo>
                  <a:lnTo>
                    <a:pt x="1022" y="2724"/>
                  </a:lnTo>
                  <a:lnTo>
                    <a:pt x="1044" y="2727"/>
                  </a:lnTo>
                  <a:lnTo>
                    <a:pt x="1067" y="2729"/>
                  </a:lnTo>
                  <a:lnTo>
                    <a:pt x="1089" y="2731"/>
                  </a:lnTo>
                  <a:lnTo>
                    <a:pt x="1111" y="2733"/>
                  </a:lnTo>
                  <a:lnTo>
                    <a:pt x="1133" y="2735"/>
                  </a:lnTo>
                  <a:lnTo>
                    <a:pt x="1154" y="2738"/>
                  </a:lnTo>
                  <a:lnTo>
                    <a:pt x="1164" y="2740"/>
                  </a:lnTo>
                  <a:lnTo>
                    <a:pt x="1173" y="2742"/>
                  </a:lnTo>
                  <a:lnTo>
                    <a:pt x="1182" y="2745"/>
                  </a:lnTo>
                  <a:lnTo>
                    <a:pt x="1192" y="2749"/>
                  </a:lnTo>
                  <a:lnTo>
                    <a:pt x="1227" y="2764"/>
                  </a:lnTo>
                  <a:lnTo>
                    <a:pt x="1262" y="2780"/>
                  </a:lnTo>
                  <a:lnTo>
                    <a:pt x="1298" y="2795"/>
                  </a:lnTo>
                  <a:lnTo>
                    <a:pt x="1335" y="2809"/>
                  </a:lnTo>
                  <a:lnTo>
                    <a:pt x="1370" y="2824"/>
                  </a:lnTo>
                  <a:lnTo>
                    <a:pt x="1406" y="2835"/>
                  </a:lnTo>
                  <a:lnTo>
                    <a:pt x="1424" y="2841"/>
                  </a:lnTo>
                  <a:lnTo>
                    <a:pt x="1442" y="2845"/>
                  </a:lnTo>
                  <a:lnTo>
                    <a:pt x="1461" y="2850"/>
                  </a:lnTo>
                  <a:lnTo>
                    <a:pt x="1479" y="2853"/>
                  </a:lnTo>
                  <a:lnTo>
                    <a:pt x="1548" y="2868"/>
                  </a:lnTo>
                  <a:lnTo>
                    <a:pt x="1616" y="2884"/>
                  </a:lnTo>
                  <a:lnTo>
                    <a:pt x="1682" y="2902"/>
                  </a:lnTo>
                  <a:lnTo>
                    <a:pt x="1748" y="2921"/>
                  </a:lnTo>
                  <a:lnTo>
                    <a:pt x="1813" y="2942"/>
                  </a:lnTo>
                  <a:lnTo>
                    <a:pt x="1877" y="2963"/>
                  </a:lnTo>
                  <a:lnTo>
                    <a:pt x="1941" y="2984"/>
                  </a:lnTo>
                  <a:lnTo>
                    <a:pt x="2004" y="3006"/>
                  </a:lnTo>
                  <a:lnTo>
                    <a:pt x="2067" y="3027"/>
                  </a:lnTo>
                  <a:lnTo>
                    <a:pt x="2131" y="3049"/>
                  </a:lnTo>
                  <a:lnTo>
                    <a:pt x="2194" y="3071"/>
                  </a:lnTo>
                  <a:lnTo>
                    <a:pt x="2258" y="3092"/>
                  </a:lnTo>
                  <a:lnTo>
                    <a:pt x="2323" y="3112"/>
                  </a:lnTo>
                  <a:lnTo>
                    <a:pt x="2389" y="3131"/>
                  </a:lnTo>
                  <a:lnTo>
                    <a:pt x="2456" y="3149"/>
                  </a:lnTo>
                  <a:lnTo>
                    <a:pt x="2524" y="3165"/>
                  </a:lnTo>
                  <a:lnTo>
                    <a:pt x="2547" y="3171"/>
                  </a:lnTo>
                  <a:lnTo>
                    <a:pt x="2581" y="3183"/>
                  </a:lnTo>
                  <a:lnTo>
                    <a:pt x="2625" y="3199"/>
                  </a:lnTo>
                  <a:lnTo>
                    <a:pt x="2679" y="3218"/>
                  </a:lnTo>
                  <a:lnTo>
                    <a:pt x="2739" y="3240"/>
                  </a:lnTo>
                  <a:lnTo>
                    <a:pt x="2806" y="3265"/>
                  </a:lnTo>
                  <a:lnTo>
                    <a:pt x="2875" y="3291"/>
                  </a:lnTo>
                  <a:lnTo>
                    <a:pt x="2947" y="3319"/>
                  </a:lnTo>
                  <a:lnTo>
                    <a:pt x="3018" y="3347"/>
                  </a:lnTo>
                  <a:lnTo>
                    <a:pt x="3089" y="3374"/>
                  </a:lnTo>
                  <a:lnTo>
                    <a:pt x="3156" y="3400"/>
                  </a:lnTo>
                  <a:lnTo>
                    <a:pt x="3219" y="3425"/>
                  </a:lnTo>
                  <a:lnTo>
                    <a:pt x="3274" y="3447"/>
                  </a:lnTo>
                  <a:lnTo>
                    <a:pt x="3321" y="3465"/>
                  </a:lnTo>
                  <a:lnTo>
                    <a:pt x="3360" y="3480"/>
                  </a:lnTo>
                  <a:lnTo>
                    <a:pt x="3386" y="3491"/>
                  </a:lnTo>
                  <a:lnTo>
                    <a:pt x="3434" y="3511"/>
                  </a:lnTo>
                  <a:lnTo>
                    <a:pt x="3482" y="3532"/>
                  </a:lnTo>
                  <a:lnTo>
                    <a:pt x="3530" y="3552"/>
                  </a:lnTo>
                  <a:lnTo>
                    <a:pt x="3579" y="3571"/>
                  </a:lnTo>
                  <a:lnTo>
                    <a:pt x="3628" y="3589"/>
                  </a:lnTo>
                  <a:lnTo>
                    <a:pt x="3678" y="3605"/>
                  </a:lnTo>
                  <a:lnTo>
                    <a:pt x="3703" y="3612"/>
                  </a:lnTo>
                  <a:lnTo>
                    <a:pt x="3728" y="3619"/>
                  </a:lnTo>
                  <a:lnTo>
                    <a:pt x="3754" y="3625"/>
                  </a:lnTo>
                  <a:lnTo>
                    <a:pt x="3780" y="3630"/>
                  </a:lnTo>
                  <a:lnTo>
                    <a:pt x="3794" y="3632"/>
                  </a:lnTo>
                  <a:lnTo>
                    <a:pt x="3809" y="3632"/>
                  </a:lnTo>
                  <a:lnTo>
                    <a:pt x="3825" y="3632"/>
                  </a:lnTo>
                  <a:lnTo>
                    <a:pt x="3842" y="3630"/>
                  </a:lnTo>
                  <a:lnTo>
                    <a:pt x="3849" y="3628"/>
                  </a:lnTo>
                  <a:lnTo>
                    <a:pt x="3856" y="3625"/>
                  </a:lnTo>
                  <a:lnTo>
                    <a:pt x="3863" y="3622"/>
                  </a:lnTo>
                  <a:lnTo>
                    <a:pt x="3868" y="3619"/>
                  </a:lnTo>
                  <a:lnTo>
                    <a:pt x="3873" y="3615"/>
                  </a:lnTo>
                  <a:lnTo>
                    <a:pt x="3877" y="3610"/>
                  </a:lnTo>
                  <a:lnTo>
                    <a:pt x="3879" y="3604"/>
                  </a:lnTo>
                  <a:lnTo>
                    <a:pt x="3880" y="3597"/>
                  </a:lnTo>
                  <a:lnTo>
                    <a:pt x="3879" y="3580"/>
                  </a:lnTo>
                  <a:lnTo>
                    <a:pt x="3875" y="3557"/>
                  </a:lnTo>
                  <a:lnTo>
                    <a:pt x="3868" y="3529"/>
                  </a:lnTo>
                  <a:lnTo>
                    <a:pt x="3861" y="3500"/>
                  </a:lnTo>
                  <a:lnTo>
                    <a:pt x="3853" y="3471"/>
                  </a:lnTo>
                  <a:lnTo>
                    <a:pt x="3845" y="3444"/>
                  </a:lnTo>
                  <a:lnTo>
                    <a:pt x="3837" y="3418"/>
                  </a:lnTo>
                  <a:lnTo>
                    <a:pt x="3830" y="3399"/>
                  </a:lnTo>
                  <a:lnTo>
                    <a:pt x="3825" y="3381"/>
                  </a:lnTo>
                  <a:lnTo>
                    <a:pt x="3819" y="3355"/>
                  </a:lnTo>
                  <a:lnTo>
                    <a:pt x="3814" y="3322"/>
                  </a:lnTo>
                  <a:lnTo>
                    <a:pt x="3808" y="3282"/>
                  </a:lnTo>
                  <a:lnTo>
                    <a:pt x="3795" y="3190"/>
                  </a:lnTo>
                  <a:lnTo>
                    <a:pt x="3782" y="3087"/>
                  </a:lnTo>
                  <a:lnTo>
                    <a:pt x="3769" y="2980"/>
                  </a:lnTo>
                  <a:lnTo>
                    <a:pt x="3757" y="2880"/>
                  </a:lnTo>
                  <a:lnTo>
                    <a:pt x="3750" y="2834"/>
                  </a:lnTo>
                  <a:lnTo>
                    <a:pt x="3744" y="2793"/>
                  </a:lnTo>
                  <a:lnTo>
                    <a:pt x="3737" y="2757"/>
                  </a:lnTo>
                  <a:lnTo>
                    <a:pt x="3732" y="2729"/>
                  </a:lnTo>
                  <a:lnTo>
                    <a:pt x="3716" y="2660"/>
                  </a:lnTo>
                  <a:lnTo>
                    <a:pt x="3698" y="2593"/>
                  </a:lnTo>
                  <a:lnTo>
                    <a:pt x="3681" y="2527"/>
                  </a:lnTo>
                  <a:lnTo>
                    <a:pt x="3664" y="2462"/>
                  </a:lnTo>
                  <a:lnTo>
                    <a:pt x="3648" y="2395"/>
                  </a:lnTo>
                  <a:lnTo>
                    <a:pt x="3633" y="2330"/>
                  </a:lnTo>
                  <a:lnTo>
                    <a:pt x="3626" y="2295"/>
                  </a:lnTo>
                  <a:lnTo>
                    <a:pt x="3620" y="2262"/>
                  </a:lnTo>
                  <a:lnTo>
                    <a:pt x="3615" y="2228"/>
                  </a:lnTo>
                  <a:lnTo>
                    <a:pt x="3610" y="2192"/>
                  </a:lnTo>
                  <a:lnTo>
                    <a:pt x="3602" y="2140"/>
                  </a:lnTo>
                  <a:lnTo>
                    <a:pt x="3593" y="2082"/>
                  </a:lnTo>
                  <a:lnTo>
                    <a:pt x="3583" y="2017"/>
                  </a:lnTo>
                  <a:lnTo>
                    <a:pt x="3571" y="1950"/>
                  </a:lnTo>
                  <a:lnTo>
                    <a:pt x="3558" y="1879"/>
                  </a:lnTo>
                  <a:lnTo>
                    <a:pt x="3545" y="1807"/>
                  </a:lnTo>
                  <a:lnTo>
                    <a:pt x="3531" y="1736"/>
                  </a:lnTo>
                  <a:lnTo>
                    <a:pt x="3517" y="1665"/>
                  </a:lnTo>
                  <a:lnTo>
                    <a:pt x="3504" y="1599"/>
                  </a:lnTo>
                  <a:lnTo>
                    <a:pt x="3491" y="1536"/>
                  </a:lnTo>
                  <a:lnTo>
                    <a:pt x="3479" y="1480"/>
                  </a:lnTo>
                  <a:lnTo>
                    <a:pt x="3468" y="1430"/>
                  </a:lnTo>
                  <a:lnTo>
                    <a:pt x="3459" y="1390"/>
                  </a:lnTo>
                  <a:lnTo>
                    <a:pt x="3452" y="1360"/>
                  </a:lnTo>
                  <a:lnTo>
                    <a:pt x="3447" y="1341"/>
                  </a:lnTo>
                  <a:lnTo>
                    <a:pt x="3445" y="1334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23">
              <a:extLst>
                <a:ext uri="{FF2B5EF4-FFF2-40B4-BE49-F238E27FC236}">
                  <a16:creationId xmlns:a16="http://schemas.microsoft.com/office/drawing/2014/main" id="{8B7377C4-FB8F-4BBE-BE8D-18A464EF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" y="2099"/>
              <a:ext cx="672" cy="624"/>
            </a:xfrm>
            <a:custGeom>
              <a:avLst/>
              <a:gdLst>
                <a:gd name="T0" fmla="*/ 21 w 3628"/>
                <a:gd name="T1" fmla="*/ 8 h 3364"/>
                <a:gd name="T2" fmla="*/ 20 w 3628"/>
                <a:gd name="T3" fmla="*/ 7 h 3364"/>
                <a:gd name="T4" fmla="*/ 20 w 3628"/>
                <a:gd name="T5" fmla="*/ 6 h 3364"/>
                <a:gd name="T6" fmla="*/ 20 w 3628"/>
                <a:gd name="T7" fmla="*/ 5 h 3364"/>
                <a:gd name="T8" fmla="*/ 20 w 3628"/>
                <a:gd name="T9" fmla="*/ 5 h 3364"/>
                <a:gd name="T10" fmla="*/ 20 w 3628"/>
                <a:gd name="T11" fmla="*/ 4 h 3364"/>
                <a:gd name="T12" fmla="*/ 19 w 3628"/>
                <a:gd name="T13" fmla="*/ 4 h 3364"/>
                <a:gd name="T14" fmla="*/ 19 w 3628"/>
                <a:gd name="T15" fmla="*/ 4 h 3364"/>
                <a:gd name="T16" fmla="*/ 18 w 3628"/>
                <a:gd name="T17" fmla="*/ 4 h 3364"/>
                <a:gd name="T18" fmla="*/ 16 w 3628"/>
                <a:gd name="T19" fmla="*/ 4 h 3364"/>
                <a:gd name="T20" fmla="*/ 13 w 3628"/>
                <a:gd name="T21" fmla="*/ 3 h 3364"/>
                <a:gd name="T22" fmla="*/ 10 w 3628"/>
                <a:gd name="T23" fmla="*/ 3 h 3364"/>
                <a:gd name="T24" fmla="*/ 9 w 3628"/>
                <a:gd name="T25" fmla="*/ 3 h 3364"/>
                <a:gd name="T26" fmla="*/ 9 w 3628"/>
                <a:gd name="T27" fmla="*/ 2 h 3364"/>
                <a:gd name="T28" fmla="*/ 8 w 3628"/>
                <a:gd name="T29" fmla="*/ 1 h 3364"/>
                <a:gd name="T30" fmla="*/ 7 w 3628"/>
                <a:gd name="T31" fmla="*/ 1 h 3364"/>
                <a:gd name="T32" fmla="*/ 5 w 3628"/>
                <a:gd name="T33" fmla="*/ 1 h 3364"/>
                <a:gd name="T34" fmla="*/ 4 w 3628"/>
                <a:gd name="T35" fmla="*/ 1 h 3364"/>
                <a:gd name="T36" fmla="*/ 3 w 3628"/>
                <a:gd name="T37" fmla="*/ 0 h 3364"/>
                <a:gd name="T38" fmla="*/ 3 w 3628"/>
                <a:gd name="T39" fmla="*/ 0 h 3364"/>
                <a:gd name="T40" fmla="*/ 2 w 3628"/>
                <a:gd name="T41" fmla="*/ 0 h 3364"/>
                <a:gd name="T42" fmla="*/ 0 w 3628"/>
                <a:gd name="T43" fmla="*/ 0 h 3364"/>
                <a:gd name="T44" fmla="*/ 0 w 3628"/>
                <a:gd name="T45" fmla="*/ 0 h 3364"/>
                <a:gd name="T46" fmla="*/ 0 w 3628"/>
                <a:gd name="T47" fmla="*/ 0 h 3364"/>
                <a:gd name="T48" fmla="*/ 0 w 3628"/>
                <a:gd name="T49" fmla="*/ 1 h 3364"/>
                <a:gd name="T50" fmla="*/ 0 w 3628"/>
                <a:gd name="T51" fmla="*/ 2 h 3364"/>
                <a:gd name="T52" fmla="*/ 1 w 3628"/>
                <a:gd name="T53" fmla="*/ 4 h 3364"/>
                <a:gd name="T54" fmla="*/ 2 w 3628"/>
                <a:gd name="T55" fmla="*/ 7 h 3364"/>
                <a:gd name="T56" fmla="*/ 2 w 3628"/>
                <a:gd name="T57" fmla="*/ 8 h 3364"/>
                <a:gd name="T58" fmla="*/ 3 w 3628"/>
                <a:gd name="T59" fmla="*/ 11 h 3364"/>
                <a:gd name="T60" fmla="*/ 4 w 3628"/>
                <a:gd name="T61" fmla="*/ 14 h 3364"/>
                <a:gd name="T62" fmla="*/ 5 w 3628"/>
                <a:gd name="T63" fmla="*/ 15 h 3364"/>
                <a:gd name="T64" fmla="*/ 5 w 3628"/>
                <a:gd name="T65" fmla="*/ 16 h 3364"/>
                <a:gd name="T66" fmla="*/ 5 w 3628"/>
                <a:gd name="T67" fmla="*/ 16 h 3364"/>
                <a:gd name="T68" fmla="*/ 6 w 3628"/>
                <a:gd name="T69" fmla="*/ 16 h 3364"/>
                <a:gd name="T70" fmla="*/ 8 w 3628"/>
                <a:gd name="T71" fmla="*/ 17 h 3364"/>
                <a:gd name="T72" fmla="*/ 10 w 3628"/>
                <a:gd name="T73" fmla="*/ 17 h 3364"/>
                <a:gd name="T74" fmla="*/ 11 w 3628"/>
                <a:gd name="T75" fmla="*/ 18 h 3364"/>
                <a:gd name="T76" fmla="*/ 13 w 3628"/>
                <a:gd name="T77" fmla="*/ 18 h 3364"/>
                <a:gd name="T78" fmla="*/ 15 w 3628"/>
                <a:gd name="T79" fmla="*/ 19 h 3364"/>
                <a:gd name="T80" fmla="*/ 16 w 3628"/>
                <a:gd name="T81" fmla="*/ 19 h 3364"/>
                <a:gd name="T82" fmla="*/ 18 w 3628"/>
                <a:gd name="T83" fmla="*/ 20 h 3364"/>
                <a:gd name="T84" fmla="*/ 19 w 3628"/>
                <a:gd name="T85" fmla="*/ 20 h 3364"/>
                <a:gd name="T86" fmla="*/ 20 w 3628"/>
                <a:gd name="T87" fmla="*/ 20 h 3364"/>
                <a:gd name="T88" fmla="*/ 21 w 3628"/>
                <a:gd name="T89" fmla="*/ 21 h 3364"/>
                <a:gd name="T90" fmla="*/ 22 w 3628"/>
                <a:gd name="T91" fmla="*/ 21 h 3364"/>
                <a:gd name="T92" fmla="*/ 23 w 3628"/>
                <a:gd name="T93" fmla="*/ 22 h 3364"/>
                <a:gd name="T94" fmla="*/ 23 w 3628"/>
                <a:gd name="T95" fmla="*/ 22 h 3364"/>
                <a:gd name="T96" fmla="*/ 23 w 3628"/>
                <a:gd name="T97" fmla="*/ 21 h 3364"/>
                <a:gd name="T98" fmla="*/ 23 w 3628"/>
                <a:gd name="T99" fmla="*/ 20 h 3364"/>
                <a:gd name="T100" fmla="*/ 23 w 3628"/>
                <a:gd name="T101" fmla="*/ 19 h 3364"/>
                <a:gd name="T102" fmla="*/ 22 w 3628"/>
                <a:gd name="T103" fmla="*/ 17 h 3364"/>
                <a:gd name="T104" fmla="*/ 22 w 3628"/>
                <a:gd name="T105" fmla="*/ 16 h 3364"/>
                <a:gd name="T106" fmla="*/ 22 w 3628"/>
                <a:gd name="T107" fmla="*/ 14 h 3364"/>
                <a:gd name="T108" fmla="*/ 21 w 3628"/>
                <a:gd name="T109" fmla="*/ 13 h 3364"/>
                <a:gd name="T110" fmla="*/ 21 w 3628"/>
                <a:gd name="T111" fmla="*/ 11 h 3364"/>
                <a:gd name="T112" fmla="*/ 21 w 3628"/>
                <a:gd name="T113" fmla="*/ 9 h 33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628"/>
                <a:gd name="T172" fmla="*/ 0 h 3364"/>
                <a:gd name="T173" fmla="*/ 3628 w 3628"/>
                <a:gd name="T174" fmla="*/ 3364 h 336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628" h="3364">
                  <a:moveTo>
                    <a:pt x="3232" y="1282"/>
                  </a:moveTo>
                  <a:lnTo>
                    <a:pt x="3234" y="1276"/>
                  </a:lnTo>
                  <a:lnTo>
                    <a:pt x="3235" y="1270"/>
                  </a:lnTo>
                  <a:lnTo>
                    <a:pt x="3237" y="1262"/>
                  </a:lnTo>
                  <a:lnTo>
                    <a:pt x="3238" y="1254"/>
                  </a:lnTo>
                  <a:lnTo>
                    <a:pt x="3237" y="1235"/>
                  </a:lnTo>
                  <a:lnTo>
                    <a:pt x="3234" y="1212"/>
                  </a:lnTo>
                  <a:lnTo>
                    <a:pt x="3227" y="1162"/>
                  </a:lnTo>
                  <a:lnTo>
                    <a:pt x="3216" y="1108"/>
                  </a:lnTo>
                  <a:lnTo>
                    <a:pt x="3206" y="1053"/>
                  </a:lnTo>
                  <a:lnTo>
                    <a:pt x="3196" y="1002"/>
                  </a:lnTo>
                  <a:lnTo>
                    <a:pt x="3193" y="979"/>
                  </a:lnTo>
                  <a:lnTo>
                    <a:pt x="3191" y="957"/>
                  </a:lnTo>
                  <a:lnTo>
                    <a:pt x="3191" y="939"/>
                  </a:lnTo>
                  <a:lnTo>
                    <a:pt x="3192" y="925"/>
                  </a:lnTo>
                  <a:lnTo>
                    <a:pt x="3195" y="910"/>
                  </a:lnTo>
                  <a:lnTo>
                    <a:pt x="3196" y="894"/>
                  </a:lnTo>
                  <a:lnTo>
                    <a:pt x="3197" y="877"/>
                  </a:lnTo>
                  <a:lnTo>
                    <a:pt x="3196" y="861"/>
                  </a:lnTo>
                  <a:lnTo>
                    <a:pt x="3195" y="843"/>
                  </a:lnTo>
                  <a:lnTo>
                    <a:pt x="3193" y="827"/>
                  </a:lnTo>
                  <a:lnTo>
                    <a:pt x="3190" y="810"/>
                  </a:lnTo>
                  <a:lnTo>
                    <a:pt x="3186" y="794"/>
                  </a:lnTo>
                  <a:lnTo>
                    <a:pt x="3181" y="779"/>
                  </a:lnTo>
                  <a:lnTo>
                    <a:pt x="3176" y="765"/>
                  </a:lnTo>
                  <a:lnTo>
                    <a:pt x="3169" y="751"/>
                  </a:lnTo>
                  <a:lnTo>
                    <a:pt x="3162" y="739"/>
                  </a:lnTo>
                  <a:lnTo>
                    <a:pt x="3153" y="727"/>
                  </a:lnTo>
                  <a:lnTo>
                    <a:pt x="3144" y="717"/>
                  </a:lnTo>
                  <a:lnTo>
                    <a:pt x="3134" y="709"/>
                  </a:lnTo>
                  <a:lnTo>
                    <a:pt x="3123" y="703"/>
                  </a:lnTo>
                  <a:lnTo>
                    <a:pt x="3093" y="690"/>
                  </a:lnTo>
                  <a:lnTo>
                    <a:pt x="3063" y="678"/>
                  </a:lnTo>
                  <a:lnTo>
                    <a:pt x="3031" y="667"/>
                  </a:lnTo>
                  <a:lnTo>
                    <a:pt x="2998" y="657"/>
                  </a:lnTo>
                  <a:lnTo>
                    <a:pt x="2981" y="653"/>
                  </a:lnTo>
                  <a:lnTo>
                    <a:pt x="2964" y="650"/>
                  </a:lnTo>
                  <a:lnTo>
                    <a:pt x="2948" y="647"/>
                  </a:lnTo>
                  <a:lnTo>
                    <a:pt x="2932" y="645"/>
                  </a:lnTo>
                  <a:lnTo>
                    <a:pt x="2916" y="644"/>
                  </a:lnTo>
                  <a:lnTo>
                    <a:pt x="2901" y="643"/>
                  </a:lnTo>
                  <a:lnTo>
                    <a:pt x="2886" y="644"/>
                  </a:lnTo>
                  <a:lnTo>
                    <a:pt x="2872" y="645"/>
                  </a:lnTo>
                  <a:lnTo>
                    <a:pt x="2862" y="645"/>
                  </a:lnTo>
                  <a:lnTo>
                    <a:pt x="2846" y="644"/>
                  </a:lnTo>
                  <a:lnTo>
                    <a:pt x="2823" y="641"/>
                  </a:lnTo>
                  <a:lnTo>
                    <a:pt x="2797" y="637"/>
                  </a:lnTo>
                  <a:lnTo>
                    <a:pt x="2730" y="627"/>
                  </a:lnTo>
                  <a:lnTo>
                    <a:pt x="2646" y="612"/>
                  </a:lnTo>
                  <a:lnTo>
                    <a:pt x="2550" y="594"/>
                  </a:lnTo>
                  <a:lnTo>
                    <a:pt x="2444" y="574"/>
                  </a:lnTo>
                  <a:lnTo>
                    <a:pt x="2331" y="553"/>
                  </a:lnTo>
                  <a:lnTo>
                    <a:pt x="2214" y="530"/>
                  </a:lnTo>
                  <a:lnTo>
                    <a:pt x="2096" y="508"/>
                  </a:lnTo>
                  <a:lnTo>
                    <a:pt x="1979" y="486"/>
                  </a:lnTo>
                  <a:lnTo>
                    <a:pt x="1868" y="465"/>
                  </a:lnTo>
                  <a:lnTo>
                    <a:pt x="1765" y="446"/>
                  </a:lnTo>
                  <a:lnTo>
                    <a:pt x="1671" y="430"/>
                  </a:lnTo>
                  <a:lnTo>
                    <a:pt x="1592" y="418"/>
                  </a:lnTo>
                  <a:lnTo>
                    <a:pt x="1559" y="413"/>
                  </a:lnTo>
                  <a:lnTo>
                    <a:pt x="1530" y="409"/>
                  </a:lnTo>
                  <a:lnTo>
                    <a:pt x="1506" y="407"/>
                  </a:lnTo>
                  <a:lnTo>
                    <a:pt x="1486" y="406"/>
                  </a:lnTo>
                  <a:lnTo>
                    <a:pt x="1480" y="405"/>
                  </a:lnTo>
                  <a:lnTo>
                    <a:pt x="1473" y="403"/>
                  </a:lnTo>
                  <a:lnTo>
                    <a:pt x="1465" y="400"/>
                  </a:lnTo>
                  <a:lnTo>
                    <a:pt x="1456" y="396"/>
                  </a:lnTo>
                  <a:lnTo>
                    <a:pt x="1437" y="386"/>
                  </a:lnTo>
                  <a:lnTo>
                    <a:pt x="1417" y="372"/>
                  </a:lnTo>
                  <a:lnTo>
                    <a:pt x="1394" y="355"/>
                  </a:lnTo>
                  <a:lnTo>
                    <a:pt x="1370" y="337"/>
                  </a:lnTo>
                  <a:lnTo>
                    <a:pt x="1345" y="318"/>
                  </a:lnTo>
                  <a:lnTo>
                    <a:pt x="1320" y="298"/>
                  </a:lnTo>
                  <a:lnTo>
                    <a:pt x="1270" y="259"/>
                  </a:lnTo>
                  <a:lnTo>
                    <a:pt x="1224" y="221"/>
                  </a:lnTo>
                  <a:lnTo>
                    <a:pt x="1202" y="206"/>
                  </a:lnTo>
                  <a:lnTo>
                    <a:pt x="1183" y="194"/>
                  </a:lnTo>
                  <a:lnTo>
                    <a:pt x="1167" y="184"/>
                  </a:lnTo>
                  <a:lnTo>
                    <a:pt x="1153" y="178"/>
                  </a:lnTo>
                  <a:lnTo>
                    <a:pt x="1101" y="162"/>
                  </a:lnTo>
                  <a:lnTo>
                    <a:pt x="1051" y="148"/>
                  </a:lnTo>
                  <a:lnTo>
                    <a:pt x="1003" y="137"/>
                  </a:lnTo>
                  <a:lnTo>
                    <a:pt x="956" y="127"/>
                  </a:lnTo>
                  <a:lnTo>
                    <a:pt x="906" y="119"/>
                  </a:lnTo>
                  <a:lnTo>
                    <a:pt x="856" y="112"/>
                  </a:lnTo>
                  <a:lnTo>
                    <a:pt x="801" y="108"/>
                  </a:lnTo>
                  <a:lnTo>
                    <a:pt x="744" y="105"/>
                  </a:lnTo>
                  <a:lnTo>
                    <a:pt x="721" y="104"/>
                  </a:lnTo>
                  <a:lnTo>
                    <a:pt x="699" y="102"/>
                  </a:lnTo>
                  <a:lnTo>
                    <a:pt x="677" y="99"/>
                  </a:lnTo>
                  <a:lnTo>
                    <a:pt x="658" y="97"/>
                  </a:lnTo>
                  <a:lnTo>
                    <a:pt x="620" y="90"/>
                  </a:lnTo>
                  <a:lnTo>
                    <a:pt x="585" y="83"/>
                  </a:lnTo>
                  <a:lnTo>
                    <a:pt x="549" y="77"/>
                  </a:lnTo>
                  <a:lnTo>
                    <a:pt x="514" y="71"/>
                  </a:lnTo>
                  <a:lnTo>
                    <a:pt x="496" y="69"/>
                  </a:lnTo>
                  <a:lnTo>
                    <a:pt x="477" y="67"/>
                  </a:lnTo>
                  <a:lnTo>
                    <a:pt x="458" y="66"/>
                  </a:lnTo>
                  <a:lnTo>
                    <a:pt x="438" y="65"/>
                  </a:lnTo>
                  <a:lnTo>
                    <a:pt x="413" y="65"/>
                  </a:lnTo>
                  <a:lnTo>
                    <a:pt x="389" y="63"/>
                  </a:lnTo>
                  <a:lnTo>
                    <a:pt x="365" y="62"/>
                  </a:lnTo>
                  <a:lnTo>
                    <a:pt x="341" y="59"/>
                  </a:lnTo>
                  <a:lnTo>
                    <a:pt x="294" y="53"/>
                  </a:lnTo>
                  <a:lnTo>
                    <a:pt x="246" y="44"/>
                  </a:lnTo>
                  <a:lnTo>
                    <a:pt x="199" y="35"/>
                  </a:lnTo>
                  <a:lnTo>
                    <a:pt x="152" y="24"/>
                  </a:lnTo>
                  <a:lnTo>
                    <a:pt x="103" y="13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8"/>
                  </a:lnTo>
                  <a:lnTo>
                    <a:pt x="17" y="12"/>
                  </a:lnTo>
                  <a:lnTo>
                    <a:pt x="13" y="16"/>
                  </a:lnTo>
                  <a:lnTo>
                    <a:pt x="9" y="22"/>
                  </a:lnTo>
                  <a:lnTo>
                    <a:pt x="7" y="28"/>
                  </a:lnTo>
                  <a:lnTo>
                    <a:pt x="5" y="35"/>
                  </a:lnTo>
                  <a:lnTo>
                    <a:pt x="3" y="42"/>
                  </a:lnTo>
                  <a:lnTo>
                    <a:pt x="1" y="58"/>
                  </a:lnTo>
                  <a:lnTo>
                    <a:pt x="0" y="76"/>
                  </a:lnTo>
                  <a:lnTo>
                    <a:pt x="0" y="96"/>
                  </a:lnTo>
                  <a:lnTo>
                    <a:pt x="0" y="118"/>
                  </a:lnTo>
                  <a:lnTo>
                    <a:pt x="2" y="140"/>
                  </a:lnTo>
                  <a:lnTo>
                    <a:pt x="4" y="162"/>
                  </a:lnTo>
                  <a:lnTo>
                    <a:pt x="9" y="208"/>
                  </a:lnTo>
                  <a:lnTo>
                    <a:pt x="14" y="253"/>
                  </a:lnTo>
                  <a:lnTo>
                    <a:pt x="18" y="271"/>
                  </a:lnTo>
                  <a:lnTo>
                    <a:pt x="28" y="307"/>
                  </a:lnTo>
                  <a:lnTo>
                    <a:pt x="44" y="359"/>
                  </a:lnTo>
                  <a:lnTo>
                    <a:pt x="65" y="426"/>
                  </a:lnTo>
                  <a:lnTo>
                    <a:pt x="89" y="504"/>
                  </a:lnTo>
                  <a:lnTo>
                    <a:pt x="116" y="588"/>
                  </a:lnTo>
                  <a:lnTo>
                    <a:pt x="145" y="679"/>
                  </a:lnTo>
                  <a:lnTo>
                    <a:pt x="175" y="773"/>
                  </a:lnTo>
                  <a:lnTo>
                    <a:pt x="205" y="867"/>
                  </a:lnTo>
                  <a:lnTo>
                    <a:pt x="234" y="956"/>
                  </a:lnTo>
                  <a:lnTo>
                    <a:pt x="261" y="1042"/>
                  </a:lnTo>
                  <a:lnTo>
                    <a:pt x="287" y="1119"/>
                  </a:lnTo>
                  <a:lnTo>
                    <a:pt x="308" y="1184"/>
                  </a:lnTo>
                  <a:lnTo>
                    <a:pt x="324" y="1236"/>
                  </a:lnTo>
                  <a:lnTo>
                    <a:pt x="335" y="1271"/>
                  </a:lnTo>
                  <a:lnTo>
                    <a:pt x="340" y="1287"/>
                  </a:lnTo>
                  <a:lnTo>
                    <a:pt x="362" y="1361"/>
                  </a:lnTo>
                  <a:lnTo>
                    <a:pt x="387" y="1441"/>
                  </a:lnTo>
                  <a:lnTo>
                    <a:pt x="414" y="1528"/>
                  </a:lnTo>
                  <a:lnTo>
                    <a:pt x="444" y="1618"/>
                  </a:lnTo>
                  <a:lnTo>
                    <a:pt x="475" y="1709"/>
                  </a:lnTo>
                  <a:lnTo>
                    <a:pt x="506" y="1802"/>
                  </a:lnTo>
                  <a:lnTo>
                    <a:pt x="537" y="1893"/>
                  </a:lnTo>
                  <a:lnTo>
                    <a:pt x="569" y="1982"/>
                  </a:lnTo>
                  <a:lnTo>
                    <a:pt x="598" y="2066"/>
                  </a:lnTo>
                  <a:lnTo>
                    <a:pt x="626" y="2146"/>
                  </a:lnTo>
                  <a:lnTo>
                    <a:pt x="652" y="2218"/>
                  </a:lnTo>
                  <a:lnTo>
                    <a:pt x="674" y="2280"/>
                  </a:lnTo>
                  <a:lnTo>
                    <a:pt x="694" y="2332"/>
                  </a:lnTo>
                  <a:lnTo>
                    <a:pt x="710" y="2372"/>
                  </a:lnTo>
                  <a:lnTo>
                    <a:pt x="720" y="2397"/>
                  </a:lnTo>
                  <a:lnTo>
                    <a:pt x="726" y="2408"/>
                  </a:lnTo>
                  <a:lnTo>
                    <a:pt x="739" y="2420"/>
                  </a:lnTo>
                  <a:lnTo>
                    <a:pt x="754" y="2431"/>
                  </a:lnTo>
                  <a:lnTo>
                    <a:pt x="768" y="2441"/>
                  </a:lnTo>
                  <a:lnTo>
                    <a:pt x="782" y="2450"/>
                  </a:lnTo>
                  <a:lnTo>
                    <a:pt x="797" y="2460"/>
                  </a:lnTo>
                  <a:lnTo>
                    <a:pt x="812" y="2468"/>
                  </a:lnTo>
                  <a:lnTo>
                    <a:pt x="828" y="2475"/>
                  </a:lnTo>
                  <a:lnTo>
                    <a:pt x="843" y="2482"/>
                  </a:lnTo>
                  <a:lnTo>
                    <a:pt x="857" y="2488"/>
                  </a:lnTo>
                  <a:lnTo>
                    <a:pt x="873" y="2493"/>
                  </a:lnTo>
                  <a:lnTo>
                    <a:pt x="888" y="2498"/>
                  </a:lnTo>
                  <a:lnTo>
                    <a:pt x="903" y="2502"/>
                  </a:lnTo>
                  <a:lnTo>
                    <a:pt x="933" y="2510"/>
                  </a:lnTo>
                  <a:lnTo>
                    <a:pt x="965" y="2516"/>
                  </a:lnTo>
                  <a:lnTo>
                    <a:pt x="993" y="2523"/>
                  </a:lnTo>
                  <a:lnTo>
                    <a:pt x="1038" y="2535"/>
                  </a:lnTo>
                  <a:lnTo>
                    <a:pt x="1095" y="2552"/>
                  </a:lnTo>
                  <a:lnTo>
                    <a:pt x="1158" y="2571"/>
                  </a:lnTo>
                  <a:lnTo>
                    <a:pt x="1223" y="2591"/>
                  </a:lnTo>
                  <a:lnTo>
                    <a:pt x="1285" y="2608"/>
                  </a:lnTo>
                  <a:lnTo>
                    <a:pt x="1339" y="2623"/>
                  </a:lnTo>
                  <a:lnTo>
                    <a:pt x="1381" y="2632"/>
                  </a:lnTo>
                  <a:lnTo>
                    <a:pt x="1444" y="2645"/>
                  </a:lnTo>
                  <a:lnTo>
                    <a:pt x="1506" y="2660"/>
                  </a:lnTo>
                  <a:lnTo>
                    <a:pt x="1566" y="2676"/>
                  </a:lnTo>
                  <a:lnTo>
                    <a:pt x="1627" y="2694"/>
                  </a:lnTo>
                  <a:lnTo>
                    <a:pt x="1685" y="2713"/>
                  </a:lnTo>
                  <a:lnTo>
                    <a:pt x="1744" y="2732"/>
                  </a:lnTo>
                  <a:lnTo>
                    <a:pt x="1802" y="2751"/>
                  </a:lnTo>
                  <a:lnTo>
                    <a:pt x="1860" y="2771"/>
                  </a:lnTo>
                  <a:lnTo>
                    <a:pt x="1918" y="2791"/>
                  </a:lnTo>
                  <a:lnTo>
                    <a:pt x="1976" y="2811"/>
                  </a:lnTo>
                  <a:lnTo>
                    <a:pt x="2035" y="2832"/>
                  </a:lnTo>
                  <a:lnTo>
                    <a:pt x="2093" y="2851"/>
                  </a:lnTo>
                  <a:lnTo>
                    <a:pt x="2152" y="2869"/>
                  </a:lnTo>
                  <a:lnTo>
                    <a:pt x="2212" y="2886"/>
                  </a:lnTo>
                  <a:lnTo>
                    <a:pt x="2272" y="2903"/>
                  </a:lnTo>
                  <a:lnTo>
                    <a:pt x="2335" y="2918"/>
                  </a:lnTo>
                  <a:lnTo>
                    <a:pt x="2352" y="2922"/>
                  </a:lnTo>
                  <a:lnTo>
                    <a:pt x="2374" y="2930"/>
                  </a:lnTo>
                  <a:lnTo>
                    <a:pt x="2400" y="2939"/>
                  </a:lnTo>
                  <a:lnTo>
                    <a:pt x="2431" y="2951"/>
                  </a:lnTo>
                  <a:lnTo>
                    <a:pt x="2500" y="2978"/>
                  </a:lnTo>
                  <a:lnTo>
                    <a:pt x="2576" y="3008"/>
                  </a:lnTo>
                  <a:lnTo>
                    <a:pt x="2653" y="3037"/>
                  </a:lnTo>
                  <a:lnTo>
                    <a:pt x="2726" y="3064"/>
                  </a:lnTo>
                  <a:lnTo>
                    <a:pt x="2758" y="3077"/>
                  </a:lnTo>
                  <a:lnTo>
                    <a:pt x="2788" y="3087"/>
                  </a:lnTo>
                  <a:lnTo>
                    <a:pt x="2814" y="3094"/>
                  </a:lnTo>
                  <a:lnTo>
                    <a:pt x="2836" y="3099"/>
                  </a:lnTo>
                  <a:lnTo>
                    <a:pt x="2855" y="3103"/>
                  </a:lnTo>
                  <a:lnTo>
                    <a:pt x="2874" y="3108"/>
                  </a:lnTo>
                  <a:lnTo>
                    <a:pt x="2892" y="3114"/>
                  </a:lnTo>
                  <a:lnTo>
                    <a:pt x="2910" y="3120"/>
                  </a:lnTo>
                  <a:lnTo>
                    <a:pt x="2945" y="3134"/>
                  </a:lnTo>
                  <a:lnTo>
                    <a:pt x="2981" y="3150"/>
                  </a:lnTo>
                  <a:lnTo>
                    <a:pt x="3016" y="3167"/>
                  </a:lnTo>
                  <a:lnTo>
                    <a:pt x="3050" y="3184"/>
                  </a:lnTo>
                  <a:lnTo>
                    <a:pt x="3085" y="3201"/>
                  </a:lnTo>
                  <a:lnTo>
                    <a:pt x="3121" y="3217"/>
                  </a:lnTo>
                  <a:lnTo>
                    <a:pt x="3166" y="3236"/>
                  </a:lnTo>
                  <a:lnTo>
                    <a:pt x="3210" y="3254"/>
                  </a:lnTo>
                  <a:lnTo>
                    <a:pt x="3255" y="3272"/>
                  </a:lnTo>
                  <a:lnTo>
                    <a:pt x="3299" y="3290"/>
                  </a:lnTo>
                  <a:lnTo>
                    <a:pt x="3344" y="3306"/>
                  </a:lnTo>
                  <a:lnTo>
                    <a:pt x="3390" y="3321"/>
                  </a:lnTo>
                  <a:lnTo>
                    <a:pt x="3413" y="3327"/>
                  </a:lnTo>
                  <a:lnTo>
                    <a:pt x="3436" y="3333"/>
                  </a:lnTo>
                  <a:lnTo>
                    <a:pt x="3459" y="3339"/>
                  </a:lnTo>
                  <a:lnTo>
                    <a:pt x="3483" y="3343"/>
                  </a:lnTo>
                  <a:lnTo>
                    <a:pt x="3518" y="3351"/>
                  </a:lnTo>
                  <a:lnTo>
                    <a:pt x="3566" y="3361"/>
                  </a:lnTo>
                  <a:lnTo>
                    <a:pt x="3578" y="3363"/>
                  </a:lnTo>
                  <a:lnTo>
                    <a:pt x="3590" y="3364"/>
                  </a:lnTo>
                  <a:lnTo>
                    <a:pt x="3600" y="3364"/>
                  </a:lnTo>
                  <a:lnTo>
                    <a:pt x="3610" y="3364"/>
                  </a:lnTo>
                  <a:lnTo>
                    <a:pt x="3617" y="3362"/>
                  </a:lnTo>
                  <a:lnTo>
                    <a:pt x="3623" y="3360"/>
                  </a:lnTo>
                  <a:lnTo>
                    <a:pt x="3625" y="3358"/>
                  </a:lnTo>
                  <a:lnTo>
                    <a:pt x="3627" y="3355"/>
                  </a:lnTo>
                  <a:lnTo>
                    <a:pt x="3628" y="3353"/>
                  </a:lnTo>
                  <a:lnTo>
                    <a:pt x="3628" y="3350"/>
                  </a:lnTo>
                  <a:lnTo>
                    <a:pt x="3627" y="3334"/>
                  </a:lnTo>
                  <a:lnTo>
                    <a:pt x="3624" y="3313"/>
                  </a:lnTo>
                  <a:lnTo>
                    <a:pt x="3618" y="3287"/>
                  </a:lnTo>
                  <a:lnTo>
                    <a:pt x="3612" y="3261"/>
                  </a:lnTo>
                  <a:lnTo>
                    <a:pt x="3604" y="3235"/>
                  </a:lnTo>
                  <a:lnTo>
                    <a:pt x="3597" y="3210"/>
                  </a:lnTo>
                  <a:lnTo>
                    <a:pt x="3590" y="3187"/>
                  </a:lnTo>
                  <a:lnTo>
                    <a:pt x="3584" y="3170"/>
                  </a:lnTo>
                  <a:lnTo>
                    <a:pt x="3579" y="3153"/>
                  </a:lnTo>
                  <a:lnTo>
                    <a:pt x="3573" y="3129"/>
                  </a:lnTo>
                  <a:lnTo>
                    <a:pt x="3568" y="3099"/>
                  </a:lnTo>
                  <a:lnTo>
                    <a:pt x="3562" y="3062"/>
                  </a:lnTo>
                  <a:lnTo>
                    <a:pt x="3551" y="2979"/>
                  </a:lnTo>
                  <a:lnTo>
                    <a:pt x="3539" y="2884"/>
                  </a:lnTo>
                  <a:lnTo>
                    <a:pt x="3528" y="2786"/>
                  </a:lnTo>
                  <a:lnTo>
                    <a:pt x="3516" y="2694"/>
                  </a:lnTo>
                  <a:lnTo>
                    <a:pt x="3511" y="2652"/>
                  </a:lnTo>
                  <a:lnTo>
                    <a:pt x="3504" y="2615"/>
                  </a:lnTo>
                  <a:lnTo>
                    <a:pt x="3499" y="2583"/>
                  </a:lnTo>
                  <a:lnTo>
                    <a:pt x="3494" y="2556"/>
                  </a:lnTo>
                  <a:lnTo>
                    <a:pt x="3479" y="2494"/>
                  </a:lnTo>
                  <a:lnTo>
                    <a:pt x="3463" y="2432"/>
                  </a:lnTo>
                  <a:lnTo>
                    <a:pt x="3447" y="2372"/>
                  </a:lnTo>
                  <a:lnTo>
                    <a:pt x="3432" y="2312"/>
                  </a:lnTo>
                  <a:lnTo>
                    <a:pt x="3418" y="2253"/>
                  </a:lnTo>
                  <a:lnTo>
                    <a:pt x="3404" y="2192"/>
                  </a:lnTo>
                  <a:lnTo>
                    <a:pt x="3398" y="2162"/>
                  </a:lnTo>
                  <a:lnTo>
                    <a:pt x="3393" y="2131"/>
                  </a:lnTo>
                  <a:lnTo>
                    <a:pt x="3388" y="2100"/>
                  </a:lnTo>
                  <a:lnTo>
                    <a:pt x="3384" y="2067"/>
                  </a:lnTo>
                  <a:lnTo>
                    <a:pt x="3377" y="2020"/>
                  </a:lnTo>
                  <a:lnTo>
                    <a:pt x="3368" y="1966"/>
                  </a:lnTo>
                  <a:lnTo>
                    <a:pt x="3359" y="1907"/>
                  </a:lnTo>
                  <a:lnTo>
                    <a:pt x="3348" y="1845"/>
                  </a:lnTo>
                  <a:lnTo>
                    <a:pt x="3336" y="1780"/>
                  </a:lnTo>
                  <a:lnTo>
                    <a:pt x="3324" y="1714"/>
                  </a:lnTo>
                  <a:lnTo>
                    <a:pt x="3311" y="1649"/>
                  </a:lnTo>
                  <a:lnTo>
                    <a:pt x="3298" y="1584"/>
                  </a:lnTo>
                  <a:lnTo>
                    <a:pt x="3286" y="1524"/>
                  </a:lnTo>
                  <a:lnTo>
                    <a:pt x="3274" y="1466"/>
                  </a:lnTo>
                  <a:lnTo>
                    <a:pt x="3263" y="1415"/>
                  </a:lnTo>
                  <a:lnTo>
                    <a:pt x="3253" y="1371"/>
                  </a:lnTo>
                  <a:lnTo>
                    <a:pt x="3245" y="1333"/>
                  </a:lnTo>
                  <a:lnTo>
                    <a:pt x="3239" y="1305"/>
                  </a:lnTo>
                  <a:lnTo>
                    <a:pt x="3234" y="1288"/>
                  </a:lnTo>
                  <a:lnTo>
                    <a:pt x="3232" y="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4">
              <a:extLst>
                <a:ext uri="{FF2B5EF4-FFF2-40B4-BE49-F238E27FC236}">
                  <a16:creationId xmlns:a16="http://schemas.microsoft.com/office/drawing/2014/main" id="{11594C54-3923-4BBE-B460-00D9D5829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2533"/>
              <a:ext cx="524" cy="175"/>
            </a:xfrm>
            <a:custGeom>
              <a:avLst/>
              <a:gdLst>
                <a:gd name="T0" fmla="*/ 18 w 2829"/>
                <a:gd name="T1" fmla="*/ 6 h 941"/>
                <a:gd name="T2" fmla="*/ 0 w 2829"/>
                <a:gd name="T3" fmla="*/ 0 h 941"/>
                <a:gd name="T4" fmla="*/ 18 w 2829"/>
                <a:gd name="T5" fmla="*/ 6 h 941"/>
                <a:gd name="T6" fmla="*/ 18 w 2829"/>
                <a:gd name="T7" fmla="*/ 6 h 9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9"/>
                <a:gd name="T13" fmla="*/ 0 h 941"/>
                <a:gd name="T14" fmla="*/ 2829 w 2829"/>
                <a:gd name="T15" fmla="*/ 941 h 9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9" h="941">
                  <a:moveTo>
                    <a:pt x="2805" y="941"/>
                  </a:moveTo>
                  <a:lnTo>
                    <a:pt x="0" y="0"/>
                  </a:lnTo>
                  <a:lnTo>
                    <a:pt x="2829" y="867"/>
                  </a:lnTo>
                  <a:lnTo>
                    <a:pt x="2805" y="94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25">
              <a:extLst>
                <a:ext uri="{FF2B5EF4-FFF2-40B4-BE49-F238E27FC236}">
                  <a16:creationId xmlns:a16="http://schemas.microsoft.com/office/drawing/2014/main" id="{7F84102E-F554-4196-9C10-6A188A87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2528"/>
              <a:ext cx="450" cy="146"/>
            </a:xfrm>
            <a:custGeom>
              <a:avLst/>
              <a:gdLst>
                <a:gd name="T0" fmla="*/ 15 w 2426"/>
                <a:gd name="T1" fmla="*/ 5 h 791"/>
                <a:gd name="T2" fmla="*/ 0 w 2426"/>
                <a:gd name="T3" fmla="*/ 0 h 791"/>
                <a:gd name="T4" fmla="*/ 15 w 2426"/>
                <a:gd name="T5" fmla="*/ 4 h 791"/>
                <a:gd name="T6" fmla="*/ 15 w 2426"/>
                <a:gd name="T7" fmla="*/ 5 h 7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6"/>
                <a:gd name="T13" fmla="*/ 0 h 791"/>
                <a:gd name="T14" fmla="*/ 2426 w 2426"/>
                <a:gd name="T15" fmla="*/ 791 h 7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6" h="791">
                  <a:moveTo>
                    <a:pt x="2426" y="791"/>
                  </a:moveTo>
                  <a:lnTo>
                    <a:pt x="0" y="0"/>
                  </a:lnTo>
                  <a:lnTo>
                    <a:pt x="2424" y="716"/>
                  </a:lnTo>
                  <a:lnTo>
                    <a:pt x="2426" y="79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26">
              <a:extLst>
                <a:ext uri="{FF2B5EF4-FFF2-40B4-BE49-F238E27FC236}">
                  <a16:creationId xmlns:a16="http://schemas.microsoft.com/office/drawing/2014/main" id="{F607D91D-513B-46E0-863E-21F56828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516"/>
              <a:ext cx="385" cy="119"/>
            </a:xfrm>
            <a:custGeom>
              <a:avLst/>
              <a:gdLst>
                <a:gd name="T0" fmla="*/ 13 w 2075"/>
                <a:gd name="T1" fmla="*/ 4 h 637"/>
                <a:gd name="T2" fmla="*/ 0 w 2075"/>
                <a:gd name="T3" fmla="*/ 0 h 637"/>
                <a:gd name="T4" fmla="*/ 13 w 2075"/>
                <a:gd name="T5" fmla="*/ 4 h 637"/>
                <a:gd name="T6" fmla="*/ 13 w 2075"/>
                <a:gd name="T7" fmla="*/ 4 h 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5"/>
                <a:gd name="T13" fmla="*/ 0 h 637"/>
                <a:gd name="T14" fmla="*/ 2075 w 2075"/>
                <a:gd name="T15" fmla="*/ 637 h 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5" h="637">
                  <a:moveTo>
                    <a:pt x="2075" y="637"/>
                  </a:moveTo>
                  <a:lnTo>
                    <a:pt x="0" y="0"/>
                  </a:lnTo>
                  <a:lnTo>
                    <a:pt x="2074" y="562"/>
                  </a:lnTo>
                  <a:lnTo>
                    <a:pt x="2075" y="6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27">
              <a:extLst>
                <a:ext uri="{FF2B5EF4-FFF2-40B4-BE49-F238E27FC236}">
                  <a16:creationId xmlns:a16="http://schemas.microsoft.com/office/drawing/2014/main" id="{EEFAF87D-7D06-40E1-9022-B06319B25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2503"/>
              <a:ext cx="300" cy="89"/>
            </a:xfrm>
            <a:custGeom>
              <a:avLst/>
              <a:gdLst>
                <a:gd name="T0" fmla="*/ 10 w 1622"/>
                <a:gd name="T1" fmla="*/ 3 h 486"/>
                <a:gd name="T2" fmla="*/ 0 w 1622"/>
                <a:gd name="T3" fmla="*/ 0 h 486"/>
                <a:gd name="T4" fmla="*/ 10 w 1622"/>
                <a:gd name="T5" fmla="*/ 3 h 486"/>
                <a:gd name="T6" fmla="*/ 10 w 1622"/>
                <a:gd name="T7" fmla="*/ 3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2"/>
                <a:gd name="T13" fmla="*/ 0 h 486"/>
                <a:gd name="T14" fmla="*/ 1622 w 162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2" h="486">
                  <a:moveTo>
                    <a:pt x="1622" y="486"/>
                  </a:moveTo>
                  <a:lnTo>
                    <a:pt x="0" y="0"/>
                  </a:lnTo>
                  <a:lnTo>
                    <a:pt x="1617" y="412"/>
                  </a:lnTo>
                  <a:lnTo>
                    <a:pt x="1622" y="48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28">
              <a:extLst>
                <a:ext uri="{FF2B5EF4-FFF2-40B4-BE49-F238E27FC236}">
                  <a16:creationId xmlns:a16="http://schemas.microsoft.com/office/drawing/2014/main" id="{F81175B5-A19C-40F2-8AE0-A0212026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" y="2479"/>
              <a:ext cx="231" cy="65"/>
            </a:xfrm>
            <a:custGeom>
              <a:avLst/>
              <a:gdLst>
                <a:gd name="T0" fmla="*/ 8 w 1243"/>
                <a:gd name="T1" fmla="*/ 2 h 350"/>
                <a:gd name="T2" fmla="*/ 0 w 1243"/>
                <a:gd name="T3" fmla="*/ 0 h 350"/>
                <a:gd name="T4" fmla="*/ 8 w 1243"/>
                <a:gd name="T5" fmla="*/ 2 h 350"/>
                <a:gd name="T6" fmla="*/ 8 w 1243"/>
                <a:gd name="T7" fmla="*/ 2 h 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3"/>
                <a:gd name="T13" fmla="*/ 0 h 350"/>
                <a:gd name="T14" fmla="*/ 1243 w 1243"/>
                <a:gd name="T15" fmla="*/ 350 h 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3" h="350">
                  <a:moveTo>
                    <a:pt x="1243" y="350"/>
                  </a:moveTo>
                  <a:lnTo>
                    <a:pt x="0" y="0"/>
                  </a:lnTo>
                  <a:lnTo>
                    <a:pt x="1242" y="275"/>
                  </a:lnTo>
                  <a:lnTo>
                    <a:pt x="1243" y="3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29">
              <a:extLst>
                <a:ext uri="{FF2B5EF4-FFF2-40B4-BE49-F238E27FC236}">
                  <a16:creationId xmlns:a16="http://schemas.microsoft.com/office/drawing/2014/main" id="{D218058B-7207-4D7C-82C2-F3FBCA391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57"/>
              <a:ext cx="144" cy="37"/>
            </a:xfrm>
            <a:custGeom>
              <a:avLst/>
              <a:gdLst>
                <a:gd name="T0" fmla="*/ 5 w 771"/>
                <a:gd name="T1" fmla="*/ 1 h 198"/>
                <a:gd name="T2" fmla="*/ 0 w 771"/>
                <a:gd name="T3" fmla="*/ 0 h 198"/>
                <a:gd name="T4" fmla="*/ 5 w 771"/>
                <a:gd name="T5" fmla="*/ 1 h 198"/>
                <a:gd name="T6" fmla="*/ 5 w 771"/>
                <a:gd name="T7" fmla="*/ 1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1"/>
                <a:gd name="T13" fmla="*/ 0 h 198"/>
                <a:gd name="T14" fmla="*/ 771 w 771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1" h="198">
                  <a:moveTo>
                    <a:pt x="771" y="198"/>
                  </a:moveTo>
                  <a:lnTo>
                    <a:pt x="0" y="0"/>
                  </a:lnTo>
                  <a:lnTo>
                    <a:pt x="770" y="123"/>
                  </a:lnTo>
                  <a:lnTo>
                    <a:pt x="771" y="19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Rectangle 30">
              <a:extLst>
                <a:ext uri="{FF2B5EF4-FFF2-40B4-BE49-F238E27FC236}">
                  <a16:creationId xmlns:a16="http://schemas.microsoft.com/office/drawing/2014/main" id="{C0724B36-B2B0-49E1-A530-6E9819CE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1523"/>
              <a:ext cx="76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b="1">
                  <a:solidFill>
                    <a:srgbClr val="990033"/>
                  </a:solidFill>
                  <a:latin typeface="Verdana" panose="020B0604030504040204" pitchFamily="34" charset="0"/>
                </a:rPr>
                <a:t>  FILES</a:t>
              </a:r>
              <a:endPara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Freeform 31">
              <a:extLst>
                <a:ext uri="{FF2B5EF4-FFF2-40B4-BE49-F238E27FC236}">
                  <a16:creationId xmlns:a16="http://schemas.microsoft.com/office/drawing/2014/main" id="{AE67197A-00D3-4576-AB86-47664CA0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1776"/>
              <a:ext cx="1377" cy="2224"/>
            </a:xfrm>
            <a:custGeom>
              <a:avLst/>
              <a:gdLst>
                <a:gd name="T0" fmla="*/ 40 w 7431"/>
                <a:gd name="T1" fmla="*/ 4 h 11998"/>
                <a:gd name="T2" fmla="*/ 43 w 7431"/>
                <a:gd name="T3" fmla="*/ 5 h 11998"/>
                <a:gd name="T4" fmla="*/ 43 w 7431"/>
                <a:gd name="T5" fmla="*/ 5 h 11998"/>
                <a:gd name="T6" fmla="*/ 46 w 7431"/>
                <a:gd name="T7" fmla="*/ 7 h 11998"/>
                <a:gd name="T8" fmla="*/ 45 w 7431"/>
                <a:gd name="T9" fmla="*/ 7 h 11998"/>
                <a:gd name="T10" fmla="*/ 45 w 7431"/>
                <a:gd name="T11" fmla="*/ 8 h 11998"/>
                <a:gd name="T12" fmla="*/ 44 w 7431"/>
                <a:gd name="T13" fmla="*/ 8 h 11998"/>
                <a:gd name="T14" fmla="*/ 45 w 7431"/>
                <a:gd name="T15" fmla="*/ 9 h 11998"/>
                <a:gd name="T16" fmla="*/ 45 w 7431"/>
                <a:gd name="T17" fmla="*/ 9 h 11998"/>
                <a:gd name="T18" fmla="*/ 44 w 7431"/>
                <a:gd name="T19" fmla="*/ 10 h 11998"/>
                <a:gd name="T20" fmla="*/ 45 w 7431"/>
                <a:gd name="T21" fmla="*/ 10 h 11998"/>
                <a:gd name="T22" fmla="*/ 45 w 7431"/>
                <a:gd name="T23" fmla="*/ 11 h 11998"/>
                <a:gd name="T24" fmla="*/ 44 w 7431"/>
                <a:gd name="T25" fmla="*/ 11 h 11998"/>
                <a:gd name="T26" fmla="*/ 47 w 7431"/>
                <a:gd name="T27" fmla="*/ 13 h 11998"/>
                <a:gd name="T28" fmla="*/ 47 w 7431"/>
                <a:gd name="T29" fmla="*/ 14 h 11998"/>
                <a:gd name="T30" fmla="*/ 47 w 7431"/>
                <a:gd name="T31" fmla="*/ 19 h 11998"/>
                <a:gd name="T32" fmla="*/ 47 w 7431"/>
                <a:gd name="T33" fmla="*/ 27 h 11998"/>
                <a:gd name="T34" fmla="*/ 46 w 7431"/>
                <a:gd name="T35" fmla="*/ 42 h 11998"/>
                <a:gd name="T36" fmla="*/ 46 w 7431"/>
                <a:gd name="T37" fmla="*/ 69 h 11998"/>
                <a:gd name="T38" fmla="*/ 42 w 7431"/>
                <a:gd name="T39" fmla="*/ 72 h 11998"/>
                <a:gd name="T40" fmla="*/ 38 w 7431"/>
                <a:gd name="T41" fmla="*/ 75 h 11998"/>
                <a:gd name="T42" fmla="*/ 22 w 7431"/>
                <a:gd name="T43" fmla="*/ 76 h 11998"/>
                <a:gd name="T44" fmla="*/ 14 w 7431"/>
                <a:gd name="T45" fmla="*/ 76 h 11998"/>
                <a:gd name="T46" fmla="*/ 10 w 7431"/>
                <a:gd name="T47" fmla="*/ 76 h 11998"/>
                <a:gd name="T48" fmla="*/ 9 w 7431"/>
                <a:gd name="T49" fmla="*/ 75 h 11998"/>
                <a:gd name="T50" fmla="*/ 10 w 7431"/>
                <a:gd name="T51" fmla="*/ 73 h 11998"/>
                <a:gd name="T52" fmla="*/ 10 w 7431"/>
                <a:gd name="T53" fmla="*/ 53 h 11998"/>
                <a:gd name="T54" fmla="*/ 9 w 7431"/>
                <a:gd name="T55" fmla="*/ 37 h 11998"/>
                <a:gd name="T56" fmla="*/ 9 w 7431"/>
                <a:gd name="T57" fmla="*/ 30 h 11998"/>
                <a:gd name="T58" fmla="*/ 7 w 7431"/>
                <a:gd name="T59" fmla="*/ 26 h 11998"/>
                <a:gd name="T60" fmla="*/ 4 w 7431"/>
                <a:gd name="T61" fmla="*/ 26 h 11998"/>
                <a:gd name="T62" fmla="*/ 0 w 7431"/>
                <a:gd name="T63" fmla="*/ 25 h 11998"/>
                <a:gd name="T64" fmla="*/ 0 w 7431"/>
                <a:gd name="T65" fmla="*/ 20 h 11998"/>
                <a:gd name="T66" fmla="*/ 3 w 7431"/>
                <a:gd name="T67" fmla="*/ 9 h 11998"/>
                <a:gd name="T68" fmla="*/ 7 w 7431"/>
                <a:gd name="T69" fmla="*/ 9 h 11998"/>
                <a:gd name="T70" fmla="*/ 8 w 7431"/>
                <a:gd name="T71" fmla="*/ 8 h 11998"/>
                <a:gd name="T72" fmla="*/ 9 w 7431"/>
                <a:gd name="T73" fmla="*/ 6 h 11998"/>
                <a:gd name="T74" fmla="*/ 12 w 7431"/>
                <a:gd name="T75" fmla="*/ 7 h 11998"/>
                <a:gd name="T76" fmla="*/ 14 w 7431"/>
                <a:gd name="T77" fmla="*/ 7 h 11998"/>
                <a:gd name="T78" fmla="*/ 14 w 7431"/>
                <a:gd name="T79" fmla="*/ 6 h 11998"/>
                <a:gd name="T80" fmla="*/ 15 w 7431"/>
                <a:gd name="T81" fmla="*/ 6 h 11998"/>
                <a:gd name="T82" fmla="*/ 16 w 7431"/>
                <a:gd name="T83" fmla="*/ 5 h 11998"/>
                <a:gd name="T84" fmla="*/ 15 w 7431"/>
                <a:gd name="T85" fmla="*/ 4 h 11998"/>
                <a:gd name="T86" fmla="*/ 16 w 7431"/>
                <a:gd name="T87" fmla="*/ 4 h 11998"/>
                <a:gd name="T88" fmla="*/ 16 w 7431"/>
                <a:gd name="T89" fmla="*/ 3 h 11998"/>
                <a:gd name="T90" fmla="*/ 16 w 7431"/>
                <a:gd name="T91" fmla="*/ 3 h 11998"/>
                <a:gd name="T92" fmla="*/ 16 w 7431"/>
                <a:gd name="T93" fmla="*/ 3 h 11998"/>
                <a:gd name="T94" fmla="*/ 16 w 7431"/>
                <a:gd name="T95" fmla="*/ 2 h 11998"/>
                <a:gd name="T96" fmla="*/ 16 w 7431"/>
                <a:gd name="T97" fmla="*/ 2 h 11998"/>
                <a:gd name="T98" fmla="*/ 16 w 7431"/>
                <a:gd name="T99" fmla="*/ 2 h 11998"/>
                <a:gd name="T100" fmla="*/ 17 w 7431"/>
                <a:gd name="T101" fmla="*/ 2 h 11998"/>
                <a:gd name="T102" fmla="*/ 16 w 7431"/>
                <a:gd name="T103" fmla="*/ 1 h 11998"/>
                <a:gd name="T104" fmla="*/ 21 w 7431"/>
                <a:gd name="T105" fmla="*/ 1 h 11998"/>
                <a:gd name="T106" fmla="*/ 21 w 7431"/>
                <a:gd name="T107" fmla="*/ 0 h 11998"/>
                <a:gd name="T108" fmla="*/ 22 w 7431"/>
                <a:gd name="T109" fmla="*/ 1 h 11998"/>
                <a:gd name="T110" fmla="*/ 24 w 7431"/>
                <a:gd name="T111" fmla="*/ 1 h 11998"/>
                <a:gd name="T112" fmla="*/ 28 w 7431"/>
                <a:gd name="T113" fmla="*/ 1 h 11998"/>
                <a:gd name="T114" fmla="*/ 32 w 7431"/>
                <a:gd name="T115" fmla="*/ 0 h 11998"/>
                <a:gd name="T116" fmla="*/ 35 w 7431"/>
                <a:gd name="T117" fmla="*/ 0 h 11998"/>
                <a:gd name="T118" fmla="*/ 36 w 7431"/>
                <a:gd name="T119" fmla="*/ 0 h 119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31"/>
                <a:gd name="T181" fmla="*/ 0 h 11998"/>
                <a:gd name="T182" fmla="*/ 7431 w 7431"/>
                <a:gd name="T183" fmla="*/ 11998 h 119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31" h="11998">
                  <a:moveTo>
                    <a:pt x="5768" y="129"/>
                  </a:moveTo>
                  <a:lnTo>
                    <a:pt x="5824" y="185"/>
                  </a:lnTo>
                  <a:lnTo>
                    <a:pt x="5881" y="241"/>
                  </a:lnTo>
                  <a:lnTo>
                    <a:pt x="5940" y="296"/>
                  </a:lnTo>
                  <a:lnTo>
                    <a:pt x="5999" y="351"/>
                  </a:lnTo>
                  <a:lnTo>
                    <a:pt x="6059" y="405"/>
                  </a:lnTo>
                  <a:lnTo>
                    <a:pt x="6119" y="456"/>
                  </a:lnTo>
                  <a:lnTo>
                    <a:pt x="6180" y="506"/>
                  </a:lnTo>
                  <a:lnTo>
                    <a:pt x="6240" y="554"/>
                  </a:lnTo>
                  <a:lnTo>
                    <a:pt x="6248" y="582"/>
                  </a:lnTo>
                  <a:lnTo>
                    <a:pt x="6314" y="601"/>
                  </a:lnTo>
                  <a:lnTo>
                    <a:pt x="6380" y="619"/>
                  </a:lnTo>
                  <a:lnTo>
                    <a:pt x="6446" y="638"/>
                  </a:lnTo>
                  <a:lnTo>
                    <a:pt x="6510" y="656"/>
                  </a:lnTo>
                  <a:lnTo>
                    <a:pt x="6543" y="666"/>
                  </a:lnTo>
                  <a:lnTo>
                    <a:pt x="6576" y="677"/>
                  </a:lnTo>
                  <a:lnTo>
                    <a:pt x="6607" y="688"/>
                  </a:lnTo>
                  <a:lnTo>
                    <a:pt x="6639" y="699"/>
                  </a:lnTo>
                  <a:lnTo>
                    <a:pt x="6670" y="711"/>
                  </a:lnTo>
                  <a:lnTo>
                    <a:pt x="6703" y="725"/>
                  </a:lnTo>
                  <a:lnTo>
                    <a:pt x="6734" y="739"/>
                  </a:lnTo>
                  <a:lnTo>
                    <a:pt x="6764" y="755"/>
                  </a:lnTo>
                  <a:lnTo>
                    <a:pt x="6768" y="764"/>
                  </a:lnTo>
                  <a:lnTo>
                    <a:pt x="6770" y="773"/>
                  </a:lnTo>
                  <a:lnTo>
                    <a:pt x="6770" y="783"/>
                  </a:lnTo>
                  <a:lnTo>
                    <a:pt x="6769" y="793"/>
                  </a:lnTo>
                  <a:lnTo>
                    <a:pt x="6767" y="802"/>
                  </a:lnTo>
                  <a:lnTo>
                    <a:pt x="6764" y="812"/>
                  </a:lnTo>
                  <a:lnTo>
                    <a:pt x="6761" y="821"/>
                  </a:lnTo>
                  <a:lnTo>
                    <a:pt x="6756" y="830"/>
                  </a:lnTo>
                  <a:lnTo>
                    <a:pt x="7176" y="1027"/>
                  </a:lnTo>
                  <a:lnTo>
                    <a:pt x="7176" y="1034"/>
                  </a:lnTo>
                  <a:lnTo>
                    <a:pt x="7175" y="1040"/>
                  </a:lnTo>
                  <a:lnTo>
                    <a:pt x="7174" y="1046"/>
                  </a:lnTo>
                  <a:lnTo>
                    <a:pt x="7172" y="1052"/>
                  </a:lnTo>
                  <a:lnTo>
                    <a:pt x="7170" y="1058"/>
                  </a:lnTo>
                  <a:lnTo>
                    <a:pt x="7167" y="1063"/>
                  </a:lnTo>
                  <a:lnTo>
                    <a:pt x="7164" y="1067"/>
                  </a:lnTo>
                  <a:lnTo>
                    <a:pt x="7161" y="1072"/>
                  </a:lnTo>
                  <a:lnTo>
                    <a:pt x="7153" y="1080"/>
                  </a:lnTo>
                  <a:lnTo>
                    <a:pt x="7144" y="1087"/>
                  </a:lnTo>
                  <a:lnTo>
                    <a:pt x="7133" y="1094"/>
                  </a:lnTo>
                  <a:lnTo>
                    <a:pt x="7122" y="1100"/>
                  </a:lnTo>
                  <a:lnTo>
                    <a:pt x="7099" y="1111"/>
                  </a:lnTo>
                  <a:lnTo>
                    <a:pt x="7073" y="1122"/>
                  </a:lnTo>
                  <a:lnTo>
                    <a:pt x="7061" y="1128"/>
                  </a:lnTo>
                  <a:lnTo>
                    <a:pt x="7050" y="1134"/>
                  </a:lnTo>
                  <a:lnTo>
                    <a:pt x="7039" y="1140"/>
                  </a:lnTo>
                  <a:lnTo>
                    <a:pt x="7028" y="1147"/>
                  </a:lnTo>
                  <a:lnTo>
                    <a:pt x="7052" y="1168"/>
                  </a:lnTo>
                  <a:lnTo>
                    <a:pt x="7073" y="1188"/>
                  </a:lnTo>
                  <a:lnTo>
                    <a:pt x="7077" y="1193"/>
                  </a:lnTo>
                  <a:lnTo>
                    <a:pt x="7079" y="1199"/>
                  </a:lnTo>
                  <a:lnTo>
                    <a:pt x="7081" y="1204"/>
                  </a:lnTo>
                  <a:lnTo>
                    <a:pt x="7081" y="1210"/>
                  </a:lnTo>
                  <a:lnTo>
                    <a:pt x="7080" y="1216"/>
                  </a:lnTo>
                  <a:lnTo>
                    <a:pt x="7076" y="1222"/>
                  </a:lnTo>
                  <a:lnTo>
                    <a:pt x="7071" y="1228"/>
                  </a:lnTo>
                  <a:lnTo>
                    <a:pt x="7064" y="1235"/>
                  </a:lnTo>
                  <a:lnTo>
                    <a:pt x="7058" y="1243"/>
                  </a:lnTo>
                  <a:lnTo>
                    <a:pt x="7051" y="1251"/>
                  </a:lnTo>
                  <a:lnTo>
                    <a:pt x="7044" y="1258"/>
                  </a:lnTo>
                  <a:lnTo>
                    <a:pt x="7037" y="1264"/>
                  </a:lnTo>
                  <a:lnTo>
                    <a:pt x="7029" y="1268"/>
                  </a:lnTo>
                  <a:lnTo>
                    <a:pt x="7022" y="1273"/>
                  </a:lnTo>
                  <a:lnTo>
                    <a:pt x="7013" y="1277"/>
                  </a:lnTo>
                  <a:lnTo>
                    <a:pt x="7005" y="1280"/>
                  </a:lnTo>
                  <a:lnTo>
                    <a:pt x="6988" y="1287"/>
                  </a:lnTo>
                  <a:lnTo>
                    <a:pt x="6971" y="1293"/>
                  </a:lnTo>
                  <a:lnTo>
                    <a:pt x="6953" y="1299"/>
                  </a:lnTo>
                  <a:lnTo>
                    <a:pt x="6936" y="1307"/>
                  </a:lnTo>
                  <a:lnTo>
                    <a:pt x="6947" y="1318"/>
                  </a:lnTo>
                  <a:lnTo>
                    <a:pt x="6959" y="1329"/>
                  </a:lnTo>
                  <a:lnTo>
                    <a:pt x="6972" y="1338"/>
                  </a:lnTo>
                  <a:lnTo>
                    <a:pt x="6985" y="1347"/>
                  </a:lnTo>
                  <a:lnTo>
                    <a:pt x="7012" y="1363"/>
                  </a:lnTo>
                  <a:lnTo>
                    <a:pt x="7041" y="1378"/>
                  </a:lnTo>
                  <a:lnTo>
                    <a:pt x="7070" y="1392"/>
                  </a:lnTo>
                  <a:lnTo>
                    <a:pt x="7098" y="1406"/>
                  </a:lnTo>
                  <a:lnTo>
                    <a:pt x="7112" y="1413"/>
                  </a:lnTo>
                  <a:lnTo>
                    <a:pt x="7125" y="1421"/>
                  </a:lnTo>
                  <a:lnTo>
                    <a:pt x="7137" y="1430"/>
                  </a:lnTo>
                  <a:lnTo>
                    <a:pt x="7149" y="1439"/>
                  </a:lnTo>
                  <a:lnTo>
                    <a:pt x="7149" y="1446"/>
                  </a:lnTo>
                  <a:lnTo>
                    <a:pt x="7148" y="1453"/>
                  </a:lnTo>
                  <a:lnTo>
                    <a:pt x="7147" y="1460"/>
                  </a:lnTo>
                  <a:lnTo>
                    <a:pt x="7145" y="1466"/>
                  </a:lnTo>
                  <a:lnTo>
                    <a:pt x="7142" y="1472"/>
                  </a:lnTo>
                  <a:lnTo>
                    <a:pt x="7138" y="1477"/>
                  </a:lnTo>
                  <a:lnTo>
                    <a:pt x="7134" y="1483"/>
                  </a:lnTo>
                  <a:lnTo>
                    <a:pt x="7130" y="1487"/>
                  </a:lnTo>
                  <a:lnTo>
                    <a:pt x="7119" y="1497"/>
                  </a:lnTo>
                  <a:lnTo>
                    <a:pt x="7107" y="1504"/>
                  </a:lnTo>
                  <a:lnTo>
                    <a:pt x="7093" y="1511"/>
                  </a:lnTo>
                  <a:lnTo>
                    <a:pt x="7080" y="1516"/>
                  </a:lnTo>
                  <a:lnTo>
                    <a:pt x="7056" y="1516"/>
                  </a:lnTo>
                  <a:lnTo>
                    <a:pt x="7032" y="1516"/>
                  </a:lnTo>
                  <a:lnTo>
                    <a:pt x="7008" y="1516"/>
                  </a:lnTo>
                  <a:lnTo>
                    <a:pt x="6984" y="1516"/>
                  </a:lnTo>
                  <a:lnTo>
                    <a:pt x="6960" y="1516"/>
                  </a:lnTo>
                  <a:lnTo>
                    <a:pt x="6938" y="1516"/>
                  </a:lnTo>
                  <a:lnTo>
                    <a:pt x="6916" y="1516"/>
                  </a:lnTo>
                  <a:lnTo>
                    <a:pt x="6896" y="1516"/>
                  </a:lnTo>
                  <a:lnTo>
                    <a:pt x="6923" y="1532"/>
                  </a:lnTo>
                  <a:lnTo>
                    <a:pt x="6950" y="1550"/>
                  </a:lnTo>
                  <a:lnTo>
                    <a:pt x="6977" y="1570"/>
                  </a:lnTo>
                  <a:lnTo>
                    <a:pt x="7004" y="1590"/>
                  </a:lnTo>
                  <a:lnTo>
                    <a:pt x="7032" y="1610"/>
                  </a:lnTo>
                  <a:lnTo>
                    <a:pt x="7060" y="1630"/>
                  </a:lnTo>
                  <a:lnTo>
                    <a:pt x="7074" y="1638"/>
                  </a:lnTo>
                  <a:lnTo>
                    <a:pt x="7089" y="1646"/>
                  </a:lnTo>
                  <a:lnTo>
                    <a:pt x="7105" y="1653"/>
                  </a:lnTo>
                  <a:lnTo>
                    <a:pt x="7121" y="1660"/>
                  </a:lnTo>
                  <a:lnTo>
                    <a:pt x="7119" y="1670"/>
                  </a:lnTo>
                  <a:lnTo>
                    <a:pt x="7116" y="1680"/>
                  </a:lnTo>
                  <a:lnTo>
                    <a:pt x="7112" y="1689"/>
                  </a:lnTo>
                  <a:lnTo>
                    <a:pt x="7108" y="1697"/>
                  </a:lnTo>
                  <a:lnTo>
                    <a:pt x="7102" y="1704"/>
                  </a:lnTo>
                  <a:lnTo>
                    <a:pt x="7097" y="1710"/>
                  </a:lnTo>
                  <a:lnTo>
                    <a:pt x="7090" y="1716"/>
                  </a:lnTo>
                  <a:lnTo>
                    <a:pt x="7083" y="1721"/>
                  </a:lnTo>
                  <a:lnTo>
                    <a:pt x="7076" y="1725"/>
                  </a:lnTo>
                  <a:lnTo>
                    <a:pt x="7068" y="1729"/>
                  </a:lnTo>
                  <a:lnTo>
                    <a:pt x="7060" y="1732"/>
                  </a:lnTo>
                  <a:lnTo>
                    <a:pt x="7052" y="1735"/>
                  </a:lnTo>
                  <a:lnTo>
                    <a:pt x="7034" y="1740"/>
                  </a:lnTo>
                  <a:lnTo>
                    <a:pt x="7016" y="1743"/>
                  </a:lnTo>
                  <a:lnTo>
                    <a:pt x="6977" y="1746"/>
                  </a:lnTo>
                  <a:lnTo>
                    <a:pt x="6937" y="1748"/>
                  </a:lnTo>
                  <a:lnTo>
                    <a:pt x="6918" y="1749"/>
                  </a:lnTo>
                  <a:lnTo>
                    <a:pt x="6900" y="1752"/>
                  </a:lnTo>
                  <a:lnTo>
                    <a:pt x="6884" y="1755"/>
                  </a:lnTo>
                  <a:lnTo>
                    <a:pt x="6869" y="1760"/>
                  </a:lnTo>
                  <a:lnTo>
                    <a:pt x="6936" y="1803"/>
                  </a:lnTo>
                  <a:lnTo>
                    <a:pt x="7004" y="1845"/>
                  </a:lnTo>
                  <a:lnTo>
                    <a:pt x="7073" y="1888"/>
                  </a:lnTo>
                  <a:lnTo>
                    <a:pt x="7142" y="1928"/>
                  </a:lnTo>
                  <a:lnTo>
                    <a:pt x="7211" y="1968"/>
                  </a:lnTo>
                  <a:lnTo>
                    <a:pt x="7282" y="2006"/>
                  </a:lnTo>
                  <a:lnTo>
                    <a:pt x="7317" y="2024"/>
                  </a:lnTo>
                  <a:lnTo>
                    <a:pt x="7353" y="2042"/>
                  </a:lnTo>
                  <a:lnTo>
                    <a:pt x="7389" y="2059"/>
                  </a:lnTo>
                  <a:lnTo>
                    <a:pt x="7425" y="2076"/>
                  </a:lnTo>
                  <a:lnTo>
                    <a:pt x="7428" y="2087"/>
                  </a:lnTo>
                  <a:lnTo>
                    <a:pt x="7431" y="2097"/>
                  </a:lnTo>
                  <a:lnTo>
                    <a:pt x="7431" y="2107"/>
                  </a:lnTo>
                  <a:lnTo>
                    <a:pt x="7429" y="2116"/>
                  </a:lnTo>
                  <a:lnTo>
                    <a:pt x="7426" y="2124"/>
                  </a:lnTo>
                  <a:lnTo>
                    <a:pt x="7420" y="2132"/>
                  </a:lnTo>
                  <a:lnTo>
                    <a:pt x="7412" y="2140"/>
                  </a:lnTo>
                  <a:lnTo>
                    <a:pt x="7401" y="2148"/>
                  </a:lnTo>
                  <a:lnTo>
                    <a:pt x="7394" y="2240"/>
                  </a:lnTo>
                  <a:lnTo>
                    <a:pt x="7388" y="2331"/>
                  </a:lnTo>
                  <a:lnTo>
                    <a:pt x="7383" y="2423"/>
                  </a:lnTo>
                  <a:lnTo>
                    <a:pt x="7379" y="2515"/>
                  </a:lnTo>
                  <a:lnTo>
                    <a:pt x="7376" y="2607"/>
                  </a:lnTo>
                  <a:lnTo>
                    <a:pt x="7374" y="2698"/>
                  </a:lnTo>
                  <a:lnTo>
                    <a:pt x="7371" y="2789"/>
                  </a:lnTo>
                  <a:lnTo>
                    <a:pt x="7369" y="2881"/>
                  </a:lnTo>
                  <a:lnTo>
                    <a:pt x="7367" y="2973"/>
                  </a:lnTo>
                  <a:lnTo>
                    <a:pt x="7363" y="3063"/>
                  </a:lnTo>
                  <a:lnTo>
                    <a:pt x="7360" y="3155"/>
                  </a:lnTo>
                  <a:lnTo>
                    <a:pt x="7355" y="3246"/>
                  </a:lnTo>
                  <a:lnTo>
                    <a:pt x="7350" y="3338"/>
                  </a:lnTo>
                  <a:lnTo>
                    <a:pt x="7343" y="3428"/>
                  </a:lnTo>
                  <a:lnTo>
                    <a:pt x="7335" y="3519"/>
                  </a:lnTo>
                  <a:lnTo>
                    <a:pt x="7324" y="3611"/>
                  </a:lnTo>
                  <a:lnTo>
                    <a:pt x="7313" y="3843"/>
                  </a:lnTo>
                  <a:lnTo>
                    <a:pt x="7303" y="4074"/>
                  </a:lnTo>
                  <a:lnTo>
                    <a:pt x="7295" y="4303"/>
                  </a:lnTo>
                  <a:lnTo>
                    <a:pt x="7289" y="4532"/>
                  </a:lnTo>
                  <a:lnTo>
                    <a:pt x="7284" y="4760"/>
                  </a:lnTo>
                  <a:lnTo>
                    <a:pt x="7281" y="4988"/>
                  </a:lnTo>
                  <a:lnTo>
                    <a:pt x="7279" y="5216"/>
                  </a:lnTo>
                  <a:lnTo>
                    <a:pt x="7279" y="5443"/>
                  </a:lnTo>
                  <a:lnTo>
                    <a:pt x="7279" y="5671"/>
                  </a:lnTo>
                  <a:lnTo>
                    <a:pt x="7281" y="5898"/>
                  </a:lnTo>
                  <a:lnTo>
                    <a:pt x="7283" y="6127"/>
                  </a:lnTo>
                  <a:lnTo>
                    <a:pt x="7286" y="6357"/>
                  </a:lnTo>
                  <a:lnTo>
                    <a:pt x="7290" y="6587"/>
                  </a:lnTo>
                  <a:lnTo>
                    <a:pt x="7295" y="6819"/>
                  </a:lnTo>
                  <a:lnTo>
                    <a:pt x="7300" y="7053"/>
                  </a:lnTo>
                  <a:lnTo>
                    <a:pt x="7305" y="7288"/>
                  </a:lnTo>
                  <a:lnTo>
                    <a:pt x="7340" y="8393"/>
                  </a:lnTo>
                  <a:lnTo>
                    <a:pt x="7401" y="10451"/>
                  </a:lnTo>
                  <a:lnTo>
                    <a:pt x="7425" y="10664"/>
                  </a:lnTo>
                  <a:lnTo>
                    <a:pt x="7366" y="10714"/>
                  </a:lnTo>
                  <a:lnTo>
                    <a:pt x="7306" y="10761"/>
                  </a:lnTo>
                  <a:lnTo>
                    <a:pt x="7247" y="10809"/>
                  </a:lnTo>
                  <a:lnTo>
                    <a:pt x="7186" y="10856"/>
                  </a:lnTo>
                  <a:lnTo>
                    <a:pt x="7126" y="10902"/>
                  </a:lnTo>
                  <a:lnTo>
                    <a:pt x="7064" y="10948"/>
                  </a:lnTo>
                  <a:lnTo>
                    <a:pt x="7004" y="10994"/>
                  </a:lnTo>
                  <a:lnTo>
                    <a:pt x="6943" y="11040"/>
                  </a:lnTo>
                  <a:lnTo>
                    <a:pt x="6883" y="11087"/>
                  </a:lnTo>
                  <a:lnTo>
                    <a:pt x="6822" y="11133"/>
                  </a:lnTo>
                  <a:lnTo>
                    <a:pt x="6763" y="11179"/>
                  </a:lnTo>
                  <a:lnTo>
                    <a:pt x="6704" y="11227"/>
                  </a:lnTo>
                  <a:lnTo>
                    <a:pt x="6645" y="11275"/>
                  </a:lnTo>
                  <a:lnTo>
                    <a:pt x="6588" y="11324"/>
                  </a:lnTo>
                  <a:lnTo>
                    <a:pt x="6531" y="11374"/>
                  </a:lnTo>
                  <a:lnTo>
                    <a:pt x="6476" y="11425"/>
                  </a:lnTo>
                  <a:lnTo>
                    <a:pt x="6421" y="11462"/>
                  </a:lnTo>
                  <a:lnTo>
                    <a:pt x="6367" y="11498"/>
                  </a:lnTo>
                  <a:lnTo>
                    <a:pt x="6312" y="11535"/>
                  </a:lnTo>
                  <a:lnTo>
                    <a:pt x="6257" y="11573"/>
                  </a:lnTo>
                  <a:lnTo>
                    <a:pt x="6203" y="11610"/>
                  </a:lnTo>
                  <a:lnTo>
                    <a:pt x="6147" y="11648"/>
                  </a:lnTo>
                  <a:lnTo>
                    <a:pt x="6092" y="11685"/>
                  </a:lnTo>
                  <a:lnTo>
                    <a:pt x="6038" y="11722"/>
                  </a:lnTo>
                  <a:lnTo>
                    <a:pt x="5982" y="11759"/>
                  </a:lnTo>
                  <a:lnTo>
                    <a:pt x="5926" y="11795"/>
                  </a:lnTo>
                  <a:lnTo>
                    <a:pt x="5870" y="11831"/>
                  </a:lnTo>
                  <a:lnTo>
                    <a:pt x="5814" y="11866"/>
                  </a:lnTo>
                  <a:lnTo>
                    <a:pt x="5757" y="11900"/>
                  </a:lnTo>
                  <a:lnTo>
                    <a:pt x="5699" y="11934"/>
                  </a:lnTo>
                  <a:lnTo>
                    <a:pt x="5642" y="11967"/>
                  </a:lnTo>
                  <a:lnTo>
                    <a:pt x="5583" y="11998"/>
                  </a:lnTo>
                  <a:lnTo>
                    <a:pt x="3603" y="11918"/>
                  </a:lnTo>
                  <a:lnTo>
                    <a:pt x="3472" y="11918"/>
                  </a:lnTo>
                  <a:lnTo>
                    <a:pt x="3342" y="11920"/>
                  </a:lnTo>
                  <a:lnTo>
                    <a:pt x="3213" y="11922"/>
                  </a:lnTo>
                  <a:lnTo>
                    <a:pt x="3086" y="11926"/>
                  </a:lnTo>
                  <a:lnTo>
                    <a:pt x="2959" y="11929"/>
                  </a:lnTo>
                  <a:lnTo>
                    <a:pt x="2832" y="11933"/>
                  </a:lnTo>
                  <a:lnTo>
                    <a:pt x="2706" y="11938"/>
                  </a:lnTo>
                  <a:lnTo>
                    <a:pt x="2581" y="11941"/>
                  </a:lnTo>
                  <a:lnTo>
                    <a:pt x="2456" y="11944"/>
                  </a:lnTo>
                  <a:lnTo>
                    <a:pt x="2331" y="11947"/>
                  </a:lnTo>
                  <a:lnTo>
                    <a:pt x="2206" y="11948"/>
                  </a:lnTo>
                  <a:lnTo>
                    <a:pt x="2082" y="11949"/>
                  </a:lnTo>
                  <a:lnTo>
                    <a:pt x="1957" y="11948"/>
                  </a:lnTo>
                  <a:lnTo>
                    <a:pt x="1832" y="11945"/>
                  </a:lnTo>
                  <a:lnTo>
                    <a:pt x="1769" y="11943"/>
                  </a:lnTo>
                  <a:lnTo>
                    <a:pt x="1706" y="11941"/>
                  </a:lnTo>
                  <a:lnTo>
                    <a:pt x="1644" y="11938"/>
                  </a:lnTo>
                  <a:lnTo>
                    <a:pt x="1580" y="11933"/>
                  </a:lnTo>
                  <a:lnTo>
                    <a:pt x="1567" y="11924"/>
                  </a:lnTo>
                  <a:lnTo>
                    <a:pt x="1554" y="11914"/>
                  </a:lnTo>
                  <a:lnTo>
                    <a:pt x="1543" y="11903"/>
                  </a:lnTo>
                  <a:lnTo>
                    <a:pt x="1534" y="11892"/>
                  </a:lnTo>
                  <a:lnTo>
                    <a:pt x="1526" y="11880"/>
                  </a:lnTo>
                  <a:lnTo>
                    <a:pt x="1519" y="11868"/>
                  </a:lnTo>
                  <a:lnTo>
                    <a:pt x="1513" y="11855"/>
                  </a:lnTo>
                  <a:lnTo>
                    <a:pt x="1508" y="11842"/>
                  </a:lnTo>
                  <a:lnTo>
                    <a:pt x="1504" y="11828"/>
                  </a:lnTo>
                  <a:lnTo>
                    <a:pt x="1502" y="11813"/>
                  </a:lnTo>
                  <a:lnTo>
                    <a:pt x="1499" y="11799"/>
                  </a:lnTo>
                  <a:lnTo>
                    <a:pt x="1498" y="11784"/>
                  </a:lnTo>
                  <a:lnTo>
                    <a:pt x="1497" y="11769"/>
                  </a:lnTo>
                  <a:lnTo>
                    <a:pt x="1497" y="11754"/>
                  </a:lnTo>
                  <a:lnTo>
                    <a:pt x="1498" y="11739"/>
                  </a:lnTo>
                  <a:lnTo>
                    <a:pt x="1499" y="11723"/>
                  </a:lnTo>
                  <a:lnTo>
                    <a:pt x="1505" y="11657"/>
                  </a:lnTo>
                  <a:lnTo>
                    <a:pt x="1513" y="11591"/>
                  </a:lnTo>
                  <a:lnTo>
                    <a:pt x="1516" y="11556"/>
                  </a:lnTo>
                  <a:lnTo>
                    <a:pt x="1517" y="11523"/>
                  </a:lnTo>
                  <a:lnTo>
                    <a:pt x="1517" y="11506"/>
                  </a:lnTo>
                  <a:lnTo>
                    <a:pt x="1516" y="11490"/>
                  </a:lnTo>
                  <a:lnTo>
                    <a:pt x="1515" y="11474"/>
                  </a:lnTo>
                  <a:lnTo>
                    <a:pt x="1513" y="11458"/>
                  </a:lnTo>
                  <a:lnTo>
                    <a:pt x="1545" y="10240"/>
                  </a:lnTo>
                  <a:lnTo>
                    <a:pt x="1537" y="8790"/>
                  </a:lnTo>
                  <a:lnTo>
                    <a:pt x="1538" y="8712"/>
                  </a:lnTo>
                  <a:lnTo>
                    <a:pt x="1539" y="8637"/>
                  </a:lnTo>
                  <a:lnTo>
                    <a:pt x="1539" y="8561"/>
                  </a:lnTo>
                  <a:lnTo>
                    <a:pt x="1538" y="8486"/>
                  </a:lnTo>
                  <a:lnTo>
                    <a:pt x="1536" y="8411"/>
                  </a:lnTo>
                  <a:lnTo>
                    <a:pt x="1534" y="8337"/>
                  </a:lnTo>
                  <a:lnTo>
                    <a:pt x="1532" y="8263"/>
                  </a:lnTo>
                  <a:lnTo>
                    <a:pt x="1530" y="8188"/>
                  </a:lnTo>
                  <a:lnTo>
                    <a:pt x="1527" y="8112"/>
                  </a:lnTo>
                  <a:lnTo>
                    <a:pt x="1524" y="8038"/>
                  </a:lnTo>
                  <a:lnTo>
                    <a:pt x="1522" y="7961"/>
                  </a:lnTo>
                  <a:lnTo>
                    <a:pt x="1520" y="7885"/>
                  </a:lnTo>
                  <a:lnTo>
                    <a:pt x="1518" y="7807"/>
                  </a:lnTo>
                  <a:lnTo>
                    <a:pt x="1517" y="7729"/>
                  </a:lnTo>
                  <a:lnTo>
                    <a:pt x="1516" y="7649"/>
                  </a:lnTo>
                  <a:lnTo>
                    <a:pt x="1517" y="7568"/>
                  </a:lnTo>
                  <a:lnTo>
                    <a:pt x="1473" y="5865"/>
                  </a:lnTo>
                  <a:lnTo>
                    <a:pt x="1468" y="5753"/>
                  </a:lnTo>
                  <a:lnTo>
                    <a:pt x="1462" y="5641"/>
                  </a:lnTo>
                  <a:lnTo>
                    <a:pt x="1455" y="5530"/>
                  </a:lnTo>
                  <a:lnTo>
                    <a:pt x="1446" y="5420"/>
                  </a:lnTo>
                  <a:lnTo>
                    <a:pt x="1438" y="5312"/>
                  </a:lnTo>
                  <a:lnTo>
                    <a:pt x="1430" y="5203"/>
                  </a:lnTo>
                  <a:lnTo>
                    <a:pt x="1422" y="5095"/>
                  </a:lnTo>
                  <a:lnTo>
                    <a:pt x="1413" y="4986"/>
                  </a:lnTo>
                  <a:lnTo>
                    <a:pt x="1405" y="4877"/>
                  </a:lnTo>
                  <a:lnTo>
                    <a:pt x="1398" y="4767"/>
                  </a:lnTo>
                  <a:lnTo>
                    <a:pt x="1391" y="4657"/>
                  </a:lnTo>
                  <a:lnTo>
                    <a:pt x="1385" y="4546"/>
                  </a:lnTo>
                  <a:lnTo>
                    <a:pt x="1380" y="4434"/>
                  </a:lnTo>
                  <a:lnTo>
                    <a:pt x="1376" y="4322"/>
                  </a:lnTo>
                  <a:lnTo>
                    <a:pt x="1374" y="4208"/>
                  </a:lnTo>
                  <a:lnTo>
                    <a:pt x="1373" y="4091"/>
                  </a:lnTo>
                  <a:lnTo>
                    <a:pt x="1310" y="4087"/>
                  </a:lnTo>
                  <a:lnTo>
                    <a:pt x="1250" y="4083"/>
                  </a:lnTo>
                  <a:lnTo>
                    <a:pt x="1191" y="4081"/>
                  </a:lnTo>
                  <a:lnTo>
                    <a:pt x="1131" y="4080"/>
                  </a:lnTo>
                  <a:lnTo>
                    <a:pt x="1073" y="4080"/>
                  </a:lnTo>
                  <a:lnTo>
                    <a:pt x="1014" y="4081"/>
                  </a:lnTo>
                  <a:lnTo>
                    <a:pt x="956" y="4082"/>
                  </a:lnTo>
                  <a:lnTo>
                    <a:pt x="898" y="4085"/>
                  </a:lnTo>
                  <a:lnTo>
                    <a:pt x="840" y="4088"/>
                  </a:lnTo>
                  <a:lnTo>
                    <a:pt x="783" y="4092"/>
                  </a:lnTo>
                  <a:lnTo>
                    <a:pt x="724" y="4096"/>
                  </a:lnTo>
                  <a:lnTo>
                    <a:pt x="666" y="4101"/>
                  </a:lnTo>
                  <a:lnTo>
                    <a:pt x="606" y="4106"/>
                  </a:lnTo>
                  <a:lnTo>
                    <a:pt x="547" y="4111"/>
                  </a:lnTo>
                  <a:lnTo>
                    <a:pt x="485" y="4117"/>
                  </a:lnTo>
                  <a:lnTo>
                    <a:pt x="424" y="4123"/>
                  </a:lnTo>
                  <a:lnTo>
                    <a:pt x="16" y="4139"/>
                  </a:lnTo>
                  <a:lnTo>
                    <a:pt x="0" y="4147"/>
                  </a:lnTo>
                  <a:lnTo>
                    <a:pt x="5" y="4111"/>
                  </a:lnTo>
                  <a:lnTo>
                    <a:pt x="10" y="4076"/>
                  </a:lnTo>
                  <a:lnTo>
                    <a:pt x="14" y="4039"/>
                  </a:lnTo>
                  <a:lnTo>
                    <a:pt x="17" y="4003"/>
                  </a:lnTo>
                  <a:lnTo>
                    <a:pt x="23" y="3929"/>
                  </a:lnTo>
                  <a:lnTo>
                    <a:pt x="26" y="3855"/>
                  </a:lnTo>
                  <a:lnTo>
                    <a:pt x="28" y="3780"/>
                  </a:lnTo>
                  <a:lnTo>
                    <a:pt x="28" y="3706"/>
                  </a:lnTo>
                  <a:lnTo>
                    <a:pt x="28" y="3630"/>
                  </a:lnTo>
                  <a:lnTo>
                    <a:pt x="26" y="3554"/>
                  </a:lnTo>
                  <a:lnTo>
                    <a:pt x="24" y="3480"/>
                  </a:lnTo>
                  <a:lnTo>
                    <a:pt x="22" y="3404"/>
                  </a:lnTo>
                  <a:lnTo>
                    <a:pt x="20" y="3329"/>
                  </a:lnTo>
                  <a:lnTo>
                    <a:pt x="18" y="3256"/>
                  </a:lnTo>
                  <a:lnTo>
                    <a:pt x="17" y="3181"/>
                  </a:lnTo>
                  <a:lnTo>
                    <a:pt x="17" y="3109"/>
                  </a:lnTo>
                  <a:lnTo>
                    <a:pt x="18" y="3036"/>
                  </a:lnTo>
                  <a:lnTo>
                    <a:pt x="20" y="2966"/>
                  </a:lnTo>
                  <a:lnTo>
                    <a:pt x="32" y="1492"/>
                  </a:lnTo>
                  <a:lnTo>
                    <a:pt x="48" y="1471"/>
                  </a:lnTo>
                  <a:lnTo>
                    <a:pt x="126" y="1468"/>
                  </a:lnTo>
                  <a:lnTo>
                    <a:pt x="203" y="1466"/>
                  </a:lnTo>
                  <a:lnTo>
                    <a:pt x="281" y="1466"/>
                  </a:lnTo>
                  <a:lnTo>
                    <a:pt x="359" y="1468"/>
                  </a:lnTo>
                  <a:lnTo>
                    <a:pt x="438" y="1470"/>
                  </a:lnTo>
                  <a:lnTo>
                    <a:pt x="516" y="1472"/>
                  </a:lnTo>
                  <a:lnTo>
                    <a:pt x="594" y="1475"/>
                  </a:lnTo>
                  <a:lnTo>
                    <a:pt x="673" y="1477"/>
                  </a:lnTo>
                  <a:lnTo>
                    <a:pt x="750" y="1479"/>
                  </a:lnTo>
                  <a:lnTo>
                    <a:pt x="829" y="1480"/>
                  </a:lnTo>
                  <a:lnTo>
                    <a:pt x="906" y="1479"/>
                  </a:lnTo>
                  <a:lnTo>
                    <a:pt x="984" y="1476"/>
                  </a:lnTo>
                  <a:lnTo>
                    <a:pt x="1022" y="1474"/>
                  </a:lnTo>
                  <a:lnTo>
                    <a:pt x="1061" y="1471"/>
                  </a:lnTo>
                  <a:lnTo>
                    <a:pt x="1099" y="1468"/>
                  </a:lnTo>
                  <a:lnTo>
                    <a:pt x="1137" y="1464"/>
                  </a:lnTo>
                  <a:lnTo>
                    <a:pt x="1175" y="1459"/>
                  </a:lnTo>
                  <a:lnTo>
                    <a:pt x="1213" y="1453"/>
                  </a:lnTo>
                  <a:lnTo>
                    <a:pt x="1251" y="1447"/>
                  </a:lnTo>
                  <a:lnTo>
                    <a:pt x="1288" y="1439"/>
                  </a:lnTo>
                  <a:lnTo>
                    <a:pt x="1286" y="1415"/>
                  </a:lnTo>
                  <a:lnTo>
                    <a:pt x="1282" y="1390"/>
                  </a:lnTo>
                  <a:lnTo>
                    <a:pt x="1278" y="1364"/>
                  </a:lnTo>
                  <a:lnTo>
                    <a:pt x="1274" y="1340"/>
                  </a:lnTo>
                  <a:lnTo>
                    <a:pt x="1265" y="1291"/>
                  </a:lnTo>
                  <a:lnTo>
                    <a:pt x="1256" y="1241"/>
                  </a:lnTo>
                  <a:lnTo>
                    <a:pt x="1252" y="1216"/>
                  </a:lnTo>
                  <a:lnTo>
                    <a:pt x="1249" y="1191"/>
                  </a:lnTo>
                  <a:lnTo>
                    <a:pt x="1247" y="1167"/>
                  </a:lnTo>
                  <a:lnTo>
                    <a:pt x="1246" y="1142"/>
                  </a:lnTo>
                  <a:lnTo>
                    <a:pt x="1247" y="1117"/>
                  </a:lnTo>
                  <a:lnTo>
                    <a:pt x="1248" y="1092"/>
                  </a:lnTo>
                  <a:lnTo>
                    <a:pt x="1251" y="1067"/>
                  </a:lnTo>
                  <a:lnTo>
                    <a:pt x="1256" y="1043"/>
                  </a:lnTo>
                  <a:lnTo>
                    <a:pt x="1304" y="999"/>
                  </a:lnTo>
                  <a:lnTo>
                    <a:pt x="1361" y="1010"/>
                  </a:lnTo>
                  <a:lnTo>
                    <a:pt x="1416" y="1022"/>
                  </a:lnTo>
                  <a:lnTo>
                    <a:pt x="1471" y="1034"/>
                  </a:lnTo>
                  <a:lnTo>
                    <a:pt x="1524" y="1046"/>
                  </a:lnTo>
                  <a:lnTo>
                    <a:pt x="1577" y="1058"/>
                  </a:lnTo>
                  <a:lnTo>
                    <a:pt x="1630" y="1070"/>
                  </a:lnTo>
                  <a:lnTo>
                    <a:pt x="1683" y="1082"/>
                  </a:lnTo>
                  <a:lnTo>
                    <a:pt x="1736" y="1093"/>
                  </a:lnTo>
                  <a:lnTo>
                    <a:pt x="1789" y="1103"/>
                  </a:lnTo>
                  <a:lnTo>
                    <a:pt x="1842" y="1112"/>
                  </a:lnTo>
                  <a:lnTo>
                    <a:pt x="1897" y="1120"/>
                  </a:lnTo>
                  <a:lnTo>
                    <a:pt x="1952" y="1127"/>
                  </a:lnTo>
                  <a:lnTo>
                    <a:pt x="1979" y="1129"/>
                  </a:lnTo>
                  <a:lnTo>
                    <a:pt x="2008" y="1131"/>
                  </a:lnTo>
                  <a:lnTo>
                    <a:pt x="2037" y="1133"/>
                  </a:lnTo>
                  <a:lnTo>
                    <a:pt x="2065" y="1134"/>
                  </a:lnTo>
                  <a:lnTo>
                    <a:pt x="2095" y="1134"/>
                  </a:lnTo>
                  <a:lnTo>
                    <a:pt x="2124" y="1134"/>
                  </a:lnTo>
                  <a:lnTo>
                    <a:pt x="2155" y="1133"/>
                  </a:lnTo>
                  <a:lnTo>
                    <a:pt x="2185" y="1131"/>
                  </a:lnTo>
                  <a:lnTo>
                    <a:pt x="2186" y="1118"/>
                  </a:lnTo>
                  <a:lnTo>
                    <a:pt x="2186" y="1105"/>
                  </a:lnTo>
                  <a:lnTo>
                    <a:pt x="2185" y="1091"/>
                  </a:lnTo>
                  <a:lnTo>
                    <a:pt x="2182" y="1076"/>
                  </a:lnTo>
                  <a:lnTo>
                    <a:pt x="2177" y="1044"/>
                  </a:lnTo>
                  <a:lnTo>
                    <a:pt x="2172" y="1011"/>
                  </a:lnTo>
                  <a:lnTo>
                    <a:pt x="2171" y="994"/>
                  </a:lnTo>
                  <a:lnTo>
                    <a:pt x="2171" y="979"/>
                  </a:lnTo>
                  <a:lnTo>
                    <a:pt x="2172" y="972"/>
                  </a:lnTo>
                  <a:lnTo>
                    <a:pt x="2173" y="965"/>
                  </a:lnTo>
                  <a:lnTo>
                    <a:pt x="2175" y="958"/>
                  </a:lnTo>
                  <a:lnTo>
                    <a:pt x="2177" y="952"/>
                  </a:lnTo>
                  <a:lnTo>
                    <a:pt x="2180" y="946"/>
                  </a:lnTo>
                  <a:lnTo>
                    <a:pt x="2183" y="940"/>
                  </a:lnTo>
                  <a:lnTo>
                    <a:pt x="2188" y="934"/>
                  </a:lnTo>
                  <a:lnTo>
                    <a:pt x="2193" y="929"/>
                  </a:lnTo>
                  <a:lnTo>
                    <a:pt x="2198" y="925"/>
                  </a:lnTo>
                  <a:lnTo>
                    <a:pt x="2205" y="921"/>
                  </a:lnTo>
                  <a:lnTo>
                    <a:pt x="2212" y="918"/>
                  </a:lnTo>
                  <a:lnTo>
                    <a:pt x="2221" y="915"/>
                  </a:lnTo>
                  <a:lnTo>
                    <a:pt x="2361" y="931"/>
                  </a:lnTo>
                  <a:lnTo>
                    <a:pt x="2374" y="892"/>
                  </a:lnTo>
                  <a:lnTo>
                    <a:pt x="2387" y="852"/>
                  </a:lnTo>
                  <a:lnTo>
                    <a:pt x="2391" y="842"/>
                  </a:lnTo>
                  <a:lnTo>
                    <a:pt x="2396" y="833"/>
                  </a:lnTo>
                  <a:lnTo>
                    <a:pt x="2401" y="825"/>
                  </a:lnTo>
                  <a:lnTo>
                    <a:pt x="2407" y="817"/>
                  </a:lnTo>
                  <a:lnTo>
                    <a:pt x="2413" y="810"/>
                  </a:lnTo>
                  <a:lnTo>
                    <a:pt x="2420" y="804"/>
                  </a:lnTo>
                  <a:lnTo>
                    <a:pt x="2428" y="799"/>
                  </a:lnTo>
                  <a:lnTo>
                    <a:pt x="2437" y="795"/>
                  </a:lnTo>
                  <a:lnTo>
                    <a:pt x="2462" y="798"/>
                  </a:lnTo>
                  <a:lnTo>
                    <a:pt x="2487" y="801"/>
                  </a:lnTo>
                  <a:lnTo>
                    <a:pt x="2500" y="801"/>
                  </a:lnTo>
                  <a:lnTo>
                    <a:pt x="2512" y="800"/>
                  </a:lnTo>
                  <a:lnTo>
                    <a:pt x="2525" y="798"/>
                  </a:lnTo>
                  <a:lnTo>
                    <a:pt x="2538" y="795"/>
                  </a:lnTo>
                  <a:lnTo>
                    <a:pt x="2357" y="602"/>
                  </a:lnTo>
                  <a:lnTo>
                    <a:pt x="2355" y="592"/>
                  </a:lnTo>
                  <a:lnTo>
                    <a:pt x="2354" y="581"/>
                  </a:lnTo>
                  <a:lnTo>
                    <a:pt x="2355" y="570"/>
                  </a:lnTo>
                  <a:lnTo>
                    <a:pt x="2358" y="558"/>
                  </a:lnTo>
                  <a:lnTo>
                    <a:pt x="2360" y="553"/>
                  </a:lnTo>
                  <a:lnTo>
                    <a:pt x="2363" y="547"/>
                  </a:lnTo>
                  <a:lnTo>
                    <a:pt x="2366" y="543"/>
                  </a:lnTo>
                  <a:lnTo>
                    <a:pt x="2369" y="538"/>
                  </a:lnTo>
                  <a:lnTo>
                    <a:pt x="2373" y="534"/>
                  </a:lnTo>
                  <a:lnTo>
                    <a:pt x="2378" y="531"/>
                  </a:lnTo>
                  <a:lnTo>
                    <a:pt x="2383" y="528"/>
                  </a:lnTo>
                  <a:lnTo>
                    <a:pt x="2389" y="526"/>
                  </a:lnTo>
                  <a:lnTo>
                    <a:pt x="2530" y="554"/>
                  </a:lnTo>
                  <a:lnTo>
                    <a:pt x="2527" y="550"/>
                  </a:lnTo>
                  <a:lnTo>
                    <a:pt x="2525" y="546"/>
                  </a:lnTo>
                  <a:lnTo>
                    <a:pt x="2523" y="542"/>
                  </a:lnTo>
                  <a:lnTo>
                    <a:pt x="2520" y="539"/>
                  </a:lnTo>
                  <a:lnTo>
                    <a:pt x="2512" y="531"/>
                  </a:lnTo>
                  <a:lnTo>
                    <a:pt x="2503" y="524"/>
                  </a:lnTo>
                  <a:lnTo>
                    <a:pt x="2483" y="509"/>
                  </a:lnTo>
                  <a:lnTo>
                    <a:pt x="2462" y="493"/>
                  </a:lnTo>
                  <a:lnTo>
                    <a:pt x="2452" y="485"/>
                  </a:lnTo>
                  <a:lnTo>
                    <a:pt x="2444" y="476"/>
                  </a:lnTo>
                  <a:lnTo>
                    <a:pt x="2441" y="471"/>
                  </a:lnTo>
                  <a:lnTo>
                    <a:pt x="2438" y="467"/>
                  </a:lnTo>
                  <a:lnTo>
                    <a:pt x="2435" y="462"/>
                  </a:lnTo>
                  <a:lnTo>
                    <a:pt x="2433" y="456"/>
                  </a:lnTo>
                  <a:lnTo>
                    <a:pt x="2432" y="451"/>
                  </a:lnTo>
                  <a:lnTo>
                    <a:pt x="2431" y="446"/>
                  </a:lnTo>
                  <a:lnTo>
                    <a:pt x="2432" y="440"/>
                  </a:lnTo>
                  <a:lnTo>
                    <a:pt x="2433" y="434"/>
                  </a:lnTo>
                  <a:lnTo>
                    <a:pt x="2434" y="427"/>
                  </a:lnTo>
                  <a:lnTo>
                    <a:pt x="2437" y="420"/>
                  </a:lnTo>
                  <a:lnTo>
                    <a:pt x="2441" y="413"/>
                  </a:lnTo>
                  <a:lnTo>
                    <a:pt x="2445" y="406"/>
                  </a:lnTo>
                  <a:lnTo>
                    <a:pt x="2452" y="401"/>
                  </a:lnTo>
                  <a:lnTo>
                    <a:pt x="2459" y="397"/>
                  </a:lnTo>
                  <a:lnTo>
                    <a:pt x="2467" y="395"/>
                  </a:lnTo>
                  <a:lnTo>
                    <a:pt x="2476" y="393"/>
                  </a:lnTo>
                  <a:lnTo>
                    <a:pt x="2485" y="393"/>
                  </a:lnTo>
                  <a:lnTo>
                    <a:pt x="2494" y="393"/>
                  </a:lnTo>
                  <a:lnTo>
                    <a:pt x="2504" y="394"/>
                  </a:lnTo>
                  <a:lnTo>
                    <a:pt x="2514" y="395"/>
                  </a:lnTo>
                  <a:lnTo>
                    <a:pt x="2536" y="399"/>
                  </a:lnTo>
                  <a:lnTo>
                    <a:pt x="2556" y="402"/>
                  </a:lnTo>
                  <a:lnTo>
                    <a:pt x="2566" y="403"/>
                  </a:lnTo>
                  <a:lnTo>
                    <a:pt x="2576" y="403"/>
                  </a:lnTo>
                  <a:lnTo>
                    <a:pt x="2585" y="403"/>
                  </a:lnTo>
                  <a:lnTo>
                    <a:pt x="2593" y="402"/>
                  </a:lnTo>
                  <a:lnTo>
                    <a:pt x="2586" y="396"/>
                  </a:lnTo>
                  <a:lnTo>
                    <a:pt x="2577" y="390"/>
                  </a:lnTo>
                  <a:lnTo>
                    <a:pt x="2569" y="386"/>
                  </a:lnTo>
                  <a:lnTo>
                    <a:pt x="2560" y="380"/>
                  </a:lnTo>
                  <a:lnTo>
                    <a:pt x="2541" y="372"/>
                  </a:lnTo>
                  <a:lnTo>
                    <a:pt x="2522" y="365"/>
                  </a:lnTo>
                  <a:lnTo>
                    <a:pt x="2513" y="361"/>
                  </a:lnTo>
                  <a:lnTo>
                    <a:pt x="2505" y="356"/>
                  </a:lnTo>
                  <a:lnTo>
                    <a:pt x="2497" y="352"/>
                  </a:lnTo>
                  <a:lnTo>
                    <a:pt x="2490" y="346"/>
                  </a:lnTo>
                  <a:lnTo>
                    <a:pt x="2483" y="339"/>
                  </a:lnTo>
                  <a:lnTo>
                    <a:pt x="2477" y="332"/>
                  </a:lnTo>
                  <a:lnTo>
                    <a:pt x="2473" y="324"/>
                  </a:lnTo>
                  <a:lnTo>
                    <a:pt x="2469" y="314"/>
                  </a:lnTo>
                  <a:lnTo>
                    <a:pt x="2472" y="304"/>
                  </a:lnTo>
                  <a:lnTo>
                    <a:pt x="2475" y="296"/>
                  </a:lnTo>
                  <a:lnTo>
                    <a:pt x="2479" y="288"/>
                  </a:lnTo>
                  <a:lnTo>
                    <a:pt x="2483" y="282"/>
                  </a:lnTo>
                  <a:lnTo>
                    <a:pt x="2488" y="276"/>
                  </a:lnTo>
                  <a:lnTo>
                    <a:pt x="2493" y="271"/>
                  </a:lnTo>
                  <a:lnTo>
                    <a:pt x="2498" y="267"/>
                  </a:lnTo>
                  <a:lnTo>
                    <a:pt x="2503" y="264"/>
                  </a:lnTo>
                  <a:lnTo>
                    <a:pt x="2509" y="260"/>
                  </a:lnTo>
                  <a:lnTo>
                    <a:pt x="2515" y="258"/>
                  </a:lnTo>
                  <a:lnTo>
                    <a:pt x="2521" y="256"/>
                  </a:lnTo>
                  <a:lnTo>
                    <a:pt x="2529" y="255"/>
                  </a:lnTo>
                  <a:lnTo>
                    <a:pt x="2543" y="255"/>
                  </a:lnTo>
                  <a:lnTo>
                    <a:pt x="2557" y="255"/>
                  </a:lnTo>
                  <a:lnTo>
                    <a:pt x="2587" y="259"/>
                  </a:lnTo>
                  <a:lnTo>
                    <a:pt x="2618" y="263"/>
                  </a:lnTo>
                  <a:lnTo>
                    <a:pt x="2634" y="264"/>
                  </a:lnTo>
                  <a:lnTo>
                    <a:pt x="2649" y="264"/>
                  </a:lnTo>
                  <a:lnTo>
                    <a:pt x="2656" y="263"/>
                  </a:lnTo>
                  <a:lnTo>
                    <a:pt x="2664" y="262"/>
                  </a:lnTo>
                  <a:lnTo>
                    <a:pt x="2671" y="259"/>
                  </a:lnTo>
                  <a:lnTo>
                    <a:pt x="2678" y="257"/>
                  </a:lnTo>
                  <a:lnTo>
                    <a:pt x="2655" y="232"/>
                  </a:lnTo>
                  <a:lnTo>
                    <a:pt x="2627" y="204"/>
                  </a:lnTo>
                  <a:lnTo>
                    <a:pt x="2613" y="188"/>
                  </a:lnTo>
                  <a:lnTo>
                    <a:pt x="2600" y="171"/>
                  </a:lnTo>
                  <a:lnTo>
                    <a:pt x="2594" y="161"/>
                  </a:lnTo>
                  <a:lnTo>
                    <a:pt x="2588" y="151"/>
                  </a:lnTo>
                  <a:lnTo>
                    <a:pt x="2582" y="141"/>
                  </a:lnTo>
                  <a:lnTo>
                    <a:pt x="2578" y="129"/>
                  </a:lnTo>
                  <a:lnTo>
                    <a:pt x="2593" y="73"/>
                  </a:lnTo>
                  <a:lnTo>
                    <a:pt x="2680" y="79"/>
                  </a:lnTo>
                  <a:lnTo>
                    <a:pt x="2765" y="85"/>
                  </a:lnTo>
                  <a:lnTo>
                    <a:pt x="2852" y="90"/>
                  </a:lnTo>
                  <a:lnTo>
                    <a:pt x="2939" y="95"/>
                  </a:lnTo>
                  <a:lnTo>
                    <a:pt x="3025" y="100"/>
                  </a:lnTo>
                  <a:lnTo>
                    <a:pt x="3110" y="106"/>
                  </a:lnTo>
                  <a:lnTo>
                    <a:pt x="3194" y="111"/>
                  </a:lnTo>
                  <a:lnTo>
                    <a:pt x="3278" y="117"/>
                  </a:lnTo>
                  <a:lnTo>
                    <a:pt x="3286" y="103"/>
                  </a:lnTo>
                  <a:lnTo>
                    <a:pt x="3294" y="86"/>
                  </a:lnTo>
                  <a:lnTo>
                    <a:pt x="3299" y="77"/>
                  </a:lnTo>
                  <a:lnTo>
                    <a:pt x="3304" y="68"/>
                  </a:lnTo>
                  <a:lnTo>
                    <a:pt x="3309" y="59"/>
                  </a:lnTo>
                  <a:lnTo>
                    <a:pt x="3315" y="51"/>
                  </a:lnTo>
                  <a:lnTo>
                    <a:pt x="3321" y="43"/>
                  </a:lnTo>
                  <a:lnTo>
                    <a:pt x="3328" y="37"/>
                  </a:lnTo>
                  <a:lnTo>
                    <a:pt x="3337" y="32"/>
                  </a:lnTo>
                  <a:lnTo>
                    <a:pt x="3345" y="29"/>
                  </a:lnTo>
                  <a:lnTo>
                    <a:pt x="3350" y="28"/>
                  </a:lnTo>
                  <a:lnTo>
                    <a:pt x="3354" y="28"/>
                  </a:lnTo>
                  <a:lnTo>
                    <a:pt x="3359" y="28"/>
                  </a:lnTo>
                  <a:lnTo>
                    <a:pt x="3364" y="28"/>
                  </a:lnTo>
                  <a:lnTo>
                    <a:pt x="3369" y="30"/>
                  </a:lnTo>
                  <a:lnTo>
                    <a:pt x="3375" y="32"/>
                  </a:lnTo>
                  <a:lnTo>
                    <a:pt x="3380" y="34"/>
                  </a:lnTo>
                  <a:lnTo>
                    <a:pt x="3386" y="38"/>
                  </a:lnTo>
                  <a:lnTo>
                    <a:pt x="3417" y="52"/>
                  </a:lnTo>
                  <a:lnTo>
                    <a:pt x="3449" y="64"/>
                  </a:lnTo>
                  <a:lnTo>
                    <a:pt x="3482" y="76"/>
                  </a:lnTo>
                  <a:lnTo>
                    <a:pt x="3515" y="86"/>
                  </a:lnTo>
                  <a:lnTo>
                    <a:pt x="3548" y="95"/>
                  </a:lnTo>
                  <a:lnTo>
                    <a:pt x="3581" y="103"/>
                  </a:lnTo>
                  <a:lnTo>
                    <a:pt x="3616" y="110"/>
                  </a:lnTo>
                  <a:lnTo>
                    <a:pt x="3650" y="117"/>
                  </a:lnTo>
                  <a:lnTo>
                    <a:pt x="3684" y="122"/>
                  </a:lnTo>
                  <a:lnTo>
                    <a:pt x="3719" y="126"/>
                  </a:lnTo>
                  <a:lnTo>
                    <a:pt x="3755" y="130"/>
                  </a:lnTo>
                  <a:lnTo>
                    <a:pt x="3790" y="133"/>
                  </a:lnTo>
                  <a:lnTo>
                    <a:pt x="3825" y="136"/>
                  </a:lnTo>
                  <a:lnTo>
                    <a:pt x="3861" y="137"/>
                  </a:lnTo>
                  <a:lnTo>
                    <a:pt x="3897" y="139"/>
                  </a:lnTo>
                  <a:lnTo>
                    <a:pt x="3933" y="140"/>
                  </a:lnTo>
                  <a:lnTo>
                    <a:pt x="4006" y="140"/>
                  </a:lnTo>
                  <a:lnTo>
                    <a:pt x="4079" y="137"/>
                  </a:lnTo>
                  <a:lnTo>
                    <a:pt x="4152" y="135"/>
                  </a:lnTo>
                  <a:lnTo>
                    <a:pt x="4225" y="132"/>
                  </a:lnTo>
                  <a:lnTo>
                    <a:pt x="4298" y="128"/>
                  </a:lnTo>
                  <a:lnTo>
                    <a:pt x="4369" y="125"/>
                  </a:lnTo>
                  <a:lnTo>
                    <a:pt x="4441" y="123"/>
                  </a:lnTo>
                  <a:lnTo>
                    <a:pt x="4510" y="121"/>
                  </a:lnTo>
                  <a:lnTo>
                    <a:pt x="4576" y="113"/>
                  </a:lnTo>
                  <a:lnTo>
                    <a:pt x="4641" y="106"/>
                  </a:lnTo>
                  <a:lnTo>
                    <a:pt x="4707" y="100"/>
                  </a:lnTo>
                  <a:lnTo>
                    <a:pt x="4772" y="94"/>
                  </a:lnTo>
                  <a:lnTo>
                    <a:pt x="4839" y="89"/>
                  </a:lnTo>
                  <a:lnTo>
                    <a:pt x="4905" y="85"/>
                  </a:lnTo>
                  <a:lnTo>
                    <a:pt x="4971" y="80"/>
                  </a:lnTo>
                  <a:lnTo>
                    <a:pt x="5037" y="75"/>
                  </a:lnTo>
                  <a:lnTo>
                    <a:pt x="5103" y="70"/>
                  </a:lnTo>
                  <a:lnTo>
                    <a:pt x="5169" y="65"/>
                  </a:lnTo>
                  <a:lnTo>
                    <a:pt x="5234" y="58"/>
                  </a:lnTo>
                  <a:lnTo>
                    <a:pt x="5299" y="51"/>
                  </a:lnTo>
                  <a:lnTo>
                    <a:pt x="5363" y="42"/>
                  </a:lnTo>
                  <a:lnTo>
                    <a:pt x="5427" y="32"/>
                  </a:lnTo>
                  <a:lnTo>
                    <a:pt x="5458" y="26"/>
                  </a:lnTo>
                  <a:lnTo>
                    <a:pt x="5490" y="20"/>
                  </a:lnTo>
                  <a:lnTo>
                    <a:pt x="5521" y="12"/>
                  </a:lnTo>
                  <a:lnTo>
                    <a:pt x="5551" y="5"/>
                  </a:lnTo>
                  <a:lnTo>
                    <a:pt x="5561" y="3"/>
                  </a:lnTo>
                  <a:lnTo>
                    <a:pt x="5570" y="2"/>
                  </a:lnTo>
                  <a:lnTo>
                    <a:pt x="5579" y="1"/>
                  </a:lnTo>
                  <a:lnTo>
                    <a:pt x="5588" y="0"/>
                  </a:lnTo>
                  <a:lnTo>
                    <a:pt x="5605" y="1"/>
                  </a:lnTo>
                  <a:lnTo>
                    <a:pt x="5622" y="4"/>
                  </a:lnTo>
                  <a:lnTo>
                    <a:pt x="5638" y="8"/>
                  </a:lnTo>
                  <a:lnTo>
                    <a:pt x="5652" y="16"/>
                  </a:lnTo>
                  <a:lnTo>
                    <a:pt x="5666" y="23"/>
                  </a:lnTo>
                  <a:lnTo>
                    <a:pt x="5679" y="32"/>
                  </a:lnTo>
                  <a:lnTo>
                    <a:pt x="5692" y="42"/>
                  </a:lnTo>
                  <a:lnTo>
                    <a:pt x="5704" y="52"/>
                  </a:lnTo>
                  <a:lnTo>
                    <a:pt x="5715" y="64"/>
                  </a:lnTo>
                  <a:lnTo>
                    <a:pt x="5726" y="76"/>
                  </a:lnTo>
                  <a:lnTo>
                    <a:pt x="5747" y="102"/>
                  </a:lnTo>
                  <a:lnTo>
                    <a:pt x="5768" y="1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32">
              <a:extLst>
                <a:ext uri="{FF2B5EF4-FFF2-40B4-BE49-F238E27FC236}">
                  <a16:creationId xmlns:a16="http://schemas.microsoft.com/office/drawing/2014/main" id="{18360084-3AF8-48FD-BD65-47AD0D676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1796"/>
              <a:ext cx="340" cy="71"/>
            </a:xfrm>
            <a:custGeom>
              <a:avLst/>
              <a:gdLst>
                <a:gd name="T0" fmla="*/ 12 w 1837"/>
                <a:gd name="T1" fmla="*/ 2 h 381"/>
                <a:gd name="T2" fmla="*/ 11 w 1837"/>
                <a:gd name="T3" fmla="*/ 2 h 381"/>
                <a:gd name="T4" fmla="*/ 11 w 1837"/>
                <a:gd name="T5" fmla="*/ 2 h 381"/>
                <a:gd name="T6" fmla="*/ 11 w 1837"/>
                <a:gd name="T7" fmla="*/ 2 h 381"/>
                <a:gd name="T8" fmla="*/ 10 w 1837"/>
                <a:gd name="T9" fmla="*/ 2 h 381"/>
                <a:gd name="T10" fmla="*/ 10 w 1837"/>
                <a:gd name="T11" fmla="*/ 1 h 381"/>
                <a:gd name="T12" fmla="*/ 10 w 1837"/>
                <a:gd name="T13" fmla="*/ 1 h 381"/>
                <a:gd name="T14" fmla="*/ 9 w 1837"/>
                <a:gd name="T15" fmla="*/ 1 h 381"/>
                <a:gd name="T16" fmla="*/ 9 w 1837"/>
                <a:gd name="T17" fmla="*/ 1 h 381"/>
                <a:gd name="T18" fmla="*/ 9 w 1837"/>
                <a:gd name="T19" fmla="*/ 1 h 381"/>
                <a:gd name="T20" fmla="*/ 9 w 1837"/>
                <a:gd name="T21" fmla="*/ 1 h 381"/>
                <a:gd name="T22" fmla="*/ 9 w 1837"/>
                <a:gd name="T23" fmla="*/ 1 h 381"/>
                <a:gd name="T24" fmla="*/ 9 w 1837"/>
                <a:gd name="T25" fmla="*/ 0 h 381"/>
                <a:gd name="T26" fmla="*/ 8 w 1837"/>
                <a:gd name="T27" fmla="*/ 0 h 381"/>
                <a:gd name="T28" fmla="*/ 8 w 1837"/>
                <a:gd name="T29" fmla="*/ 0 h 381"/>
                <a:gd name="T30" fmla="*/ 8 w 1837"/>
                <a:gd name="T31" fmla="*/ 1 h 381"/>
                <a:gd name="T32" fmla="*/ 7 w 1837"/>
                <a:gd name="T33" fmla="*/ 1 h 381"/>
                <a:gd name="T34" fmla="*/ 6 w 1837"/>
                <a:gd name="T35" fmla="*/ 1 h 381"/>
                <a:gd name="T36" fmla="*/ 5 w 1837"/>
                <a:gd name="T37" fmla="*/ 1 h 381"/>
                <a:gd name="T38" fmla="*/ 5 w 1837"/>
                <a:gd name="T39" fmla="*/ 1 h 381"/>
                <a:gd name="T40" fmla="*/ 4 w 1837"/>
                <a:gd name="T41" fmla="*/ 1 h 381"/>
                <a:gd name="T42" fmla="*/ 4 w 1837"/>
                <a:gd name="T43" fmla="*/ 1 h 381"/>
                <a:gd name="T44" fmla="*/ 4 w 1837"/>
                <a:gd name="T45" fmla="*/ 1 h 381"/>
                <a:gd name="T46" fmla="*/ 3 w 1837"/>
                <a:gd name="T47" fmla="*/ 1 h 381"/>
                <a:gd name="T48" fmla="*/ 3 w 1837"/>
                <a:gd name="T49" fmla="*/ 1 h 381"/>
                <a:gd name="T50" fmla="*/ 2 w 1837"/>
                <a:gd name="T51" fmla="*/ 1 h 381"/>
                <a:gd name="T52" fmla="*/ 1 w 1837"/>
                <a:gd name="T53" fmla="*/ 1 h 381"/>
                <a:gd name="T54" fmla="*/ 1 w 1837"/>
                <a:gd name="T55" fmla="*/ 1 h 381"/>
                <a:gd name="T56" fmla="*/ 1 w 1837"/>
                <a:gd name="T57" fmla="*/ 1 h 381"/>
                <a:gd name="T58" fmla="*/ 1 w 1837"/>
                <a:gd name="T59" fmla="*/ 1 h 381"/>
                <a:gd name="T60" fmla="*/ 0 w 1837"/>
                <a:gd name="T61" fmla="*/ 1 h 381"/>
                <a:gd name="T62" fmla="*/ 0 w 1837"/>
                <a:gd name="T63" fmla="*/ 1 h 381"/>
                <a:gd name="T64" fmla="*/ 1 w 1837"/>
                <a:gd name="T65" fmla="*/ 1 h 381"/>
                <a:gd name="T66" fmla="*/ 2 w 1837"/>
                <a:gd name="T67" fmla="*/ 1 h 381"/>
                <a:gd name="T68" fmla="*/ 3 w 1837"/>
                <a:gd name="T69" fmla="*/ 1 h 381"/>
                <a:gd name="T70" fmla="*/ 4 w 1837"/>
                <a:gd name="T71" fmla="*/ 1 h 381"/>
                <a:gd name="T72" fmla="*/ 5 w 1837"/>
                <a:gd name="T73" fmla="*/ 1 h 381"/>
                <a:gd name="T74" fmla="*/ 6 w 1837"/>
                <a:gd name="T75" fmla="*/ 0 h 381"/>
                <a:gd name="T76" fmla="*/ 7 w 1837"/>
                <a:gd name="T77" fmla="*/ 0 h 381"/>
                <a:gd name="T78" fmla="*/ 8 w 1837"/>
                <a:gd name="T79" fmla="*/ 0 h 381"/>
                <a:gd name="T80" fmla="*/ 9 w 1837"/>
                <a:gd name="T81" fmla="*/ 0 h 381"/>
                <a:gd name="T82" fmla="*/ 9 w 1837"/>
                <a:gd name="T83" fmla="*/ 0 h 381"/>
                <a:gd name="T84" fmla="*/ 9 w 1837"/>
                <a:gd name="T85" fmla="*/ 0 h 381"/>
                <a:gd name="T86" fmla="*/ 9 w 1837"/>
                <a:gd name="T87" fmla="*/ 0 h 381"/>
                <a:gd name="T88" fmla="*/ 9 w 1837"/>
                <a:gd name="T89" fmla="*/ 0 h 381"/>
                <a:gd name="T90" fmla="*/ 9 w 1837"/>
                <a:gd name="T91" fmla="*/ 0 h 381"/>
                <a:gd name="T92" fmla="*/ 9 w 1837"/>
                <a:gd name="T93" fmla="*/ 0 h 381"/>
                <a:gd name="T94" fmla="*/ 10 w 1837"/>
                <a:gd name="T95" fmla="*/ 1 h 381"/>
                <a:gd name="T96" fmla="*/ 10 w 1837"/>
                <a:gd name="T97" fmla="*/ 1 h 381"/>
                <a:gd name="T98" fmla="*/ 10 w 1837"/>
                <a:gd name="T99" fmla="*/ 1 h 381"/>
                <a:gd name="T100" fmla="*/ 10 w 1837"/>
                <a:gd name="T101" fmla="*/ 1 h 38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37"/>
                <a:gd name="T154" fmla="*/ 0 h 381"/>
                <a:gd name="T155" fmla="*/ 1837 w 1837"/>
                <a:gd name="T156" fmla="*/ 381 h 38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37" h="381">
                  <a:moveTo>
                    <a:pt x="1617" y="173"/>
                  </a:moveTo>
                  <a:lnTo>
                    <a:pt x="1837" y="381"/>
                  </a:lnTo>
                  <a:lnTo>
                    <a:pt x="1805" y="368"/>
                  </a:lnTo>
                  <a:lnTo>
                    <a:pt x="1774" y="355"/>
                  </a:lnTo>
                  <a:lnTo>
                    <a:pt x="1746" y="340"/>
                  </a:lnTo>
                  <a:lnTo>
                    <a:pt x="1717" y="325"/>
                  </a:lnTo>
                  <a:lnTo>
                    <a:pt x="1690" y="308"/>
                  </a:lnTo>
                  <a:lnTo>
                    <a:pt x="1664" y="291"/>
                  </a:lnTo>
                  <a:lnTo>
                    <a:pt x="1638" y="271"/>
                  </a:lnTo>
                  <a:lnTo>
                    <a:pt x="1613" y="252"/>
                  </a:lnTo>
                  <a:lnTo>
                    <a:pt x="1572" y="252"/>
                  </a:lnTo>
                  <a:lnTo>
                    <a:pt x="1555" y="238"/>
                  </a:lnTo>
                  <a:lnTo>
                    <a:pt x="1538" y="223"/>
                  </a:lnTo>
                  <a:lnTo>
                    <a:pt x="1522" y="207"/>
                  </a:lnTo>
                  <a:lnTo>
                    <a:pt x="1507" y="190"/>
                  </a:lnTo>
                  <a:lnTo>
                    <a:pt x="1477" y="157"/>
                  </a:lnTo>
                  <a:lnTo>
                    <a:pt x="1445" y="124"/>
                  </a:lnTo>
                  <a:lnTo>
                    <a:pt x="1429" y="110"/>
                  </a:lnTo>
                  <a:lnTo>
                    <a:pt x="1412" y="97"/>
                  </a:lnTo>
                  <a:lnTo>
                    <a:pt x="1403" y="91"/>
                  </a:lnTo>
                  <a:lnTo>
                    <a:pt x="1394" y="86"/>
                  </a:lnTo>
                  <a:lnTo>
                    <a:pt x="1385" y="81"/>
                  </a:lnTo>
                  <a:lnTo>
                    <a:pt x="1375" y="77"/>
                  </a:lnTo>
                  <a:lnTo>
                    <a:pt x="1365" y="74"/>
                  </a:lnTo>
                  <a:lnTo>
                    <a:pt x="1355" y="71"/>
                  </a:lnTo>
                  <a:lnTo>
                    <a:pt x="1344" y="68"/>
                  </a:lnTo>
                  <a:lnTo>
                    <a:pt x="1334" y="67"/>
                  </a:lnTo>
                  <a:lnTo>
                    <a:pt x="1321" y="66"/>
                  </a:lnTo>
                  <a:lnTo>
                    <a:pt x="1309" y="66"/>
                  </a:lnTo>
                  <a:lnTo>
                    <a:pt x="1297" y="67"/>
                  </a:lnTo>
                  <a:lnTo>
                    <a:pt x="1284" y="69"/>
                  </a:lnTo>
                  <a:lnTo>
                    <a:pt x="1213" y="79"/>
                  </a:lnTo>
                  <a:lnTo>
                    <a:pt x="1142" y="90"/>
                  </a:lnTo>
                  <a:lnTo>
                    <a:pt x="1072" y="103"/>
                  </a:lnTo>
                  <a:lnTo>
                    <a:pt x="1002" y="115"/>
                  </a:lnTo>
                  <a:lnTo>
                    <a:pt x="932" y="128"/>
                  </a:lnTo>
                  <a:lnTo>
                    <a:pt x="861" y="139"/>
                  </a:lnTo>
                  <a:lnTo>
                    <a:pt x="825" y="144"/>
                  </a:lnTo>
                  <a:lnTo>
                    <a:pt x="788" y="149"/>
                  </a:lnTo>
                  <a:lnTo>
                    <a:pt x="752" y="153"/>
                  </a:lnTo>
                  <a:lnTo>
                    <a:pt x="716" y="157"/>
                  </a:lnTo>
                  <a:lnTo>
                    <a:pt x="692" y="154"/>
                  </a:lnTo>
                  <a:lnTo>
                    <a:pt x="669" y="153"/>
                  </a:lnTo>
                  <a:lnTo>
                    <a:pt x="644" y="153"/>
                  </a:lnTo>
                  <a:lnTo>
                    <a:pt x="621" y="153"/>
                  </a:lnTo>
                  <a:lnTo>
                    <a:pt x="575" y="155"/>
                  </a:lnTo>
                  <a:lnTo>
                    <a:pt x="530" y="160"/>
                  </a:lnTo>
                  <a:lnTo>
                    <a:pt x="484" y="165"/>
                  </a:lnTo>
                  <a:lnTo>
                    <a:pt x="439" y="171"/>
                  </a:lnTo>
                  <a:lnTo>
                    <a:pt x="395" y="177"/>
                  </a:lnTo>
                  <a:lnTo>
                    <a:pt x="350" y="182"/>
                  </a:lnTo>
                  <a:lnTo>
                    <a:pt x="306" y="186"/>
                  </a:lnTo>
                  <a:lnTo>
                    <a:pt x="263" y="189"/>
                  </a:lnTo>
                  <a:lnTo>
                    <a:pt x="240" y="189"/>
                  </a:lnTo>
                  <a:lnTo>
                    <a:pt x="218" y="189"/>
                  </a:lnTo>
                  <a:lnTo>
                    <a:pt x="197" y="189"/>
                  </a:lnTo>
                  <a:lnTo>
                    <a:pt x="175" y="187"/>
                  </a:lnTo>
                  <a:lnTo>
                    <a:pt x="153" y="185"/>
                  </a:lnTo>
                  <a:lnTo>
                    <a:pt x="132" y="182"/>
                  </a:lnTo>
                  <a:lnTo>
                    <a:pt x="109" y="178"/>
                  </a:lnTo>
                  <a:lnTo>
                    <a:pt x="87" y="173"/>
                  </a:lnTo>
                  <a:lnTo>
                    <a:pt x="66" y="167"/>
                  </a:lnTo>
                  <a:lnTo>
                    <a:pt x="44" y="159"/>
                  </a:lnTo>
                  <a:lnTo>
                    <a:pt x="22" y="150"/>
                  </a:lnTo>
                  <a:lnTo>
                    <a:pt x="0" y="140"/>
                  </a:lnTo>
                  <a:lnTo>
                    <a:pt x="80" y="134"/>
                  </a:lnTo>
                  <a:lnTo>
                    <a:pt x="163" y="127"/>
                  </a:lnTo>
                  <a:lnTo>
                    <a:pt x="246" y="120"/>
                  </a:lnTo>
                  <a:lnTo>
                    <a:pt x="332" y="114"/>
                  </a:lnTo>
                  <a:lnTo>
                    <a:pt x="418" y="107"/>
                  </a:lnTo>
                  <a:lnTo>
                    <a:pt x="504" y="100"/>
                  </a:lnTo>
                  <a:lnTo>
                    <a:pt x="591" y="92"/>
                  </a:lnTo>
                  <a:lnTo>
                    <a:pt x="679" y="85"/>
                  </a:lnTo>
                  <a:lnTo>
                    <a:pt x="766" y="77"/>
                  </a:lnTo>
                  <a:lnTo>
                    <a:pt x="854" y="68"/>
                  </a:lnTo>
                  <a:lnTo>
                    <a:pt x="942" y="59"/>
                  </a:lnTo>
                  <a:lnTo>
                    <a:pt x="1029" y="50"/>
                  </a:lnTo>
                  <a:lnTo>
                    <a:pt x="1116" y="40"/>
                  </a:lnTo>
                  <a:lnTo>
                    <a:pt x="1203" y="28"/>
                  </a:lnTo>
                  <a:lnTo>
                    <a:pt x="1288" y="16"/>
                  </a:lnTo>
                  <a:lnTo>
                    <a:pt x="1373" y="4"/>
                  </a:lnTo>
                  <a:lnTo>
                    <a:pt x="1385" y="2"/>
                  </a:lnTo>
                  <a:lnTo>
                    <a:pt x="1397" y="0"/>
                  </a:lnTo>
                  <a:lnTo>
                    <a:pt x="1408" y="0"/>
                  </a:lnTo>
                  <a:lnTo>
                    <a:pt x="1418" y="0"/>
                  </a:lnTo>
                  <a:lnTo>
                    <a:pt x="1428" y="2"/>
                  </a:lnTo>
                  <a:lnTo>
                    <a:pt x="1437" y="4"/>
                  </a:lnTo>
                  <a:lnTo>
                    <a:pt x="1446" y="7"/>
                  </a:lnTo>
                  <a:lnTo>
                    <a:pt x="1455" y="11"/>
                  </a:lnTo>
                  <a:lnTo>
                    <a:pt x="1463" y="15"/>
                  </a:lnTo>
                  <a:lnTo>
                    <a:pt x="1471" y="20"/>
                  </a:lnTo>
                  <a:lnTo>
                    <a:pt x="1479" y="25"/>
                  </a:lnTo>
                  <a:lnTo>
                    <a:pt x="1486" y="31"/>
                  </a:lnTo>
                  <a:lnTo>
                    <a:pt x="1499" y="46"/>
                  </a:lnTo>
                  <a:lnTo>
                    <a:pt x="1511" y="60"/>
                  </a:lnTo>
                  <a:lnTo>
                    <a:pt x="1535" y="92"/>
                  </a:lnTo>
                  <a:lnTo>
                    <a:pt x="1559" y="123"/>
                  </a:lnTo>
                  <a:lnTo>
                    <a:pt x="1571" y="138"/>
                  </a:lnTo>
                  <a:lnTo>
                    <a:pt x="1585" y="151"/>
                  </a:lnTo>
                  <a:lnTo>
                    <a:pt x="1592" y="158"/>
                  </a:lnTo>
                  <a:lnTo>
                    <a:pt x="1600" y="164"/>
                  </a:lnTo>
                  <a:lnTo>
                    <a:pt x="1609" y="169"/>
                  </a:lnTo>
                  <a:lnTo>
                    <a:pt x="1617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33">
              <a:extLst>
                <a:ext uri="{FF2B5EF4-FFF2-40B4-BE49-F238E27FC236}">
                  <a16:creationId xmlns:a16="http://schemas.microsoft.com/office/drawing/2014/main" id="{25672D73-1513-43C1-AECF-1BEA56E5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1802"/>
              <a:ext cx="130" cy="32"/>
            </a:xfrm>
            <a:custGeom>
              <a:avLst/>
              <a:gdLst>
                <a:gd name="T0" fmla="*/ 4 w 701"/>
                <a:gd name="T1" fmla="*/ 1 h 175"/>
                <a:gd name="T2" fmla="*/ 4 w 701"/>
                <a:gd name="T3" fmla="*/ 1 h 175"/>
                <a:gd name="T4" fmla="*/ 4 w 701"/>
                <a:gd name="T5" fmla="*/ 1 h 175"/>
                <a:gd name="T6" fmla="*/ 4 w 701"/>
                <a:gd name="T7" fmla="*/ 1 h 175"/>
                <a:gd name="T8" fmla="*/ 3 w 701"/>
                <a:gd name="T9" fmla="*/ 1 h 175"/>
                <a:gd name="T10" fmla="*/ 3 w 701"/>
                <a:gd name="T11" fmla="*/ 1 h 175"/>
                <a:gd name="T12" fmla="*/ 3 w 701"/>
                <a:gd name="T13" fmla="*/ 1 h 175"/>
                <a:gd name="T14" fmla="*/ 3 w 701"/>
                <a:gd name="T15" fmla="*/ 1 h 175"/>
                <a:gd name="T16" fmla="*/ 2 w 701"/>
                <a:gd name="T17" fmla="*/ 1 h 175"/>
                <a:gd name="T18" fmla="*/ 2 w 701"/>
                <a:gd name="T19" fmla="*/ 1 h 175"/>
                <a:gd name="T20" fmla="*/ 1 w 701"/>
                <a:gd name="T21" fmla="*/ 1 h 175"/>
                <a:gd name="T22" fmla="*/ 1 w 701"/>
                <a:gd name="T23" fmla="*/ 1 h 175"/>
                <a:gd name="T24" fmla="*/ 0 w 701"/>
                <a:gd name="T25" fmla="*/ 1 h 175"/>
                <a:gd name="T26" fmla="*/ 0 w 701"/>
                <a:gd name="T27" fmla="*/ 0 h 175"/>
                <a:gd name="T28" fmla="*/ 1 w 701"/>
                <a:gd name="T29" fmla="*/ 0 h 175"/>
                <a:gd name="T30" fmla="*/ 1 w 701"/>
                <a:gd name="T31" fmla="*/ 0 h 175"/>
                <a:gd name="T32" fmla="*/ 2 w 701"/>
                <a:gd name="T33" fmla="*/ 0 h 175"/>
                <a:gd name="T34" fmla="*/ 2 w 701"/>
                <a:gd name="T35" fmla="*/ 1 h 175"/>
                <a:gd name="T36" fmla="*/ 3 w 701"/>
                <a:gd name="T37" fmla="*/ 1 h 175"/>
                <a:gd name="T38" fmla="*/ 4 w 701"/>
                <a:gd name="T39" fmla="*/ 1 h 175"/>
                <a:gd name="T40" fmla="*/ 4 w 701"/>
                <a:gd name="T41" fmla="*/ 1 h 175"/>
                <a:gd name="T42" fmla="*/ 4 w 701"/>
                <a:gd name="T43" fmla="*/ 1 h 17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1"/>
                <a:gd name="T67" fmla="*/ 0 h 175"/>
                <a:gd name="T68" fmla="*/ 701 w 701"/>
                <a:gd name="T69" fmla="*/ 175 h 17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1" h="175">
                  <a:moveTo>
                    <a:pt x="701" y="173"/>
                  </a:moveTo>
                  <a:lnTo>
                    <a:pt x="657" y="174"/>
                  </a:lnTo>
                  <a:lnTo>
                    <a:pt x="614" y="175"/>
                  </a:lnTo>
                  <a:lnTo>
                    <a:pt x="571" y="175"/>
                  </a:lnTo>
                  <a:lnTo>
                    <a:pt x="527" y="173"/>
                  </a:lnTo>
                  <a:lnTo>
                    <a:pt x="483" y="171"/>
                  </a:lnTo>
                  <a:lnTo>
                    <a:pt x="439" y="168"/>
                  </a:lnTo>
                  <a:lnTo>
                    <a:pt x="394" y="165"/>
                  </a:lnTo>
                  <a:lnTo>
                    <a:pt x="350" y="161"/>
                  </a:lnTo>
                  <a:lnTo>
                    <a:pt x="261" y="152"/>
                  </a:lnTo>
                  <a:lnTo>
                    <a:pt x="174" y="143"/>
                  </a:lnTo>
                  <a:lnTo>
                    <a:pt x="86" y="133"/>
                  </a:lnTo>
                  <a:lnTo>
                    <a:pt x="0" y="125"/>
                  </a:lnTo>
                  <a:lnTo>
                    <a:pt x="56" y="0"/>
                  </a:lnTo>
                  <a:lnTo>
                    <a:pt x="137" y="19"/>
                  </a:lnTo>
                  <a:lnTo>
                    <a:pt x="218" y="38"/>
                  </a:lnTo>
                  <a:lnTo>
                    <a:pt x="299" y="58"/>
                  </a:lnTo>
                  <a:lnTo>
                    <a:pt x="380" y="79"/>
                  </a:lnTo>
                  <a:lnTo>
                    <a:pt x="460" y="101"/>
                  </a:lnTo>
                  <a:lnTo>
                    <a:pt x="540" y="123"/>
                  </a:lnTo>
                  <a:lnTo>
                    <a:pt x="621" y="148"/>
                  </a:lnTo>
                  <a:lnTo>
                    <a:pt x="70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34">
              <a:extLst>
                <a:ext uri="{FF2B5EF4-FFF2-40B4-BE49-F238E27FC236}">
                  <a16:creationId xmlns:a16="http://schemas.microsoft.com/office/drawing/2014/main" id="{CAAF950D-C069-4B31-BC7A-AFA1B7FF5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811"/>
              <a:ext cx="86" cy="15"/>
            </a:xfrm>
            <a:custGeom>
              <a:avLst/>
              <a:gdLst>
                <a:gd name="T0" fmla="*/ 3 w 461"/>
                <a:gd name="T1" fmla="*/ 0 h 80"/>
                <a:gd name="T2" fmla="*/ 3 w 461"/>
                <a:gd name="T3" fmla="*/ 1 h 80"/>
                <a:gd name="T4" fmla="*/ 3 w 461"/>
                <a:gd name="T5" fmla="*/ 0 h 80"/>
                <a:gd name="T6" fmla="*/ 3 w 461"/>
                <a:gd name="T7" fmla="*/ 0 h 80"/>
                <a:gd name="T8" fmla="*/ 3 w 461"/>
                <a:gd name="T9" fmla="*/ 0 h 80"/>
                <a:gd name="T10" fmla="*/ 2 w 461"/>
                <a:gd name="T11" fmla="*/ 0 h 80"/>
                <a:gd name="T12" fmla="*/ 2 w 461"/>
                <a:gd name="T13" fmla="*/ 0 h 80"/>
                <a:gd name="T14" fmla="*/ 2 w 461"/>
                <a:gd name="T15" fmla="*/ 0 h 80"/>
                <a:gd name="T16" fmla="*/ 2 w 461"/>
                <a:gd name="T17" fmla="*/ 1 h 80"/>
                <a:gd name="T18" fmla="*/ 1 w 461"/>
                <a:gd name="T19" fmla="*/ 1 h 80"/>
                <a:gd name="T20" fmla="*/ 1 w 461"/>
                <a:gd name="T21" fmla="*/ 1 h 80"/>
                <a:gd name="T22" fmla="*/ 1 w 461"/>
                <a:gd name="T23" fmla="*/ 1 h 80"/>
                <a:gd name="T24" fmla="*/ 1 w 461"/>
                <a:gd name="T25" fmla="*/ 1 h 80"/>
                <a:gd name="T26" fmla="*/ 1 w 461"/>
                <a:gd name="T27" fmla="*/ 1 h 80"/>
                <a:gd name="T28" fmla="*/ 1 w 461"/>
                <a:gd name="T29" fmla="*/ 0 h 80"/>
                <a:gd name="T30" fmla="*/ 1 w 461"/>
                <a:gd name="T31" fmla="*/ 0 h 80"/>
                <a:gd name="T32" fmla="*/ 1 w 461"/>
                <a:gd name="T33" fmla="*/ 0 h 80"/>
                <a:gd name="T34" fmla="*/ 0 w 461"/>
                <a:gd name="T35" fmla="*/ 0 h 80"/>
                <a:gd name="T36" fmla="*/ 0 w 461"/>
                <a:gd name="T37" fmla="*/ 0 h 80"/>
                <a:gd name="T38" fmla="*/ 0 w 461"/>
                <a:gd name="T39" fmla="*/ 0 h 80"/>
                <a:gd name="T40" fmla="*/ 0 w 461"/>
                <a:gd name="T41" fmla="*/ 0 h 80"/>
                <a:gd name="T42" fmla="*/ 0 w 461"/>
                <a:gd name="T43" fmla="*/ 0 h 80"/>
                <a:gd name="T44" fmla="*/ 0 w 461"/>
                <a:gd name="T45" fmla="*/ 0 h 80"/>
                <a:gd name="T46" fmla="*/ 0 w 461"/>
                <a:gd name="T47" fmla="*/ 0 h 80"/>
                <a:gd name="T48" fmla="*/ 0 w 461"/>
                <a:gd name="T49" fmla="*/ 0 h 80"/>
                <a:gd name="T50" fmla="*/ 1 w 461"/>
                <a:gd name="T51" fmla="*/ 0 h 80"/>
                <a:gd name="T52" fmla="*/ 1 w 461"/>
                <a:gd name="T53" fmla="*/ 0 h 80"/>
                <a:gd name="T54" fmla="*/ 1 w 461"/>
                <a:gd name="T55" fmla="*/ 0 h 80"/>
                <a:gd name="T56" fmla="*/ 2 w 461"/>
                <a:gd name="T57" fmla="*/ 0 h 80"/>
                <a:gd name="T58" fmla="*/ 2 w 461"/>
                <a:gd name="T59" fmla="*/ 0 h 80"/>
                <a:gd name="T60" fmla="*/ 3 w 461"/>
                <a:gd name="T61" fmla="*/ 0 h 80"/>
                <a:gd name="T62" fmla="*/ 3 w 461"/>
                <a:gd name="T63" fmla="*/ 0 h 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61"/>
                <a:gd name="T97" fmla="*/ 0 h 80"/>
                <a:gd name="T98" fmla="*/ 461 w 461"/>
                <a:gd name="T99" fmla="*/ 80 h 8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61" h="80">
                  <a:moveTo>
                    <a:pt x="461" y="35"/>
                  </a:moveTo>
                  <a:lnTo>
                    <a:pt x="437" y="72"/>
                  </a:lnTo>
                  <a:lnTo>
                    <a:pt x="424" y="69"/>
                  </a:lnTo>
                  <a:lnTo>
                    <a:pt x="410" y="68"/>
                  </a:lnTo>
                  <a:lnTo>
                    <a:pt x="396" y="67"/>
                  </a:lnTo>
                  <a:lnTo>
                    <a:pt x="382" y="67"/>
                  </a:lnTo>
                  <a:lnTo>
                    <a:pt x="354" y="68"/>
                  </a:lnTo>
                  <a:lnTo>
                    <a:pt x="324" y="69"/>
                  </a:lnTo>
                  <a:lnTo>
                    <a:pt x="262" y="76"/>
                  </a:lnTo>
                  <a:lnTo>
                    <a:pt x="201" y="80"/>
                  </a:lnTo>
                  <a:lnTo>
                    <a:pt x="171" y="80"/>
                  </a:lnTo>
                  <a:lnTo>
                    <a:pt x="141" y="78"/>
                  </a:lnTo>
                  <a:lnTo>
                    <a:pt x="127" y="76"/>
                  </a:lnTo>
                  <a:lnTo>
                    <a:pt x="113" y="74"/>
                  </a:lnTo>
                  <a:lnTo>
                    <a:pt x="100" y="70"/>
                  </a:lnTo>
                  <a:lnTo>
                    <a:pt x="87" y="66"/>
                  </a:lnTo>
                  <a:lnTo>
                    <a:pt x="74" y="61"/>
                  </a:lnTo>
                  <a:lnTo>
                    <a:pt x="62" y="56"/>
                  </a:lnTo>
                  <a:lnTo>
                    <a:pt x="50" y="49"/>
                  </a:lnTo>
                  <a:lnTo>
                    <a:pt x="39" y="42"/>
                  </a:lnTo>
                  <a:lnTo>
                    <a:pt x="29" y="33"/>
                  </a:lnTo>
                  <a:lnTo>
                    <a:pt x="18" y="23"/>
                  </a:lnTo>
                  <a:lnTo>
                    <a:pt x="9" y="12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0" y="3"/>
                  </a:lnTo>
                  <a:lnTo>
                    <a:pt x="180" y="7"/>
                  </a:lnTo>
                  <a:lnTo>
                    <a:pt x="240" y="12"/>
                  </a:lnTo>
                  <a:lnTo>
                    <a:pt x="299" y="17"/>
                  </a:lnTo>
                  <a:lnTo>
                    <a:pt x="355" y="23"/>
                  </a:lnTo>
                  <a:lnTo>
                    <a:pt x="409" y="29"/>
                  </a:lnTo>
                  <a:lnTo>
                    <a:pt x="46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35">
              <a:extLst>
                <a:ext uri="{FF2B5EF4-FFF2-40B4-BE49-F238E27FC236}">
                  <a16:creationId xmlns:a16="http://schemas.microsoft.com/office/drawing/2014/main" id="{17C04C27-6C53-4DE2-8FFB-0FD0C6131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1827"/>
              <a:ext cx="767" cy="179"/>
            </a:xfrm>
            <a:custGeom>
              <a:avLst/>
              <a:gdLst>
                <a:gd name="T0" fmla="*/ 18 w 4138"/>
                <a:gd name="T1" fmla="*/ 1 h 964"/>
                <a:gd name="T2" fmla="*/ 19 w 4138"/>
                <a:gd name="T3" fmla="*/ 1 h 964"/>
                <a:gd name="T4" fmla="*/ 19 w 4138"/>
                <a:gd name="T5" fmla="*/ 2 h 964"/>
                <a:gd name="T6" fmla="*/ 20 w 4138"/>
                <a:gd name="T7" fmla="*/ 3 h 964"/>
                <a:gd name="T8" fmla="*/ 21 w 4138"/>
                <a:gd name="T9" fmla="*/ 3 h 964"/>
                <a:gd name="T10" fmla="*/ 22 w 4138"/>
                <a:gd name="T11" fmla="*/ 4 h 964"/>
                <a:gd name="T12" fmla="*/ 23 w 4138"/>
                <a:gd name="T13" fmla="*/ 4 h 964"/>
                <a:gd name="T14" fmla="*/ 24 w 4138"/>
                <a:gd name="T15" fmla="*/ 5 h 964"/>
                <a:gd name="T16" fmla="*/ 25 w 4138"/>
                <a:gd name="T17" fmla="*/ 5 h 964"/>
                <a:gd name="T18" fmla="*/ 26 w 4138"/>
                <a:gd name="T19" fmla="*/ 6 h 964"/>
                <a:gd name="T20" fmla="*/ 26 w 4138"/>
                <a:gd name="T21" fmla="*/ 6 h 964"/>
                <a:gd name="T22" fmla="*/ 26 w 4138"/>
                <a:gd name="T23" fmla="*/ 6 h 964"/>
                <a:gd name="T24" fmla="*/ 26 w 4138"/>
                <a:gd name="T25" fmla="*/ 6 h 964"/>
                <a:gd name="T26" fmla="*/ 26 w 4138"/>
                <a:gd name="T27" fmla="*/ 6 h 964"/>
                <a:gd name="T28" fmla="*/ 26 w 4138"/>
                <a:gd name="T29" fmla="*/ 6 h 964"/>
                <a:gd name="T30" fmla="*/ 25 w 4138"/>
                <a:gd name="T31" fmla="*/ 6 h 964"/>
                <a:gd name="T32" fmla="*/ 24 w 4138"/>
                <a:gd name="T33" fmla="*/ 5 h 964"/>
                <a:gd name="T34" fmla="*/ 22 w 4138"/>
                <a:gd name="T35" fmla="*/ 5 h 964"/>
                <a:gd name="T36" fmla="*/ 21 w 4138"/>
                <a:gd name="T37" fmla="*/ 4 h 964"/>
                <a:gd name="T38" fmla="*/ 20 w 4138"/>
                <a:gd name="T39" fmla="*/ 3 h 964"/>
                <a:gd name="T40" fmla="*/ 19 w 4138"/>
                <a:gd name="T41" fmla="*/ 2 h 964"/>
                <a:gd name="T42" fmla="*/ 19 w 4138"/>
                <a:gd name="T43" fmla="*/ 2 h 964"/>
                <a:gd name="T44" fmla="*/ 18 w 4138"/>
                <a:gd name="T45" fmla="*/ 1 h 964"/>
                <a:gd name="T46" fmla="*/ 18 w 4138"/>
                <a:gd name="T47" fmla="*/ 1 h 964"/>
                <a:gd name="T48" fmla="*/ 17 w 4138"/>
                <a:gd name="T49" fmla="*/ 1 h 964"/>
                <a:gd name="T50" fmla="*/ 16 w 4138"/>
                <a:gd name="T51" fmla="*/ 1 h 964"/>
                <a:gd name="T52" fmla="*/ 15 w 4138"/>
                <a:gd name="T53" fmla="*/ 1 h 964"/>
                <a:gd name="T54" fmla="*/ 14 w 4138"/>
                <a:gd name="T55" fmla="*/ 1 h 964"/>
                <a:gd name="T56" fmla="*/ 13 w 4138"/>
                <a:gd name="T57" fmla="*/ 1 h 964"/>
                <a:gd name="T58" fmla="*/ 12 w 4138"/>
                <a:gd name="T59" fmla="*/ 1 h 964"/>
                <a:gd name="T60" fmla="*/ 10 w 4138"/>
                <a:gd name="T61" fmla="*/ 1 h 964"/>
                <a:gd name="T62" fmla="*/ 8 w 4138"/>
                <a:gd name="T63" fmla="*/ 1 h 964"/>
                <a:gd name="T64" fmla="*/ 6 w 4138"/>
                <a:gd name="T65" fmla="*/ 1 h 964"/>
                <a:gd name="T66" fmla="*/ 4 w 4138"/>
                <a:gd name="T67" fmla="*/ 1 h 964"/>
                <a:gd name="T68" fmla="*/ 3 w 4138"/>
                <a:gd name="T69" fmla="*/ 1 h 964"/>
                <a:gd name="T70" fmla="*/ 2 w 4138"/>
                <a:gd name="T71" fmla="*/ 1 h 964"/>
                <a:gd name="T72" fmla="*/ 1 w 4138"/>
                <a:gd name="T73" fmla="*/ 1 h 964"/>
                <a:gd name="T74" fmla="*/ 1 w 4138"/>
                <a:gd name="T75" fmla="*/ 1 h 964"/>
                <a:gd name="T76" fmla="*/ 1 w 4138"/>
                <a:gd name="T77" fmla="*/ 1 h 964"/>
                <a:gd name="T78" fmla="*/ 0 w 4138"/>
                <a:gd name="T79" fmla="*/ 1 h 964"/>
                <a:gd name="T80" fmla="*/ 0 w 4138"/>
                <a:gd name="T81" fmla="*/ 1 h 964"/>
                <a:gd name="T82" fmla="*/ 0 w 4138"/>
                <a:gd name="T83" fmla="*/ 1 h 964"/>
                <a:gd name="T84" fmla="*/ 2 w 4138"/>
                <a:gd name="T85" fmla="*/ 1 h 964"/>
                <a:gd name="T86" fmla="*/ 4 w 4138"/>
                <a:gd name="T87" fmla="*/ 1 h 964"/>
                <a:gd name="T88" fmla="*/ 6 w 4138"/>
                <a:gd name="T89" fmla="*/ 1 h 964"/>
                <a:gd name="T90" fmla="*/ 8 w 4138"/>
                <a:gd name="T91" fmla="*/ 1 h 964"/>
                <a:gd name="T92" fmla="*/ 9 w 4138"/>
                <a:gd name="T93" fmla="*/ 1 h 964"/>
                <a:gd name="T94" fmla="*/ 11 w 4138"/>
                <a:gd name="T95" fmla="*/ 1 h 964"/>
                <a:gd name="T96" fmla="*/ 12 w 4138"/>
                <a:gd name="T97" fmla="*/ 1 h 964"/>
                <a:gd name="T98" fmla="*/ 13 w 4138"/>
                <a:gd name="T99" fmla="*/ 1 h 964"/>
                <a:gd name="T100" fmla="*/ 13 w 4138"/>
                <a:gd name="T101" fmla="*/ 1 h 964"/>
                <a:gd name="T102" fmla="*/ 14 w 4138"/>
                <a:gd name="T103" fmla="*/ 1 h 964"/>
                <a:gd name="T104" fmla="*/ 15 w 4138"/>
                <a:gd name="T105" fmla="*/ 0 h 964"/>
                <a:gd name="T106" fmla="*/ 16 w 4138"/>
                <a:gd name="T107" fmla="*/ 0 h 964"/>
                <a:gd name="T108" fmla="*/ 17 w 4138"/>
                <a:gd name="T109" fmla="*/ 0 h 9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138"/>
                <a:gd name="T166" fmla="*/ 0 h 964"/>
                <a:gd name="T167" fmla="*/ 4138 w 4138"/>
                <a:gd name="T168" fmla="*/ 964 h 9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138" h="964">
                  <a:moveTo>
                    <a:pt x="2710" y="28"/>
                  </a:moveTo>
                  <a:lnTo>
                    <a:pt x="2749" y="67"/>
                  </a:lnTo>
                  <a:lnTo>
                    <a:pt x="2788" y="105"/>
                  </a:lnTo>
                  <a:lnTo>
                    <a:pt x="2829" y="143"/>
                  </a:lnTo>
                  <a:lnTo>
                    <a:pt x="2869" y="180"/>
                  </a:lnTo>
                  <a:lnTo>
                    <a:pt x="2910" y="215"/>
                  </a:lnTo>
                  <a:lnTo>
                    <a:pt x="2951" y="251"/>
                  </a:lnTo>
                  <a:lnTo>
                    <a:pt x="2993" y="285"/>
                  </a:lnTo>
                  <a:lnTo>
                    <a:pt x="3035" y="318"/>
                  </a:lnTo>
                  <a:lnTo>
                    <a:pt x="3077" y="350"/>
                  </a:lnTo>
                  <a:lnTo>
                    <a:pt x="3121" y="383"/>
                  </a:lnTo>
                  <a:lnTo>
                    <a:pt x="3164" y="414"/>
                  </a:lnTo>
                  <a:lnTo>
                    <a:pt x="3207" y="444"/>
                  </a:lnTo>
                  <a:lnTo>
                    <a:pt x="3251" y="473"/>
                  </a:lnTo>
                  <a:lnTo>
                    <a:pt x="3295" y="503"/>
                  </a:lnTo>
                  <a:lnTo>
                    <a:pt x="3340" y="531"/>
                  </a:lnTo>
                  <a:lnTo>
                    <a:pt x="3385" y="559"/>
                  </a:lnTo>
                  <a:lnTo>
                    <a:pt x="3430" y="586"/>
                  </a:lnTo>
                  <a:lnTo>
                    <a:pt x="3475" y="613"/>
                  </a:lnTo>
                  <a:lnTo>
                    <a:pt x="3522" y="639"/>
                  </a:lnTo>
                  <a:lnTo>
                    <a:pt x="3567" y="664"/>
                  </a:lnTo>
                  <a:lnTo>
                    <a:pt x="3613" y="689"/>
                  </a:lnTo>
                  <a:lnTo>
                    <a:pt x="3660" y="714"/>
                  </a:lnTo>
                  <a:lnTo>
                    <a:pt x="3707" y="738"/>
                  </a:lnTo>
                  <a:lnTo>
                    <a:pt x="3754" y="762"/>
                  </a:lnTo>
                  <a:lnTo>
                    <a:pt x="3849" y="807"/>
                  </a:lnTo>
                  <a:lnTo>
                    <a:pt x="3945" y="853"/>
                  </a:lnTo>
                  <a:lnTo>
                    <a:pt x="4042" y="895"/>
                  </a:lnTo>
                  <a:lnTo>
                    <a:pt x="4138" y="937"/>
                  </a:lnTo>
                  <a:lnTo>
                    <a:pt x="4133" y="941"/>
                  </a:lnTo>
                  <a:lnTo>
                    <a:pt x="4126" y="945"/>
                  </a:lnTo>
                  <a:lnTo>
                    <a:pt x="4120" y="949"/>
                  </a:lnTo>
                  <a:lnTo>
                    <a:pt x="4113" y="952"/>
                  </a:lnTo>
                  <a:lnTo>
                    <a:pt x="4105" y="955"/>
                  </a:lnTo>
                  <a:lnTo>
                    <a:pt x="4097" y="958"/>
                  </a:lnTo>
                  <a:lnTo>
                    <a:pt x="4089" y="960"/>
                  </a:lnTo>
                  <a:lnTo>
                    <a:pt x="4080" y="962"/>
                  </a:lnTo>
                  <a:lnTo>
                    <a:pt x="4071" y="963"/>
                  </a:lnTo>
                  <a:lnTo>
                    <a:pt x="4062" y="964"/>
                  </a:lnTo>
                  <a:lnTo>
                    <a:pt x="4053" y="964"/>
                  </a:lnTo>
                  <a:lnTo>
                    <a:pt x="4044" y="964"/>
                  </a:lnTo>
                  <a:lnTo>
                    <a:pt x="4034" y="963"/>
                  </a:lnTo>
                  <a:lnTo>
                    <a:pt x="4024" y="961"/>
                  </a:lnTo>
                  <a:lnTo>
                    <a:pt x="4015" y="959"/>
                  </a:lnTo>
                  <a:lnTo>
                    <a:pt x="4006" y="957"/>
                  </a:lnTo>
                  <a:lnTo>
                    <a:pt x="3971" y="943"/>
                  </a:lnTo>
                  <a:lnTo>
                    <a:pt x="3936" y="929"/>
                  </a:lnTo>
                  <a:lnTo>
                    <a:pt x="3901" y="915"/>
                  </a:lnTo>
                  <a:lnTo>
                    <a:pt x="3865" y="900"/>
                  </a:lnTo>
                  <a:lnTo>
                    <a:pt x="3796" y="869"/>
                  </a:lnTo>
                  <a:lnTo>
                    <a:pt x="3727" y="835"/>
                  </a:lnTo>
                  <a:lnTo>
                    <a:pt x="3659" y="801"/>
                  </a:lnTo>
                  <a:lnTo>
                    <a:pt x="3591" y="764"/>
                  </a:lnTo>
                  <a:lnTo>
                    <a:pt x="3525" y="726"/>
                  </a:lnTo>
                  <a:lnTo>
                    <a:pt x="3458" y="686"/>
                  </a:lnTo>
                  <a:lnTo>
                    <a:pt x="3393" y="645"/>
                  </a:lnTo>
                  <a:lnTo>
                    <a:pt x="3328" y="603"/>
                  </a:lnTo>
                  <a:lnTo>
                    <a:pt x="3264" y="559"/>
                  </a:lnTo>
                  <a:lnTo>
                    <a:pt x="3199" y="515"/>
                  </a:lnTo>
                  <a:lnTo>
                    <a:pt x="3137" y="469"/>
                  </a:lnTo>
                  <a:lnTo>
                    <a:pt x="3073" y="423"/>
                  </a:lnTo>
                  <a:lnTo>
                    <a:pt x="3011" y="376"/>
                  </a:lnTo>
                  <a:lnTo>
                    <a:pt x="2949" y="328"/>
                  </a:lnTo>
                  <a:lnTo>
                    <a:pt x="2933" y="314"/>
                  </a:lnTo>
                  <a:lnTo>
                    <a:pt x="2918" y="300"/>
                  </a:lnTo>
                  <a:lnTo>
                    <a:pt x="2903" y="285"/>
                  </a:lnTo>
                  <a:lnTo>
                    <a:pt x="2889" y="271"/>
                  </a:lnTo>
                  <a:lnTo>
                    <a:pt x="2862" y="240"/>
                  </a:lnTo>
                  <a:lnTo>
                    <a:pt x="2836" y="208"/>
                  </a:lnTo>
                  <a:lnTo>
                    <a:pt x="2810" y="177"/>
                  </a:lnTo>
                  <a:lnTo>
                    <a:pt x="2783" y="147"/>
                  </a:lnTo>
                  <a:lnTo>
                    <a:pt x="2770" y="133"/>
                  </a:lnTo>
                  <a:lnTo>
                    <a:pt x="2756" y="119"/>
                  </a:lnTo>
                  <a:lnTo>
                    <a:pt x="2741" y="104"/>
                  </a:lnTo>
                  <a:lnTo>
                    <a:pt x="2726" y="91"/>
                  </a:lnTo>
                  <a:lnTo>
                    <a:pt x="2666" y="101"/>
                  </a:lnTo>
                  <a:lnTo>
                    <a:pt x="2608" y="109"/>
                  </a:lnTo>
                  <a:lnTo>
                    <a:pt x="2548" y="116"/>
                  </a:lnTo>
                  <a:lnTo>
                    <a:pt x="2489" y="120"/>
                  </a:lnTo>
                  <a:lnTo>
                    <a:pt x="2430" y="124"/>
                  </a:lnTo>
                  <a:lnTo>
                    <a:pt x="2369" y="127"/>
                  </a:lnTo>
                  <a:lnTo>
                    <a:pt x="2310" y="130"/>
                  </a:lnTo>
                  <a:lnTo>
                    <a:pt x="2250" y="132"/>
                  </a:lnTo>
                  <a:lnTo>
                    <a:pt x="2191" y="134"/>
                  </a:lnTo>
                  <a:lnTo>
                    <a:pt x="2131" y="136"/>
                  </a:lnTo>
                  <a:lnTo>
                    <a:pt x="2072" y="139"/>
                  </a:lnTo>
                  <a:lnTo>
                    <a:pt x="2012" y="142"/>
                  </a:lnTo>
                  <a:lnTo>
                    <a:pt x="1954" y="147"/>
                  </a:lnTo>
                  <a:lnTo>
                    <a:pt x="1896" y="152"/>
                  </a:lnTo>
                  <a:lnTo>
                    <a:pt x="1838" y="159"/>
                  </a:lnTo>
                  <a:lnTo>
                    <a:pt x="1781" y="168"/>
                  </a:lnTo>
                  <a:lnTo>
                    <a:pt x="1676" y="173"/>
                  </a:lnTo>
                  <a:lnTo>
                    <a:pt x="1571" y="179"/>
                  </a:lnTo>
                  <a:lnTo>
                    <a:pt x="1467" y="184"/>
                  </a:lnTo>
                  <a:lnTo>
                    <a:pt x="1364" y="189"/>
                  </a:lnTo>
                  <a:lnTo>
                    <a:pt x="1260" y="193"/>
                  </a:lnTo>
                  <a:lnTo>
                    <a:pt x="1156" y="196"/>
                  </a:lnTo>
                  <a:lnTo>
                    <a:pt x="1052" y="199"/>
                  </a:lnTo>
                  <a:lnTo>
                    <a:pt x="949" y="200"/>
                  </a:lnTo>
                  <a:lnTo>
                    <a:pt x="844" y="200"/>
                  </a:lnTo>
                  <a:lnTo>
                    <a:pt x="740" y="198"/>
                  </a:lnTo>
                  <a:lnTo>
                    <a:pt x="688" y="197"/>
                  </a:lnTo>
                  <a:lnTo>
                    <a:pt x="635" y="194"/>
                  </a:lnTo>
                  <a:lnTo>
                    <a:pt x="583" y="192"/>
                  </a:lnTo>
                  <a:lnTo>
                    <a:pt x="530" y="189"/>
                  </a:lnTo>
                  <a:lnTo>
                    <a:pt x="477" y="185"/>
                  </a:lnTo>
                  <a:lnTo>
                    <a:pt x="425" y="180"/>
                  </a:lnTo>
                  <a:lnTo>
                    <a:pt x="371" y="175"/>
                  </a:lnTo>
                  <a:lnTo>
                    <a:pt x="318" y="170"/>
                  </a:lnTo>
                  <a:lnTo>
                    <a:pt x="264" y="164"/>
                  </a:lnTo>
                  <a:lnTo>
                    <a:pt x="211" y="156"/>
                  </a:lnTo>
                  <a:lnTo>
                    <a:pt x="158" y="149"/>
                  </a:lnTo>
                  <a:lnTo>
                    <a:pt x="103" y="140"/>
                  </a:lnTo>
                  <a:lnTo>
                    <a:pt x="99" y="135"/>
                  </a:lnTo>
                  <a:lnTo>
                    <a:pt x="93" y="130"/>
                  </a:lnTo>
                  <a:lnTo>
                    <a:pt x="88" y="126"/>
                  </a:lnTo>
                  <a:lnTo>
                    <a:pt x="82" y="123"/>
                  </a:lnTo>
                  <a:lnTo>
                    <a:pt x="69" y="119"/>
                  </a:lnTo>
                  <a:lnTo>
                    <a:pt x="55" y="115"/>
                  </a:lnTo>
                  <a:lnTo>
                    <a:pt x="40" y="112"/>
                  </a:lnTo>
                  <a:lnTo>
                    <a:pt x="26" y="108"/>
                  </a:lnTo>
                  <a:lnTo>
                    <a:pt x="19" y="106"/>
                  </a:lnTo>
                  <a:lnTo>
                    <a:pt x="13" y="103"/>
                  </a:lnTo>
                  <a:lnTo>
                    <a:pt x="6" y="99"/>
                  </a:lnTo>
                  <a:lnTo>
                    <a:pt x="0" y="95"/>
                  </a:lnTo>
                  <a:lnTo>
                    <a:pt x="62" y="94"/>
                  </a:lnTo>
                  <a:lnTo>
                    <a:pt x="124" y="93"/>
                  </a:lnTo>
                  <a:lnTo>
                    <a:pt x="187" y="93"/>
                  </a:lnTo>
                  <a:lnTo>
                    <a:pt x="249" y="94"/>
                  </a:lnTo>
                  <a:lnTo>
                    <a:pt x="373" y="98"/>
                  </a:lnTo>
                  <a:lnTo>
                    <a:pt x="498" y="103"/>
                  </a:lnTo>
                  <a:lnTo>
                    <a:pt x="622" y="109"/>
                  </a:lnTo>
                  <a:lnTo>
                    <a:pt x="746" y="117"/>
                  </a:lnTo>
                  <a:lnTo>
                    <a:pt x="870" y="124"/>
                  </a:lnTo>
                  <a:lnTo>
                    <a:pt x="994" y="130"/>
                  </a:lnTo>
                  <a:lnTo>
                    <a:pt x="1118" y="135"/>
                  </a:lnTo>
                  <a:lnTo>
                    <a:pt x="1242" y="139"/>
                  </a:lnTo>
                  <a:lnTo>
                    <a:pt x="1304" y="140"/>
                  </a:lnTo>
                  <a:lnTo>
                    <a:pt x="1367" y="140"/>
                  </a:lnTo>
                  <a:lnTo>
                    <a:pt x="1429" y="140"/>
                  </a:lnTo>
                  <a:lnTo>
                    <a:pt x="1492" y="139"/>
                  </a:lnTo>
                  <a:lnTo>
                    <a:pt x="1554" y="137"/>
                  </a:lnTo>
                  <a:lnTo>
                    <a:pt x="1618" y="134"/>
                  </a:lnTo>
                  <a:lnTo>
                    <a:pt x="1680" y="130"/>
                  </a:lnTo>
                  <a:lnTo>
                    <a:pt x="1743" y="125"/>
                  </a:lnTo>
                  <a:lnTo>
                    <a:pt x="1806" y="119"/>
                  </a:lnTo>
                  <a:lnTo>
                    <a:pt x="1869" y="111"/>
                  </a:lnTo>
                  <a:lnTo>
                    <a:pt x="1933" y="102"/>
                  </a:lnTo>
                  <a:lnTo>
                    <a:pt x="1997" y="91"/>
                  </a:lnTo>
                  <a:lnTo>
                    <a:pt x="2018" y="92"/>
                  </a:lnTo>
                  <a:lnTo>
                    <a:pt x="2038" y="93"/>
                  </a:lnTo>
                  <a:lnTo>
                    <a:pt x="2059" y="92"/>
                  </a:lnTo>
                  <a:lnTo>
                    <a:pt x="2079" y="92"/>
                  </a:lnTo>
                  <a:lnTo>
                    <a:pt x="2120" y="89"/>
                  </a:lnTo>
                  <a:lnTo>
                    <a:pt x="2162" y="84"/>
                  </a:lnTo>
                  <a:lnTo>
                    <a:pt x="2202" y="79"/>
                  </a:lnTo>
                  <a:lnTo>
                    <a:pt x="2243" y="72"/>
                  </a:lnTo>
                  <a:lnTo>
                    <a:pt x="2285" y="64"/>
                  </a:lnTo>
                  <a:lnTo>
                    <a:pt x="2325" y="56"/>
                  </a:lnTo>
                  <a:lnTo>
                    <a:pt x="2407" y="39"/>
                  </a:lnTo>
                  <a:lnTo>
                    <a:pt x="2489" y="23"/>
                  </a:lnTo>
                  <a:lnTo>
                    <a:pt x="2530" y="15"/>
                  </a:lnTo>
                  <a:lnTo>
                    <a:pt x="2571" y="9"/>
                  </a:lnTo>
                  <a:lnTo>
                    <a:pt x="2612" y="4"/>
                  </a:lnTo>
                  <a:lnTo>
                    <a:pt x="2653" y="0"/>
                  </a:lnTo>
                  <a:lnTo>
                    <a:pt x="271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36">
              <a:extLst>
                <a:ext uri="{FF2B5EF4-FFF2-40B4-BE49-F238E27FC236}">
                  <a16:creationId xmlns:a16="http://schemas.microsoft.com/office/drawing/2014/main" id="{C64AB28F-71C0-47F6-A43C-FE8646C60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1864"/>
              <a:ext cx="398" cy="172"/>
            </a:xfrm>
            <a:custGeom>
              <a:avLst/>
              <a:gdLst>
                <a:gd name="T0" fmla="*/ 5 w 2150"/>
                <a:gd name="T1" fmla="*/ 0 h 925"/>
                <a:gd name="T2" fmla="*/ 5 w 2150"/>
                <a:gd name="T3" fmla="*/ 1 h 925"/>
                <a:gd name="T4" fmla="*/ 6 w 2150"/>
                <a:gd name="T5" fmla="*/ 1 h 925"/>
                <a:gd name="T6" fmla="*/ 6 w 2150"/>
                <a:gd name="T7" fmla="*/ 1 h 925"/>
                <a:gd name="T8" fmla="*/ 6 w 2150"/>
                <a:gd name="T9" fmla="*/ 2 h 925"/>
                <a:gd name="T10" fmla="*/ 7 w 2150"/>
                <a:gd name="T11" fmla="*/ 2 h 925"/>
                <a:gd name="T12" fmla="*/ 7 w 2150"/>
                <a:gd name="T13" fmla="*/ 2 h 925"/>
                <a:gd name="T14" fmla="*/ 8 w 2150"/>
                <a:gd name="T15" fmla="*/ 3 h 925"/>
                <a:gd name="T16" fmla="*/ 8 w 2150"/>
                <a:gd name="T17" fmla="*/ 3 h 925"/>
                <a:gd name="T18" fmla="*/ 9 w 2150"/>
                <a:gd name="T19" fmla="*/ 3 h 925"/>
                <a:gd name="T20" fmla="*/ 9 w 2150"/>
                <a:gd name="T21" fmla="*/ 4 h 925"/>
                <a:gd name="T22" fmla="*/ 9 w 2150"/>
                <a:gd name="T23" fmla="*/ 4 h 925"/>
                <a:gd name="T24" fmla="*/ 10 w 2150"/>
                <a:gd name="T25" fmla="*/ 4 h 925"/>
                <a:gd name="T26" fmla="*/ 10 w 2150"/>
                <a:gd name="T27" fmla="*/ 4 h 925"/>
                <a:gd name="T28" fmla="*/ 11 w 2150"/>
                <a:gd name="T29" fmla="*/ 4 h 925"/>
                <a:gd name="T30" fmla="*/ 11 w 2150"/>
                <a:gd name="T31" fmla="*/ 5 h 925"/>
                <a:gd name="T32" fmla="*/ 12 w 2150"/>
                <a:gd name="T33" fmla="*/ 5 h 925"/>
                <a:gd name="T34" fmla="*/ 12 w 2150"/>
                <a:gd name="T35" fmla="*/ 5 h 925"/>
                <a:gd name="T36" fmla="*/ 12 w 2150"/>
                <a:gd name="T37" fmla="*/ 5 h 925"/>
                <a:gd name="T38" fmla="*/ 13 w 2150"/>
                <a:gd name="T39" fmla="*/ 6 h 925"/>
                <a:gd name="T40" fmla="*/ 13 w 2150"/>
                <a:gd name="T41" fmla="*/ 6 h 925"/>
                <a:gd name="T42" fmla="*/ 12 w 2150"/>
                <a:gd name="T43" fmla="*/ 6 h 925"/>
                <a:gd name="T44" fmla="*/ 11 w 2150"/>
                <a:gd name="T45" fmla="*/ 5 h 925"/>
                <a:gd name="T46" fmla="*/ 10 w 2150"/>
                <a:gd name="T47" fmla="*/ 5 h 925"/>
                <a:gd name="T48" fmla="*/ 9 w 2150"/>
                <a:gd name="T49" fmla="*/ 4 h 925"/>
                <a:gd name="T50" fmla="*/ 8 w 2150"/>
                <a:gd name="T51" fmla="*/ 4 h 925"/>
                <a:gd name="T52" fmla="*/ 7 w 2150"/>
                <a:gd name="T53" fmla="*/ 3 h 925"/>
                <a:gd name="T54" fmla="*/ 7 w 2150"/>
                <a:gd name="T55" fmla="*/ 3 h 925"/>
                <a:gd name="T56" fmla="*/ 6 w 2150"/>
                <a:gd name="T57" fmla="*/ 2 h 925"/>
                <a:gd name="T58" fmla="*/ 6 w 2150"/>
                <a:gd name="T59" fmla="*/ 2 h 925"/>
                <a:gd name="T60" fmla="*/ 5 w 2150"/>
                <a:gd name="T61" fmla="*/ 1 h 925"/>
                <a:gd name="T62" fmla="*/ 5 w 2150"/>
                <a:gd name="T63" fmla="*/ 1 h 925"/>
                <a:gd name="T64" fmla="*/ 5 w 2150"/>
                <a:gd name="T65" fmla="*/ 1 h 925"/>
                <a:gd name="T66" fmla="*/ 4 w 2150"/>
                <a:gd name="T67" fmla="*/ 1 h 925"/>
                <a:gd name="T68" fmla="*/ 4 w 2150"/>
                <a:gd name="T69" fmla="*/ 0 h 925"/>
                <a:gd name="T70" fmla="*/ 4 w 2150"/>
                <a:gd name="T71" fmla="*/ 0 h 925"/>
                <a:gd name="T72" fmla="*/ 4 w 2150"/>
                <a:gd name="T73" fmla="*/ 0 h 925"/>
                <a:gd name="T74" fmla="*/ 3 w 2150"/>
                <a:gd name="T75" fmla="*/ 0 h 925"/>
                <a:gd name="T76" fmla="*/ 3 w 2150"/>
                <a:gd name="T77" fmla="*/ 0 h 925"/>
                <a:gd name="T78" fmla="*/ 2 w 2150"/>
                <a:gd name="T79" fmla="*/ 0 h 925"/>
                <a:gd name="T80" fmla="*/ 1 w 2150"/>
                <a:gd name="T81" fmla="*/ 0 h 925"/>
                <a:gd name="T82" fmla="*/ 1 w 2150"/>
                <a:gd name="T83" fmla="*/ 0 h 925"/>
                <a:gd name="T84" fmla="*/ 0 w 2150"/>
                <a:gd name="T85" fmla="*/ 0 h 925"/>
                <a:gd name="T86" fmla="*/ 1 w 2150"/>
                <a:gd name="T87" fmla="*/ 0 h 925"/>
                <a:gd name="T88" fmla="*/ 1 w 2150"/>
                <a:gd name="T89" fmla="*/ 0 h 925"/>
                <a:gd name="T90" fmla="*/ 2 w 2150"/>
                <a:gd name="T91" fmla="*/ 0 h 925"/>
                <a:gd name="T92" fmla="*/ 3 w 2150"/>
                <a:gd name="T93" fmla="*/ 0 h 925"/>
                <a:gd name="T94" fmla="*/ 3 w 2150"/>
                <a:gd name="T95" fmla="*/ 0 h 925"/>
                <a:gd name="T96" fmla="*/ 4 w 2150"/>
                <a:gd name="T97" fmla="*/ 0 h 925"/>
                <a:gd name="T98" fmla="*/ 4 w 2150"/>
                <a:gd name="T99" fmla="*/ 0 h 9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50"/>
                <a:gd name="T151" fmla="*/ 0 h 925"/>
                <a:gd name="T152" fmla="*/ 2150 w 2150"/>
                <a:gd name="T153" fmla="*/ 925 h 9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50" h="925">
                  <a:moveTo>
                    <a:pt x="752" y="0"/>
                  </a:moveTo>
                  <a:lnTo>
                    <a:pt x="780" y="29"/>
                  </a:lnTo>
                  <a:lnTo>
                    <a:pt x="808" y="58"/>
                  </a:lnTo>
                  <a:lnTo>
                    <a:pt x="836" y="87"/>
                  </a:lnTo>
                  <a:lnTo>
                    <a:pt x="864" y="115"/>
                  </a:lnTo>
                  <a:lnTo>
                    <a:pt x="893" y="143"/>
                  </a:lnTo>
                  <a:lnTo>
                    <a:pt x="924" y="172"/>
                  </a:lnTo>
                  <a:lnTo>
                    <a:pt x="954" y="199"/>
                  </a:lnTo>
                  <a:lnTo>
                    <a:pt x="984" y="226"/>
                  </a:lnTo>
                  <a:lnTo>
                    <a:pt x="1015" y="253"/>
                  </a:lnTo>
                  <a:lnTo>
                    <a:pt x="1047" y="280"/>
                  </a:lnTo>
                  <a:lnTo>
                    <a:pt x="1078" y="307"/>
                  </a:lnTo>
                  <a:lnTo>
                    <a:pt x="1110" y="332"/>
                  </a:lnTo>
                  <a:lnTo>
                    <a:pt x="1142" y="358"/>
                  </a:lnTo>
                  <a:lnTo>
                    <a:pt x="1176" y="383"/>
                  </a:lnTo>
                  <a:lnTo>
                    <a:pt x="1209" y="408"/>
                  </a:lnTo>
                  <a:lnTo>
                    <a:pt x="1242" y="432"/>
                  </a:lnTo>
                  <a:lnTo>
                    <a:pt x="1276" y="456"/>
                  </a:lnTo>
                  <a:lnTo>
                    <a:pt x="1311" y="479"/>
                  </a:lnTo>
                  <a:lnTo>
                    <a:pt x="1345" y="502"/>
                  </a:lnTo>
                  <a:lnTo>
                    <a:pt x="1379" y="525"/>
                  </a:lnTo>
                  <a:lnTo>
                    <a:pt x="1414" y="547"/>
                  </a:lnTo>
                  <a:lnTo>
                    <a:pt x="1450" y="569"/>
                  </a:lnTo>
                  <a:lnTo>
                    <a:pt x="1485" y="589"/>
                  </a:lnTo>
                  <a:lnTo>
                    <a:pt x="1521" y="610"/>
                  </a:lnTo>
                  <a:lnTo>
                    <a:pt x="1556" y="630"/>
                  </a:lnTo>
                  <a:lnTo>
                    <a:pt x="1593" y="650"/>
                  </a:lnTo>
                  <a:lnTo>
                    <a:pt x="1629" y="668"/>
                  </a:lnTo>
                  <a:lnTo>
                    <a:pt x="1665" y="686"/>
                  </a:lnTo>
                  <a:lnTo>
                    <a:pt x="1703" y="704"/>
                  </a:lnTo>
                  <a:lnTo>
                    <a:pt x="1739" y="721"/>
                  </a:lnTo>
                  <a:lnTo>
                    <a:pt x="1776" y="737"/>
                  </a:lnTo>
                  <a:lnTo>
                    <a:pt x="1813" y="753"/>
                  </a:lnTo>
                  <a:lnTo>
                    <a:pt x="1834" y="760"/>
                  </a:lnTo>
                  <a:lnTo>
                    <a:pt x="1857" y="769"/>
                  </a:lnTo>
                  <a:lnTo>
                    <a:pt x="1878" y="779"/>
                  </a:lnTo>
                  <a:lnTo>
                    <a:pt x="1899" y="789"/>
                  </a:lnTo>
                  <a:lnTo>
                    <a:pt x="1942" y="809"/>
                  </a:lnTo>
                  <a:lnTo>
                    <a:pt x="1985" y="832"/>
                  </a:lnTo>
                  <a:lnTo>
                    <a:pt x="2026" y="855"/>
                  </a:lnTo>
                  <a:lnTo>
                    <a:pt x="2067" y="878"/>
                  </a:lnTo>
                  <a:lnTo>
                    <a:pt x="2109" y="903"/>
                  </a:lnTo>
                  <a:lnTo>
                    <a:pt x="2150" y="925"/>
                  </a:lnTo>
                  <a:lnTo>
                    <a:pt x="1925" y="914"/>
                  </a:lnTo>
                  <a:lnTo>
                    <a:pt x="1849" y="866"/>
                  </a:lnTo>
                  <a:lnTo>
                    <a:pt x="1770" y="821"/>
                  </a:lnTo>
                  <a:lnTo>
                    <a:pt x="1692" y="775"/>
                  </a:lnTo>
                  <a:lnTo>
                    <a:pt x="1614" y="730"/>
                  </a:lnTo>
                  <a:lnTo>
                    <a:pt x="1535" y="685"/>
                  </a:lnTo>
                  <a:lnTo>
                    <a:pt x="1457" y="639"/>
                  </a:lnTo>
                  <a:lnTo>
                    <a:pt x="1378" y="593"/>
                  </a:lnTo>
                  <a:lnTo>
                    <a:pt x="1301" y="546"/>
                  </a:lnTo>
                  <a:lnTo>
                    <a:pt x="1223" y="497"/>
                  </a:lnTo>
                  <a:lnTo>
                    <a:pt x="1147" y="448"/>
                  </a:lnTo>
                  <a:lnTo>
                    <a:pt x="1109" y="422"/>
                  </a:lnTo>
                  <a:lnTo>
                    <a:pt x="1072" y="395"/>
                  </a:lnTo>
                  <a:lnTo>
                    <a:pt x="1035" y="369"/>
                  </a:lnTo>
                  <a:lnTo>
                    <a:pt x="998" y="342"/>
                  </a:lnTo>
                  <a:lnTo>
                    <a:pt x="962" y="314"/>
                  </a:lnTo>
                  <a:lnTo>
                    <a:pt x="926" y="286"/>
                  </a:lnTo>
                  <a:lnTo>
                    <a:pt x="890" y="256"/>
                  </a:lnTo>
                  <a:lnTo>
                    <a:pt x="855" y="227"/>
                  </a:lnTo>
                  <a:lnTo>
                    <a:pt x="821" y="197"/>
                  </a:lnTo>
                  <a:lnTo>
                    <a:pt x="787" y="166"/>
                  </a:lnTo>
                  <a:lnTo>
                    <a:pt x="753" y="133"/>
                  </a:lnTo>
                  <a:lnTo>
                    <a:pt x="720" y="100"/>
                  </a:lnTo>
                  <a:lnTo>
                    <a:pt x="703" y="92"/>
                  </a:lnTo>
                  <a:lnTo>
                    <a:pt x="686" y="84"/>
                  </a:lnTo>
                  <a:lnTo>
                    <a:pt x="669" y="78"/>
                  </a:lnTo>
                  <a:lnTo>
                    <a:pt x="652" y="72"/>
                  </a:lnTo>
                  <a:lnTo>
                    <a:pt x="635" y="67"/>
                  </a:lnTo>
                  <a:lnTo>
                    <a:pt x="617" y="62"/>
                  </a:lnTo>
                  <a:lnTo>
                    <a:pt x="599" y="58"/>
                  </a:lnTo>
                  <a:lnTo>
                    <a:pt x="581" y="55"/>
                  </a:lnTo>
                  <a:lnTo>
                    <a:pt x="546" y="49"/>
                  </a:lnTo>
                  <a:lnTo>
                    <a:pt x="510" y="46"/>
                  </a:lnTo>
                  <a:lnTo>
                    <a:pt x="473" y="44"/>
                  </a:lnTo>
                  <a:lnTo>
                    <a:pt x="436" y="43"/>
                  </a:lnTo>
                  <a:lnTo>
                    <a:pt x="362" y="45"/>
                  </a:lnTo>
                  <a:lnTo>
                    <a:pt x="285" y="49"/>
                  </a:lnTo>
                  <a:lnTo>
                    <a:pt x="246" y="50"/>
                  </a:lnTo>
                  <a:lnTo>
                    <a:pt x="207" y="52"/>
                  </a:lnTo>
                  <a:lnTo>
                    <a:pt x="168" y="53"/>
                  </a:lnTo>
                  <a:lnTo>
                    <a:pt x="128" y="52"/>
                  </a:lnTo>
                  <a:lnTo>
                    <a:pt x="0" y="52"/>
                  </a:lnTo>
                  <a:lnTo>
                    <a:pt x="47" y="49"/>
                  </a:lnTo>
                  <a:lnTo>
                    <a:pt x="95" y="47"/>
                  </a:lnTo>
                  <a:lnTo>
                    <a:pt x="141" y="44"/>
                  </a:lnTo>
                  <a:lnTo>
                    <a:pt x="188" y="41"/>
                  </a:lnTo>
                  <a:lnTo>
                    <a:pt x="236" y="39"/>
                  </a:lnTo>
                  <a:lnTo>
                    <a:pt x="282" y="36"/>
                  </a:lnTo>
                  <a:lnTo>
                    <a:pt x="329" y="34"/>
                  </a:lnTo>
                  <a:lnTo>
                    <a:pt x="377" y="30"/>
                  </a:lnTo>
                  <a:lnTo>
                    <a:pt x="423" y="27"/>
                  </a:lnTo>
                  <a:lnTo>
                    <a:pt x="470" y="24"/>
                  </a:lnTo>
                  <a:lnTo>
                    <a:pt x="517" y="21"/>
                  </a:lnTo>
                  <a:lnTo>
                    <a:pt x="564" y="17"/>
                  </a:lnTo>
                  <a:lnTo>
                    <a:pt x="611" y="13"/>
                  </a:lnTo>
                  <a:lnTo>
                    <a:pt x="658" y="9"/>
                  </a:lnTo>
                  <a:lnTo>
                    <a:pt x="705" y="5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37">
              <a:extLst>
                <a:ext uri="{FF2B5EF4-FFF2-40B4-BE49-F238E27FC236}">
                  <a16:creationId xmlns:a16="http://schemas.microsoft.com/office/drawing/2014/main" id="{FDD047B4-90AB-494F-BD4A-7B4A0B1A7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1872"/>
              <a:ext cx="250" cy="20"/>
            </a:xfrm>
            <a:custGeom>
              <a:avLst/>
              <a:gdLst>
                <a:gd name="T0" fmla="*/ 9 w 1350"/>
                <a:gd name="T1" fmla="*/ 0 h 111"/>
                <a:gd name="T2" fmla="*/ 8 w 1350"/>
                <a:gd name="T3" fmla="*/ 0 h 111"/>
                <a:gd name="T4" fmla="*/ 8 w 1350"/>
                <a:gd name="T5" fmla="*/ 0 h 111"/>
                <a:gd name="T6" fmla="*/ 7 w 1350"/>
                <a:gd name="T7" fmla="*/ 0 h 111"/>
                <a:gd name="T8" fmla="*/ 7 w 1350"/>
                <a:gd name="T9" fmla="*/ 1 h 111"/>
                <a:gd name="T10" fmla="*/ 6 w 1350"/>
                <a:gd name="T11" fmla="*/ 1 h 111"/>
                <a:gd name="T12" fmla="*/ 6 w 1350"/>
                <a:gd name="T13" fmla="*/ 1 h 111"/>
                <a:gd name="T14" fmla="*/ 5 w 1350"/>
                <a:gd name="T15" fmla="*/ 1 h 111"/>
                <a:gd name="T16" fmla="*/ 5 w 1350"/>
                <a:gd name="T17" fmla="*/ 1 h 111"/>
                <a:gd name="T18" fmla="*/ 4 w 1350"/>
                <a:gd name="T19" fmla="*/ 1 h 111"/>
                <a:gd name="T20" fmla="*/ 4 w 1350"/>
                <a:gd name="T21" fmla="*/ 1 h 111"/>
                <a:gd name="T22" fmla="*/ 3 w 1350"/>
                <a:gd name="T23" fmla="*/ 1 h 111"/>
                <a:gd name="T24" fmla="*/ 3 w 1350"/>
                <a:gd name="T25" fmla="*/ 1 h 111"/>
                <a:gd name="T26" fmla="*/ 2 w 1350"/>
                <a:gd name="T27" fmla="*/ 1 h 111"/>
                <a:gd name="T28" fmla="*/ 2 w 1350"/>
                <a:gd name="T29" fmla="*/ 1 h 111"/>
                <a:gd name="T30" fmla="*/ 2 w 1350"/>
                <a:gd name="T31" fmla="*/ 1 h 111"/>
                <a:gd name="T32" fmla="*/ 1 w 1350"/>
                <a:gd name="T33" fmla="*/ 1 h 111"/>
                <a:gd name="T34" fmla="*/ 1 w 1350"/>
                <a:gd name="T35" fmla="*/ 1 h 111"/>
                <a:gd name="T36" fmla="*/ 1 w 1350"/>
                <a:gd name="T37" fmla="*/ 1 h 111"/>
                <a:gd name="T38" fmla="*/ 1 w 1350"/>
                <a:gd name="T39" fmla="*/ 1 h 111"/>
                <a:gd name="T40" fmla="*/ 1 w 1350"/>
                <a:gd name="T41" fmla="*/ 1 h 111"/>
                <a:gd name="T42" fmla="*/ 0 w 1350"/>
                <a:gd name="T43" fmla="*/ 0 h 111"/>
                <a:gd name="T44" fmla="*/ 1 w 1350"/>
                <a:gd name="T45" fmla="*/ 0 h 111"/>
                <a:gd name="T46" fmla="*/ 1 w 1350"/>
                <a:gd name="T47" fmla="*/ 0 h 111"/>
                <a:gd name="T48" fmla="*/ 2 w 1350"/>
                <a:gd name="T49" fmla="*/ 0 h 111"/>
                <a:gd name="T50" fmla="*/ 2 w 1350"/>
                <a:gd name="T51" fmla="*/ 0 h 111"/>
                <a:gd name="T52" fmla="*/ 3 w 1350"/>
                <a:gd name="T53" fmla="*/ 0 h 111"/>
                <a:gd name="T54" fmla="*/ 3 w 1350"/>
                <a:gd name="T55" fmla="*/ 0 h 111"/>
                <a:gd name="T56" fmla="*/ 4 w 1350"/>
                <a:gd name="T57" fmla="*/ 0 h 111"/>
                <a:gd name="T58" fmla="*/ 4 w 1350"/>
                <a:gd name="T59" fmla="*/ 0 h 111"/>
                <a:gd name="T60" fmla="*/ 5 w 1350"/>
                <a:gd name="T61" fmla="*/ 0 h 111"/>
                <a:gd name="T62" fmla="*/ 5 w 1350"/>
                <a:gd name="T63" fmla="*/ 0 h 111"/>
                <a:gd name="T64" fmla="*/ 6 w 1350"/>
                <a:gd name="T65" fmla="*/ 0 h 111"/>
                <a:gd name="T66" fmla="*/ 6 w 1350"/>
                <a:gd name="T67" fmla="*/ 0 h 111"/>
                <a:gd name="T68" fmla="*/ 7 w 1350"/>
                <a:gd name="T69" fmla="*/ 0 h 111"/>
                <a:gd name="T70" fmla="*/ 7 w 1350"/>
                <a:gd name="T71" fmla="*/ 0 h 111"/>
                <a:gd name="T72" fmla="*/ 7 w 1350"/>
                <a:gd name="T73" fmla="*/ 0 h 111"/>
                <a:gd name="T74" fmla="*/ 8 w 1350"/>
                <a:gd name="T75" fmla="*/ 0 h 111"/>
                <a:gd name="T76" fmla="*/ 8 w 1350"/>
                <a:gd name="T77" fmla="*/ 0 h 111"/>
                <a:gd name="T78" fmla="*/ 8 w 1350"/>
                <a:gd name="T79" fmla="*/ 0 h 111"/>
                <a:gd name="T80" fmla="*/ 8 w 1350"/>
                <a:gd name="T81" fmla="*/ 0 h 111"/>
                <a:gd name="T82" fmla="*/ 9 w 1350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50"/>
                <a:gd name="T127" fmla="*/ 0 h 111"/>
                <a:gd name="T128" fmla="*/ 1350 w 1350"/>
                <a:gd name="T129" fmla="*/ 111 h 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50" h="111">
                  <a:moveTo>
                    <a:pt x="1350" y="52"/>
                  </a:moveTo>
                  <a:lnTo>
                    <a:pt x="1275" y="58"/>
                  </a:lnTo>
                  <a:lnTo>
                    <a:pt x="1199" y="65"/>
                  </a:lnTo>
                  <a:lnTo>
                    <a:pt x="1122" y="72"/>
                  </a:lnTo>
                  <a:lnTo>
                    <a:pt x="1044" y="79"/>
                  </a:lnTo>
                  <a:lnTo>
                    <a:pt x="965" y="86"/>
                  </a:lnTo>
                  <a:lnTo>
                    <a:pt x="885" y="93"/>
                  </a:lnTo>
                  <a:lnTo>
                    <a:pt x="804" y="99"/>
                  </a:lnTo>
                  <a:lnTo>
                    <a:pt x="724" y="104"/>
                  </a:lnTo>
                  <a:lnTo>
                    <a:pt x="643" y="108"/>
                  </a:lnTo>
                  <a:lnTo>
                    <a:pt x="563" y="110"/>
                  </a:lnTo>
                  <a:lnTo>
                    <a:pt x="482" y="111"/>
                  </a:lnTo>
                  <a:lnTo>
                    <a:pt x="402" y="110"/>
                  </a:lnTo>
                  <a:lnTo>
                    <a:pt x="363" y="109"/>
                  </a:lnTo>
                  <a:lnTo>
                    <a:pt x="324" y="107"/>
                  </a:lnTo>
                  <a:lnTo>
                    <a:pt x="285" y="105"/>
                  </a:lnTo>
                  <a:lnTo>
                    <a:pt x="245" y="102"/>
                  </a:lnTo>
                  <a:lnTo>
                    <a:pt x="207" y="99"/>
                  </a:lnTo>
                  <a:lnTo>
                    <a:pt x="169" y="94"/>
                  </a:lnTo>
                  <a:lnTo>
                    <a:pt x="130" y="89"/>
                  </a:lnTo>
                  <a:lnTo>
                    <a:pt x="92" y="84"/>
                  </a:lnTo>
                  <a:lnTo>
                    <a:pt x="0" y="0"/>
                  </a:lnTo>
                  <a:lnTo>
                    <a:pt x="86" y="3"/>
                  </a:lnTo>
                  <a:lnTo>
                    <a:pt x="171" y="7"/>
                  </a:lnTo>
                  <a:lnTo>
                    <a:pt x="255" y="12"/>
                  </a:lnTo>
                  <a:lnTo>
                    <a:pt x="340" y="19"/>
                  </a:lnTo>
                  <a:lnTo>
                    <a:pt x="425" y="26"/>
                  </a:lnTo>
                  <a:lnTo>
                    <a:pt x="508" y="33"/>
                  </a:lnTo>
                  <a:lnTo>
                    <a:pt x="593" y="40"/>
                  </a:lnTo>
                  <a:lnTo>
                    <a:pt x="676" y="47"/>
                  </a:lnTo>
                  <a:lnTo>
                    <a:pt x="760" y="53"/>
                  </a:lnTo>
                  <a:lnTo>
                    <a:pt x="844" y="59"/>
                  </a:lnTo>
                  <a:lnTo>
                    <a:pt x="928" y="63"/>
                  </a:lnTo>
                  <a:lnTo>
                    <a:pt x="1012" y="65"/>
                  </a:lnTo>
                  <a:lnTo>
                    <a:pt x="1054" y="66"/>
                  </a:lnTo>
                  <a:lnTo>
                    <a:pt x="1096" y="66"/>
                  </a:lnTo>
                  <a:lnTo>
                    <a:pt x="1138" y="65"/>
                  </a:lnTo>
                  <a:lnTo>
                    <a:pt x="1180" y="64"/>
                  </a:lnTo>
                  <a:lnTo>
                    <a:pt x="1223" y="62"/>
                  </a:lnTo>
                  <a:lnTo>
                    <a:pt x="1265" y="59"/>
                  </a:lnTo>
                  <a:lnTo>
                    <a:pt x="1307" y="56"/>
                  </a:lnTo>
                  <a:lnTo>
                    <a:pt x="13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38">
              <a:extLst>
                <a:ext uri="{FF2B5EF4-FFF2-40B4-BE49-F238E27FC236}">
                  <a16:creationId xmlns:a16="http://schemas.microsoft.com/office/drawing/2014/main" id="{35C21C88-4279-4F43-883C-760C0146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895"/>
              <a:ext cx="406" cy="28"/>
            </a:xfrm>
            <a:custGeom>
              <a:avLst/>
              <a:gdLst>
                <a:gd name="T0" fmla="*/ 5 w 2193"/>
                <a:gd name="T1" fmla="*/ 1 h 158"/>
                <a:gd name="T2" fmla="*/ 1 w 2193"/>
                <a:gd name="T3" fmla="*/ 1 h 158"/>
                <a:gd name="T4" fmla="*/ 0 w 2193"/>
                <a:gd name="T5" fmla="*/ 0 h 158"/>
                <a:gd name="T6" fmla="*/ 0 w 2193"/>
                <a:gd name="T7" fmla="*/ 0 h 158"/>
                <a:gd name="T8" fmla="*/ 1 w 2193"/>
                <a:gd name="T9" fmla="*/ 0 h 158"/>
                <a:gd name="T10" fmla="*/ 1 w 2193"/>
                <a:gd name="T11" fmla="*/ 0 h 158"/>
                <a:gd name="T12" fmla="*/ 2 w 2193"/>
                <a:gd name="T13" fmla="*/ 0 h 158"/>
                <a:gd name="T14" fmla="*/ 2 w 2193"/>
                <a:gd name="T15" fmla="*/ 1 h 158"/>
                <a:gd name="T16" fmla="*/ 2 w 2193"/>
                <a:gd name="T17" fmla="*/ 1 h 158"/>
                <a:gd name="T18" fmla="*/ 3 w 2193"/>
                <a:gd name="T19" fmla="*/ 1 h 158"/>
                <a:gd name="T20" fmla="*/ 3 w 2193"/>
                <a:gd name="T21" fmla="*/ 1 h 158"/>
                <a:gd name="T22" fmla="*/ 4 w 2193"/>
                <a:gd name="T23" fmla="*/ 1 h 158"/>
                <a:gd name="T24" fmla="*/ 4 w 2193"/>
                <a:gd name="T25" fmla="*/ 1 h 158"/>
                <a:gd name="T26" fmla="*/ 5 w 2193"/>
                <a:gd name="T27" fmla="*/ 1 h 158"/>
                <a:gd name="T28" fmla="*/ 5 w 2193"/>
                <a:gd name="T29" fmla="*/ 1 h 158"/>
                <a:gd name="T30" fmla="*/ 6 w 2193"/>
                <a:gd name="T31" fmla="*/ 1 h 158"/>
                <a:gd name="T32" fmla="*/ 6 w 2193"/>
                <a:gd name="T33" fmla="*/ 1 h 158"/>
                <a:gd name="T34" fmla="*/ 6 w 2193"/>
                <a:gd name="T35" fmla="*/ 0 h 158"/>
                <a:gd name="T36" fmla="*/ 7 w 2193"/>
                <a:gd name="T37" fmla="*/ 0 h 158"/>
                <a:gd name="T38" fmla="*/ 8 w 2193"/>
                <a:gd name="T39" fmla="*/ 0 h 158"/>
                <a:gd name="T40" fmla="*/ 9 w 2193"/>
                <a:gd name="T41" fmla="*/ 0 h 158"/>
                <a:gd name="T42" fmla="*/ 9 w 2193"/>
                <a:gd name="T43" fmla="*/ 0 h 158"/>
                <a:gd name="T44" fmla="*/ 10 w 2193"/>
                <a:gd name="T45" fmla="*/ 0 h 158"/>
                <a:gd name="T46" fmla="*/ 11 w 2193"/>
                <a:gd name="T47" fmla="*/ 0 h 158"/>
                <a:gd name="T48" fmla="*/ 11 w 2193"/>
                <a:gd name="T49" fmla="*/ 0 h 158"/>
                <a:gd name="T50" fmla="*/ 12 w 2193"/>
                <a:gd name="T51" fmla="*/ 0 h 158"/>
                <a:gd name="T52" fmla="*/ 12 w 2193"/>
                <a:gd name="T53" fmla="*/ 0 h 158"/>
                <a:gd name="T54" fmla="*/ 13 w 2193"/>
                <a:gd name="T55" fmla="*/ 0 h 158"/>
                <a:gd name="T56" fmla="*/ 13 w 2193"/>
                <a:gd name="T57" fmla="*/ 0 h 158"/>
                <a:gd name="T58" fmla="*/ 14 w 2193"/>
                <a:gd name="T59" fmla="*/ 0 h 158"/>
                <a:gd name="T60" fmla="*/ 14 w 2193"/>
                <a:gd name="T61" fmla="*/ 0 h 158"/>
                <a:gd name="T62" fmla="*/ 5 w 2193"/>
                <a:gd name="T63" fmla="*/ 1 h 1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93"/>
                <a:gd name="T97" fmla="*/ 0 h 158"/>
                <a:gd name="T98" fmla="*/ 2193 w 2193"/>
                <a:gd name="T99" fmla="*/ 158 h 1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93" h="158">
                  <a:moveTo>
                    <a:pt x="768" y="109"/>
                  </a:moveTo>
                  <a:lnTo>
                    <a:pt x="239" y="158"/>
                  </a:lnTo>
                  <a:lnTo>
                    <a:pt x="0" y="25"/>
                  </a:lnTo>
                  <a:lnTo>
                    <a:pt x="63" y="41"/>
                  </a:lnTo>
                  <a:lnTo>
                    <a:pt x="128" y="54"/>
                  </a:lnTo>
                  <a:lnTo>
                    <a:pt x="192" y="66"/>
                  </a:lnTo>
                  <a:lnTo>
                    <a:pt x="258" y="75"/>
                  </a:lnTo>
                  <a:lnTo>
                    <a:pt x="323" y="82"/>
                  </a:lnTo>
                  <a:lnTo>
                    <a:pt x="390" y="88"/>
                  </a:lnTo>
                  <a:lnTo>
                    <a:pt x="457" y="91"/>
                  </a:lnTo>
                  <a:lnTo>
                    <a:pt x="524" y="94"/>
                  </a:lnTo>
                  <a:lnTo>
                    <a:pt x="592" y="95"/>
                  </a:lnTo>
                  <a:lnTo>
                    <a:pt x="660" y="94"/>
                  </a:lnTo>
                  <a:lnTo>
                    <a:pt x="728" y="93"/>
                  </a:lnTo>
                  <a:lnTo>
                    <a:pt x="797" y="90"/>
                  </a:lnTo>
                  <a:lnTo>
                    <a:pt x="865" y="87"/>
                  </a:lnTo>
                  <a:lnTo>
                    <a:pt x="935" y="82"/>
                  </a:lnTo>
                  <a:lnTo>
                    <a:pt x="1004" y="77"/>
                  </a:lnTo>
                  <a:lnTo>
                    <a:pt x="1074" y="72"/>
                  </a:lnTo>
                  <a:lnTo>
                    <a:pt x="1214" y="59"/>
                  </a:lnTo>
                  <a:lnTo>
                    <a:pt x="1354" y="46"/>
                  </a:lnTo>
                  <a:lnTo>
                    <a:pt x="1494" y="33"/>
                  </a:lnTo>
                  <a:lnTo>
                    <a:pt x="1635" y="20"/>
                  </a:lnTo>
                  <a:lnTo>
                    <a:pt x="1704" y="15"/>
                  </a:lnTo>
                  <a:lnTo>
                    <a:pt x="1775" y="10"/>
                  </a:lnTo>
                  <a:lnTo>
                    <a:pt x="1845" y="6"/>
                  </a:lnTo>
                  <a:lnTo>
                    <a:pt x="1915" y="3"/>
                  </a:lnTo>
                  <a:lnTo>
                    <a:pt x="1984" y="1"/>
                  </a:lnTo>
                  <a:lnTo>
                    <a:pt x="2054" y="0"/>
                  </a:lnTo>
                  <a:lnTo>
                    <a:pt x="2123" y="0"/>
                  </a:lnTo>
                  <a:lnTo>
                    <a:pt x="2193" y="2"/>
                  </a:lnTo>
                  <a:lnTo>
                    <a:pt x="768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39">
              <a:extLst>
                <a:ext uri="{FF2B5EF4-FFF2-40B4-BE49-F238E27FC236}">
                  <a16:creationId xmlns:a16="http://schemas.microsoft.com/office/drawing/2014/main" id="{62F3CE6C-F6EF-49DB-ACE0-61E4DE5E9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895"/>
              <a:ext cx="98" cy="40"/>
            </a:xfrm>
            <a:custGeom>
              <a:avLst/>
              <a:gdLst>
                <a:gd name="T0" fmla="*/ 3 w 528"/>
                <a:gd name="T1" fmla="*/ 1 h 219"/>
                <a:gd name="T2" fmla="*/ 2 w 528"/>
                <a:gd name="T3" fmla="*/ 1 h 219"/>
                <a:gd name="T4" fmla="*/ 2 w 528"/>
                <a:gd name="T5" fmla="*/ 1 h 219"/>
                <a:gd name="T6" fmla="*/ 2 w 528"/>
                <a:gd name="T7" fmla="*/ 1 h 219"/>
                <a:gd name="T8" fmla="*/ 1 w 528"/>
                <a:gd name="T9" fmla="*/ 1 h 219"/>
                <a:gd name="T10" fmla="*/ 1 w 528"/>
                <a:gd name="T11" fmla="*/ 1 h 219"/>
                <a:gd name="T12" fmla="*/ 1 w 528"/>
                <a:gd name="T13" fmla="*/ 1 h 219"/>
                <a:gd name="T14" fmla="*/ 1 w 528"/>
                <a:gd name="T15" fmla="*/ 1 h 219"/>
                <a:gd name="T16" fmla="*/ 1 w 528"/>
                <a:gd name="T17" fmla="*/ 1 h 219"/>
                <a:gd name="T18" fmla="*/ 1 w 528"/>
                <a:gd name="T19" fmla="*/ 0 h 219"/>
                <a:gd name="T20" fmla="*/ 0 w 528"/>
                <a:gd name="T21" fmla="*/ 0 h 219"/>
                <a:gd name="T22" fmla="*/ 0 w 528"/>
                <a:gd name="T23" fmla="*/ 0 h 219"/>
                <a:gd name="T24" fmla="*/ 0 w 528"/>
                <a:gd name="T25" fmla="*/ 0 h 219"/>
                <a:gd name="T26" fmla="*/ 0 w 528"/>
                <a:gd name="T27" fmla="*/ 0 h 219"/>
                <a:gd name="T28" fmla="*/ 0 w 528"/>
                <a:gd name="T29" fmla="*/ 0 h 219"/>
                <a:gd name="T30" fmla="*/ 1 w 528"/>
                <a:gd name="T31" fmla="*/ 0 h 219"/>
                <a:gd name="T32" fmla="*/ 1 w 528"/>
                <a:gd name="T33" fmla="*/ 0 h 219"/>
                <a:gd name="T34" fmla="*/ 2 w 528"/>
                <a:gd name="T35" fmla="*/ 0 h 219"/>
                <a:gd name="T36" fmla="*/ 2 w 528"/>
                <a:gd name="T37" fmla="*/ 1 h 219"/>
                <a:gd name="T38" fmla="*/ 3 w 528"/>
                <a:gd name="T39" fmla="*/ 1 h 219"/>
                <a:gd name="T40" fmla="*/ 3 w 528"/>
                <a:gd name="T41" fmla="*/ 1 h 219"/>
                <a:gd name="T42" fmla="*/ 3 w 528"/>
                <a:gd name="T43" fmla="*/ 1 h 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8"/>
                <a:gd name="T67" fmla="*/ 0 h 219"/>
                <a:gd name="T68" fmla="*/ 528 w 528"/>
                <a:gd name="T69" fmla="*/ 219 h 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8" h="219">
                  <a:moveTo>
                    <a:pt x="528" y="156"/>
                  </a:moveTo>
                  <a:lnTo>
                    <a:pt x="364" y="219"/>
                  </a:lnTo>
                  <a:lnTo>
                    <a:pt x="316" y="196"/>
                  </a:lnTo>
                  <a:lnTo>
                    <a:pt x="268" y="173"/>
                  </a:lnTo>
                  <a:lnTo>
                    <a:pt x="221" y="148"/>
                  </a:lnTo>
                  <a:lnTo>
                    <a:pt x="174" y="122"/>
                  </a:lnTo>
                  <a:lnTo>
                    <a:pt x="151" y="107"/>
                  </a:lnTo>
                  <a:lnTo>
                    <a:pt x="129" y="93"/>
                  </a:lnTo>
                  <a:lnTo>
                    <a:pt x="107" y="79"/>
                  </a:lnTo>
                  <a:lnTo>
                    <a:pt x="85" y="64"/>
                  </a:lnTo>
                  <a:lnTo>
                    <a:pt x="62" y="49"/>
                  </a:lnTo>
                  <a:lnTo>
                    <a:pt x="41" y="33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68" y="15"/>
                  </a:lnTo>
                  <a:lnTo>
                    <a:pt x="134" y="33"/>
                  </a:lnTo>
                  <a:lnTo>
                    <a:pt x="199" y="51"/>
                  </a:lnTo>
                  <a:lnTo>
                    <a:pt x="266" y="71"/>
                  </a:lnTo>
                  <a:lnTo>
                    <a:pt x="331" y="92"/>
                  </a:lnTo>
                  <a:lnTo>
                    <a:pt x="397" y="112"/>
                  </a:lnTo>
                  <a:lnTo>
                    <a:pt x="462" y="135"/>
                  </a:lnTo>
                  <a:lnTo>
                    <a:pt x="528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40">
              <a:extLst>
                <a:ext uri="{FF2B5EF4-FFF2-40B4-BE49-F238E27FC236}">
                  <a16:creationId xmlns:a16="http://schemas.microsoft.com/office/drawing/2014/main" id="{7D612E01-7C89-4FCB-B4F6-834CDF056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" y="1892"/>
              <a:ext cx="388" cy="192"/>
            </a:xfrm>
            <a:custGeom>
              <a:avLst/>
              <a:gdLst>
                <a:gd name="T0" fmla="*/ 4 w 2093"/>
                <a:gd name="T1" fmla="*/ 1 h 1034"/>
                <a:gd name="T2" fmla="*/ 4 w 2093"/>
                <a:gd name="T3" fmla="*/ 1 h 1034"/>
                <a:gd name="T4" fmla="*/ 5 w 2093"/>
                <a:gd name="T5" fmla="*/ 1 h 1034"/>
                <a:gd name="T6" fmla="*/ 5 w 2093"/>
                <a:gd name="T7" fmla="*/ 2 h 1034"/>
                <a:gd name="T8" fmla="*/ 6 w 2093"/>
                <a:gd name="T9" fmla="*/ 2 h 1034"/>
                <a:gd name="T10" fmla="*/ 6 w 2093"/>
                <a:gd name="T11" fmla="*/ 2 h 1034"/>
                <a:gd name="T12" fmla="*/ 7 w 2093"/>
                <a:gd name="T13" fmla="*/ 3 h 1034"/>
                <a:gd name="T14" fmla="*/ 8 w 2093"/>
                <a:gd name="T15" fmla="*/ 3 h 1034"/>
                <a:gd name="T16" fmla="*/ 9 w 2093"/>
                <a:gd name="T17" fmla="*/ 4 h 1034"/>
                <a:gd name="T18" fmla="*/ 9 w 2093"/>
                <a:gd name="T19" fmla="*/ 4 h 1034"/>
                <a:gd name="T20" fmla="*/ 10 w 2093"/>
                <a:gd name="T21" fmla="*/ 5 h 1034"/>
                <a:gd name="T22" fmla="*/ 11 w 2093"/>
                <a:gd name="T23" fmla="*/ 5 h 1034"/>
                <a:gd name="T24" fmla="*/ 12 w 2093"/>
                <a:gd name="T25" fmla="*/ 6 h 1034"/>
                <a:gd name="T26" fmla="*/ 12 w 2093"/>
                <a:gd name="T27" fmla="*/ 6 h 1034"/>
                <a:gd name="T28" fmla="*/ 13 w 2093"/>
                <a:gd name="T29" fmla="*/ 6 h 1034"/>
                <a:gd name="T30" fmla="*/ 13 w 2093"/>
                <a:gd name="T31" fmla="*/ 6 h 1034"/>
                <a:gd name="T32" fmla="*/ 13 w 2093"/>
                <a:gd name="T33" fmla="*/ 6 h 1034"/>
                <a:gd name="T34" fmla="*/ 13 w 2093"/>
                <a:gd name="T35" fmla="*/ 7 h 1034"/>
                <a:gd name="T36" fmla="*/ 12 w 2093"/>
                <a:gd name="T37" fmla="*/ 7 h 1034"/>
                <a:gd name="T38" fmla="*/ 12 w 2093"/>
                <a:gd name="T39" fmla="*/ 6 h 1034"/>
                <a:gd name="T40" fmla="*/ 12 w 2093"/>
                <a:gd name="T41" fmla="*/ 6 h 1034"/>
                <a:gd name="T42" fmla="*/ 11 w 2093"/>
                <a:gd name="T43" fmla="*/ 6 h 1034"/>
                <a:gd name="T44" fmla="*/ 11 w 2093"/>
                <a:gd name="T45" fmla="*/ 6 h 1034"/>
                <a:gd name="T46" fmla="*/ 11 w 2093"/>
                <a:gd name="T47" fmla="*/ 6 h 1034"/>
                <a:gd name="T48" fmla="*/ 11 w 2093"/>
                <a:gd name="T49" fmla="*/ 6 h 1034"/>
                <a:gd name="T50" fmla="*/ 10 w 2093"/>
                <a:gd name="T51" fmla="*/ 5 h 1034"/>
                <a:gd name="T52" fmla="*/ 10 w 2093"/>
                <a:gd name="T53" fmla="*/ 5 h 1034"/>
                <a:gd name="T54" fmla="*/ 9 w 2093"/>
                <a:gd name="T55" fmla="*/ 5 h 1034"/>
                <a:gd name="T56" fmla="*/ 9 w 2093"/>
                <a:gd name="T57" fmla="*/ 4 h 1034"/>
                <a:gd name="T58" fmla="*/ 8 w 2093"/>
                <a:gd name="T59" fmla="*/ 4 h 1034"/>
                <a:gd name="T60" fmla="*/ 7 w 2093"/>
                <a:gd name="T61" fmla="*/ 3 h 1034"/>
                <a:gd name="T62" fmla="*/ 6 w 2093"/>
                <a:gd name="T63" fmla="*/ 2 h 1034"/>
                <a:gd name="T64" fmla="*/ 5 w 2093"/>
                <a:gd name="T65" fmla="*/ 2 h 1034"/>
                <a:gd name="T66" fmla="*/ 5 w 2093"/>
                <a:gd name="T67" fmla="*/ 2 h 1034"/>
                <a:gd name="T68" fmla="*/ 5 w 2093"/>
                <a:gd name="T69" fmla="*/ 2 h 1034"/>
                <a:gd name="T70" fmla="*/ 5 w 2093"/>
                <a:gd name="T71" fmla="*/ 2 h 1034"/>
                <a:gd name="T72" fmla="*/ 2 w 2093"/>
                <a:gd name="T73" fmla="*/ 2 h 1034"/>
                <a:gd name="T74" fmla="*/ 2 w 2093"/>
                <a:gd name="T75" fmla="*/ 1 h 1034"/>
                <a:gd name="T76" fmla="*/ 2 w 2093"/>
                <a:gd name="T77" fmla="*/ 1 h 1034"/>
                <a:gd name="T78" fmla="*/ 2 w 2093"/>
                <a:gd name="T79" fmla="*/ 0 h 1034"/>
                <a:gd name="T80" fmla="*/ 2 w 2093"/>
                <a:gd name="T81" fmla="*/ 0 h 1034"/>
                <a:gd name="T82" fmla="*/ 2 w 2093"/>
                <a:gd name="T83" fmla="*/ 0 h 1034"/>
                <a:gd name="T84" fmla="*/ 0 w 2093"/>
                <a:gd name="T85" fmla="*/ 0 h 1034"/>
                <a:gd name="T86" fmla="*/ 0 w 2093"/>
                <a:gd name="T87" fmla="*/ 0 h 1034"/>
                <a:gd name="T88" fmla="*/ 1 w 2093"/>
                <a:gd name="T89" fmla="*/ 0 h 1034"/>
                <a:gd name="T90" fmla="*/ 2 w 2093"/>
                <a:gd name="T91" fmla="*/ 0 h 1034"/>
                <a:gd name="T92" fmla="*/ 2 w 2093"/>
                <a:gd name="T93" fmla="*/ 0 h 1034"/>
                <a:gd name="T94" fmla="*/ 3 w 2093"/>
                <a:gd name="T95" fmla="*/ 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93"/>
                <a:gd name="T145" fmla="*/ 0 h 1034"/>
                <a:gd name="T146" fmla="*/ 2093 w 2093"/>
                <a:gd name="T147" fmla="*/ 1034 h 10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93" h="1034">
                  <a:moveTo>
                    <a:pt x="604" y="52"/>
                  </a:moveTo>
                  <a:lnTo>
                    <a:pt x="632" y="82"/>
                  </a:lnTo>
                  <a:lnTo>
                    <a:pt x="660" y="112"/>
                  </a:lnTo>
                  <a:lnTo>
                    <a:pt x="691" y="141"/>
                  </a:lnTo>
                  <a:lnTo>
                    <a:pt x="720" y="169"/>
                  </a:lnTo>
                  <a:lnTo>
                    <a:pt x="751" y="196"/>
                  </a:lnTo>
                  <a:lnTo>
                    <a:pt x="782" y="222"/>
                  </a:lnTo>
                  <a:lnTo>
                    <a:pt x="815" y="247"/>
                  </a:lnTo>
                  <a:lnTo>
                    <a:pt x="847" y="273"/>
                  </a:lnTo>
                  <a:lnTo>
                    <a:pt x="880" y="298"/>
                  </a:lnTo>
                  <a:lnTo>
                    <a:pt x="914" y="321"/>
                  </a:lnTo>
                  <a:lnTo>
                    <a:pt x="947" y="345"/>
                  </a:lnTo>
                  <a:lnTo>
                    <a:pt x="983" y="368"/>
                  </a:lnTo>
                  <a:lnTo>
                    <a:pt x="1052" y="413"/>
                  </a:lnTo>
                  <a:lnTo>
                    <a:pt x="1124" y="457"/>
                  </a:lnTo>
                  <a:lnTo>
                    <a:pt x="1195" y="500"/>
                  </a:lnTo>
                  <a:lnTo>
                    <a:pt x="1268" y="542"/>
                  </a:lnTo>
                  <a:lnTo>
                    <a:pt x="1341" y="583"/>
                  </a:lnTo>
                  <a:lnTo>
                    <a:pt x="1414" y="626"/>
                  </a:lnTo>
                  <a:lnTo>
                    <a:pt x="1487" y="668"/>
                  </a:lnTo>
                  <a:lnTo>
                    <a:pt x="1558" y="711"/>
                  </a:lnTo>
                  <a:lnTo>
                    <a:pt x="1628" y="756"/>
                  </a:lnTo>
                  <a:lnTo>
                    <a:pt x="1697" y="801"/>
                  </a:lnTo>
                  <a:lnTo>
                    <a:pt x="1748" y="824"/>
                  </a:lnTo>
                  <a:lnTo>
                    <a:pt x="1799" y="847"/>
                  </a:lnTo>
                  <a:lnTo>
                    <a:pt x="1849" y="872"/>
                  </a:lnTo>
                  <a:lnTo>
                    <a:pt x="1900" y="897"/>
                  </a:lnTo>
                  <a:lnTo>
                    <a:pt x="1949" y="923"/>
                  </a:lnTo>
                  <a:lnTo>
                    <a:pt x="1998" y="950"/>
                  </a:lnTo>
                  <a:lnTo>
                    <a:pt x="2047" y="979"/>
                  </a:lnTo>
                  <a:lnTo>
                    <a:pt x="2093" y="1010"/>
                  </a:lnTo>
                  <a:lnTo>
                    <a:pt x="2069" y="1019"/>
                  </a:lnTo>
                  <a:lnTo>
                    <a:pt x="2045" y="1026"/>
                  </a:lnTo>
                  <a:lnTo>
                    <a:pt x="2021" y="1031"/>
                  </a:lnTo>
                  <a:lnTo>
                    <a:pt x="1999" y="1033"/>
                  </a:lnTo>
                  <a:lnTo>
                    <a:pt x="1977" y="1034"/>
                  </a:lnTo>
                  <a:lnTo>
                    <a:pt x="1955" y="1034"/>
                  </a:lnTo>
                  <a:lnTo>
                    <a:pt x="1934" y="1032"/>
                  </a:lnTo>
                  <a:lnTo>
                    <a:pt x="1913" y="1028"/>
                  </a:lnTo>
                  <a:lnTo>
                    <a:pt x="1893" y="1023"/>
                  </a:lnTo>
                  <a:lnTo>
                    <a:pt x="1872" y="1016"/>
                  </a:lnTo>
                  <a:lnTo>
                    <a:pt x="1853" y="1009"/>
                  </a:lnTo>
                  <a:lnTo>
                    <a:pt x="1833" y="1000"/>
                  </a:lnTo>
                  <a:lnTo>
                    <a:pt x="1814" y="989"/>
                  </a:lnTo>
                  <a:lnTo>
                    <a:pt x="1795" y="979"/>
                  </a:lnTo>
                  <a:lnTo>
                    <a:pt x="1777" y="967"/>
                  </a:lnTo>
                  <a:lnTo>
                    <a:pt x="1759" y="955"/>
                  </a:lnTo>
                  <a:lnTo>
                    <a:pt x="1721" y="930"/>
                  </a:lnTo>
                  <a:lnTo>
                    <a:pt x="1686" y="903"/>
                  </a:lnTo>
                  <a:lnTo>
                    <a:pt x="1650" y="875"/>
                  </a:lnTo>
                  <a:lnTo>
                    <a:pt x="1613" y="847"/>
                  </a:lnTo>
                  <a:lnTo>
                    <a:pt x="1577" y="821"/>
                  </a:lnTo>
                  <a:lnTo>
                    <a:pt x="1541" y="797"/>
                  </a:lnTo>
                  <a:lnTo>
                    <a:pt x="1522" y="786"/>
                  </a:lnTo>
                  <a:lnTo>
                    <a:pt x="1504" y="775"/>
                  </a:lnTo>
                  <a:lnTo>
                    <a:pt x="1484" y="766"/>
                  </a:lnTo>
                  <a:lnTo>
                    <a:pt x="1465" y="758"/>
                  </a:lnTo>
                  <a:lnTo>
                    <a:pt x="1379" y="700"/>
                  </a:lnTo>
                  <a:lnTo>
                    <a:pt x="1292" y="642"/>
                  </a:lnTo>
                  <a:lnTo>
                    <a:pt x="1206" y="583"/>
                  </a:lnTo>
                  <a:lnTo>
                    <a:pt x="1121" y="525"/>
                  </a:lnTo>
                  <a:lnTo>
                    <a:pt x="1035" y="466"/>
                  </a:lnTo>
                  <a:lnTo>
                    <a:pt x="950" y="408"/>
                  </a:lnTo>
                  <a:lnTo>
                    <a:pt x="863" y="350"/>
                  </a:lnTo>
                  <a:lnTo>
                    <a:pt x="776" y="293"/>
                  </a:lnTo>
                  <a:lnTo>
                    <a:pt x="765" y="277"/>
                  </a:lnTo>
                  <a:lnTo>
                    <a:pt x="754" y="262"/>
                  </a:lnTo>
                  <a:lnTo>
                    <a:pt x="748" y="256"/>
                  </a:lnTo>
                  <a:lnTo>
                    <a:pt x="741" y="250"/>
                  </a:lnTo>
                  <a:lnTo>
                    <a:pt x="736" y="249"/>
                  </a:lnTo>
                  <a:lnTo>
                    <a:pt x="732" y="248"/>
                  </a:lnTo>
                  <a:lnTo>
                    <a:pt x="726" y="248"/>
                  </a:lnTo>
                  <a:lnTo>
                    <a:pt x="721" y="248"/>
                  </a:lnTo>
                  <a:lnTo>
                    <a:pt x="352" y="289"/>
                  </a:lnTo>
                  <a:lnTo>
                    <a:pt x="344" y="137"/>
                  </a:lnTo>
                  <a:lnTo>
                    <a:pt x="336" y="112"/>
                  </a:lnTo>
                  <a:lnTo>
                    <a:pt x="327" y="85"/>
                  </a:lnTo>
                  <a:lnTo>
                    <a:pt x="324" y="78"/>
                  </a:lnTo>
                  <a:lnTo>
                    <a:pt x="320" y="72"/>
                  </a:lnTo>
                  <a:lnTo>
                    <a:pt x="317" y="66"/>
                  </a:lnTo>
                  <a:lnTo>
                    <a:pt x="312" y="60"/>
                  </a:lnTo>
                  <a:lnTo>
                    <a:pt x="307" y="54"/>
                  </a:lnTo>
                  <a:lnTo>
                    <a:pt x="302" y="49"/>
                  </a:lnTo>
                  <a:lnTo>
                    <a:pt x="296" y="44"/>
                  </a:lnTo>
                  <a:lnTo>
                    <a:pt x="289" y="40"/>
                  </a:lnTo>
                  <a:lnTo>
                    <a:pt x="0" y="17"/>
                  </a:lnTo>
                  <a:lnTo>
                    <a:pt x="31" y="12"/>
                  </a:lnTo>
                  <a:lnTo>
                    <a:pt x="63" y="9"/>
                  </a:lnTo>
                  <a:lnTo>
                    <a:pt x="95" y="5"/>
                  </a:lnTo>
                  <a:lnTo>
                    <a:pt x="127" y="3"/>
                  </a:lnTo>
                  <a:lnTo>
                    <a:pt x="193" y="1"/>
                  </a:lnTo>
                  <a:lnTo>
                    <a:pt x="259" y="0"/>
                  </a:lnTo>
                  <a:lnTo>
                    <a:pt x="326" y="0"/>
                  </a:lnTo>
                  <a:lnTo>
                    <a:pt x="391" y="2"/>
                  </a:lnTo>
                  <a:lnTo>
                    <a:pt x="455" y="5"/>
                  </a:lnTo>
                  <a:lnTo>
                    <a:pt x="516" y="9"/>
                  </a:lnTo>
                  <a:lnTo>
                    <a:pt x="6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41">
              <a:extLst>
                <a:ext uri="{FF2B5EF4-FFF2-40B4-BE49-F238E27FC236}">
                  <a16:creationId xmlns:a16="http://schemas.microsoft.com/office/drawing/2014/main" id="{B616EC8F-C43D-4F55-BA65-8FD51F823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913"/>
              <a:ext cx="489" cy="40"/>
            </a:xfrm>
            <a:custGeom>
              <a:avLst/>
              <a:gdLst>
                <a:gd name="T0" fmla="*/ 17 w 2639"/>
                <a:gd name="T1" fmla="*/ 0 h 217"/>
                <a:gd name="T2" fmla="*/ 17 w 2639"/>
                <a:gd name="T3" fmla="*/ 0 h 217"/>
                <a:gd name="T4" fmla="*/ 17 w 2639"/>
                <a:gd name="T5" fmla="*/ 1 h 217"/>
                <a:gd name="T6" fmla="*/ 17 w 2639"/>
                <a:gd name="T7" fmla="*/ 1 h 217"/>
                <a:gd name="T8" fmla="*/ 17 w 2639"/>
                <a:gd name="T9" fmla="*/ 1 h 217"/>
                <a:gd name="T10" fmla="*/ 17 w 2639"/>
                <a:gd name="T11" fmla="*/ 1 h 217"/>
                <a:gd name="T12" fmla="*/ 16 w 2639"/>
                <a:gd name="T13" fmla="*/ 1 h 217"/>
                <a:gd name="T14" fmla="*/ 16 w 2639"/>
                <a:gd name="T15" fmla="*/ 1 h 217"/>
                <a:gd name="T16" fmla="*/ 16 w 2639"/>
                <a:gd name="T17" fmla="*/ 1 h 217"/>
                <a:gd name="T18" fmla="*/ 16 w 2639"/>
                <a:gd name="T19" fmla="*/ 1 h 217"/>
                <a:gd name="T20" fmla="*/ 16 w 2639"/>
                <a:gd name="T21" fmla="*/ 1 h 217"/>
                <a:gd name="T22" fmla="*/ 16 w 2639"/>
                <a:gd name="T23" fmla="*/ 1 h 217"/>
                <a:gd name="T24" fmla="*/ 16 w 2639"/>
                <a:gd name="T25" fmla="*/ 1 h 217"/>
                <a:gd name="T26" fmla="*/ 16 w 2639"/>
                <a:gd name="T27" fmla="*/ 1 h 217"/>
                <a:gd name="T28" fmla="*/ 16 w 2639"/>
                <a:gd name="T29" fmla="*/ 1 h 217"/>
                <a:gd name="T30" fmla="*/ 16 w 2639"/>
                <a:gd name="T31" fmla="*/ 0 h 217"/>
                <a:gd name="T32" fmla="*/ 16 w 2639"/>
                <a:gd name="T33" fmla="*/ 0 h 217"/>
                <a:gd name="T34" fmla="*/ 15 w 2639"/>
                <a:gd name="T35" fmla="*/ 0 h 217"/>
                <a:gd name="T36" fmla="*/ 15 w 2639"/>
                <a:gd name="T37" fmla="*/ 0 h 217"/>
                <a:gd name="T38" fmla="*/ 14 w 2639"/>
                <a:gd name="T39" fmla="*/ 0 h 217"/>
                <a:gd name="T40" fmla="*/ 13 w 2639"/>
                <a:gd name="T41" fmla="*/ 1 h 217"/>
                <a:gd name="T42" fmla="*/ 13 w 2639"/>
                <a:gd name="T43" fmla="*/ 1 h 217"/>
                <a:gd name="T44" fmla="*/ 12 w 2639"/>
                <a:gd name="T45" fmla="*/ 1 h 217"/>
                <a:gd name="T46" fmla="*/ 12 w 2639"/>
                <a:gd name="T47" fmla="*/ 1 h 217"/>
                <a:gd name="T48" fmla="*/ 11 w 2639"/>
                <a:gd name="T49" fmla="*/ 1 h 217"/>
                <a:gd name="T50" fmla="*/ 10 w 2639"/>
                <a:gd name="T51" fmla="*/ 1 h 217"/>
                <a:gd name="T52" fmla="*/ 10 w 2639"/>
                <a:gd name="T53" fmla="*/ 1 h 217"/>
                <a:gd name="T54" fmla="*/ 8 w 2639"/>
                <a:gd name="T55" fmla="*/ 1 h 217"/>
                <a:gd name="T56" fmla="*/ 7 w 2639"/>
                <a:gd name="T57" fmla="*/ 1 h 217"/>
                <a:gd name="T58" fmla="*/ 6 w 2639"/>
                <a:gd name="T59" fmla="*/ 1 h 217"/>
                <a:gd name="T60" fmla="*/ 5 w 2639"/>
                <a:gd name="T61" fmla="*/ 1 h 217"/>
                <a:gd name="T62" fmla="*/ 4 w 2639"/>
                <a:gd name="T63" fmla="*/ 1 h 217"/>
                <a:gd name="T64" fmla="*/ 4 w 2639"/>
                <a:gd name="T65" fmla="*/ 1 h 217"/>
                <a:gd name="T66" fmla="*/ 3 w 2639"/>
                <a:gd name="T67" fmla="*/ 1 h 217"/>
                <a:gd name="T68" fmla="*/ 2 w 2639"/>
                <a:gd name="T69" fmla="*/ 1 h 217"/>
                <a:gd name="T70" fmla="*/ 1 w 2639"/>
                <a:gd name="T71" fmla="*/ 1 h 217"/>
                <a:gd name="T72" fmla="*/ 0 w 2639"/>
                <a:gd name="T73" fmla="*/ 1 h 217"/>
                <a:gd name="T74" fmla="*/ 0 w 2639"/>
                <a:gd name="T75" fmla="*/ 1 h 217"/>
                <a:gd name="T76" fmla="*/ 0 w 2639"/>
                <a:gd name="T77" fmla="*/ 1 h 217"/>
                <a:gd name="T78" fmla="*/ 1 w 2639"/>
                <a:gd name="T79" fmla="*/ 1 h 217"/>
                <a:gd name="T80" fmla="*/ 3 w 2639"/>
                <a:gd name="T81" fmla="*/ 1 h 217"/>
                <a:gd name="T82" fmla="*/ 5 w 2639"/>
                <a:gd name="T83" fmla="*/ 1 h 217"/>
                <a:gd name="T84" fmla="*/ 6 w 2639"/>
                <a:gd name="T85" fmla="*/ 1 h 217"/>
                <a:gd name="T86" fmla="*/ 8 w 2639"/>
                <a:gd name="T87" fmla="*/ 1 h 217"/>
                <a:gd name="T88" fmla="*/ 10 w 2639"/>
                <a:gd name="T89" fmla="*/ 0 h 217"/>
                <a:gd name="T90" fmla="*/ 12 w 2639"/>
                <a:gd name="T91" fmla="*/ 0 h 217"/>
                <a:gd name="T92" fmla="*/ 14 w 2639"/>
                <a:gd name="T93" fmla="*/ 0 h 217"/>
                <a:gd name="T94" fmla="*/ 17 w 2639"/>
                <a:gd name="T95" fmla="*/ 0 h 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639"/>
                <a:gd name="T145" fmla="*/ 0 h 217"/>
                <a:gd name="T146" fmla="*/ 2639 w 2639"/>
                <a:gd name="T147" fmla="*/ 217 h 2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639" h="217">
                  <a:moveTo>
                    <a:pt x="2618" y="21"/>
                  </a:moveTo>
                  <a:lnTo>
                    <a:pt x="2622" y="30"/>
                  </a:lnTo>
                  <a:lnTo>
                    <a:pt x="2626" y="40"/>
                  </a:lnTo>
                  <a:lnTo>
                    <a:pt x="2629" y="50"/>
                  </a:lnTo>
                  <a:lnTo>
                    <a:pt x="2630" y="59"/>
                  </a:lnTo>
                  <a:lnTo>
                    <a:pt x="2632" y="78"/>
                  </a:lnTo>
                  <a:lnTo>
                    <a:pt x="2632" y="97"/>
                  </a:lnTo>
                  <a:lnTo>
                    <a:pt x="2632" y="116"/>
                  </a:lnTo>
                  <a:lnTo>
                    <a:pt x="2632" y="135"/>
                  </a:lnTo>
                  <a:lnTo>
                    <a:pt x="2632" y="146"/>
                  </a:lnTo>
                  <a:lnTo>
                    <a:pt x="2633" y="156"/>
                  </a:lnTo>
                  <a:lnTo>
                    <a:pt x="2636" y="166"/>
                  </a:lnTo>
                  <a:lnTo>
                    <a:pt x="2639" y="177"/>
                  </a:lnTo>
                  <a:lnTo>
                    <a:pt x="2562" y="177"/>
                  </a:lnTo>
                  <a:lnTo>
                    <a:pt x="2566" y="171"/>
                  </a:lnTo>
                  <a:lnTo>
                    <a:pt x="2568" y="165"/>
                  </a:lnTo>
                  <a:lnTo>
                    <a:pt x="2569" y="160"/>
                  </a:lnTo>
                  <a:lnTo>
                    <a:pt x="2569" y="155"/>
                  </a:lnTo>
                  <a:lnTo>
                    <a:pt x="2568" y="150"/>
                  </a:lnTo>
                  <a:lnTo>
                    <a:pt x="2567" y="145"/>
                  </a:lnTo>
                  <a:lnTo>
                    <a:pt x="2565" y="140"/>
                  </a:lnTo>
                  <a:lnTo>
                    <a:pt x="2562" y="134"/>
                  </a:lnTo>
                  <a:lnTo>
                    <a:pt x="2557" y="124"/>
                  </a:lnTo>
                  <a:lnTo>
                    <a:pt x="2552" y="114"/>
                  </a:lnTo>
                  <a:lnTo>
                    <a:pt x="2550" y="109"/>
                  </a:lnTo>
                  <a:lnTo>
                    <a:pt x="2549" y="104"/>
                  </a:lnTo>
                  <a:lnTo>
                    <a:pt x="2549" y="98"/>
                  </a:lnTo>
                  <a:lnTo>
                    <a:pt x="2550" y="92"/>
                  </a:lnTo>
                  <a:lnTo>
                    <a:pt x="2531" y="86"/>
                  </a:lnTo>
                  <a:lnTo>
                    <a:pt x="2512" y="81"/>
                  </a:lnTo>
                  <a:lnTo>
                    <a:pt x="2492" y="77"/>
                  </a:lnTo>
                  <a:lnTo>
                    <a:pt x="2473" y="73"/>
                  </a:lnTo>
                  <a:lnTo>
                    <a:pt x="2454" y="70"/>
                  </a:lnTo>
                  <a:lnTo>
                    <a:pt x="2435" y="68"/>
                  </a:lnTo>
                  <a:lnTo>
                    <a:pt x="2416" y="66"/>
                  </a:lnTo>
                  <a:lnTo>
                    <a:pt x="2397" y="65"/>
                  </a:lnTo>
                  <a:lnTo>
                    <a:pt x="2357" y="64"/>
                  </a:lnTo>
                  <a:lnTo>
                    <a:pt x="2319" y="65"/>
                  </a:lnTo>
                  <a:lnTo>
                    <a:pt x="2281" y="68"/>
                  </a:lnTo>
                  <a:lnTo>
                    <a:pt x="2242" y="71"/>
                  </a:lnTo>
                  <a:lnTo>
                    <a:pt x="2165" y="81"/>
                  </a:lnTo>
                  <a:lnTo>
                    <a:pt x="2087" y="91"/>
                  </a:lnTo>
                  <a:lnTo>
                    <a:pt x="2049" y="96"/>
                  </a:lnTo>
                  <a:lnTo>
                    <a:pt x="2011" y="100"/>
                  </a:lnTo>
                  <a:lnTo>
                    <a:pt x="1972" y="103"/>
                  </a:lnTo>
                  <a:lnTo>
                    <a:pt x="1933" y="104"/>
                  </a:lnTo>
                  <a:lnTo>
                    <a:pt x="1878" y="104"/>
                  </a:lnTo>
                  <a:lnTo>
                    <a:pt x="1823" y="105"/>
                  </a:lnTo>
                  <a:lnTo>
                    <a:pt x="1768" y="106"/>
                  </a:lnTo>
                  <a:lnTo>
                    <a:pt x="1714" y="109"/>
                  </a:lnTo>
                  <a:lnTo>
                    <a:pt x="1660" y="112"/>
                  </a:lnTo>
                  <a:lnTo>
                    <a:pt x="1606" y="116"/>
                  </a:lnTo>
                  <a:lnTo>
                    <a:pt x="1552" y="120"/>
                  </a:lnTo>
                  <a:lnTo>
                    <a:pt x="1499" y="125"/>
                  </a:lnTo>
                  <a:lnTo>
                    <a:pt x="1392" y="136"/>
                  </a:lnTo>
                  <a:lnTo>
                    <a:pt x="1287" y="149"/>
                  </a:lnTo>
                  <a:lnTo>
                    <a:pt x="1182" y="162"/>
                  </a:lnTo>
                  <a:lnTo>
                    <a:pt x="1077" y="174"/>
                  </a:lnTo>
                  <a:lnTo>
                    <a:pt x="972" y="186"/>
                  </a:lnTo>
                  <a:lnTo>
                    <a:pt x="867" y="197"/>
                  </a:lnTo>
                  <a:lnTo>
                    <a:pt x="816" y="202"/>
                  </a:lnTo>
                  <a:lnTo>
                    <a:pt x="764" y="206"/>
                  </a:lnTo>
                  <a:lnTo>
                    <a:pt x="710" y="210"/>
                  </a:lnTo>
                  <a:lnTo>
                    <a:pt x="658" y="213"/>
                  </a:lnTo>
                  <a:lnTo>
                    <a:pt x="605" y="215"/>
                  </a:lnTo>
                  <a:lnTo>
                    <a:pt x="553" y="217"/>
                  </a:lnTo>
                  <a:lnTo>
                    <a:pt x="500" y="217"/>
                  </a:lnTo>
                  <a:lnTo>
                    <a:pt x="447" y="217"/>
                  </a:lnTo>
                  <a:lnTo>
                    <a:pt x="394" y="216"/>
                  </a:lnTo>
                  <a:lnTo>
                    <a:pt x="340" y="213"/>
                  </a:lnTo>
                  <a:lnTo>
                    <a:pt x="286" y="209"/>
                  </a:lnTo>
                  <a:lnTo>
                    <a:pt x="233" y="205"/>
                  </a:lnTo>
                  <a:lnTo>
                    <a:pt x="0" y="193"/>
                  </a:lnTo>
                  <a:lnTo>
                    <a:pt x="5" y="189"/>
                  </a:lnTo>
                  <a:lnTo>
                    <a:pt x="8" y="186"/>
                  </a:lnTo>
                  <a:lnTo>
                    <a:pt x="9" y="182"/>
                  </a:lnTo>
                  <a:lnTo>
                    <a:pt x="9" y="178"/>
                  </a:lnTo>
                  <a:lnTo>
                    <a:pt x="8" y="170"/>
                  </a:lnTo>
                  <a:lnTo>
                    <a:pt x="8" y="161"/>
                  </a:lnTo>
                  <a:lnTo>
                    <a:pt x="153" y="156"/>
                  </a:lnTo>
                  <a:lnTo>
                    <a:pt x="297" y="151"/>
                  </a:lnTo>
                  <a:lnTo>
                    <a:pt x="440" y="144"/>
                  </a:lnTo>
                  <a:lnTo>
                    <a:pt x="583" y="135"/>
                  </a:lnTo>
                  <a:lnTo>
                    <a:pt x="725" y="126"/>
                  </a:lnTo>
                  <a:lnTo>
                    <a:pt x="867" y="117"/>
                  </a:lnTo>
                  <a:lnTo>
                    <a:pt x="1009" y="106"/>
                  </a:lnTo>
                  <a:lnTo>
                    <a:pt x="1152" y="95"/>
                  </a:lnTo>
                  <a:lnTo>
                    <a:pt x="1295" y="84"/>
                  </a:lnTo>
                  <a:lnTo>
                    <a:pt x="1437" y="72"/>
                  </a:lnTo>
                  <a:lnTo>
                    <a:pt x="1580" y="60"/>
                  </a:lnTo>
                  <a:lnTo>
                    <a:pt x="1723" y="48"/>
                  </a:lnTo>
                  <a:lnTo>
                    <a:pt x="1867" y="36"/>
                  </a:lnTo>
                  <a:lnTo>
                    <a:pt x="2011" y="24"/>
                  </a:lnTo>
                  <a:lnTo>
                    <a:pt x="2156" y="11"/>
                  </a:lnTo>
                  <a:lnTo>
                    <a:pt x="2302" y="0"/>
                  </a:lnTo>
                  <a:lnTo>
                    <a:pt x="261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42">
              <a:extLst>
                <a:ext uri="{FF2B5EF4-FFF2-40B4-BE49-F238E27FC236}">
                  <a16:creationId xmlns:a16="http://schemas.microsoft.com/office/drawing/2014/main" id="{9B85267D-6C1F-4E6E-89F0-576673E21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1941"/>
              <a:ext cx="82" cy="36"/>
            </a:xfrm>
            <a:custGeom>
              <a:avLst/>
              <a:gdLst>
                <a:gd name="T0" fmla="*/ 3 w 444"/>
                <a:gd name="T1" fmla="*/ 1 h 196"/>
                <a:gd name="T2" fmla="*/ 2 w 444"/>
                <a:gd name="T3" fmla="*/ 1 h 196"/>
                <a:gd name="T4" fmla="*/ 0 w 444"/>
                <a:gd name="T5" fmla="*/ 0 h 196"/>
                <a:gd name="T6" fmla="*/ 1 w 444"/>
                <a:gd name="T7" fmla="*/ 0 h 196"/>
                <a:gd name="T8" fmla="*/ 1 w 444"/>
                <a:gd name="T9" fmla="*/ 0 h 196"/>
                <a:gd name="T10" fmla="*/ 1 w 444"/>
                <a:gd name="T11" fmla="*/ 0 h 196"/>
                <a:gd name="T12" fmla="*/ 1 w 444"/>
                <a:gd name="T13" fmla="*/ 0 h 196"/>
                <a:gd name="T14" fmla="*/ 2 w 444"/>
                <a:gd name="T15" fmla="*/ 1 h 196"/>
                <a:gd name="T16" fmla="*/ 2 w 444"/>
                <a:gd name="T17" fmla="*/ 1 h 196"/>
                <a:gd name="T18" fmla="*/ 2 w 444"/>
                <a:gd name="T19" fmla="*/ 1 h 196"/>
                <a:gd name="T20" fmla="*/ 3 w 444"/>
                <a:gd name="T21" fmla="*/ 1 h 196"/>
                <a:gd name="T22" fmla="*/ 3 w 444"/>
                <a:gd name="T23" fmla="*/ 1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4"/>
                <a:gd name="T37" fmla="*/ 0 h 196"/>
                <a:gd name="T38" fmla="*/ 444 w 444"/>
                <a:gd name="T39" fmla="*/ 196 h 1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4" h="196">
                  <a:moveTo>
                    <a:pt x="444" y="168"/>
                  </a:moveTo>
                  <a:lnTo>
                    <a:pt x="351" y="196"/>
                  </a:lnTo>
                  <a:lnTo>
                    <a:pt x="0" y="32"/>
                  </a:lnTo>
                  <a:lnTo>
                    <a:pt x="75" y="0"/>
                  </a:lnTo>
                  <a:lnTo>
                    <a:pt x="121" y="21"/>
                  </a:lnTo>
                  <a:lnTo>
                    <a:pt x="168" y="41"/>
                  </a:lnTo>
                  <a:lnTo>
                    <a:pt x="214" y="61"/>
                  </a:lnTo>
                  <a:lnTo>
                    <a:pt x="260" y="82"/>
                  </a:lnTo>
                  <a:lnTo>
                    <a:pt x="307" y="102"/>
                  </a:lnTo>
                  <a:lnTo>
                    <a:pt x="353" y="124"/>
                  </a:lnTo>
                  <a:lnTo>
                    <a:pt x="399" y="146"/>
                  </a:lnTo>
                  <a:lnTo>
                    <a:pt x="44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43">
              <a:extLst>
                <a:ext uri="{FF2B5EF4-FFF2-40B4-BE49-F238E27FC236}">
                  <a16:creationId xmlns:a16="http://schemas.microsoft.com/office/drawing/2014/main" id="{47227970-A2C3-4BDA-8E7B-581030D9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1943"/>
              <a:ext cx="493" cy="43"/>
            </a:xfrm>
            <a:custGeom>
              <a:avLst/>
              <a:gdLst>
                <a:gd name="T0" fmla="*/ 17 w 2659"/>
                <a:gd name="T1" fmla="*/ 0 h 232"/>
                <a:gd name="T2" fmla="*/ 17 w 2659"/>
                <a:gd name="T3" fmla="*/ 0 h 232"/>
                <a:gd name="T4" fmla="*/ 16 w 2659"/>
                <a:gd name="T5" fmla="*/ 0 h 232"/>
                <a:gd name="T6" fmla="*/ 16 w 2659"/>
                <a:gd name="T7" fmla="*/ 0 h 232"/>
                <a:gd name="T8" fmla="*/ 15 w 2659"/>
                <a:gd name="T9" fmla="*/ 0 h 232"/>
                <a:gd name="T10" fmla="*/ 14 w 2659"/>
                <a:gd name="T11" fmla="*/ 1 h 232"/>
                <a:gd name="T12" fmla="*/ 14 w 2659"/>
                <a:gd name="T13" fmla="*/ 1 h 232"/>
                <a:gd name="T14" fmla="*/ 13 w 2659"/>
                <a:gd name="T15" fmla="*/ 1 h 232"/>
                <a:gd name="T16" fmla="*/ 12 w 2659"/>
                <a:gd name="T17" fmla="*/ 1 h 232"/>
                <a:gd name="T18" fmla="*/ 11 w 2659"/>
                <a:gd name="T19" fmla="*/ 1 h 232"/>
                <a:gd name="T20" fmla="*/ 10 w 2659"/>
                <a:gd name="T21" fmla="*/ 1 h 232"/>
                <a:gd name="T22" fmla="*/ 9 w 2659"/>
                <a:gd name="T23" fmla="*/ 1 h 232"/>
                <a:gd name="T24" fmla="*/ 8 w 2659"/>
                <a:gd name="T25" fmla="*/ 1 h 232"/>
                <a:gd name="T26" fmla="*/ 6 w 2659"/>
                <a:gd name="T27" fmla="*/ 1 h 232"/>
                <a:gd name="T28" fmla="*/ 5 w 2659"/>
                <a:gd name="T29" fmla="*/ 1 h 232"/>
                <a:gd name="T30" fmla="*/ 3 w 2659"/>
                <a:gd name="T31" fmla="*/ 1 h 232"/>
                <a:gd name="T32" fmla="*/ 1 w 2659"/>
                <a:gd name="T33" fmla="*/ 1 h 232"/>
                <a:gd name="T34" fmla="*/ 0 w 2659"/>
                <a:gd name="T35" fmla="*/ 1 h 232"/>
                <a:gd name="T36" fmla="*/ 0 w 2659"/>
                <a:gd name="T37" fmla="*/ 1 h 232"/>
                <a:gd name="T38" fmla="*/ 0 w 2659"/>
                <a:gd name="T39" fmla="*/ 1 h 232"/>
                <a:gd name="T40" fmla="*/ 0 w 2659"/>
                <a:gd name="T41" fmla="*/ 1 h 232"/>
                <a:gd name="T42" fmla="*/ 0 w 2659"/>
                <a:gd name="T43" fmla="*/ 1 h 232"/>
                <a:gd name="T44" fmla="*/ 0 w 2659"/>
                <a:gd name="T45" fmla="*/ 1 h 232"/>
                <a:gd name="T46" fmla="*/ 1 w 2659"/>
                <a:gd name="T47" fmla="*/ 1 h 232"/>
                <a:gd name="T48" fmla="*/ 2 w 2659"/>
                <a:gd name="T49" fmla="*/ 1 h 232"/>
                <a:gd name="T50" fmla="*/ 3 w 2659"/>
                <a:gd name="T51" fmla="*/ 1 h 232"/>
                <a:gd name="T52" fmla="*/ 4 w 2659"/>
                <a:gd name="T53" fmla="*/ 1 h 232"/>
                <a:gd name="T54" fmla="*/ 6 w 2659"/>
                <a:gd name="T55" fmla="*/ 1 h 232"/>
                <a:gd name="T56" fmla="*/ 7 w 2659"/>
                <a:gd name="T57" fmla="*/ 1 h 232"/>
                <a:gd name="T58" fmla="*/ 8 w 2659"/>
                <a:gd name="T59" fmla="*/ 1 h 232"/>
                <a:gd name="T60" fmla="*/ 9 w 2659"/>
                <a:gd name="T61" fmla="*/ 1 h 232"/>
                <a:gd name="T62" fmla="*/ 10 w 2659"/>
                <a:gd name="T63" fmla="*/ 1 h 232"/>
                <a:gd name="T64" fmla="*/ 11 w 2659"/>
                <a:gd name="T65" fmla="*/ 1 h 232"/>
                <a:gd name="T66" fmla="*/ 12 w 2659"/>
                <a:gd name="T67" fmla="*/ 0 h 232"/>
                <a:gd name="T68" fmla="*/ 12 w 2659"/>
                <a:gd name="T69" fmla="*/ 0 h 232"/>
                <a:gd name="T70" fmla="*/ 13 w 2659"/>
                <a:gd name="T71" fmla="*/ 0 h 232"/>
                <a:gd name="T72" fmla="*/ 14 w 2659"/>
                <a:gd name="T73" fmla="*/ 0 h 232"/>
                <a:gd name="T74" fmla="*/ 15 w 2659"/>
                <a:gd name="T75" fmla="*/ 0 h 232"/>
                <a:gd name="T76" fmla="*/ 16 w 2659"/>
                <a:gd name="T77" fmla="*/ 0 h 232"/>
                <a:gd name="T78" fmla="*/ 16 w 2659"/>
                <a:gd name="T79" fmla="*/ 0 h 232"/>
                <a:gd name="T80" fmla="*/ 16 w 2659"/>
                <a:gd name="T81" fmla="*/ 0 h 232"/>
                <a:gd name="T82" fmla="*/ 17 w 2659"/>
                <a:gd name="T83" fmla="*/ 0 h 232"/>
                <a:gd name="T84" fmla="*/ 17 w 2659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59"/>
                <a:gd name="T130" fmla="*/ 0 h 232"/>
                <a:gd name="T131" fmla="*/ 2659 w 2659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59" h="232">
                  <a:moveTo>
                    <a:pt x="2659" y="12"/>
                  </a:moveTo>
                  <a:lnTo>
                    <a:pt x="2635" y="21"/>
                  </a:lnTo>
                  <a:lnTo>
                    <a:pt x="2609" y="29"/>
                  </a:lnTo>
                  <a:lnTo>
                    <a:pt x="2584" y="37"/>
                  </a:lnTo>
                  <a:lnTo>
                    <a:pt x="2557" y="43"/>
                  </a:lnTo>
                  <a:lnTo>
                    <a:pt x="2530" y="49"/>
                  </a:lnTo>
                  <a:lnTo>
                    <a:pt x="2502" y="54"/>
                  </a:lnTo>
                  <a:lnTo>
                    <a:pt x="2474" y="59"/>
                  </a:lnTo>
                  <a:lnTo>
                    <a:pt x="2446" y="63"/>
                  </a:lnTo>
                  <a:lnTo>
                    <a:pt x="2388" y="71"/>
                  </a:lnTo>
                  <a:lnTo>
                    <a:pt x="2330" y="78"/>
                  </a:lnTo>
                  <a:lnTo>
                    <a:pt x="2272" y="84"/>
                  </a:lnTo>
                  <a:lnTo>
                    <a:pt x="2215" y="91"/>
                  </a:lnTo>
                  <a:lnTo>
                    <a:pt x="2147" y="104"/>
                  </a:lnTo>
                  <a:lnTo>
                    <a:pt x="2080" y="115"/>
                  </a:lnTo>
                  <a:lnTo>
                    <a:pt x="2013" y="125"/>
                  </a:lnTo>
                  <a:lnTo>
                    <a:pt x="1946" y="134"/>
                  </a:lnTo>
                  <a:lnTo>
                    <a:pt x="1879" y="142"/>
                  </a:lnTo>
                  <a:lnTo>
                    <a:pt x="1812" y="150"/>
                  </a:lnTo>
                  <a:lnTo>
                    <a:pt x="1744" y="157"/>
                  </a:lnTo>
                  <a:lnTo>
                    <a:pt x="1678" y="163"/>
                  </a:lnTo>
                  <a:lnTo>
                    <a:pt x="1610" y="169"/>
                  </a:lnTo>
                  <a:lnTo>
                    <a:pt x="1543" y="174"/>
                  </a:lnTo>
                  <a:lnTo>
                    <a:pt x="1475" y="178"/>
                  </a:lnTo>
                  <a:lnTo>
                    <a:pt x="1408" y="182"/>
                  </a:lnTo>
                  <a:lnTo>
                    <a:pt x="1274" y="189"/>
                  </a:lnTo>
                  <a:lnTo>
                    <a:pt x="1139" y="195"/>
                  </a:lnTo>
                  <a:lnTo>
                    <a:pt x="1003" y="199"/>
                  </a:lnTo>
                  <a:lnTo>
                    <a:pt x="867" y="203"/>
                  </a:lnTo>
                  <a:lnTo>
                    <a:pt x="731" y="206"/>
                  </a:lnTo>
                  <a:lnTo>
                    <a:pt x="594" y="210"/>
                  </a:lnTo>
                  <a:lnTo>
                    <a:pt x="457" y="213"/>
                  </a:lnTo>
                  <a:lnTo>
                    <a:pt x="319" y="218"/>
                  </a:lnTo>
                  <a:lnTo>
                    <a:pt x="181" y="225"/>
                  </a:lnTo>
                  <a:lnTo>
                    <a:pt x="41" y="232"/>
                  </a:lnTo>
                  <a:lnTo>
                    <a:pt x="40" y="225"/>
                  </a:lnTo>
                  <a:lnTo>
                    <a:pt x="38" y="217"/>
                  </a:lnTo>
                  <a:lnTo>
                    <a:pt x="36" y="210"/>
                  </a:lnTo>
                  <a:lnTo>
                    <a:pt x="32" y="204"/>
                  </a:lnTo>
                  <a:lnTo>
                    <a:pt x="25" y="191"/>
                  </a:lnTo>
                  <a:lnTo>
                    <a:pt x="17" y="179"/>
                  </a:lnTo>
                  <a:lnTo>
                    <a:pt x="10" y="166"/>
                  </a:lnTo>
                  <a:lnTo>
                    <a:pt x="4" y="152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1" y="120"/>
                  </a:lnTo>
                  <a:lnTo>
                    <a:pt x="95" y="130"/>
                  </a:lnTo>
                  <a:lnTo>
                    <a:pt x="189" y="139"/>
                  </a:lnTo>
                  <a:lnTo>
                    <a:pt x="285" y="145"/>
                  </a:lnTo>
                  <a:lnTo>
                    <a:pt x="380" y="150"/>
                  </a:lnTo>
                  <a:lnTo>
                    <a:pt x="477" y="154"/>
                  </a:lnTo>
                  <a:lnTo>
                    <a:pt x="574" y="155"/>
                  </a:lnTo>
                  <a:lnTo>
                    <a:pt x="671" y="155"/>
                  </a:lnTo>
                  <a:lnTo>
                    <a:pt x="768" y="154"/>
                  </a:lnTo>
                  <a:lnTo>
                    <a:pt x="865" y="151"/>
                  </a:lnTo>
                  <a:lnTo>
                    <a:pt x="962" y="146"/>
                  </a:lnTo>
                  <a:lnTo>
                    <a:pt x="1058" y="141"/>
                  </a:lnTo>
                  <a:lnTo>
                    <a:pt x="1153" y="133"/>
                  </a:lnTo>
                  <a:lnTo>
                    <a:pt x="1248" y="125"/>
                  </a:lnTo>
                  <a:lnTo>
                    <a:pt x="1342" y="115"/>
                  </a:lnTo>
                  <a:lnTo>
                    <a:pt x="1435" y="104"/>
                  </a:lnTo>
                  <a:lnTo>
                    <a:pt x="1526" y="91"/>
                  </a:lnTo>
                  <a:lnTo>
                    <a:pt x="1583" y="86"/>
                  </a:lnTo>
                  <a:lnTo>
                    <a:pt x="1642" y="82"/>
                  </a:lnTo>
                  <a:lnTo>
                    <a:pt x="1701" y="79"/>
                  </a:lnTo>
                  <a:lnTo>
                    <a:pt x="1761" y="75"/>
                  </a:lnTo>
                  <a:lnTo>
                    <a:pt x="1822" y="72"/>
                  </a:lnTo>
                  <a:lnTo>
                    <a:pt x="1883" y="69"/>
                  </a:lnTo>
                  <a:lnTo>
                    <a:pt x="1945" y="66"/>
                  </a:lnTo>
                  <a:lnTo>
                    <a:pt x="2007" y="62"/>
                  </a:lnTo>
                  <a:lnTo>
                    <a:pt x="2069" y="58"/>
                  </a:lnTo>
                  <a:lnTo>
                    <a:pt x="2131" y="53"/>
                  </a:lnTo>
                  <a:lnTo>
                    <a:pt x="2193" y="47"/>
                  </a:lnTo>
                  <a:lnTo>
                    <a:pt x="2254" y="40"/>
                  </a:lnTo>
                  <a:lnTo>
                    <a:pt x="2315" y="32"/>
                  </a:lnTo>
                  <a:lnTo>
                    <a:pt x="2374" y="23"/>
                  </a:lnTo>
                  <a:lnTo>
                    <a:pt x="2434" y="12"/>
                  </a:lnTo>
                  <a:lnTo>
                    <a:pt x="2491" y="0"/>
                  </a:lnTo>
                  <a:lnTo>
                    <a:pt x="2512" y="1"/>
                  </a:lnTo>
                  <a:lnTo>
                    <a:pt x="2533" y="1"/>
                  </a:lnTo>
                  <a:lnTo>
                    <a:pt x="2556" y="1"/>
                  </a:lnTo>
                  <a:lnTo>
                    <a:pt x="2577" y="1"/>
                  </a:lnTo>
                  <a:lnTo>
                    <a:pt x="2598" y="2"/>
                  </a:lnTo>
                  <a:lnTo>
                    <a:pt x="2619" y="4"/>
                  </a:lnTo>
                  <a:lnTo>
                    <a:pt x="2639" y="7"/>
                  </a:lnTo>
                  <a:lnTo>
                    <a:pt x="265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44">
              <a:extLst>
                <a:ext uri="{FF2B5EF4-FFF2-40B4-BE49-F238E27FC236}">
                  <a16:creationId xmlns:a16="http://schemas.microsoft.com/office/drawing/2014/main" id="{971CF55F-AE0B-41B7-BD1E-425FA534E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1955"/>
              <a:ext cx="771" cy="1811"/>
            </a:xfrm>
            <a:custGeom>
              <a:avLst/>
              <a:gdLst>
                <a:gd name="T0" fmla="*/ 26 w 4161"/>
                <a:gd name="T1" fmla="*/ 2 h 9778"/>
                <a:gd name="T2" fmla="*/ 26 w 4161"/>
                <a:gd name="T3" fmla="*/ 5 h 9778"/>
                <a:gd name="T4" fmla="*/ 26 w 4161"/>
                <a:gd name="T5" fmla="*/ 9 h 9778"/>
                <a:gd name="T6" fmla="*/ 26 w 4161"/>
                <a:gd name="T7" fmla="*/ 33 h 9778"/>
                <a:gd name="T8" fmla="*/ 26 w 4161"/>
                <a:gd name="T9" fmla="*/ 39 h 9778"/>
                <a:gd name="T10" fmla="*/ 25 w 4161"/>
                <a:gd name="T11" fmla="*/ 62 h 9778"/>
                <a:gd name="T12" fmla="*/ 20 w 4161"/>
                <a:gd name="T13" fmla="*/ 62 h 9778"/>
                <a:gd name="T14" fmla="*/ 15 w 4161"/>
                <a:gd name="T15" fmla="*/ 62 h 9778"/>
                <a:gd name="T16" fmla="*/ 9 w 4161"/>
                <a:gd name="T17" fmla="*/ 62 h 9778"/>
                <a:gd name="T18" fmla="*/ 4 w 4161"/>
                <a:gd name="T19" fmla="*/ 62 h 9778"/>
                <a:gd name="T20" fmla="*/ 2 w 4161"/>
                <a:gd name="T21" fmla="*/ 59 h 9778"/>
                <a:gd name="T22" fmla="*/ 2 w 4161"/>
                <a:gd name="T23" fmla="*/ 55 h 9778"/>
                <a:gd name="T24" fmla="*/ 1 w 4161"/>
                <a:gd name="T25" fmla="*/ 34 h 9778"/>
                <a:gd name="T26" fmla="*/ 1 w 4161"/>
                <a:gd name="T27" fmla="*/ 28 h 9778"/>
                <a:gd name="T28" fmla="*/ 1 w 4161"/>
                <a:gd name="T29" fmla="*/ 23 h 9778"/>
                <a:gd name="T30" fmla="*/ 3 w 4161"/>
                <a:gd name="T31" fmla="*/ 22 h 9778"/>
                <a:gd name="T32" fmla="*/ 4 w 4161"/>
                <a:gd name="T33" fmla="*/ 27 h 9778"/>
                <a:gd name="T34" fmla="*/ 4 w 4161"/>
                <a:gd name="T35" fmla="*/ 32 h 9778"/>
                <a:gd name="T36" fmla="*/ 4 w 4161"/>
                <a:gd name="T37" fmla="*/ 34 h 9778"/>
                <a:gd name="T38" fmla="*/ 4 w 4161"/>
                <a:gd name="T39" fmla="*/ 36 h 9778"/>
                <a:gd name="T40" fmla="*/ 5 w 4161"/>
                <a:gd name="T41" fmla="*/ 36 h 9778"/>
                <a:gd name="T42" fmla="*/ 9 w 4161"/>
                <a:gd name="T43" fmla="*/ 36 h 9778"/>
                <a:gd name="T44" fmla="*/ 13 w 4161"/>
                <a:gd name="T45" fmla="*/ 36 h 9778"/>
                <a:gd name="T46" fmla="*/ 16 w 4161"/>
                <a:gd name="T47" fmla="*/ 36 h 9778"/>
                <a:gd name="T48" fmla="*/ 22 w 4161"/>
                <a:gd name="T49" fmla="*/ 37 h 9778"/>
                <a:gd name="T50" fmla="*/ 24 w 4161"/>
                <a:gd name="T51" fmla="*/ 35 h 9778"/>
                <a:gd name="T52" fmla="*/ 24 w 4161"/>
                <a:gd name="T53" fmla="*/ 32 h 9778"/>
                <a:gd name="T54" fmla="*/ 23 w 4161"/>
                <a:gd name="T55" fmla="*/ 26 h 9778"/>
                <a:gd name="T56" fmla="*/ 23 w 4161"/>
                <a:gd name="T57" fmla="*/ 22 h 9778"/>
                <a:gd name="T58" fmla="*/ 23 w 4161"/>
                <a:gd name="T59" fmla="*/ 20 h 9778"/>
                <a:gd name="T60" fmla="*/ 23 w 4161"/>
                <a:gd name="T61" fmla="*/ 20 h 9778"/>
                <a:gd name="T62" fmla="*/ 22 w 4161"/>
                <a:gd name="T63" fmla="*/ 20 h 9778"/>
                <a:gd name="T64" fmla="*/ 21 w 4161"/>
                <a:gd name="T65" fmla="*/ 20 h 9778"/>
                <a:gd name="T66" fmla="*/ 17 w 4161"/>
                <a:gd name="T67" fmla="*/ 20 h 9778"/>
                <a:gd name="T68" fmla="*/ 13 w 4161"/>
                <a:gd name="T69" fmla="*/ 20 h 9778"/>
                <a:gd name="T70" fmla="*/ 16 w 4161"/>
                <a:gd name="T71" fmla="*/ 19 h 9778"/>
                <a:gd name="T72" fmla="*/ 20 w 4161"/>
                <a:gd name="T73" fmla="*/ 19 h 9778"/>
                <a:gd name="T74" fmla="*/ 22 w 4161"/>
                <a:gd name="T75" fmla="*/ 18 h 9778"/>
                <a:gd name="T76" fmla="*/ 23 w 4161"/>
                <a:gd name="T77" fmla="*/ 18 h 9778"/>
                <a:gd name="T78" fmla="*/ 23 w 4161"/>
                <a:gd name="T79" fmla="*/ 18 h 9778"/>
                <a:gd name="T80" fmla="*/ 23 w 4161"/>
                <a:gd name="T81" fmla="*/ 17 h 9778"/>
                <a:gd name="T82" fmla="*/ 23 w 4161"/>
                <a:gd name="T83" fmla="*/ 14 h 9778"/>
                <a:gd name="T84" fmla="*/ 23 w 4161"/>
                <a:gd name="T85" fmla="*/ 9 h 9778"/>
                <a:gd name="T86" fmla="*/ 24 w 4161"/>
                <a:gd name="T87" fmla="*/ 6 h 9778"/>
                <a:gd name="T88" fmla="*/ 24 w 4161"/>
                <a:gd name="T89" fmla="*/ 5 h 9778"/>
                <a:gd name="T90" fmla="*/ 23 w 4161"/>
                <a:gd name="T91" fmla="*/ 5 h 9778"/>
                <a:gd name="T92" fmla="*/ 23 w 4161"/>
                <a:gd name="T93" fmla="*/ 5 h 9778"/>
                <a:gd name="T94" fmla="*/ 19 w 4161"/>
                <a:gd name="T95" fmla="*/ 4 h 9778"/>
                <a:gd name="T96" fmla="*/ 15 w 4161"/>
                <a:gd name="T97" fmla="*/ 3 h 9778"/>
                <a:gd name="T98" fmla="*/ 8 w 4161"/>
                <a:gd name="T99" fmla="*/ 2 h 9778"/>
                <a:gd name="T100" fmla="*/ 5 w 4161"/>
                <a:gd name="T101" fmla="*/ 2 h 9778"/>
                <a:gd name="T102" fmla="*/ 2 w 4161"/>
                <a:gd name="T103" fmla="*/ 3 h 9778"/>
                <a:gd name="T104" fmla="*/ 0 w 4161"/>
                <a:gd name="T105" fmla="*/ 2 h 9778"/>
                <a:gd name="T106" fmla="*/ 0 w 4161"/>
                <a:gd name="T107" fmla="*/ 1 h 9778"/>
                <a:gd name="T108" fmla="*/ 3 w 4161"/>
                <a:gd name="T109" fmla="*/ 2 h 9778"/>
                <a:gd name="T110" fmla="*/ 6 w 4161"/>
                <a:gd name="T111" fmla="*/ 2 h 9778"/>
                <a:gd name="T112" fmla="*/ 12 w 4161"/>
                <a:gd name="T113" fmla="*/ 1 h 9778"/>
                <a:gd name="T114" fmla="*/ 15 w 4161"/>
                <a:gd name="T115" fmla="*/ 1 h 9778"/>
                <a:gd name="T116" fmla="*/ 19 w 4161"/>
                <a:gd name="T117" fmla="*/ 1 h 9778"/>
                <a:gd name="T118" fmla="*/ 25 w 4161"/>
                <a:gd name="T119" fmla="*/ 0 h 97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161"/>
                <a:gd name="T181" fmla="*/ 0 h 9778"/>
                <a:gd name="T182" fmla="*/ 4161 w 4161"/>
                <a:gd name="T183" fmla="*/ 9778 h 97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161" h="9778">
                  <a:moveTo>
                    <a:pt x="4161" y="0"/>
                  </a:moveTo>
                  <a:lnTo>
                    <a:pt x="4152" y="44"/>
                  </a:lnTo>
                  <a:lnTo>
                    <a:pt x="4142" y="87"/>
                  </a:lnTo>
                  <a:lnTo>
                    <a:pt x="4135" y="131"/>
                  </a:lnTo>
                  <a:lnTo>
                    <a:pt x="4128" y="175"/>
                  </a:lnTo>
                  <a:lnTo>
                    <a:pt x="4122" y="219"/>
                  </a:lnTo>
                  <a:lnTo>
                    <a:pt x="4116" y="264"/>
                  </a:lnTo>
                  <a:lnTo>
                    <a:pt x="4111" y="309"/>
                  </a:lnTo>
                  <a:lnTo>
                    <a:pt x="4107" y="354"/>
                  </a:lnTo>
                  <a:lnTo>
                    <a:pt x="4100" y="445"/>
                  </a:lnTo>
                  <a:lnTo>
                    <a:pt x="4095" y="538"/>
                  </a:lnTo>
                  <a:lnTo>
                    <a:pt x="4091" y="629"/>
                  </a:lnTo>
                  <a:lnTo>
                    <a:pt x="4089" y="723"/>
                  </a:lnTo>
                  <a:lnTo>
                    <a:pt x="4087" y="816"/>
                  </a:lnTo>
                  <a:lnTo>
                    <a:pt x="4086" y="910"/>
                  </a:lnTo>
                  <a:lnTo>
                    <a:pt x="4085" y="1002"/>
                  </a:lnTo>
                  <a:lnTo>
                    <a:pt x="4083" y="1096"/>
                  </a:lnTo>
                  <a:lnTo>
                    <a:pt x="4081" y="1189"/>
                  </a:lnTo>
                  <a:lnTo>
                    <a:pt x="4078" y="1281"/>
                  </a:lnTo>
                  <a:lnTo>
                    <a:pt x="4074" y="1372"/>
                  </a:lnTo>
                  <a:lnTo>
                    <a:pt x="4068" y="1463"/>
                  </a:lnTo>
                  <a:lnTo>
                    <a:pt x="4088" y="2672"/>
                  </a:lnTo>
                  <a:lnTo>
                    <a:pt x="4064" y="4339"/>
                  </a:lnTo>
                  <a:lnTo>
                    <a:pt x="4065" y="4501"/>
                  </a:lnTo>
                  <a:lnTo>
                    <a:pt x="4065" y="4661"/>
                  </a:lnTo>
                  <a:lnTo>
                    <a:pt x="4065" y="4819"/>
                  </a:lnTo>
                  <a:lnTo>
                    <a:pt x="4064" y="4976"/>
                  </a:lnTo>
                  <a:lnTo>
                    <a:pt x="4063" y="5131"/>
                  </a:lnTo>
                  <a:lnTo>
                    <a:pt x="4062" y="5285"/>
                  </a:lnTo>
                  <a:lnTo>
                    <a:pt x="4060" y="5438"/>
                  </a:lnTo>
                  <a:lnTo>
                    <a:pt x="4059" y="5591"/>
                  </a:lnTo>
                  <a:lnTo>
                    <a:pt x="4058" y="5742"/>
                  </a:lnTo>
                  <a:lnTo>
                    <a:pt x="4057" y="5894"/>
                  </a:lnTo>
                  <a:lnTo>
                    <a:pt x="4056" y="6046"/>
                  </a:lnTo>
                  <a:lnTo>
                    <a:pt x="4055" y="6199"/>
                  </a:lnTo>
                  <a:lnTo>
                    <a:pt x="4055" y="6352"/>
                  </a:lnTo>
                  <a:lnTo>
                    <a:pt x="4055" y="6506"/>
                  </a:lnTo>
                  <a:lnTo>
                    <a:pt x="4055" y="6661"/>
                  </a:lnTo>
                  <a:lnTo>
                    <a:pt x="4057" y="6818"/>
                  </a:lnTo>
                  <a:lnTo>
                    <a:pt x="4041" y="9274"/>
                  </a:lnTo>
                  <a:lnTo>
                    <a:pt x="4064" y="9771"/>
                  </a:lnTo>
                  <a:lnTo>
                    <a:pt x="3948" y="9772"/>
                  </a:lnTo>
                  <a:lnTo>
                    <a:pt x="3831" y="9773"/>
                  </a:lnTo>
                  <a:lnTo>
                    <a:pt x="3713" y="9773"/>
                  </a:lnTo>
                  <a:lnTo>
                    <a:pt x="3595" y="9773"/>
                  </a:lnTo>
                  <a:lnTo>
                    <a:pt x="3478" y="9772"/>
                  </a:lnTo>
                  <a:lnTo>
                    <a:pt x="3360" y="9770"/>
                  </a:lnTo>
                  <a:lnTo>
                    <a:pt x="3242" y="9768"/>
                  </a:lnTo>
                  <a:lnTo>
                    <a:pt x="3123" y="9766"/>
                  </a:lnTo>
                  <a:lnTo>
                    <a:pt x="3005" y="9763"/>
                  </a:lnTo>
                  <a:lnTo>
                    <a:pt x="2886" y="9760"/>
                  </a:lnTo>
                  <a:lnTo>
                    <a:pt x="2768" y="9757"/>
                  </a:lnTo>
                  <a:lnTo>
                    <a:pt x="2649" y="9754"/>
                  </a:lnTo>
                  <a:lnTo>
                    <a:pt x="2531" y="9751"/>
                  </a:lnTo>
                  <a:lnTo>
                    <a:pt x="2414" y="9748"/>
                  </a:lnTo>
                  <a:lnTo>
                    <a:pt x="2297" y="9744"/>
                  </a:lnTo>
                  <a:lnTo>
                    <a:pt x="2179" y="9742"/>
                  </a:lnTo>
                  <a:lnTo>
                    <a:pt x="2058" y="9740"/>
                  </a:lnTo>
                  <a:lnTo>
                    <a:pt x="1938" y="9739"/>
                  </a:lnTo>
                  <a:lnTo>
                    <a:pt x="1817" y="9738"/>
                  </a:lnTo>
                  <a:lnTo>
                    <a:pt x="1697" y="9737"/>
                  </a:lnTo>
                  <a:lnTo>
                    <a:pt x="1576" y="9736"/>
                  </a:lnTo>
                  <a:lnTo>
                    <a:pt x="1458" y="9736"/>
                  </a:lnTo>
                  <a:lnTo>
                    <a:pt x="1338" y="9736"/>
                  </a:lnTo>
                  <a:lnTo>
                    <a:pt x="1219" y="9737"/>
                  </a:lnTo>
                  <a:lnTo>
                    <a:pt x="1100" y="9739"/>
                  </a:lnTo>
                  <a:lnTo>
                    <a:pt x="981" y="9741"/>
                  </a:lnTo>
                  <a:lnTo>
                    <a:pt x="863" y="9745"/>
                  </a:lnTo>
                  <a:lnTo>
                    <a:pt x="746" y="9750"/>
                  </a:lnTo>
                  <a:lnTo>
                    <a:pt x="629" y="9755"/>
                  </a:lnTo>
                  <a:lnTo>
                    <a:pt x="512" y="9762"/>
                  </a:lnTo>
                  <a:lnTo>
                    <a:pt x="397" y="9770"/>
                  </a:lnTo>
                  <a:lnTo>
                    <a:pt x="282" y="9778"/>
                  </a:lnTo>
                  <a:lnTo>
                    <a:pt x="286" y="9675"/>
                  </a:lnTo>
                  <a:lnTo>
                    <a:pt x="290" y="9570"/>
                  </a:lnTo>
                  <a:lnTo>
                    <a:pt x="292" y="9466"/>
                  </a:lnTo>
                  <a:lnTo>
                    <a:pt x="294" y="9361"/>
                  </a:lnTo>
                  <a:lnTo>
                    <a:pt x="296" y="9257"/>
                  </a:lnTo>
                  <a:lnTo>
                    <a:pt x="297" y="9151"/>
                  </a:lnTo>
                  <a:lnTo>
                    <a:pt x="298" y="9046"/>
                  </a:lnTo>
                  <a:lnTo>
                    <a:pt x="298" y="8941"/>
                  </a:lnTo>
                  <a:lnTo>
                    <a:pt x="298" y="8835"/>
                  </a:lnTo>
                  <a:lnTo>
                    <a:pt x="297" y="8730"/>
                  </a:lnTo>
                  <a:lnTo>
                    <a:pt x="296" y="8624"/>
                  </a:lnTo>
                  <a:lnTo>
                    <a:pt x="295" y="8520"/>
                  </a:lnTo>
                  <a:lnTo>
                    <a:pt x="294" y="8415"/>
                  </a:lnTo>
                  <a:lnTo>
                    <a:pt x="293" y="8309"/>
                  </a:lnTo>
                  <a:lnTo>
                    <a:pt x="291" y="8204"/>
                  </a:lnTo>
                  <a:lnTo>
                    <a:pt x="290" y="8100"/>
                  </a:lnTo>
                  <a:lnTo>
                    <a:pt x="278" y="6878"/>
                  </a:lnTo>
                  <a:lnTo>
                    <a:pt x="241" y="5308"/>
                  </a:lnTo>
                  <a:lnTo>
                    <a:pt x="235" y="5186"/>
                  </a:lnTo>
                  <a:lnTo>
                    <a:pt x="230" y="5064"/>
                  </a:lnTo>
                  <a:lnTo>
                    <a:pt x="224" y="4943"/>
                  </a:lnTo>
                  <a:lnTo>
                    <a:pt x="218" y="4822"/>
                  </a:lnTo>
                  <a:lnTo>
                    <a:pt x="212" y="4700"/>
                  </a:lnTo>
                  <a:lnTo>
                    <a:pt x="207" y="4579"/>
                  </a:lnTo>
                  <a:lnTo>
                    <a:pt x="200" y="4458"/>
                  </a:lnTo>
                  <a:lnTo>
                    <a:pt x="194" y="4336"/>
                  </a:lnTo>
                  <a:lnTo>
                    <a:pt x="187" y="4216"/>
                  </a:lnTo>
                  <a:lnTo>
                    <a:pt x="180" y="4095"/>
                  </a:lnTo>
                  <a:lnTo>
                    <a:pt x="173" y="3973"/>
                  </a:lnTo>
                  <a:lnTo>
                    <a:pt x="165" y="3852"/>
                  </a:lnTo>
                  <a:lnTo>
                    <a:pt x="156" y="3730"/>
                  </a:lnTo>
                  <a:lnTo>
                    <a:pt x="147" y="3609"/>
                  </a:lnTo>
                  <a:lnTo>
                    <a:pt x="137" y="3487"/>
                  </a:lnTo>
                  <a:lnTo>
                    <a:pt x="126" y="3366"/>
                  </a:lnTo>
                  <a:lnTo>
                    <a:pt x="126" y="3141"/>
                  </a:lnTo>
                  <a:lnTo>
                    <a:pt x="513" y="3169"/>
                  </a:lnTo>
                  <a:lnTo>
                    <a:pt x="515" y="3283"/>
                  </a:lnTo>
                  <a:lnTo>
                    <a:pt x="518" y="3398"/>
                  </a:lnTo>
                  <a:lnTo>
                    <a:pt x="520" y="3512"/>
                  </a:lnTo>
                  <a:lnTo>
                    <a:pt x="524" y="3626"/>
                  </a:lnTo>
                  <a:lnTo>
                    <a:pt x="527" y="3741"/>
                  </a:lnTo>
                  <a:lnTo>
                    <a:pt x="531" y="3855"/>
                  </a:lnTo>
                  <a:lnTo>
                    <a:pt x="535" y="3968"/>
                  </a:lnTo>
                  <a:lnTo>
                    <a:pt x="539" y="4082"/>
                  </a:lnTo>
                  <a:lnTo>
                    <a:pt x="543" y="4196"/>
                  </a:lnTo>
                  <a:lnTo>
                    <a:pt x="547" y="4310"/>
                  </a:lnTo>
                  <a:lnTo>
                    <a:pt x="551" y="4424"/>
                  </a:lnTo>
                  <a:lnTo>
                    <a:pt x="554" y="4537"/>
                  </a:lnTo>
                  <a:lnTo>
                    <a:pt x="556" y="4650"/>
                  </a:lnTo>
                  <a:lnTo>
                    <a:pt x="558" y="4763"/>
                  </a:lnTo>
                  <a:lnTo>
                    <a:pt x="558" y="4876"/>
                  </a:lnTo>
                  <a:lnTo>
                    <a:pt x="558" y="4988"/>
                  </a:lnTo>
                  <a:lnTo>
                    <a:pt x="556" y="5028"/>
                  </a:lnTo>
                  <a:lnTo>
                    <a:pt x="554" y="5070"/>
                  </a:lnTo>
                  <a:lnTo>
                    <a:pt x="553" y="5114"/>
                  </a:lnTo>
                  <a:lnTo>
                    <a:pt x="552" y="5158"/>
                  </a:lnTo>
                  <a:lnTo>
                    <a:pt x="551" y="5203"/>
                  </a:lnTo>
                  <a:lnTo>
                    <a:pt x="551" y="5249"/>
                  </a:lnTo>
                  <a:lnTo>
                    <a:pt x="552" y="5295"/>
                  </a:lnTo>
                  <a:lnTo>
                    <a:pt x="553" y="5342"/>
                  </a:lnTo>
                  <a:lnTo>
                    <a:pt x="554" y="5389"/>
                  </a:lnTo>
                  <a:lnTo>
                    <a:pt x="557" y="5436"/>
                  </a:lnTo>
                  <a:lnTo>
                    <a:pt x="559" y="5483"/>
                  </a:lnTo>
                  <a:lnTo>
                    <a:pt x="563" y="5529"/>
                  </a:lnTo>
                  <a:lnTo>
                    <a:pt x="568" y="5576"/>
                  </a:lnTo>
                  <a:lnTo>
                    <a:pt x="573" y="5621"/>
                  </a:lnTo>
                  <a:lnTo>
                    <a:pt x="579" y="5665"/>
                  </a:lnTo>
                  <a:lnTo>
                    <a:pt x="586" y="5709"/>
                  </a:lnTo>
                  <a:lnTo>
                    <a:pt x="596" y="5715"/>
                  </a:lnTo>
                  <a:lnTo>
                    <a:pt x="611" y="5719"/>
                  </a:lnTo>
                  <a:lnTo>
                    <a:pt x="631" y="5724"/>
                  </a:lnTo>
                  <a:lnTo>
                    <a:pt x="656" y="5727"/>
                  </a:lnTo>
                  <a:lnTo>
                    <a:pt x="685" y="5731"/>
                  </a:lnTo>
                  <a:lnTo>
                    <a:pt x="718" y="5733"/>
                  </a:lnTo>
                  <a:lnTo>
                    <a:pt x="755" y="5735"/>
                  </a:lnTo>
                  <a:lnTo>
                    <a:pt x="797" y="5737"/>
                  </a:lnTo>
                  <a:lnTo>
                    <a:pt x="887" y="5739"/>
                  </a:lnTo>
                  <a:lnTo>
                    <a:pt x="988" y="5740"/>
                  </a:lnTo>
                  <a:lnTo>
                    <a:pt x="1098" y="5740"/>
                  </a:lnTo>
                  <a:lnTo>
                    <a:pt x="1214" y="5739"/>
                  </a:lnTo>
                  <a:lnTo>
                    <a:pt x="1334" y="5738"/>
                  </a:lnTo>
                  <a:lnTo>
                    <a:pt x="1454" y="5736"/>
                  </a:lnTo>
                  <a:lnTo>
                    <a:pt x="1574" y="5735"/>
                  </a:lnTo>
                  <a:lnTo>
                    <a:pt x="1691" y="5735"/>
                  </a:lnTo>
                  <a:lnTo>
                    <a:pt x="1802" y="5735"/>
                  </a:lnTo>
                  <a:lnTo>
                    <a:pt x="1905" y="5737"/>
                  </a:lnTo>
                  <a:lnTo>
                    <a:pt x="1953" y="5738"/>
                  </a:lnTo>
                  <a:lnTo>
                    <a:pt x="1999" y="5740"/>
                  </a:lnTo>
                  <a:lnTo>
                    <a:pt x="2041" y="5742"/>
                  </a:lnTo>
                  <a:lnTo>
                    <a:pt x="2079" y="5745"/>
                  </a:lnTo>
                  <a:lnTo>
                    <a:pt x="2164" y="5747"/>
                  </a:lnTo>
                  <a:lnTo>
                    <a:pt x="2260" y="5749"/>
                  </a:lnTo>
                  <a:lnTo>
                    <a:pt x="2369" y="5751"/>
                  </a:lnTo>
                  <a:lnTo>
                    <a:pt x="2485" y="5753"/>
                  </a:lnTo>
                  <a:lnTo>
                    <a:pt x="2608" y="5755"/>
                  </a:lnTo>
                  <a:lnTo>
                    <a:pt x="2734" y="5757"/>
                  </a:lnTo>
                  <a:lnTo>
                    <a:pt x="2862" y="5758"/>
                  </a:lnTo>
                  <a:lnTo>
                    <a:pt x="2989" y="5760"/>
                  </a:lnTo>
                  <a:lnTo>
                    <a:pt x="3113" y="5762"/>
                  </a:lnTo>
                  <a:lnTo>
                    <a:pt x="3231" y="5763"/>
                  </a:lnTo>
                  <a:lnTo>
                    <a:pt x="3342" y="5765"/>
                  </a:lnTo>
                  <a:lnTo>
                    <a:pt x="3442" y="5766"/>
                  </a:lnTo>
                  <a:lnTo>
                    <a:pt x="3531" y="5768"/>
                  </a:lnTo>
                  <a:lnTo>
                    <a:pt x="3604" y="5770"/>
                  </a:lnTo>
                  <a:lnTo>
                    <a:pt x="3662" y="5771"/>
                  </a:lnTo>
                  <a:lnTo>
                    <a:pt x="3700" y="5772"/>
                  </a:lnTo>
                  <a:lnTo>
                    <a:pt x="3724" y="5725"/>
                  </a:lnTo>
                  <a:lnTo>
                    <a:pt x="3728" y="5642"/>
                  </a:lnTo>
                  <a:lnTo>
                    <a:pt x="3731" y="5560"/>
                  </a:lnTo>
                  <a:lnTo>
                    <a:pt x="3733" y="5478"/>
                  </a:lnTo>
                  <a:lnTo>
                    <a:pt x="3734" y="5397"/>
                  </a:lnTo>
                  <a:lnTo>
                    <a:pt x="3734" y="5315"/>
                  </a:lnTo>
                  <a:lnTo>
                    <a:pt x="3733" y="5235"/>
                  </a:lnTo>
                  <a:lnTo>
                    <a:pt x="3731" y="5154"/>
                  </a:lnTo>
                  <a:lnTo>
                    <a:pt x="3728" y="5073"/>
                  </a:lnTo>
                  <a:lnTo>
                    <a:pt x="3724" y="4993"/>
                  </a:lnTo>
                  <a:lnTo>
                    <a:pt x="3719" y="4913"/>
                  </a:lnTo>
                  <a:lnTo>
                    <a:pt x="3714" y="4834"/>
                  </a:lnTo>
                  <a:lnTo>
                    <a:pt x="3709" y="4753"/>
                  </a:lnTo>
                  <a:lnTo>
                    <a:pt x="3696" y="4595"/>
                  </a:lnTo>
                  <a:lnTo>
                    <a:pt x="3683" y="4435"/>
                  </a:lnTo>
                  <a:lnTo>
                    <a:pt x="3669" y="4277"/>
                  </a:lnTo>
                  <a:lnTo>
                    <a:pt x="3655" y="4119"/>
                  </a:lnTo>
                  <a:lnTo>
                    <a:pt x="3642" y="3959"/>
                  </a:lnTo>
                  <a:lnTo>
                    <a:pt x="3631" y="3801"/>
                  </a:lnTo>
                  <a:lnTo>
                    <a:pt x="3626" y="3721"/>
                  </a:lnTo>
                  <a:lnTo>
                    <a:pt x="3622" y="3642"/>
                  </a:lnTo>
                  <a:lnTo>
                    <a:pt x="3618" y="3562"/>
                  </a:lnTo>
                  <a:lnTo>
                    <a:pt x="3615" y="3483"/>
                  </a:lnTo>
                  <a:lnTo>
                    <a:pt x="3613" y="3402"/>
                  </a:lnTo>
                  <a:lnTo>
                    <a:pt x="3612" y="3322"/>
                  </a:lnTo>
                  <a:lnTo>
                    <a:pt x="3612" y="3242"/>
                  </a:lnTo>
                  <a:lnTo>
                    <a:pt x="3613" y="3161"/>
                  </a:lnTo>
                  <a:lnTo>
                    <a:pt x="3610" y="3147"/>
                  </a:lnTo>
                  <a:lnTo>
                    <a:pt x="3605" y="3135"/>
                  </a:lnTo>
                  <a:lnTo>
                    <a:pt x="3601" y="3125"/>
                  </a:lnTo>
                  <a:lnTo>
                    <a:pt x="3596" y="3115"/>
                  </a:lnTo>
                  <a:lnTo>
                    <a:pt x="3590" y="3106"/>
                  </a:lnTo>
                  <a:lnTo>
                    <a:pt x="3583" y="3100"/>
                  </a:lnTo>
                  <a:lnTo>
                    <a:pt x="3576" y="3094"/>
                  </a:lnTo>
                  <a:lnTo>
                    <a:pt x="3568" y="3090"/>
                  </a:lnTo>
                  <a:lnTo>
                    <a:pt x="3559" y="3087"/>
                  </a:lnTo>
                  <a:lnTo>
                    <a:pt x="3550" y="3084"/>
                  </a:lnTo>
                  <a:lnTo>
                    <a:pt x="3541" y="3083"/>
                  </a:lnTo>
                  <a:lnTo>
                    <a:pt x="3531" y="3082"/>
                  </a:lnTo>
                  <a:lnTo>
                    <a:pt x="3521" y="3082"/>
                  </a:lnTo>
                  <a:lnTo>
                    <a:pt x="3510" y="3082"/>
                  </a:lnTo>
                  <a:lnTo>
                    <a:pt x="3499" y="3083"/>
                  </a:lnTo>
                  <a:lnTo>
                    <a:pt x="3488" y="3085"/>
                  </a:lnTo>
                  <a:lnTo>
                    <a:pt x="3441" y="3093"/>
                  </a:lnTo>
                  <a:lnTo>
                    <a:pt x="3394" y="3103"/>
                  </a:lnTo>
                  <a:lnTo>
                    <a:pt x="3372" y="3107"/>
                  </a:lnTo>
                  <a:lnTo>
                    <a:pt x="3351" y="3110"/>
                  </a:lnTo>
                  <a:lnTo>
                    <a:pt x="3340" y="3110"/>
                  </a:lnTo>
                  <a:lnTo>
                    <a:pt x="3330" y="3108"/>
                  </a:lnTo>
                  <a:lnTo>
                    <a:pt x="3320" y="3107"/>
                  </a:lnTo>
                  <a:lnTo>
                    <a:pt x="3312" y="3104"/>
                  </a:lnTo>
                  <a:lnTo>
                    <a:pt x="3221" y="3110"/>
                  </a:lnTo>
                  <a:lnTo>
                    <a:pt x="3131" y="3113"/>
                  </a:lnTo>
                  <a:lnTo>
                    <a:pt x="3044" y="3115"/>
                  </a:lnTo>
                  <a:lnTo>
                    <a:pt x="2958" y="3115"/>
                  </a:lnTo>
                  <a:lnTo>
                    <a:pt x="2873" y="3113"/>
                  </a:lnTo>
                  <a:lnTo>
                    <a:pt x="2789" y="3111"/>
                  </a:lnTo>
                  <a:lnTo>
                    <a:pt x="2707" y="3106"/>
                  </a:lnTo>
                  <a:lnTo>
                    <a:pt x="2625" y="3102"/>
                  </a:lnTo>
                  <a:lnTo>
                    <a:pt x="2543" y="3098"/>
                  </a:lnTo>
                  <a:lnTo>
                    <a:pt x="2461" y="3094"/>
                  </a:lnTo>
                  <a:lnTo>
                    <a:pt x="2379" y="3090"/>
                  </a:lnTo>
                  <a:lnTo>
                    <a:pt x="2297" y="3085"/>
                  </a:lnTo>
                  <a:lnTo>
                    <a:pt x="2214" y="3082"/>
                  </a:lnTo>
                  <a:lnTo>
                    <a:pt x="2131" y="3079"/>
                  </a:lnTo>
                  <a:lnTo>
                    <a:pt x="2045" y="3077"/>
                  </a:lnTo>
                  <a:lnTo>
                    <a:pt x="1959" y="3077"/>
                  </a:lnTo>
                  <a:lnTo>
                    <a:pt x="2047" y="3064"/>
                  </a:lnTo>
                  <a:lnTo>
                    <a:pt x="2137" y="3051"/>
                  </a:lnTo>
                  <a:lnTo>
                    <a:pt x="2226" y="3038"/>
                  </a:lnTo>
                  <a:lnTo>
                    <a:pt x="2316" y="3024"/>
                  </a:lnTo>
                  <a:lnTo>
                    <a:pt x="2407" y="3010"/>
                  </a:lnTo>
                  <a:lnTo>
                    <a:pt x="2498" y="2996"/>
                  </a:lnTo>
                  <a:lnTo>
                    <a:pt x="2590" y="2981"/>
                  </a:lnTo>
                  <a:lnTo>
                    <a:pt x="2682" y="2968"/>
                  </a:lnTo>
                  <a:lnTo>
                    <a:pt x="2773" y="2955"/>
                  </a:lnTo>
                  <a:lnTo>
                    <a:pt x="2866" y="2943"/>
                  </a:lnTo>
                  <a:lnTo>
                    <a:pt x="2958" y="2931"/>
                  </a:lnTo>
                  <a:lnTo>
                    <a:pt x="3049" y="2921"/>
                  </a:lnTo>
                  <a:lnTo>
                    <a:pt x="3142" y="2912"/>
                  </a:lnTo>
                  <a:lnTo>
                    <a:pt x="3234" y="2904"/>
                  </a:lnTo>
                  <a:lnTo>
                    <a:pt x="3324" y="2898"/>
                  </a:lnTo>
                  <a:lnTo>
                    <a:pt x="3416" y="2893"/>
                  </a:lnTo>
                  <a:lnTo>
                    <a:pt x="3446" y="2886"/>
                  </a:lnTo>
                  <a:lnTo>
                    <a:pt x="3476" y="2878"/>
                  </a:lnTo>
                  <a:lnTo>
                    <a:pt x="3506" y="2869"/>
                  </a:lnTo>
                  <a:lnTo>
                    <a:pt x="3535" y="2860"/>
                  </a:lnTo>
                  <a:lnTo>
                    <a:pt x="3563" y="2851"/>
                  </a:lnTo>
                  <a:lnTo>
                    <a:pt x="3591" y="2844"/>
                  </a:lnTo>
                  <a:lnTo>
                    <a:pt x="3604" y="2842"/>
                  </a:lnTo>
                  <a:lnTo>
                    <a:pt x="3618" y="2839"/>
                  </a:lnTo>
                  <a:lnTo>
                    <a:pt x="3631" y="2837"/>
                  </a:lnTo>
                  <a:lnTo>
                    <a:pt x="3644" y="2836"/>
                  </a:lnTo>
                  <a:lnTo>
                    <a:pt x="3651" y="2833"/>
                  </a:lnTo>
                  <a:lnTo>
                    <a:pt x="3656" y="2830"/>
                  </a:lnTo>
                  <a:lnTo>
                    <a:pt x="3661" y="2827"/>
                  </a:lnTo>
                  <a:lnTo>
                    <a:pt x="3665" y="2823"/>
                  </a:lnTo>
                  <a:lnTo>
                    <a:pt x="3668" y="2820"/>
                  </a:lnTo>
                  <a:lnTo>
                    <a:pt x="3670" y="2816"/>
                  </a:lnTo>
                  <a:lnTo>
                    <a:pt x="3672" y="2813"/>
                  </a:lnTo>
                  <a:lnTo>
                    <a:pt x="3674" y="2809"/>
                  </a:lnTo>
                  <a:lnTo>
                    <a:pt x="3675" y="2801"/>
                  </a:lnTo>
                  <a:lnTo>
                    <a:pt x="3674" y="2793"/>
                  </a:lnTo>
                  <a:lnTo>
                    <a:pt x="3673" y="2785"/>
                  </a:lnTo>
                  <a:lnTo>
                    <a:pt x="3670" y="2776"/>
                  </a:lnTo>
                  <a:lnTo>
                    <a:pt x="3664" y="2757"/>
                  </a:lnTo>
                  <a:lnTo>
                    <a:pt x="3658" y="2737"/>
                  </a:lnTo>
                  <a:lnTo>
                    <a:pt x="3656" y="2727"/>
                  </a:lnTo>
                  <a:lnTo>
                    <a:pt x="3656" y="2717"/>
                  </a:lnTo>
                  <a:lnTo>
                    <a:pt x="3657" y="2707"/>
                  </a:lnTo>
                  <a:lnTo>
                    <a:pt x="3660" y="2696"/>
                  </a:lnTo>
                  <a:lnTo>
                    <a:pt x="3655" y="2572"/>
                  </a:lnTo>
                  <a:lnTo>
                    <a:pt x="3652" y="2449"/>
                  </a:lnTo>
                  <a:lnTo>
                    <a:pt x="3649" y="2327"/>
                  </a:lnTo>
                  <a:lnTo>
                    <a:pt x="3648" y="2205"/>
                  </a:lnTo>
                  <a:lnTo>
                    <a:pt x="3648" y="2084"/>
                  </a:lnTo>
                  <a:lnTo>
                    <a:pt x="3649" y="1964"/>
                  </a:lnTo>
                  <a:lnTo>
                    <a:pt x="3652" y="1844"/>
                  </a:lnTo>
                  <a:lnTo>
                    <a:pt x="3656" y="1725"/>
                  </a:lnTo>
                  <a:lnTo>
                    <a:pt x="3662" y="1607"/>
                  </a:lnTo>
                  <a:lnTo>
                    <a:pt x="3670" y="1488"/>
                  </a:lnTo>
                  <a:lnTo>
                    <a:pt x="3680" y="1370"/>
                  </a:lnTo>
                  <a:lnTo>
                    <a:pt x="3691" y="1252"/>
                  </a:lnTo>
                  <a:lnTo>
                    <a:pt x="3698" y="1194"/>
                  </a:lnTo>
                  <a:lnTo>
                    <a:pt x="3705" y="1135"/>
                  </a:lnTo>
                  <a:lnTo>
                    <a:pt x="3713" y="1076"/>
                  </a:lnTo>
                  <a:lnTo>
                    <a:pt x="3721" y="1017"/>
                  </a:lnTo>
                  <a:lnTo>
                    <a:pt x="3730" y="958"/>
                  </a:lnTo>
                  <a:lnTo>
                    <a:pt x="3739" y="900"/>
                  </a:lnTo>
                  <a:lnTo>
                    <a:pt x="3750" y="841"/>
                  </a:lnTo>
                  <a:lnTo>
                    <a:pt x="3761" y="782"/>
                  </a:lnTo>
                  <a:lnTo>
                    <a:pt x="3755" y="772"/>
                  </a:lnTo>
                  <a:lnTo>
                    <a:pt x="3749" y="764"/>
                  </a:lnTo>
                  <a:lnTo>
                    <a:pt x="3743" y="757"/>
                  </a:lnTo>
                  <a:lnTo>
                    <a:pt x="3736" y="751"/>
                  </a:lnTo>
                  <a:lnTo>
                    <a:pt x="3730" y="746"/>
                  </a:lnTo>
                  <a:lnTo>
                    <a:pt x="3724" y="741"/>
                  </a:lnTo>
                  <a:lnTo>
                    <a:pt x="3717" y="737"/>
                  </a:lnTo>
                  <a:lnTo>
                    <a:pt x="3711" y="733"/>
                  </a:lnTo>
                  <a:lnTo>
                    <a:pt x="3704" y="731"/>
                  </a:lnTo>
                  <a:lnTo>
                    <a:pt x="3697" y="728"/>
                  </a:lnTo>
                  <a:lnTo>
                    <a:pt x="3690" y="726"/>
                  </a:lnTo>
                  <a:lnTo>
                    <a:pt x="3683" y="725"/>
                  </a:lnTo>
                  <a:lnTo>
                    <a:pt x="3669" y="724"/>
                  </a:lnTo>
                  <a:lnTo>
                    <a:pt x="3654" y="724"/>
                  </a:lnTo>
                  <a:lnTo>
                    <a:pt x="3623" y="726"/>
                  </a:lnTo>
                  <a:lnTo>
                    <a:pt x="3589" y="729"/>
                  </a:lnTo>
                  <a:lnTo>
                    <a:pt x="3572" y="730"/>
                  </a:lnTo>
                  <a:lnTo>
                    <a:pt x="3555" y="730"/>
                  </a:lnTo>
                  <a:lnTo>
                    <a:pt x="3538" y="728"/>
                  </a:lnTo>
                  <a:lnTo>
                    <a:pt x="3520" y="726"/>
                  </a:lnTo>
                  <a:lnTo>
                    <a:pt x="3421" y="717"/>
                  </a:lnTo>
                  <a:lnTo>
                    <a:pt x="3323" y="707"/>
                  </a:lnTo>
                  <a:lnTo>
                    <a:pt x="3227" y="696"/>
                  </a:lnTo>
                  <a:lnTo>
                    <a:pt x="3131" y="683"/>
                  </a:lnTo>
                  <a:lnTo>
                    <a:pt x="3036" y="670"/>
                  </a:lnTo>
                  <a:lnTo>
                    <a:pt x="2943" y="655"/>
                  </a:lnTo>
                  <a:lnTo>
                    <a:pt x="2849" y="638"/>
                  </a:lnTo>
                  <a:lnTo>
                    <a:pt x="2756" y="620"/>
                  </a:lnTo>
                  <a:lnTo>
                    <a:pt x="2663" y="601"/>
                  </a:lnTo>
                  <a:lnTo>
                    <a:pt x="2572" y="581"/>
                  </a:lnTo>
                  <a:lnTo>
                    <a:pt x="2481" y="559"/>
                  </a:lnTo>
                  <a:lnTo>
                    <a:pt x="2390" y="536"/>
                  </a:lnTo>
                  <a:lnTo>
                    <a:pt x="2300" y="510"/>
                  </a:lnTo>
                  <a:lnTo>
                    <a:pt x="2210" y="483"/>
                  </a:lnTo>
                  <a:lnTo>
                    <a:pt x="2120" y="455"/>
                  </a:lnTo>
                  <a:lnTo>
                    <a:pt x="2031" y="426"/>
                  </a:lnTo>
                  <a:lnTo>
                    <a:pt x="1322" y="289"/>
                  </a:lnTo>
                  <a:lnTo>
                    <a:pt x="1285" y="301"/>
                  </a:lnTo>
                  <a:lnTo>
                    <a:pt x="1247" y="312"/>
                  </a:lnTo>
                  <a:lnTo>
                    <a:pt x="1209" y="322"/>
                  </a:lnTo>
                  <a:lnTo>
                    <a:pt x="1170" y="332"/>
                  </a:lnTo>
                  <a:lnTo>
                    <a:pt x="1131" y="341"/>
                  </a:lnTo>
                  <a:lnTo>
                    <a:pt x="1092" y="349"/>
                  </a:lnTo>
                  <a:lnTo>
                    <a:pt x="1053" y="357"/>
                  </a:lnTo>
                  <a:lnTo>
                    <a:pt x="1013" y="364"/>
                  </a:lnTo>
                  <a:lnTo>
                    <a:pt x="934" y="378"/>
                  </a:lnTo>
                  <a:lnTo>
                    <a:pt x="854" y="390"/>
                  </a:lnTo>
                  <a:lnTo>
                    <a:pt x="772" y="400"/>
                  </a:lnTo>
                  <a:lnTo>
                    <a:pt x="692" y="411"/>
                  </a:lnTo>
                  <a:lnTo>
                    <a:pt x="610" y="419"/>
                  </a:lnTo>
                  <a:lnTo>
                    <a:pt x="528" y="427"/>
                  </a:lnTo>
                  <a:lnTo>
                    <a:pt x="445" y="435"/>
                  </a:lnTo>
                  <a:lnTo>
                    <a:pt x="362" y="442"/>
                  </a:lnTo>
                  <a:lnTo>
                    <a:pt x="280" y="450"/>
                  </a:lnTo>
                  <a:lnTo>
                    <a:pt x="198" y="458"/>
                  </a:lnTo>
                  <a:lnTo>
                    <a:pt x="116" y="467"/>
                  </a:lnTo>
                  <a:lnTo>
                    <a:pt x="34" y="477"/>
                  </a:lnTo>
                  <a:lnTo>
                    <a:pt x="26" y="437"/>
                  </a:lnTo>
                  <a:lnTo>
                    <a:pt x="19" y="396"/>
                  </a:lnTo>
                  <a:lnTo>
                    <a:pt x="13" y="356"/>
                  </a:lnTo>
                  <a:lnTo>
                    <a:pt x="7" y="316"/>
                  </a:lnTo>
                  <a:lnTo>
                    <a:pt x="3" y="275"/>
                  </a:lnTo>
                  <a:lnTo>
                    <a:pt x="1" y="234"/>
                  </a:lnTo>
                  <a:lnTo>
                    <a:pt x="0" y="213"/>
                  </a:lnTo>
                  <a:lnTo>
                    <a:pt x="0" y="192"/>
                  </a:lnTo>
                  <a:lnTo>
                    <a:pt x="1" y="171"/>
                  </a:lnTo>
                  <a:lnTo>
                    <a:pt x="2" y="148"/>
                  </a:lnTo>
                  <a:lnTo>
                    <a:pt x="65" y="167"/>
                  </a:lnTo>
                  <a:lnTo>
                    <a:pt x="129" y="183"/>
                  </a:lnTo>
                  <a:lnTo>
                    <a:pt x="192" y="197"/>
                  </a:lnTo>
                  <a:lnTo>
                    <a:pt x="256" y="210"/>
                  </a:lnTo>
                  <a:lnTo>
                    <a:pt x="320" y="221"/>
                  </a:lnTo>
                  <a:lnTo>
                    <a:pt x="385" y="231"/>
                  </a:lnTo>
                  <a:lnTo>
                    <a:pt x="449" y="239"/>
                  </a:lnTo>
                  <a:lnTo>
                    <a:pt x="513" y="246"/>
                  </a:lnTo>
                  <a:lnTo>
                    <a:pt x="579" y="252"/>
                  </a:lnTo>
                  <a:lnTo>
                    <a:pt x="643" y="257"/>
                  </a:lnTo>
                  <a:lnTo>
                    <a:pt x="709" y="261"/>
                  </a:lnTo>
                  <a:lnTo>
                    <a:pt x="775" y="263"/>
                  </a:lnTo>
                  <a:lnTo>
                    <a:pt x="841" y="265"/>
                  </a:lnTo>
                  <a:lnTo>
                    <a:pt x="906" y="266"/>
                  </a:lnTo>
                  <a:lnTo>
                    <a:pt x="973" y="266"/>
                  </a:lnTo>
                  <a:lnTo>
                    <a:pt x="1039" y="266"/>
                  </a:lnTo>
                  <a:lnTo>
                    <a:pt x="1172" y="264"/>
                  </a:lnTo>
                  <a:lnTo>
                    <a:pt x="1306" y="260"/>
                  </a:lnTo>
                  <a:lnTo>
                    <a:pt x="1440" y="255"/>
                  </a:lnTo>
                  <a:lnTo>
                    <a:pt x="1575" y="249"/>
                  </a:lnTo>
                  <a:lnTo>
                    <a:pt x="1710" y="244"/>
                  </a:lnTo>
                  <a:lnTo>
                    <a:pt x="1846" y="240"/>
                  </a:lnTo>
                  <a:lnTo>
                    <a:pt x="1915" y="239"/>
                  </a:lnTo>
                  <a:lnTo>
                    <a:pt x="1982" y="237"/>
                  </a:lnTo>
                  <a:lnTo>
                    <a:pt x="2051" y="237"/>
                  </a:lnTo>
                  <a:lnTo>
                    <a:pt x="2119" y="237"/>
                  </a:lnTo>
                  <a:lnTo>
                    <a:pt x="2179" y="234"/>
                  </a:lnTo>
                  <a:lnTo>
                    <a:pt x="2239" y="230"/>
                  </a:lnTo>
                  <a:lnTo>
                    <a:pt x="2299" y="225"/>
                  </a:lnTo>
                  <a:lnTo>
                    <a:pt x="2358" y="221"/>
                  </a:lnTo>
                  <a:lnTo>
                    <a:pt x="2477" y="210"/>
                  </a:lnTo>
                  <a:lnTo>
                    <a:pt x="2597" y="197"/>
                  </a:lnTo>
                  <a:lnTo>
                    <a:pt x="2716" y="184"/>
                  </a:lnTo>
                  <a:lnTo>
                    <a:pt x="2834" y="169"/>
                  </a:lnTo>
                  <a:lnTo>
                    <a:pt x="2953" y="152"/>
                  </a:lnTo>
                  <a:lnTo>
                    <a:pt x="3073" y="136"/>
                  </a:lnTo>
                  <a:lnTo>
                    <a:pt x="3191" y="120"/>
                  </a:lnTo>
                  <a:lnTo>
                    <a:pt x="3311" y="104"/>
                  </a:lnTo>
                  <a:lnTo>
                    <a:pt x="3431" y="89"/>
                  </a:lnTo>
                  <a:lnTo>
                    <a:pt x="3551" y="74"/>
                  </a:lnTo>
                  <a:lnTo>
                    <a:pt x="3673" y="60"/>
                  </a:lnTo>
                  <a:lnTo>
                    <a:pt x="3795" y="47"/>
                  </a:lnTo>
                  <a:lnTo>
                    <a:pt x="3917" y="34"/>
                  </a:lnTo>
                  <a:lnTo>
                    <a:pt x="4041" y="24"/>
                  </a:lnTo>
                  <a:lnTo>
                    <a:pt x="4070" y="18"/>
                  </a:lnTo>
                  <a:lnTo>
                    <a:pt x="4100" y="12"/>
                  </a:lnTo>
                  <a:lnTo>
                    <a:pt x="4130" y="6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Rectangle 45">
              <a:extLst>
                <a:ext uri="{FF2B5EF4-FFF2-40B4-BE49-F238E27FC236}">
                  <a16:creationId xmlns:a16="http://schemas.microsoft.com/office/drawing/2014/main" id="{4122E4F0-C8AE-45E0-9DA5-B68A928C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011"/>
              <a:ext cx="469" cy="324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7" name="Rectangle 46">
              <a:extLst>
                <a:ext uri="{FF2B5EF4-FFF2-40B4-BE49-F238E27FC236}">
                  <a16:creationId xmlns:a16="http://schemas.microsoft.com/office/drawing/2014/main" id="{6B697084-2F34-4BA2-B66D-EC6FD69FE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2011"/>
              <a:ext cx="469" cy="324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78" name="Freeform 47">
              <a:extLst>
                <a:ext uri="{FF2B5EF4-FFF2-40B4-BE49-F238E27FC236}">
                  <a16:creationId xmlns:a16="http://schemas.microsoft.com/office/drawing/2014/main" id="{551C5D4B-902B-4145-ACCC-59C53C1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009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48">
              <a:extLst>
                <a:ext uri="{FF2B5EF4-FFF2-40B4-BE49-F238E27FC236}">
                  <a16:creationId xmlns:a16="http://schemas.microsoft.com/office/drawing/2014/main" id="{3E76F990-20E9-4239-848E-B573262B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009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49">
              <a:extLst>
                <a:ext uri="{FF2B5EF4-FFF2-40B4-BE49-F238E27FC236}">
                  <a16:creationId xmlns:a16="http://schemas.microsoft.com/office/drawing/2014/main" id="{A1071BE1-DC16-4962-8166-538AFB2E9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009"/>
              <a:ext cx="472" cy="5"/>
            </a:xfrm>
            <a:custGeom>
              <a:avLst/>
              <a:gdLst>
                <a:gd name="T0" fmla="*/ 16 w 2545"/>
                <a:gd name="T1" fmla="*/ 0 h 31"/>
                <a:gd name="T2" fmla="*/ 16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16 w 2545"/>
                <a:gd name="T9" fmla="*/ 0 h 31"/>
                <a:gd name="T10" fmla="*/ 16 w 2545"/>
                <a:gd name="T11" fmla="*/ 0 h 31"/>
                <a:gd name="T12" fmla="*/ 16 w 2545"/>
                <a:gd name="T13" fmla="*/ 0 h 31"/>
                <a:gd name="T14" fmla="*/ 16 w 2545"/>
                <a:gd name="T15" fmla="*/ 0 h 31"/>
                <a:gd name="T16" fmla="*/ 16 w 2545"/>
                <a:gd name="T17" fmla="*/ 0 h 31"/>
                <a:gd name="T18" fmla="*/ 16 w 2545"/>
                <a:gd name="T19" fmla="*/ 0 h 31"/>
                <a:gd name="T20" fmla="*/ 16 w 2545"/>
                <a:gd name="T21" fmla="*/ 0 h 31"/>
                <a:gd name="T22" fmla="*/ 16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50">
              <a:extLst>
                <a:ext uri="{FF2B5EF4-FFF2-40B4-BE49-F238E27FC236}">
                  <a16:creationId xmlns:a16="http://schemas.microsoft.com/office/drawing/2014/main" id="{C26B5F05-93F6-4B76-BF7F-2A64D851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009"/>
              <a:ext cx="472" cy="5"/>
            </a:xfrm>
            <a:custGeom>
              <a:avLst/>
              <a:gdLst>
                <a:gd name="T0" fmla="*/ 16 w 2545"/>
                <a:gd name="T1" fmla="*/ 0 h 31"/>
                <a:gd name="T2" fmla="*/ 16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16 w 2545"/>
                <a:gd name="T9" fmla="*/ 0 h 31"/>
                <a:gd name="T10" fmla="*/ 16 w 2545"/>
                <a:gd name="T11" fmla="*/ 0 h 31"/>
                <a:gd name="T12" fmla="*/ 16 w 2545"/>
                <a:gd name="T13" fmla="*/ 0 h 31"/>
                <a:gd name="T14" fmla="*/ 16 w 2545"/>
                <a:gd name="T15" fmla="*/ 0 h 31"/>
                <a:gd name="T16" fmla="*/ 16 w 2545"/>
                <a:gd name="T17" fmla="*/ 0 h 31"/>
                <a:gd name="T18" fmla="*/ 16 w 2545"/>
                <a:gd name="T19" fmla="*/ 0 h 31"/>
                <a:gd name="T20" fmla="*/ 16 w 2545"/>
                <a:gd name="T21" fmla="*/ 0 h 31"/>
                <a:gd name="T22" fmla="*/ 16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Freeform 51">
              <a:extLst>
                <a:ext uri="{FF2B5EF4-FFF2-40B4-BE49-F238E27FC236}">
                  <a16:creationId xmlns:a16="http://schemas.microsoft.com/office/drawing/2014/main" id="{EB66997B-3C55-4F08-8E48-3EBAEE4F6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011"/>
              <a:ext cx="6" cy="327"/>
            </a:xfrm>
            <a:custGeom>
              <a:avLst/>
              <a:gdLst>
                <a:gd name="T0" fmla="*/ 0 w 32"/>
                <a:gd name="T1" fmla="*/ 11 h 1759"/>
                <a:gd name="T2" fmla="*/ 0 w 32"/>
                <a:gd name="T3" fmla="*/ 11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11 h 1759"/>
                <a:gd name="T10" fmla="*/ 0 w 32"/>
                <a:gd name="T11" fmla="*/ 11 h 1759"/>
                <a:gd name="T12" fmla="*/ 0 w 32"/>
                <a:gd name="T13" fmla="*/ 11 h 1759"/>
                <a:gd name="T14" fmla="*/ 0 w 32"/>
                <a:gd name="T15" fmla="*/ 11 h 1759"/>
                <a:gd name="T16" fmla="*/ 0 w 32"/>
                <a:gd name="T17" fmla="*/ 11 h 1759"/>
                <a:gd name="T18" fmla="*/ 0 w 32"/>
                <a:gd name="T19" fmla="*/ 11 h 1759"/>
                <a:gd name="T20" fmla="*/ 0 w 32"/>
                <a:gd name="T21" fmla="*/ 11 h 1759"/>
                <a:gd name="T22" fmla="*/ 0 w 32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52">
              <a:extLst>
                <a:ext uri="{FF2B5EF4-FFF2-40B4-BE49-F238E27FC236}">
                  <a16:creationId xmlns:a16="http://schemas.microsoft.com/office/drawing/2014/main" id="{AF820365-F5EE-4948-9FE8-8B58994E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2011"/>
              <a:ext cx="6" cy="327"/>
            </a:xfrm>
            <a:custGeom>
              <a:avLst/>
              <a:gdLst>
                <a:gd name="T0" fmla="*/ 0 w 32"/>
                <a:gd name="T1" fmla="*/ 11 h 1759"/>
                <a:gd name="T2" fmla="*/ 0 w 32"/>
                <a:gd name="T3" fmla="*/ 11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11 h 1759"/>
                <a:gd name="T10" fmla="*/ 0 w 32"/>
                <a:gd name="T11" fmla="*/ 11 h 1759"/>
                <a:gd name="T12" fmla="*/ 0 w 32"/>
                <a:gd name="T13" fmla="*/ 11 h 1759"/>
                <a:gd name="T14" fmla="*/ 0 w 32"/>
                <a:gd name="T15" fmla="*/ 11 h 1759"/>
                <a:gd name="T16" fmla="*/ 0 w 32"/>
                <a:gd name="T17" fmla="*/ 11 h 1759"/>
                <a:gd name="T18" fmla="*/ 0 w 32"/>
                <a:gd name="T19" fmla="*/ 11 h 1759"/>
                <a:gd name="T20" fmla="*/ 0 w 32"/>
                <a:gd name="T21" fmla="*/ 11 h 1759"/>
                <a:gd name="T22" fmla="*/ 0 w 32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Freeform 53">
              <a:extLst>
                <a:ext uri="{FF2B5EF4-FFF2-40B4-BE49-F238E27FC236}">
                  <a16:creationId xmlns:a16="http://schemas.microsoft.com/office/drawing/2014/main" id="{D74F24C0-09BD-4EE6-A178-CC0F93DB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332"/>
              <a:ext cx="47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6 w 2545"/>
                <a:gd name="T5" fmla="*/ 0 h 31"/>
                <a:gd name="T6" fmla="*/ 16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Freeform 54">
              <a:extLst>
                <a:ext uri="{FF2B5EF4-FFF2-40B4-BE49-F238E27FC236}">
                  <a16:creationId xmlns:a16="http://schemas.microsoft.com/office/drawing/2014/main" id="{C9CC946E-8679-42E7-8679-E46812005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2332"/>
              <a:ext cx="47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6 w 2545"/>
                <a:gd name="T5" fmla="*/ 0 h 31"/>
                <a:gd name="T6" fmla="*/ 16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55">
              <a:extLst>
                <a:ext uri="{FF2B5EF4-FFF2-40B4-BE49-F238E27FC236}">
                  <a16:creationId xmlns:a16="http://schemas.microsoft.com/office/drawing/2014/main" id="{CC9EFB51-F7E3-4D5F-9824-E717BD96D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1977"/>
              <a:ext cx="179" cy="34"/>
            </a:xfrm>
            <a:custGeom>
              <a:avLst/>
              <a:gdLst>
                <a:gd name="T0" fmla="*/ 0 w 971"/>
                <a:gd name="T1" fmla="*/ 1 h 186"/>
                <a:gd name="T2" fmla="*/ 1 w 971"/>
                <a:gd name="T3" fmla="*/ 0 h 186"/>
                <a:gd name="T4" fmla="*/ 5 w 971"/>
                <a:gd name="T5" fmla="*/ 0 h 186"/>
                <a:gd name="T6" fmla="*/ 6 w 971"/>
                <a:gd name="T7" fmla="*/ 1 h 186"/>
                <a:gd name="T8" fmla="*/ 0 w 971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6"/>
                <a:gd name="T17" fmla="*/ 971 w 97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Freeform 56">
              <a:extLst>
                <a:ext uri="{FF2B5EF4-FFF2-40B4-BE49-F238E27FC236}">
                  <a16:creationId xmlns:a16="http://schemas.microsoft.com/office/drawing/2014/main" id="{889B5F60-FCF9-4329-A093-C3CEBA47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1977"/>
              <a:ext cx="179" cy="34"/>
            </a:xfrm>
            <a:custGeom>
              <a:avLst/>
              <a:gdLst>
                <a:gd name="T0" fmla="*/ 0 w 971"/>
                <a:gd name="T1" fmla="*/ 1 h 186"/>
                <a:gd name="T2" fmla="*/ 1 w 971"/>
                <a:gd name="T3" fmla="*/ 0 h 186"/>
                <a:gd name="T4" fmla="*/ 5 w 971"/>
                <a:gd name="T5" fmla="*/ 0 h 186"/>
                <a:gd name="T6" fmla="*/ 6 w 971"/>
                <a:gd name="T7" fmla="*/ 1 h 186"/>
                <a:gd name="T8" fmla="*/ 0 w 971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6"/>
                <a:gd name="T17" fmla="*/ 971 w 97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Freeform 57">
              <a:extLst>
                <a:ext uri="{FF2B5EF4-FFF2-40B4-BE49-F238E27FC236}">
                  <a16:creationId xmlns:a16="http://schemas.microsoft.com/office/drawing/2014/main" id="{5838E8A4-C0E7-4F25-96C1-1BA6DF8D3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974"/>
              <a:ext cx="23" cy="38"/>
            </a:xfrm>
            <a:custGeom>
              <a:avLst/>
              <a:gdLst>
                <a:gd name="T0" fmla="*/ 1 w 123"/>
                <a:gd name="T1" fmla="*/ 0 h 208"/>
                <a:gd name="T2" fmla="*/ 1 w 123"/>
                <a:gd name="T3" fmla="*/ 0 h 208"/>
                <a:gd name="T4" fmla="*/ 0 w 123"/>
                <a:gd name="T5" fmla="*/ 1 h 208"/>
                <a:gd name="T6" fmla="*/ 0 w 123"/>
                <a:gd name="T7" fmla="*/ 1 h 208"/>
                <a:gd name="T8" fmla="*/ 1 w 123"/>
                <a:gd name="T9" fmla="*/ 0 h 208"/>
                <a:gd name="T10" fmla="*/ 1 w 123"/>
                <a:gd name="T11" fmla="*/ 0 h 208"/>
                <a:gd name="T12" fmla="*/ 1 w 123"/>
                <a:gd name="T13" fmla="*/ 0 h 208"/>
                <a:gd name="T14" fmla="*/ 1 w 123"/>
                <a:gd name="T15" fmla="*/ 0 h 208"/>
                <a:gd name="T16" fmla="*/ 1 w 123"/>
                <a:gd name="T17" fmla="*/ 0 h 208"/>
                <a:gd name="T18" fmla="*/ 1 w 123"/>
                <a:gd name="T19" fmla="*/ 0 h 208"/>
                <a:gd name="T20" fmla="*/ 1 w 123"/>
                <a:gd name="T21" fmla="*/ 0 h 208"/>
                <a:gd name="T22" fmla="*/ 1 w 123"/>
                <a:gd name="T23" fmla="*/ 0 h 208"/>
                <a:gd name="T24" fmla="*/ 1 w 123"/>
                <a:gd name="T25" fmla="*/ 0 h 208"/>
                <a:gd name="T26" fmla="*/ 1 w 123"/>
                <a:gd name="T27" fmla="*/ 0 h 208"/>
                <a:gd name="T28" fmla="*/ 1 w 123"/>
                <a:gd name="T29" fmla="*/ 0 h 208"/>
                <a:gd name="T30" fmla="*/ 1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8"/>
                <a:gd name="T50" fmla="*/ 123 w 123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58">
              <a:extLst>
                <a:ext uri="{FF2B5EF4-FFF2-40B4-BE49-F238E27FC236}">
                  <a16:creationId xmlns:a16="http://schemas.microsoft.com/office/drawing/2014/main" id="{23B27DF8-0C2E-4C71-A87E-5DA31624B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1974"/>
              <a:ext cx="23" cy="38"/>
            </a:xfrm>
            <a:custGeom>
              <a:avLst/>
              <a:gdLst>
                <a:gd name="T0" fmla="*/ 1 w 123"/>
                <a:gd name="T1" fmla="*/ 0 h 208"/>
                <a:gd name="T2" fmla="*/ 1 w 123"/>
                <a:gd name="T3" fmla="*/ 0 h 208"/>
                <a:gd name="T4" fmla="*/ 0 w 123"/>
                <a:gd name="T5" fmla="*/ 1 h 208"/>
                <a:gd name="T6" fmla="*/ 0 w 123"/>
                <a:gd name="T7" fmla="*/ 1 h 208"/>
                <a:gd name="T8" fmla="*/ 1 w 123"/>
                <a:gd name="T9" fmla="*/ 0 h 208"/>
                <a:gd name="T10" fmla="*/ 1 w 123"/>
                <a:gd name="T11" fmla="*/ 0 h 208"/>
                <a:gd name="T12" fmla="*/ 1 w 123"/>
                <a:gd name="T13" fmla="*/ 0 h 208"/>
                <a:gd name="T14" fmla="*/ 1 w 123"/>
                <a:gd name="T15" fmla="*/ 0 h 208"/>
                <a:gd name="T16" fmla="*/ 1 w 123"/>
                <a:gd name="T17" fmla="*/ 0 h 208"/>
                <a:gd name="T18" fmla="*/ 1 w 123"/>
                <a:gd name="T19" fmla="*/ 0 h 208"/>
                <a:gd name="T20" fmla="*/ 1 w 123"/>
                <a:gd name="T21" fmla="*/ 0 h 208"/>
                <a:gd name="T22" fmla="*/ 1 w 123"/>
                <a:gd name="T23" fmla="*/ 0 h 208"/>
                <a:gd name="T24" fmla="*/ 1 w 123"/>
                <a:gd name="T25" fmla="*/ 0 h 208"/>
                <a:gd name="T26" fmla="*/ 1 w 123"/>
                <a:gd name="T27" fmla="*/ 0 h 208"/>
                <a:gd name="T28" fmla="*/ 1 w 123"/>
                <a:gd name="T29" fmla="*/ 0 h 208"/>
                <a:gd name="T30" fmla="*/ 1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8"/>
                <a:gd name="T50" fmla="*/ 123 w 123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Freeform 59">
              <a:extLst>
                <a:ext uri="{FF2B5EF4-FFF2-40B4-BE49-F238E27FC236}">
                  <a16:creationId xmlns:a16="http://schemas.microsoft.com/office/drawing/2014/main" id="{F61E8350-BDF4-49D1-B42D-052EED1A0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974"/>
              <a:ext cx="143" cy="6"/>
            </a:xfrm>
            <a:custGeom>
              <a:avLst/>
              <a:gdLst>
                <a:gd name="T0" fmla="*/ 5 w 770"/>
                <a:gd name="T1" fmla="*/ 0 h 31"/>
                <a:gd name="T2" fmla="*/ 5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5 w 770"/>
                <a:gd name="T9" fmla="*/ 0 h 31"/>
                <a:gd name="T10" fmla="*/ 5 w 770"/>
                <a:gd name="T11" fmla="*/ 0 h 31"/>
                <a:gd name="T12" fmla="*/ 5 w 770"/>
                <a:gd name="T13" fmla="*/ 0 h 31"/>
                <a:gd name="T14" fmla="*/ 5 w 770"/>
                <a:gd name="T15" fmla="*/ 0 h 31"/>
                <a:gd name="T16" fmla="*/ 5 w 770"/>
                <a:gd name="T17" fmla="*/ 0 h 31"/>
                <a:gd name="T18" fmla="*/ 5 w 770"/>
                <a:gd name="T19" fmla="*/ 0 h 31"/>
                <a:gd name="T20" fmla="*/ 5 w 770"/>
                <a:gd name="T21" fmla="*/ 0 h 31"/>
                <a:gd name="T22" fmla="*/ 5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Freeform 60">
              <a:extLst>
                <a:ext uri="{FF2B5EF4-FFF2-40B4-BE49-F238E27FC236}">
                  <a16:creationId xmlns:a16="http://schemas.microsoft.com/office/drawing/2014/main" id="{E635A1B9-90B2-48C7-A5EB-2C2544BFF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974"/>
              <a:ext cx="143" cy="6"/>
            </a:xfrm>
            <a:custGeom>
              <a:avLst/>
              <a:gdLst>
                <a:gd name="T0" fmla="*/ 5 w 770"/>
                <a:gd name="T1" fmla="*/ 0 h 31"/>
                <a:gd name="T2" fmla="*/ 5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5 w 770"/>
                <a:gd name="T9" fmla="*/ 0 h 31"/>
                <a:gd name="T10" fmla="*/ 5 w 770"/>
                <a:gd name="T11" fmla="*/ 0 h 31"/>
                <a:gd name="T12" fmla="*/ 5 w 770"/>
                <a:gd name="T13" fmla="*/ 0 h 31"/>
                <a:gd name="T14" fmla="*/ 5 w 770"/>
                <a:gd name="T15" fmla="*/ 0 h 31"/>
                <a:gd name="T16" fmla="*/ 5 w 770"/>
                <a:gd name="T17" fmla="*/ 0 h 31"/>
                <a:gd name="T18" fmla="*/ 5 w 770"/>
                <a:gd name="T19" fmla="*/ 0 h 31"/>
                <a:gd name="T20" fmla="*/ 5 w 770"/>
                <a:gd name="T21" fmla="*/ 0 h 31"/>
                <a:gd name="T22" fmla="*/ 5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Freeform 61">
              <a:extLst>
                <a:ext uri="{FF2B5EF4-FFF2-40B4-BE49-F238E27FC236}">
                  <a16:creationId xmlns:a16="http://schemas.microsoft.com/office/drawing/2014/main" id="{47265C59-59D8-4FF2-A743-D5C331DB1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1975"/>
              <a:ext cx="29" cy="39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1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1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1 h 210"/>
                <a:gd name="T20" fmla="*/ 1 w 152"/>
                <a:gd name="T21" fmla="*/ 1 h 210"/>
                <a:gd name="T22" fmla="*/ 1 w 152"/>
                <a:gd name="T23" fmla="*/ 1 h 210"/>
                <a:gd name="T24" fmla="*/ 1 w 152"/>
                <a:gd name="T25" fmla="*/ 1 h 210"/>
                <a:gd name="T26" fmla="*/ 1 w 152"/>
                <a:gd name="T27" fmla="*/ 1 h 210"/>
                <a:gd name="T28" fmla="*/ 1 w 152"/>
                <a:gd name="T29" fmla="*/ 1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Freeform 62">
              <a:extLst>
                <a:ext uri="{FF2B5EF4-FFF2-40B4-BE49-F238E27FC236}">
                  <a16:creationId xmlns:a16="http://schemas.microsoft.com/office/drawing/2014/main" id="{A43AFCF7-8FBD-4D90-B0F1-3E7CDB78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8" y="1975"/>
              <a:ext cx="29" cy="39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1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1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1 h 210"/>
                <a:gd name="T20" fmla="*/ 1 w 152"/>
                <a:gd name="T21" fmla="*/ 1 h 210"/>
                <a:gd name="T22" fmla="*/ 1 w 152"/>
                <a:gd name="T23" fmla="*/ 1 h 210"/>
                <a:gd name="T24" fmla="*/ 1 w 152"/>
                <a:gd name="T25" fmla="*/ 1 h 210"/>
                <a:gd name="T26" fmla="*/ 1 w 152"/>
                <a:gd name="T27" fmla="*/ 1 h 210"/>
                <a:gd name="T28" fmla="*/ 1 w 152"/>
                <a:gd name="T29" fmla="*/ 1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Freeform 63">
              <a:extLst>
                <a:ext uri="{FF2B5EF4-FFF2-40B4-BE49-F238E27FC236}">
                  <a16:creationId xmlns:a16="http://schemas.microsoft.com/office/drawing/2014/main" id="{307A18F5-FC56-429B-871F-64A5D5FC2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2009"/>
              <a:ext cx="182" cy="5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6 w 986"/>
                <a:gd name="T5" fmla="*/ 0 h 31"/>
                <a:gd name="T6" fmla="*/ 6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6"/>
                <a:gd name="T37" fmla="*/ 0 h 31"/>
                <a:gd name="T38" fmla="*/ 986 w 986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64">
              <a:extLst>
                <a:ext uri="{FF2B5EF4-FFF2-40B4-BE49-F238E27FC236}">
                  <a16:creationId xmlns:a16="http://schemas.microsoft.com/office/drawing/2014/main" id="{ADE18587-DD72-49B7-B398-5BA5A14CE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2009"/>
              <a:ext cx="182" cy="5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6 w 986"/>
                <a:gd name="T5" fmla="*/ 0 h 31"/>
                <a:gd name="T6" fmla="*/ 6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6"/>
                <a:gd name="T37" fmla="*/ 0 h 31"/>
                <a:gd name="T38" fmla="*/ 986 w 986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Rectangle 65">
              <a:extLst>
                <a:ext uri="{FF2B5EF4-FFF2-40B4-BE49-F238E27FC236}">
                  <a16:creationId xmlns:a16="http://schemas.microsoft.com/office/drawing/2014/main" id="{280216D3-1966-48EF-9776-26EED341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003"/>
              <a:ext cx="468" cy="3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7" name="Rectangle 66">
              <a:extLst>
                <a:ext uri="{FF2B5EF4-FFF2-40B4-BE49-F238E27FC236}">
                  <a16:creationId xmlns:a16="http://schemas.microsoft.com/office/drawing/2014/main" id="{430A68CE-C9FE-43E7-83CF-12424390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003"/>
              <a:ext cx="468" cy="323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8" name="Freeform 67">
              <a:extLst>
                <a:ext uri="{FF2B5EF4-FFF2-40B4-BE49-F238E27FC236}">
                  <a16:creationId xmlns:a16="http://schemas.microsoft.com/office/drawing/2014/main" id="{3D394B2D-3A6C-4716-AC25-33DF88BA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000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Freeform 68">
              <a:extLst>
                <a:ext uri="{FF2B5EF4-FFF2-40B4-BE49-F238E27FC236}">
                  <a16:creationId xmlns:a16="http://schemas.microsoft.com/office/drawing/2014/main" id="{F4CF8CAD-9916-4138-826F-5F900B82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000"/>
              <a:ext cx="6" cy="326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Freeform 69">
              <a:extLst>
                <a:ext uri="{FF2B5EF4-FFF2-40B4-BE49-F238E27FC236}">
                  <a16:creationId xmlns:a16="http://schemas.microsoft.com/office/drawing/2014/main" id="{EDC65AE8-10D5-48BA-AF77-9975B90AC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2000"/>
              <a:ext cx="471" cy="6"/>
            </a:xfrm>
            <a:custGeom>
              <a:avLst/>
              <a:gdLst>
                <a:gd name="T0" fmla="*/ 16 w 2544"/>
                <a:gd name="T1" fmla="*/ 0 h 31"/>
                <a:gd name="T2" fmla="*/ 16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6 w 2544"/>
                <a:gd name="T9" fmla="*/ 0 h 31"/>
                <a:gd name="T10" fmla="*/ 16 w 2544"/>
                <a:gd name="T11" fmla="*/ 0 h 31"/>
                <a:gd name="T12" fmla="*/ 16 w 2544"/>
                <a:gd name="T13" fmla="*/ 0 h 31"/>
                <a:gd name="T14" fmla="*/ 16 w 2544"/>
                <a:gd name="T15" fmla="*/ 0 h 31"/>
                <a:gd name="T16" fmla="*/ 16 w 2544"/>
                <a:gd name="T17" fmla="*/ 0 h 31"/>
                <a:gd name="T18" fmla="*/ 16 w 2544"/>
                <a:gd name="T19" fmla="*/ 0 h 31"/>
                <a:gd name="T20" fmla="*/ 16 w 2544"/>
                <a:gd name="T21" fmla="*/ 0 h 31"/>
                <a:gd name="T22" fmla="*/ 16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Freeform 70">
              <a:extLst>
                <a:ext uri="{FF2B5EF4-FFF2-40B4-BE49-F238E27FC236}">
                  <a16:creationId xmlns:a16="http://schemas.microsoft.com/office/drawing/2014/main" id="{9FAE4B8D-EC95-4912-BB50-B86D8310B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" y="2000"/>
              <a:ext cx="471" cy="6"/>
            </a:xfrm>
            <a:custGeom>
              <a:avLst/>
              <a:gdLst>
                <a:gd name="T0" fmla="*/ 16 w 2544"/>
                <a:gd name="T1" fmla="*/ 0 h 31"/>
                <a:gd name="T2" fmla="*/ 16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6 w 2544"/>
                <a:gd name="T9" fmla="*/ 0 h 31"/>
                <a:gd name="T10" fmla="*/ 16 w 2544"/>
                <a:gd name="T11" fmla="*/ 0 h 31"/>
                <a:gd name="T12" fmla="*/ 16 w 2544"/>
                <a:gd name="T13" fmla="*/ 0 h 31"/>
                <a:gd name="T14" fmla="*/ 16 w 2544"/>
                <a:gd name="T15" fmla="*/ 0 h 31"/>
                <a:gd name="T16" fmla="*/ 16 w 2544"/>
                <a:gd name="T17" fmla="*/ 0 h 31"/>
                <a:gd name="T18" fmla="*/ 16 w 2544"/>
                <a:gd name="T19" fmla="*/ 0 h 31"/>
                <a:gd name="T20" fmla="*/ 16 w 2544"/>
                <a:gd name="T21" fmla="*/ 0 h 31"/>
                <a:gd name="T22" fmla="*/ 16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Freeform 71">
              <a:extLst>
                <a:ext uri="{FF2B5EF4-FFF2-40B4-BE49-F238E27FC236}">
                  <a16:creationId xmlns:a16="http://schemas.microsoft.com/office/drawing/2014/main" id="{EC2A293A-1F56-4AA4-8DDA-F06C6642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003"/>
              <a:ext cx="6" cy="326"/>
            </a:xfrm>
            <a:custGeom>
              <a:avLst/>
              <a:gdLst>
                <a:gd name="T0" fmla="*/ 0 w 31"/>
                <a:gd name="T1" fmla="*/ 11 h 1760"/>
                <a:gd name="T2" fmla="*/ 0 w 31"/>
                <a:gd name="T3" fmla="*/ 11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11 h 1760"/>
                <a:gd name="T10" fmla="*/ 0 w 31"/>
                <a:gd name="T11" fmla="*/ 11 h 1760"/>
                <a:gd name="T12" fmla="*/ 0 w 31"/>
                <a:gd name="T13" fmla="*/ 11 h 1760"/>
                <a:gd name="T14" fmla="*/ 0 w 31"/>
                <a:gd name="T15" fmla="*/ 11 h 1760"/>
                <a:gd name="T16" fmla="*/ 0 w 31"/>
                <a:gd name="T17" fmla="*/ 11 h 1760"/>
                <a:gd name="T18" fmla="*/ 0 w 31"/>
                <a:gd name="T19" fmla="*/ 11 h 1760"/>
                <a:gd name="T20" fmla="*/ 0 w 31"/>
                <a:gd name="T21" fmla="*/ 11 h 1760"/>
                <a:gd name="T22" fmla="*/ 0 w 31"/>
                <a:gd name="T23" fmla="*/ 11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60"/>
                <a:gd name="T38" fmla="*/ 31 w 31"/>
                <a:gd name="T39" fmla="*/ 1760 h 1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Freeform 72">
              <a:extLst>
                <a:ext uri="{FF2B5EF4-FFF2-40B4-BE49-F238E27FC236}">
                  <a16:creationId xmlns:a16="http://schemas.microsoft.com/office/drawing/2014/main" id="{4A117AAE-5F77-4581-8C19-31976F07A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003"/>
              <a:ext cx="6" cy="326"/>
            </a:xfrm>
            <a:custGeom>
              <a:avLst/>
              <a:gdLst>
                <a:gd name="T0" fmla="*/ 0 w 31"/>
                <a:gd name="T1" fmla="*/ 11 h 1760"/>
                <a:gd name="T2" fmla="*/ 0 w 31"/>
                <a:gd name="T3" fmla="*/ 11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11 h 1760"/>
                <a:gd name="T10" fmla="*/ 0 w 31"/>
                <a:gd name="T11" fmla="*/ 11 h 1760"/>
                <a:gd name="T12" fmla="*/ 0 w 31"/>
                <a:gd name="T13" fmla="*/ 11 h 1760"/>
                <a:gd name="T14" fmla="*/ 0 w 31"/>
                <a:gd name="T15" fmla="*/ 11 h 1760"/>
                <a:gd name="T16" fmla="*/ 0 w 31"/>
                <a:gd name="T17" fmla="*/ 11 h 1760"/>
                <a:gd name="T18" fmla="*/ 0 w 31"/>
                <a:gd name="T19" fmla="*/ 11 h 1760"/>
                <a:gd name="T20" fmla="*/ 0 w 31"/>
                <a:gd name="T21" fmla="*/ 11 h 1760"/>
                <a:gd name="T22" fmla="*/ 0 w 31"/>
                <a:gd name="T23" fmla="*/ 11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60"/>
                <a:gd name="T38" fmla="*/ 31 w 31"/>
                <a:gd name="T39" fmla="*/ 1760 h 1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Freeform 73">
              <a:extLst>
                <a:ext uri="{FF2B5EF4-FFF2-40B4-BE49-F238E27FC236}">
                  <a16:creationId xmlns:a16="http://schemas.microsoft.com/office/drawing/2014/main" id="{91C6C244-08F9-4EB1-9C68-6A0CE0B0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323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16 w 2544"/>
                <a:gd name="T5" fmla="*/ 0 h 31"/>
                <a:gd name="T6" fmla="*/ 16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Freeform 74">
              <a:extLst>
                <a:ext uri="{FF2B5EF4-FFF2-40B4-BE49-F238E27FC236}">
                  <a16:creationId xmlns:a16="http://schemas.microsoft.com/office/drawing/2014/main" id="{B4004328-4D85-4800-85B6-72F400259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323"/>
              <a:ext cx="471" cy="6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16 w 2544"/>
                <a:gd name="T5" fmla="*/ 0 h 31"/>
                <a:gd name="T6" fmla="*/ 16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Freeform 75">
              <a:extLst>
                <a:ext uri="{FF2B5EF4-FFF2-40B4-BE49-F238E27FC236}">
                  <a16:creationId xmlns:a16="http://schemas.microsoft.com/office/drawing/2014/main" id="{191970E4-1658-4113-BCB1-0320F0BF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1969"/>
              <a:ext cx="181" cy="34"/>
            </a:xfrm>
            <a:custGeom>
              <a:avLst/>
              <a:gdLst>
                <a:gd name="T0" fmla="*/ 0 w 973"/>
                <a:gd name="T1" fmla="*/ 1 h 185"/>
                <a:gd name="T2" fmla="*/ 1 w 973"/>
                <a:gd name="T3" fmla="*/ 0 h 185"/>
                <a:gd name="T4" fmla="*/ 5 w 973"/>
                <a:gd name="T5" fmla="*/ 0 h 185"/>
                <a:gd name="T6" fmla="*/ 6 w 973"/>
                <a:gd name="T7" fmla="*/ 1 h 185"/>
                <a:gd name="T8" fmla="*/ 0 w 973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85"/>
                <a:gd name="T17" fmla="*/ 973 w 973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76">
              <a:extLst>
                <a:ext uri="{FF2B5EF4-FFF2-40B4-BE49-F238E27FC236}">
                  <a16:creationId xmlns:a16="http://schemas.microsoft.com/office/drawing/2014/main" id="{26CAD079-819C-4F81-B12E-4BC8C282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1969"/>
              <a:ext cx="181" cy="34"/>
            </a:xfrm>
            <a:custGeom>
              <a:avLst/>
              <a:gdLst>
                <a:gd name="T0" fmla="*/ 0 w 973"/>
                <a:gd name="T1" fmla="*/ 1 h 185"/>
                <a:gd name="T2" fmla="*/ 1 w 973"/>
                <a:gd name="T3" fmla="*/ 0 h 185"/>
                <a:gd name="T4" fmla="*/ 5 w 973"/>
                <a:gd name="T5" fmla="*/ 0 h 185"/>
                <a:gd name="T6" fmla="*/ 6 w 973"/>
                <a:gd name="T7" fmla="*/ 1 h 185"/>
                <a:gd name="T8" fmla="*/ 0 w 973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85"/>
                <a:gd name="T17" fmla="*/ 973 w 973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Freeform 77">
              <a:extLst>
                <a:ext uri="{FF2B5EF4-FFF2-40B4-BE49-F238E27FC236}">
                  <a16:creationId xmlns:a16="http://schemas.microsoft.com/office/drawing/2014/main" id="{BC389F0B-0BD6-4A4E-A447-6E100956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1965"/>
              <a:ext cx="22" cy="39"/>
            </a:xfrm>
            <a:custGeom>
              <a:avLst/>
              <a:gdLst>
                <a:gd name="T0" fmla="*/ 1 w 123"/>
                <a:gd name="T1" fmla="*/ 0 h 207"/>
                <a:gd name="T2" fmla="*/ 1 w 123"/>
                <a:gd name="T3" fmla="*/ 0 h 207"/>
                <a:gd name="T4" fmla="*/ 0 w 123"/>
                <a:gd name="T5" fmla="*/ 1 h 207"/>
                <a:gd name="T6" fmla="*/ 0 w 123"/>
                <a:gd name="T7" fmla="*/ 1 h 207"/>
                <a:gd name="T8" fmla="*/ 1 w 123"/>
                <a:gd name="T9" fmla="*/ 0 h 207"/>
                <a:gd name="T10" fmla="*/ 1 w 123"/>
                <a:gd name="T11" fmla="*/ 0 h 207"/>
                <a:gd name="T12" fmla="*/ 1 w 123"/>
                <a:gd name="T13" fmla="*/ 0 h 207"/>
                <a:gd name="T14" fmla="*/ 1 w 123"/>
                <a:gd name="T15" fmla="*/ 0 h 207"/>
                <a:gd name="T16" fmla="*/ 1 w 123"/>
                <a:gd name="T17" fmla="*/ 0 h 207"/>
                <a:gd name="T18" fmla="*/ 1 w 123"/>
                <a:gd name="T19" fmla="*/ 0 h 207"/>
                <a:gd name="T20" fmla="*/ 1 w 123"/>
                <a:gd name="T21" fmla="*/ 0 h 207"/>
                <a:gd name="T22" fmla="*/ 1 w 123"/>
                <a:gd name="T23" fmla="*/ 0 h 207"/>
                <a:gd name="T24" fmla="*/ 1 w 123"/>
                <a:gd name="T25" fmla="*/ 0 h 207"/>
                <a:gd name="T26" fmla="*/ 1 w 123"/>
                <a:gd name="T27" fmla="*/ 0 h 207"/>
                <a:gd name="T28" fmla="*/ 1 w 123"/>
                <a:gd name="T29" fmla="*/ 0 h 207"/>
                <a:gd name="T30" fmla="*/ 1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7"/>
                <a:gd name="T50" fmla="*/ 123 w 123"/>
                <a:gd name="T51" fmla="*/ 207 h 2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Freeform 78">
              <a:extLst>
                <a:ext uri="{FF2B5EF4-FFF2-40B4-BE49-F238E27FC236}">
                  <a16:creationId xmlns:a16="http://schemas.microsoft.com/office/drawing/2014/main" id="{0038EFFB-CBC1-4DD7-986D-677DD2D51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1965"/>
              <a:ext cx="22" cy="39"/>
            </a:xfrm>
            <a:custGeom>
              <a:avLst/>
              <a:gdLst>
                <a:gd name="T0" fmla="*/ 1 w 123"/>
                <a:gd name="T1" fmla="*/ 0 h 207"/>
                <a:gd name="T2" fmla="*/ 1 w 123"/>
                <a:gd name="T3" fmla="*/ 0 h 207"/>
                <a:gd name="T4" fmla="*/ 0 w 123"/>
                <a:gd name="T5" fmla="*/ 1 h 207"/>
                <a:gd name="T6" fmla="*/ 0 w 123"/>
                <a:gd name="T7" fmla="*/ 1 h 207"/>
                <a:gd name="T8" fmla="*/ 1 w 123"/>
                <a:gd name="T9" fmla="*/ 0 h 207"/>
                <a:gd name="T10" fmla="*/ 1 w 123"/>
                <a:gd name="T11" fmla="*/ 0 h 207"/>
                <a:gd name="T12" fmla="*/ 1 w 123"/>
                <a:gd name="T13" fmla="*/ 0 h 207"/>
                <a:gd name="T14" fmla="*/ 1 w 123"/>
                <a:gd name="T15" fmla="*/ 0 h 207"/>
                <a:gd name="T16" fmla="*/ 1 w 123"/>
                <a:gd name="T17" fmla="*/ 0 h 207"/>
                <a:gd name="T18" fmla="*/ 1 w 123"/>
                <a:gd name="T19" fmla="*/ 0 h 207"/>
                <a:gd name="T20" fmla="*/ 1 w 123"/>
                <a:gd name="T21" fmla="*/ 0 h 207"/>
                <a:gd name="T22" fmla="*/ 1 w 123"/>
                <a:gd name="T23" fmla="*/ 0 h 207"/>
                <a:gd name="T24" fmla="*/ 1 w 123"/>
                <a:gd name="T25" fmla="*/ 0 h 207"/>
                <a:gd name="T26" fmla="*/ 1 w 123"/>
                <a:gd name="T27" fmla="*/ 0 h 207"/>
                <a:gd name="T28" fmla="*/ 1 w 123"/>
                <a:gd name="T29" fmla="*/ 0 h 207"/>
                <a:gd name="T30" fmla="*/ 1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7"/>
                <a:gd name="T50" fmla="*/ 123 w 123"/>
                <a:gd name="T51" fmla="*/ 207 h 2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Freeform 79">
              <a:extLst>
                <a:ext uri="{FF2B5EF4-FFF2-40B4-BE49-F238E27FC236}">
                  <a16:creationId xmlns:a16="http://schemas.microsoft.com/office/drawing/2014/main" id="{36D4E0E4-624D-4472-8168-3DE579D9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1965"/>
              <a:ext cx="143" cy="7"/>
            </a:xfrm>
            <a:custGeom>
              <a:avLst/>
              <a:gdLst>
                <a:gd name="T0" fmla="*/ 5 w 770"/>
                <a:gd name="T1" fmla="*/ 0 h 31"/>
                <a:gd name="T2" fmla="*/ 5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5 w 770"/>
                <a:gd name="T9" fmla="*/ 0 h 31"/>
                <a:gd name="T10" fmla="*/ 5 w 770"/>
                <a:gd name="T11" fmla="*/ 0 h 31"/>
                <a:gd name="T12" fmla="*/ 5 w 770"/>
                <a:gd name="T13" fmla="*/ 0 h 31"/>
                <a:gd name="T14" fmla="*/ 5 w 770"/>
                <a:gd name="T15" fmla="*/ 0 h 31"/>
                <a:gd name="T16" fmla="*/ 5 w 770"/>
                <a:gd name="T17" fmla="*/ 0 h 31"/>
                <a:gd name="T18" fmla="*/ 5 w 770"/>
                <a:gd name="T19" fmla="*/ 0 h 31"/>
                <a:gd name="T20" fmla="*/ 5 w 770"/>
                <a:gd name="T21" fmla="*/ 0 h 31"/>
                <a:gd name="T22" fmla="*/ 5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Freeform 80">
              <a:extLst>
                <a:ext uri="{FF2B5EF4-FFF2-40B4-BE49-F238E27FC236}">
                  <a16:creationId xmlns:a16="http://schemas.microsoft.com/office/drawing/2014/main" id="{802D06CE-4E57-483D-A2E9-77AB7256C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1965"/>
              <a:ext cx="143" cy="7"/>
            </a:xfrm>
            <a:custGeom>
              <a:avLst/>
              <a:gdLst>
                <a:gd name="T0" fmla="*/ 5 w 770"/>
                <a:gd name="T1" fmla="*/ 0 h 31"/>
                <a:gd name="T2" fmla="*/ 5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5 w 770"/>
                <a:gd name="T9" fmla="*/ 0 h 31"/>
                <a:gd name="T10" fmla="*/ 5 w 770"/>
                <a:gd name="T11" fmla="*/ 0 h 31"/>
                <a:gd name="T12" fmla="*/ 5 w 770"/>
                <a:gd name="T13" fmla="*/ 0 h 31"/>
                <a:gd name="T14" fmla="*/ 5 w 770"/>
                <a:gd name="T15" fmla="*/ 0 h 31"/>
                <a:gd name="T16" fmla="*/ 5 w 770"/>
                <a:gd name="T17" fmla="*/ 0 h 31"/>
                <a:gd name="T18" fmla="*/ 5 w 770"/>
                <a:gd name="T19" fmla="*/ 0 h 31"/>
                <a:gd name="T20" fmla="*/ 5 w 770"/>
                <a:gd name="T21" fmla="*/ 0 h 31"/>
                <a:gd name="T22" fmla="*/ 5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Freeform 81">
              <a:extLst>
                <a:ext uri="{FF2B5EF4-FFF2-40B4-BE49-F238E27FC236}">
                  <a16:creationId xmlns:a16="http://schemas.microsoft.com/office/drawing/2014/main" id="{9469484C-A081-4473-BCFE-5D26BED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1967"/>
              <a:ext cx="27" cy="39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1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1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1 h 210"/>
                <a:gd name="T20" fmla="*/ 1 w 152"/>
                <a:gd name="T21" fmla="*/ 1 h 210"/>
                <a:gd name="T22" fmla="*/ 1 w 152"/>
                <a:gd name="T23" fmla="*/ 1 h 210"/>
                <a:gd name="T24" fmla="*/ 1 w 152"/>
                <a:gd name="T25" fmla="*/ 1 h 210"/>
                <a:gd name="T26" fmla="*/ 1 w 152"/>
                <a:gd name="T27" fmla="*/ 1 h 210"/>
                <a:gd name="T28" fmla="*/ 1 w 152"/>
                <a:gd name="T29" fmla="*/ 1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82">
              <a:extLst>
                <a:ext uri="{FF2B5EF4-FFF2-40B4-BE49-F238E27FC236}">
                  <a16:creationId xmlns:a16="http://schemas.microsoft.com/office/drawing/2014/main" id="{47AA5D82-27A2-4C96-8346-C0516A985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1967"/>
              <a:ext cx="27" cy="39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1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1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1 h 210"/>
                <a:gd name="T20" fmla="*/ 1 w 152"/>
                <a:gd name="T21" fmla="*/ 1 h 210"/>
                <a:gd name="T22" fmla="*/ 1 w 152"/>
                <a:gd name="T23" fmla="*/ 1 h 210"/>
                <a:gd name="T24" fmla="*/ 1 w 152"/>
                <a:gd name="T25" fmla="*/ 1 h 210"/>
                <a:gd name="T26" fmla="*/ 1 w 152"/>
                <a:gd name="T27" fmla="*/ 1 h 210"/>
                <a:gd name="T28" fmla="*/ 1 w 152"/>
                <a:gd name="T29" fmla="*/ 1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Freeform 83">
              <a:extLst>
                <a:ext uri="{FF2B5EF4-FFF2-40B4-BE49-F238E27FC236}">
                  <a16:creationId xmlns:a16="http://schemas.microsoft.com/office/drawing/2014/main" id="{6805FADF-9D6F-4009-B85B-466E139C9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000"/>
              <a:ext cx="184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6 w 989"/>
                <a:gd name="T5" fmla="*/ 0 h 31"/>
                <a:gd name="T6" fmla="*/ 6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9"/>
                <a:gd name="T37" fmla="*/ 0 h 31"/>
                <a:gd name="T38" fmla="*/ 989 w 98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Freeform 84">
              <a:extLst>
                <a:ext uri="{FF2B5EF4-FFF2-40B4-BE49-F238E27FC236}">
                  <a16:creationId xmlns:a16="http://schemas.microsoft.com/office/drawing/2014/main" id="{8E7FA42E-F48B-48DC-B9E2-0F0287516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000"/>
              <a:ext cx="184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6 w 989"/>
                <a:gd name="T5" fmla="*/ 0 h 31"/>
                <a:gd name="T6" fmla="*/ 6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9"/>
                <a:gd name="T37" fmla="*/ 0 h 31"/>
                <a:gd name="T38" fmla="*/ 989 w 98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Freeform 85">
              <a:extLst>
                <a:ext uri="{FF2B5EF4-FFF2-40B4-BE49-F238E27FC236}">
                  <a16:creationId xmlns:a16="http://schemas.microsoft.com/office/drawing/2014/main" id="{76838893-CEE1-42A1-A862-104335458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7" y="1970"/>
              <a:ext cx="339" cy="1789"/>
            </a:xfrm>
            <a:custGeom>
              <a:avLst/>
              <a:gdLst>
                <a:gd name="T0" fmla="*/ 7 w 1830"/>
                <a:gd name="T1" fmla="*/ 5 h 9653"/>
                <a:gd name="T2" fmla="*/ 8 w 1830"/>
                <a:gd name="T3" fmla="*/ 5 h 9653"/>
                <a:gd name="T4" fmla="*/ 8 w 1830"/>
                <a:gd name="T5" fmla="*/ 5 h 9653"/>
                <a:gd name="T6" fmla="*/ 8 w 1830"/>
                <a:gd name="T7" fmla="*/ 5 h 9653"/>
                <a:gd name="T8" fmla="*/ 8 w 1830"/>
                <a:gd name="T9" fmla="*/ 6 h 9653"/>
                <a:gd name="T10" fmla="*/ 8 w 1830"/>
                <a:gd name="T11" fmla="*/ 6 h 9653"/>
                <a:gd name="T12" fmla="*/ 8 w 1830"/>
                <a:gd name="T13" fmla="*/ 7 h 9653"/>
                <a:gd name="T14" fmla="*/ 9 w 1830"/>
                <a:gd name="T15" fmla="*/ 6 h 9653"/>
                <a:gd name="T16" fmla="*/ 9 w 1830"/>
                <a:gd name="T17" fmla="*/ 6 h 9653"/>
                <a:gd name="T18" fmla="*/ 9 w 1830"/>
                <a:gd name="T19" fmla="*/ 8 h 9653"/>
                <a:gd name="T20" fmla="*/ 9 w 1830"/>
                <a:gd name="T21" fmla="*/ 6 h 9653"/>
                <a:gd name="T22" fmla="*/ 9 w 1830"/>
                <a:gd name="T23" fmla="*/ 6 h 9653"/>
                <a:gd name="T24" fmla="*/ 10 w 1830"/>
                <a:gd name="T25" fmla="*/ 6 h 9653"/>
                <a:gd name="T26" fmla="*/ 10 w 1830"/>
                <a:gd name="T27" fmla="*/ 6 h 9653"/>
                <a:gd name="T28" fmla="*/ 10 w 1830"/>
                <a:gd name="T29" fmla="*/ 7 h 9653"/>
                <a:gd name="T30" fmla="*/ 10 w 1830"/>
                <a:gd name="T31" fmla="*/ 8 h 9653"/>
                <a:gd name="T32" fmla="*/ 10 w 1830"/>
                <a:gd name="T33" fmla="*/ 9 h 9653"/>
                <a:gd name="T34" fmla="*/ 10 w 1830"/>
                <a:gd name="T35" fmla="*/ 10 h 9653"/>
                <a:gd name="T36" fmla="*/ 10 w 1830"/>
                <a:gd name="T37" fmla="*/ 9 h 9653"/>
                <a:gd name="T38" fmla="*/ 10 w 1830"/>
                <a:gd name="T39" fmla="*/ 6 h 9653"/>
                <a:gd name="T40" fmla="*/ 11 w 1830"/>
                <a:gd name="T41" fmla="*/ 8 h 9653"/>
                <a:gd name="T42" fmla="*/ 11 w 1830"/>
                <a:gd name="T43" fmla="*/ 10 h 9653"/>
                <a:gd name="T44" fmla="*/ 11 w 1830"/>
                <a:gd name="T45" fmla="*/ 12 h 9653"/>
                <a:gd name="T46" fmla="*/ 11 w 1830"/>
                <a:gd name="T47" fmla="*/ 11 h 9653"/>
                <a:gd name="T48" fmla="*/ 11 w 1830"/>
                <a:gd name="T49" fmla="*/ 9 h 9653"/>
                <a:gd name="T50" fmla="*/ 12 w 1830"/>
                <a:gd name="T51" fmla="*/ 7 h 9653"/>
                <a:gd name="T52" fmla="*/ 11 w 1830"/>
                <a:gd name="T53" fmla="*/ 9 h 9653"/>
                <a:gd name="T54" fmla="*/ 11 w 1830"/>
                <a:gd name="T55" fmla="*/ 12 h 9653"/>
                <a:gd name="T56" fmla="*/ 11 w 1830"/>
                <a:gd name="T57" fmla="*/ 15 h 9653"/>
                <a:gd name="T58" fmla="*/ 11 w 1830"/>
                <a:gd name="T59" fmla="*/ 32 h 9653"/>
                <a:gd name="T60" fmla="*/ 11 w 1830"/>
                <a:gd name="T61" fmla="*/ 37 h 9653"/>
                <a:gd name="T62" fmla="*/ 11 w 1830"/>
                <a:gd name="T63" fmla="*/ 43 h 9653"/>
                <a:gd name="T64" fmla="*/ 11 w 1830"/>
                <a:gd name="T65" fmla="*/ 54 h 9653"/>
                <a:gd name="T66" fmla="*/ 11 w 1830"/>
                <a:gd name="T67" fmla="*/ 49 h 9653"/>
                <a:gd name="T68" fmla="*/ 11 w 1830"/>
                <a:gd name="T69" fmla="*/ 50 h 9653"/>
                <a:gd name="T70" fmla="*/ 11 w 1830"/>
                <a:gd name="T71" fmla="*/ 51 h 9653"/>
                <a:gd name="T72" fmla="*/ 11 w 1830"/>
                <a:gd name="T73" fmla="*/ 53 h 9653"/>
                <a:gd name="T74" fmla="*/ 11 w 1830"/>
                <a:gd name="T75" fmla="*/ 54 h 9653"/>
                <a:gd name="T76" fmla="*/ 10 w 1830"/>
                <a:gd name="T77" fmla="*/ 52 h 9653"/>
                <a:gd name="T78" fmla="*/ 10 w 1830"/>
                <a:gd name="T79" fmla="*/ 52 h 9653"/>
                <a:gd name="T80" fmla="*/ 10 w 1830"/>
                <a:gd name="T81" fmla="*/ 53 h 9653"/>
                <a:gd name="T82" fmla="*/ 10 w 1830"/>
                <a:gd name="T83" fmla="*/ 54 h 9653"/>
                <a:gd name="T84" fmla="*/ 10 w 1830"/>
                <a:gd name="T85" fmla="*/ 55 h 9653"/>
                <a:gd name="T86" fmla="*/ 9 w 1830"/>
                <a:gd name="T87" fmla="*/ 54 h 9653"/>
                <a:gd name="T88" fmla="*/ 9 w 1830"/>
                <a:gd name="T89" fmla="*/ 54 h 9653"/>
                <a:gd name="T90" fmla="*/ 9 w 1830"/>
                <a:gd name="T91" fmla="*/ 54 h 9653"/>
                <a:gd name="T92" fmla="*/ 9 w 1830"/>
                <a:gd name="T93" fmla="*/ 54 h 9653"/>
                <a:gd name="T94" fmla="*/ 9 w 1830"/>
                <a:gd name="T95" fmla="*/ 56 h 9653"/>
                <a:gd name="T96" fmla="*/ 8 w 1830"/>
                <a:gd name="T97" fmla="*/ 56 h 9653"/>
                <a:gd name="T98" fmla="*/ 8 w 1830"/>
                <a:gd name="T99" fmla="*/ 56 h 9653"/>
                <a:gd name="T100" fmla="*/ 8 w 1830"/>
                <a:gd name="T101" fmla="*/ 56 h 9653"/>
                <a:gd name="T102" fmla="*/ 7 w 1830"/>
                <a:gd name="T103" fmla="*/ 57 h 9653"/>
                <a:gd name="T104" fmla="*/ 4 w 1830"/>
                <a:gd name="T105" fmla="*/ 59 h 9653"/>
                <a:gd name="T106" fmla="*/ 1 w 1830"/>
                <a:gd name="T107" fmla="*/ 61 h 9653"/>
                <a:gd name="T108" fmla="*/ 0 w 1830"/>
                <a:gd name="T109" fmla="*/ 60 h 9653"/>
                <a:gd name="T110" fmla="*/ 0 w 1830"/>
                <a:gd name="T111" fmla="*/ 32 h 9653"/>
                <a:gd name="T112" fmla="*/ 0 w 1830"/>
                <a:gd name="T113" fmla="*/ 19 h 9653"/>
                <a:gd name="T114" fmla="*/ 0 w 1830"/>
                <a:gd name="T115" fmla="*/ 15 h 9653"/>
                <a:gd name="T116" fmla="*/ 0 w 1830"/>
                <a:gd name="T117" fmla="*/ 9 h 9653"/>
                <a:gd name="T118" fmla="*/ 0 w 1830"/>
                <a:gd name="T119" fmla="*/ 5 h 9653"/>
                <a:gd name="T120" fmla="*/ 1 w 1830"/>
                <a:gd name="T121" fmla="*/ 1 h 96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30"/>
                <a:gd name="T184" fmla="*/ 0 h 9653"/>
                <a:gd name="T185" fmla="*/ 1830 w 1830"/>
                <a:gd name="T186" fmla="*/ 9653 h 96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30" h="9653">
                  <a:moveTo>
                    <a:pt x="1117" y="668"/>
                  </a:moveTo>
                  <a:lnTo>
                    <a:pt x="1123" y="691"/>
                  </a:lnTo>
                  <a:lnTo>
                    <a:pt x="1129" y="720"/>
                  </a:lnTo>
                  <a:lnTo>
                    <a:pt x="1132" y="727"/>
                  </a:lnTo>
                  <a:lnTo>
                    <a:pt x="1135" y="733"/>
                  </a:lnTo>
                  <a:lnTo>
                    <a:pt x="1138" y="738"/>
                  </a:lnTo>
                  <a:lnTo>
                    <a:pt x="1142" y="743"/>
                  </a:lnTo>
                  <a:lnTo>
                    <a:pt x="1147" y="747"/>
                  </a:lnTo>
                  <a:lnTo>
                    <a:pt x="1152" y="750"/>
                  </a:lnTo>
                  <a:lnTo>
                    <a:pt x="1158" y="752"/>
                  </a:lnTo>
                  <a:lnTo>
                    <a:pt x="1165" y="753"/>
                  </a:lnTo>
                  <a:lnTo>
                    <a:pt x="1195" y="740"/>
                  </a:lnTo>
                  <a:lnTo>
                    <a:pt x="1216" y="732"/>
                  </a:lnTo>
                  <a:lnTo>
                    <a:pt x="1222" y="731"/>
                  </a:lnTo>
                  <a:lnTo>
                    <a:pt x="1227" y="731"/>
                  </a:lnTo>
                  <a:lnTo>
                    <a:pt x="1233" y="732"/>
                  </a:lnTo>
                  <a:lnTo>
                    <a:pt x="1238" y="734"/>
                  </a:lnTo>
                  <a:lnTo>
                    <a:pt x="1244" y="737"/>
                  </a:lnTo>
                  <a:lnTo>
                    <a:pt x="1251" y="741"/>
                  </a:lnTo>
                  <a:lnTo>
                    <a:pt x="1258" y="746"/>
                  </a:lnTo>
                  <a:lnTo>
                    <a:pt x="1265" y="753"/>
                  </a:lnTo>
                  <a:lnTo>
                    <a:pt x="1269" y="773"/>
                  </a:lnTo>
                  <a:lnTo>
                    <a:pt x="1270" y="792"/>
                  </a:lnTo>
                  <a:lnTo>
                    <a:pt x="1270" y="812"/>
                  </a:lnTo>
                  <a:lnTo>
                    <a:pt x="1269" y="832"/>
                  </a:lnTo>
                  <a:lnTo>
                    <a:pt x="1264" y="870"/>
                  </a:lnTo>
                  <a:lnTo>
                    <a:pt x="1257" y="907"/>
                  </a:lnTo>
                  <a:lnTo>
                    <a:pt x="1255" y="925"/>
                  </a:lnTo>
                  <a:lnTo>
                    <a:pt x="1253" y="944"/>
                  </a:lnTo>
                  <a:lnTo>
                    <a:pt x="1252" y="962"/>
                  </a:lnTo>
                  <a:lnTo>
                    <a:pt x="1252" y="979"/>
                  </a:lnTo>
                  <a:lnTo>
                    <a:pt x="1253" y="988"/>
                  </a:lnTo>
                  <a:lnTo>
                    <a:pt x="1254" y="997"/>
                  </a:lnTo>
                  <a:lnTo>
                    <a:pt x="1256" y="1006"/>
                  </a:lnTo>
                  <a:lnTo>
                    <a:pt x="1258" y="1014"/>
                  </a:lnTo>
                  <a:lnTo>
                    <a:pt x="1261" y="1023"/>
                  </a:lnTo>
                  <a:lnTo>
                    <a:pt x="1264" y="1032"/>
                  </a:lnTo>
                  <a:lnTo>
                    <a:pt x="1269" y="1040"/>
                  </a:lnTo>
                  <a:lnTo>
                    <a:pt x="1273" y="1049"/>
                  </a:lnTo>
                  <a:lnTo>
                    <a:pt x="1283" y="1050"/>
                  </a:lnTo>
                  <a:lnTo>
                    <a:pt x="1292" y="1050"/>
                  </a:lnTo>
                  <a:lnTo>
                    <a:pt x="1300" y="1049"/>
                  </a:lnTo>
                  <a:lnTo>
                    <a:pt x="1307" y="1046"/>
                  </a:lnTo>
                  <a:lnTo>
                    <a:pt x="1313" y="1043"/>
                  </a:lnTo>
                  <a:lnTo>
                    <a:pt x="1318" y="1038"/>
                  </a:lnTo>
                  <a:lnTo>
                    <a:pt x="1323" y="1033"/>
                  </a:lnTo>
                  <a:lnTo>
                    <a:pt x="1327" y="1026"/>
                  </a:lnTo>
                  <a:lnTo>
                    <a:pt x="1330" y="1020"/>
                  </a:lnTo>
                  <a:lnTo>
                    <a:pt x="1333" y="1012"/>
                  </a:lnTo>
                  <a:lnTo>
                    <a:pt x="1336" y="1005"/>
                  </a:lnTo>
                  <a:lnTo>
                    <a:pt x="1338" y="997"/>
                  </a:lnTo>
                  <a:lnTo>
                    <a:pt x="1342" y="981"/>
                  </a:lnTo>
                  <a:lnTo>
                    <a:pt x="1345" y="965"/>
                  </a:lnTo>
                  <a:lnTo>
                    <a:pt x="1349" y="927"/>
                  </a:lnTo>
                  <a:lnTo>
                    <a:pt x="1355" y="891"/>
                  </a:lnTo>
                  <a:lnTo>
                    <a:pt x="1357" y="873"/>
                  </a:lnTo>
                  <a:lnTo>
                    <a:pt x="1358" y="855"/>
                  </a:lnTo>
                  <a:lnTo>
                    <a:pt x="1359" y="836"/>
                  </a:lnTo>
                  <a:lnTo>
                    <a:pt x="1358" y="817"/>
                  </a:lnTo>
                  <a:lnTo>
                    <a:pt x="1362" y="1226"/>
                  </a:lnTo>
                  <a:lnTo>
                    <a:pt x="1413" y="1245"/>
                  </a:lnTo>
                  <a:lnTo>
                    <a:pt x="1441" y="1190"/>
                  </a:lnTo>
                  <a:lnTo>
                    <a:pt x="1443" y="1150"/>
                  </a:lnTo>
                  <a:lnTo>
                    <a:pt x="1446" y="1111"/>
                  </a:lnTo>
                  <a:lnTo>
                    <a:pt x="1449" y="1072"/>
                  </a:lnTo>
                  <a:lnTo>
                    <a:pt x="1452" y="1032"/>
                  </a:lnTo>
                  <a:lnTo>
                    <a:pt x="1455" y="993"/>
                  </a:lnTo>
                  <a:lnTo>
                    <a:pt x="1457" y="954"/>
                  </a:lnTo>
                  <a:lnTo>
                    <a:pt x="1458" y="913"/>
                  </a:lnTo>
                  <a:lnTo>
                    <a:pt x="1457" y="873"/>
                  </a:lnTo>
                  <a:lnTo>
                    <a:pt x="1470" y="874"/>
                  </a:lnTo>
                  <a:lnTo>
                    <a:pt x="1482" y="877"/>
                  </a:lnTo>
                  <a:lnTo>
                    <a:pt x="1493" y="879"/>
                  </a:lnTo>
                  <a:lnTo>
                    <a:pt x="1501" y="882"/>
                  </a:lnTo>
                  <a:lnTo>
                    <a:pt x="1509" y="886"/>
                  </a:lnTo>
                  <a:lnTo>
                    <a:pt x="1515" y="890"/>
                  </a:lnTo>
                  <a:lnTo>
                    <a:pt x="1520" y="895"/>
                  </a:lnTo>
                  <a:lnTo>
                    <a:pt x="1524" y="900"/>
                  </a:lnTo>
                  <a:lnTo>
                    <a:pt x="1528" y="906"/>
                  </a:lnTo>
                  <a:lnTo>
                    <a:pt x="1530" y="912"/>
                  </a:lnTo>
                  <a:lnTo>
                    <a:pt x="1531" y="919"/>
                  </a:lnTo>
                  <a:lnTo>
                    <a:pt x="1532" y="926"/>
                  </a:lnTo>
                  <a:lnTo>
                    <a:pt x="1532" y="941"/>
                  </a:lnTo>
                  <a:lnTo>
                    <a:pt x="1530" y="957"/>
                  </a:lnTo>
                  <a:lnTo>
                    <a:pt x="1522" y="991"/>
                  </a:lnTo>
                  <a:lnTo>
                    <a:pt x="1514" y="1027"/>
                  </a:lnTo>
                  <a:lnTo>
                    <a:pt x="1512" y="1045"/>
                  </a:lnTo>
                  <a:lnTo>
                    <a:pt x="1511" y="1063"/>
                  </a:lnTo>
                  <a:lnTo>
                    <a:pt x="1511" y="1072"/>
                  </a:lnTo>
                  <a:lnTo>
                    <a:pt x="1513" y="1081"/>
                  </a:lnTo>
                  <a:lnTo>
                    <a:pt x="1515" y="1089"/>
                  </a:lnTo>
                  <a:lnTo>
                    <a:pt x="1518" y="1097"/>
                  </a:lnTo>
                  <a:lnTo>
                    <a:pt x="1516" y="1153"/>
                  </a:lnTo>
                  <a:lnTo>
                    <a:pt x="1513" y="1209"/>
                  </a:lnTo>
                  <a:lnTo>
                    <a:pt x="1509" y="1263"/>
                  </a:lnTo>
                  <a:lnTo>
                    <a:pt x="1506" y="1319"/>
                  </a:lnTo>
                  <a:lnTo>
                    <a:pt x="1505" y="1346"/>
                  </a:lnTo>
                  <a:lnTo>
                    <a:pt x="1504" y="1373"/>
                  </a:lnTo>
                  <a:lnTo>
                    <a:pt x="1504" y="1400"/>
                  </a:lnTo>
                  <a:lnTo>
                    <a:pt x="1504" y="1427"/>
                  </a:lnTo>
                  <a:lnTo>
                    <a:pt x="1506" y="1455"/>
                  </a:lnTo>
                  <a:lnTo>
                    <a:pt x="1509" y="1481"/>
                  </a:lnTo>
                  <a:lnTo>
                    <a:pt x="1512" y="1507"/>
                  </a:lnTo>
                  <a:lnTo>
                    <a:pt x="1518" y="1534"/>
                  </a:lnTo>
                  <a:lnTo>
                    <a:pt x="1546" y="1545"/>
                  </a:lnTo>
                  <a:lnTo>
                    <a:pt x="1554" y="1535"/>
                  </a:lnTo>
                  <a:lnTo>
                    <a:pt x="1560" y="1523"/>
                  </a:lnTo>
                  <a:lnTo>
                    <a:pt x="1566" y="1511"/>
                  </a:lnTo>
                  <a:lnTo>
                    <a:pt x="1570" y="1498"/>
                  </a:lnTo>
                  <a:lnTo>
                    <a:pt x="1574" y="1485"/>
                  </a:lnTo>
                  <a:lnTo>
                    <a:pt x="1576" y="1471"/>
                  </a:lnTo>
                  <a:lnTo>
                    <a:pt x="1578" y="1457"/>
                  </a:lnTo>
                  <a:lnTo>
                    <a:pt x="1579" y="1443"/>
                  </a:lnTo>
                  <a:lnTo>
                    <a:pt x="1581" y="1413"/>
                  </a:lnTo>
                  <a:lnTo>
                    <a:pt x="1582" y="1384"/>
                  </a:lnTo>
                  <a:lnTo>
                    <a:pt x="1583" y="1370"/>
                  </a:lnTo>
                  <a:lnTo>
                    <a:pt x="1585" y="1356"/>
                  </a:lnTo>
                  <a:lnTo>
                    <a:pt x="1587" y="1343"/>
                  </a:lnTo>
                  <a:lnTo>
                    <a:pt x="1589" y="1330"/>
                  </a:lnTo>
                  <a:lnTo>
                    <a:pt x="1609" y="973"/>
                  </a:lnTo>
                  <a:lnTo>
                    <a:pt x="1690" y="1005"/>
                  </a:lnTo>
                  <a:lnTo>
                    <a:pt x="1688" y="1056"/>
                  </a:lnTo>
                  <a:lnTo>
                    <a:pt x="1686" y="1108"/>
                  </a:lnTo>
                  <a:lnTo>
                    <a:pt x="1684" y="1158"/>
                  </a:lnTo>
                  <a:lnTo>
                    <a:pt x="1680" y="1209"/>
                  </a:lnTo>
                  <a:lnTo>
                    <a:pt x="1677" y="1258"/>
                  </a:lnTo>
                  <a:lnTo>
                    <a:pt x="1673" y="1308"/>
                  </a:lnTo>
                  <a:lnTo>
                    <a:pt x="1670" y="1358"/>
                  </a:lnTo>
                  <a:lnTo>
                    <a:pt x="1667" y="1407"/>
                  </a:lnTo>
                  <a:lnTo>
                    <a:pt x="1664" y="1457"/>
                  </a:lnTo>
                  <a:lnTo>
                    <a:pt x="1662" y="1507"/>
                  </a:lnTo>
                  <a:lnTo>
                    <a:pt x="1661" y="1558"/>
                  </a:lnTo>
                  <a:lnTo>
                    <a:pt x="1661" y="1608"/>
                  </a:lnTo>
                  <a:lnTo>
                    <a:pt x="1662" y="1659"/>
                  </a:lnTo>
                  <a:lnTo>
                    <a:pt x="1664" y="1712"/>
                  </a:lnTo>
                  <a:lnTo>
                    <a:pt x="1668" y="1764"/>
                  </a:lnTo>
                  <a:lnTo>
                    <a:pt x="1674" y="1819"/>
                  </a:lnTo>
                  <a:lnTo>
                    <a:pt x="1709" y="1838"/>
                  </a:lnTo>
                  <a:lnTo>
                    <a:pt x="1717" y="1819"/>
                  </a:lnTo>
                  <a:lnTo>
                    <a:pt x="1724" y="1798"/>
                  </a:lnTo>
                  <a:lnTo>
                    <a:pt x="1729" y="1778"/>
                  </a:lnTo>
                  <a:lnTo>
                    <a:pt x="1733" y="1756"/>
                  </a:lnTo>
                  <a:lnTo>
                    <a:pt x="1737" y="1734"/>
                  </a:lnTo>
                  <a:lnTo>
                    <a:pt x="1740" y="1712"/>
                  </a:lnTo>
                  <a:lnTo>
                    <a:pt x="1742" y="1689"/>
                  </a:lnTo>
                  <a:lnTo>
                    <a:pt x="1744" y="1666"/>
                  </a:lnTo>
                  <a:lnTo>
                    <a:pt x="1745" y="1620"/>
                  </a:lnTo>
                  <a:lnTo>
                    <a:pt x="1746" y="1576"/>
                  </a:lnTo>
                  <a:lnTo>
                    <a:pt x="1745" y="1533"/>
                  </a:lnTo>
                  <a:lnTo>
                    <a:pt x="1745" y="1494"/>
                  </a:lnTo>
                  <a:lnTo>
                    <a:pt x="1774" y="1066"/>
                  </a:lnTo>
                  <a:lnTo>
                    <a:pt x="1791" y="1070"/>
                  </a:lnTo>
                  <a:lnTo>
                    <a:pt x="1808" y="1074"/>
                  </a:lnTo>
                  <a:lnTo>
                    <a:pt x="1816" y="1077"/>
                  </a:lnTo>
                  <a:lnTo>
                    <a:pt x="1822" y="1082"/>
                  </a:lnTo>
                  <a:lnTo>
                    <a:pt x="1825" y="1085"/>
                  </a:lnTo>
                  <a:lnTo>
                    <a:pt x="1827" y="1088"/>
                  </a:lnTo>
                  <a:lnTo>
                    <a:pt x="1829" y="1093"/>
                  </a:lnTo>
                  <a:lnTo>
                    <a:pt x="1830" y="1097"/>
                  </a:lnTo>
                  <a:lnTo>
                    <a:pt x="1822" y="1180"/>
                  </a:lnTo>
                  <a:lnTo>
                    <a:pt x="1816" y="1264"/>
                  </a:lnTo>
                  <a:lnTo>
                    <a:pt x="1810" y="1348"/>
                  </a:lnTo>
                  <a:lnTo>
                    <a:pt x="1806" y="1432"/>
                  </a:lnTo>
                  <a:lnTo>
                    <a:pt x="1802" y="1515"/>
                  </a:lnTo>
                  <a:lnTo>
                    <a:pt x="1799" y="1599"/>
                  </a:lnTo>
                  <a:lnTo>
                    <a:pt x="1796" y="1683"/>
                  </a:lnTo>
                  <a:lnTo>
                    <a:pt x="1793" y="1765"/>
                  </a:lnTo>
                  <a:lnTo>
                    <a:pt x="1791" y="1849"/>
                  </a:lnTo>
                  <a:lnTo>
                    <a:pt x="1789" y="1933"/>
                  </a:lnTo>
                  <a:lnTo>
                    <a:pt x="1786" y="2016"/>
                  </a:lnTo>
                  <a:lnTo>
                    <a:pt x="1783" y="2099"/>
                  </a:lnTo>
                  <a:lnTo>
                    <a:pt x="1780" y="2183"/>
                  </a:lnTo>
                  <a:lnTo>
                    <a:pt x="1776" y="2265"/>
                  </a:lnTo>
                  <a:lnTo>
                    <a:pt x="1772" y="2348"/>
                  </a:lnTo>
                  <a:lnTo>
                    <a:pt x="1766" y="2431"/>
                  </a:lnTo>
                  <a:lnTo>
                    <a:pt x="1729" y="2956"/>
                  </a:lnTo>
                  <a:lnTo>
                    <a:pt x="1709" y="4631"/>
                  </a:lnTo>
                  <a:lnTo>
                    <a:pt x="1711" y="4765"/>
                  </a:lnTo>
                  <a:lnTo>
                    <a:pt x="1712" y="4901"/>
                  </a:lnTo>
                  <a:lnTo>
                    <a:pt x="1714" y="5037"/>
                  </a:lnTo>
                  <a:lnTo>
                    <a:pt x="1715" y="5174"/>
                  </a:lnTo>
                  <a:lnTo>
                    <a:pt x="1717" y="5312"/>
                  </a:lnTo>
                  <a:lnTo>
                    <a:pt x="1719" y="5450"/>
                  </a:lnTo>
                  <a:lnTo>
                    <a:pt x="1721" y="5588"/>
                  </a:lnTo>
                  <a:lnTo>
                    <a:pt x="1723" y="5726"/>
                  </a:lnTo>
                  <a:lnTo>
                    <a:pt x="1725" y="5866"/>
                  </a:lnTo>
                  <a:lnTo>
                    <a:pt x="1728" y="6004"/>
                  </a:lnTo>
                  <a:lnTo>
                    <a:pt x="1732" y="6143"/>
                  </a:lnTo>
                  <a:lnTo>
                    <a:pt x="1736" y="6281"/>
                  </a:lnTo>
                  <a:lnTo>
                    <a:pt x="1740" y="6418"/>
                  </a:lnTo>
                  <a:lnTo>
                    <a:pt x="1745" y="6556"/>
                  </a:lnTo>
                  <a:lnTo>
                    <a:pt x="1751" y="6693"/>
                  </a:lnTo>
                  <a:lnTo>
                    <a:pt x="1758" y="6829"/>
                  </a:lnTo>
                  <a:lnTo>
                    <a:pt x="1794" y="8267"/>
                  </a:lnTo>
                  <a:lnTo>
                    <a:pt x="1802" y="8480"/>
                  </a:lnTo>
                  <a:lnTo>
                    <a:pt x="1790" y="8485"/>
                  </a:lnTo>
                  <a:lnTo>
                    <a:pt x="1780" y="8491"/>
                  </a:lnTo>
                  <a:lnTo>
                    <a:pt x="1769" y="8498"/>
                  </a:lnTo>
                  <a:lnTo>
                    <a:pt x="1758" y="8507"/>
                  </a:lnTo>
                  <a:lnTo>
                    <a:pt x="1725" y="7766"/>
                  </a:lnTo>
                  <a:lnTo>
                    <a:pt x="1694" y="7739"/>
                  </a:lnTo>
                  <a:lnTo>
                    <a:pt x="1687" y="7750"/>
                  </a:lnTo>
                  <a:lnTo>
                    <a:pt x="1681" y="7762"/>
                  </a:lnTo>
                  <a:lnTo>
                    <a:pt x="1675" y="7775"/>
                  </a:lnTo>
                  <a:lnTo>
                    <a:pt x="1670" y="7787"/>
                  </a:lnTo>
                  <a:lnTo>
                    <a:pt x="1665" y="7800"/>
                  </a:lnTo>
                  <a:lnTo>
                    <a:pt x="1661" y="7813"/>
                  </a:lnTo>
                  <a:lnTo>
                    <a:pt x="1658" y="7827"/>
                  </a:lnTo>
                  <a:lnTo>
                    <a:pt x="1655" y="7840"/>
                  </a:lnTo>
                  <a:lnTo>
                    <a:pt x="1650" y="7867"/>
                  </a:lnTo>
                  <a:lnTo>
                    <a:pt x="1647" y="7895"/>
                  </a:lnTo>
                  <a:lnTo>
                    <a:pt x="1645" y="7923"/>
                  </a:lnTo>
                  <a:lnTo>
                    <a:pt x="1644" y="7952"/>
                  </a:lnTo>
                  <a:lnTo>
                    <a:pt x="1644" y="7981"/>
                  </a:lnTo>
                  <a:lnTo>
                    <a:pt x="1645" y="8010"/>
                  </a:lnTo>
                  <a:lnTo>
                    <a:pt x="1646" y="8039"/>
                  </a:lnTo>
                  <a:lnTo>
                    <a:pt x="1648" y="8069"/>
                  </a:lnTo>
                  <a:lnTo>
                    <a:pt x="1651" y="8127"/>
                  </a:lnTo>
                  <a:lnTo>
                    <a:pt x="1654" y="8183"/>
                  </a:lnTo>
                  <a:lnTo>
                    <a:pt x="1656" y="8207"/>
                  </a:lnTo>
                  <a:lnTo>
                    <a:pt x="1658" y="8231"/>
                  </a:lnTo>
                  <a:lnTo>
                    <a:pt x="1659" y="8256"/>
                  </a:lnTo>
                  <a:lnTo>
                    <a:pt x="1660" y="8281"/>
                  </a:lnTo>
                  <a:lnTo>
                    <a:pt x="1660" y="8333"/>
                  </a:lnTo>
                  <a:lnTo>
                    <a:pt x="1659" y="8384"/>
                  </a:lnTo>
                  <a:lnTo>
                    <a:pt x="1659" y="8434"/>
                  </a:lnTo>
                  <a:lnTo>
                    <a:pt x="1661" y="8485"/>
                  </a:lnTo>
                  <a:lnTo>
                    <a:pt x="1663" y="8508"/>
                  </a:lnTo>
                  <a:lnTo>
                    <a:pt x="1665" y="8531"/>
                  </a:lnTo>
                  <a:lnTo>
                    <a:pt x="1669" y="8554"/>
                  </a:lnTo>
                  <a:lnTo>
                    <a:pt x="1674" y="8576"/>
                  </a:lnTo>
                  <a:lnTo>
                    <a:pt x="1642" y="8596"/>
                  </a:lnTo>
                  <a:lnTo>
                    <a:pt x="1609" y="8208"/>
                  </a:lnTo>
                  <a:lnTo>
                    <a:pt x="1585" y="8183"/>
                  </a:lnTo>
                  <a:lnTo>
                    <a:pt x="1577" y="8185"/>
                  </a:lnTo>
                  <a:lnTo>
                    <a:pt x="1570" y="8189"/>
                  </a:lnTo>
                  <a:lnTo>
                    <a:pt x="1563" y="8195"/>
                  </a:lnTo>
                  <a:lnTo>
                    <a:pt x="1558" y="8200"/>
                  </a:lnTo>
                  <a:lnTo>
                    <a:pt x="1553" y="8206"/>
                  </a:lnTo>
                  <a:lnTo>
                    <a:pt x="1549" y="8213"/>
                  </a:lnTo>
                  <a:lnTo>
                    <a:pt x="1546" y="8220"/>
                  </a:lnTo>
                  <a:lnTo>
                    <a:pt x="1544" y="8227"/>
                  </a:lnTo>
                  <a:lnTo>
                    <a:pt x="1540" y="8244"/>
                  </a:lnTo>
                  <a:lnTo>
                    <a:pt x="1538" y="8261"/>
                  </a:lnTo>
                  <a:lnTo>
                    <a:pt x="1538" y="8278"/>
                  </a:lnTo>
                  <a:lnTo>
                    <a:pt x="1538" y="8295"/>
                  </a:lnTo>
                  <a:lnTo>
                    <a:pt x="1537" y="8322"/>
                  </a:lnTo>
                  <a:lnTo>
                    <a:pt x="1536" y="8347"/>
                  </a:lnTo>
                  <a:lnTo>
                    <a:pt x="1537" y="8372"/>
                  </a:lnTo>
                  <a:lnTo>
                    <a:pt x="1538" y="8396"/>
                  </a:lnTo>
                  <a:lnTo>
                    <a:pt x="1540" y="8445"/>
                  </a:lnTo>
                  <a:lnTo>
                    <a:pt x="1544" y="8492"/>
                  </a:lnTo>
                  <a:lnTo>
                    <a:pt x="1546" y="8538"/>
                  </a:lnTo>
                  <a:lnTo>
                    <a:pt x="1547" y="8586"/>
                  </a:lnTo>
                  <a:lnTo>
                    <a:pt x="1546" y="8609"/>
                  </a:lnTo>
                  <a:lnTo>
                    <a:pt x="1544" y="8632"/>
                  </a:lnTo>
                  <a:lnTo>
                    <a:pt x="1541" y="8656"/>
                  </a:lnTo>
                  <a:lnTo>
                    <a:pt x="1538" y="8679"/>
                  </a:lnTo>
                  <a:lnTo>
                    <a:pt x="1502" y="8712"/>
                  </a:lnTo>
                  <a:lnTo>
                    <a:pt x="1500" y="8676"/>
                  </a:lnTo>
                  <a:lnTo>
                    <a:pt x="1500" y="8641"/>
                  </a:lnTo>
                  <a:lnTo>
                    <a:pt x="1500" y="8605"/>
                  </a:lnTo>
                  <a:lnTo>
                    <a:pt x="1498" y="8571"/>
                  </a:lnTo>
                  <a:lnTo>
                    <a:pt x="1497" y="8553"/>
                  </a:lnTo>
                  <a:lnTo>
                    <a:pt x="1494" y="8537"/>
                  </a:lnTo>
                  <a:lnTo>
                    <a:pt x="1490" y="8521"/>
                  </a:lnTo>
                  <a:lnTo>
                    <a:pt x="1485" y="8506"/>
                  </a:lnTo>
                  <a:lnTo>
                    <a:pt x="1478" y="8492"/>
                  </a:lnTo>
                  <a:lnTo>
                    <a:pt x="1470" y="8479"/>
                  </a:lnTo>
                  <a:lnTo>
                    <a:pt x="1466" y="8473"/>
                  </a:lnTo>
                  <a:lnTo>
                    <a:pt x="1461" y="8467"/>
                  </a:lnTo>
                  <a:lnTo>
                    <a:pt x="1455" y="8461"/>
                  </a:lnTo>
                  <a:lnTo>
                    <a:pt x="1449" y="8456"/>
                  </a:lnTo>
                  <a:lnTo>
                    <a:pt x="1443" y="8463"/>
                  </a:lnTo>
                  <a:lnTo>
                    <a:pt x="1438" y="8471"/>
                  </a:lnTo>
                  <a:lnTo>
                    <a:pt x="1433" y="8479"/>
                  </a:lnTo>
                  <a:lnTo>
                    <a:pt x="1429" y="8488"/>
                  </a:lnTo>
                  <a:lnTo>
                    <a:pt x="1426" y="8497"/>
                  </a:lnTo>
                  <a:lnTo>
                    <a:pt x="1423" y="8506"/>
                  </a:lnTo>
                  <a:lnTo>
                    <a:pt x="1420" y="8516"/>
                  </a:lnTo>
                  <a:lnTo>
                    <a:pt x="1418" y="8526"/>
                  </a:lnTo>
                  <a:lnTo>
                    <a:pt x="1415" y="8546"/>
                  </a:lnTo>
                  <a:lnTo>
                    <a:pt x="1414" y="8569"/>
                  </a:lnTo>
                  <a:lnTo>
                    <a:pt x="1413" y="8591"/>
                  </a:lnTo>
                  <a:lnTo>
                    <a:pt x="1413" y="8613"/>
                  </a:lnTo>
                  <a:lnTo>
                    <a:pt x="1414" y="8658"/>
                  </a:lnTo>
                  <a:lnTo>
                    <a:pt x="1413" y="8703"/>
                  </a:lnTo>
                  <a:lnTo>
                    <a:pt x="1411" y="8724"/>
                  </a:lnTo>
                  <a:lnTo>
                    <a:pt x="1408" y="8744"/>
                  </a:lnTo>
                  <a:lnTo>
                    <a:pt x="1406" y="8753"/>
                  </a:lnTo>
                  <a:lnTo>
                    <a:pt x="1404" y="8762"/>
                  </a:lnTo>
                  <a:lnTo>
                    <a:pt x="1401" y="8771"/>
                  </a:lnTo>
                  <a:lnTo>
                    <a:pt x="1398" y="8780"/>
                  </a:lnTo>
                  <a:lnTo>
                    <a:pt x="1321" y="8828"/>
                  </a:lnTo>
                  <a:lnTo>
                    <a:pt x="1321" y="8817"/>
                  </a:lnTo>
                  <a:lnTo>
                    <a:pt x="1320" y="8806"/>
                  </a:lnTo>
                  <a:lnTo>
                    <a:pt x="1317" y="8795"/>
                  </a:lnTo>
                  <a:lnTo>
                    <a:pt x="1313" y="8785"/>
                  </a:lnTo>
                  <a:lnTo>
                    <a:pt x="1301" y="8766"/>
                  </a:lnTo>
                  <a:lnTo>
                    <a:pt x="1289" y="8748"/>
                  </a:lnTo>
                  <a:lnTo>
                    <a:pt x="1279" y="8751"/>
                  </a:lnTo>
                  <a:lnTo>
                    <a:pt x="1270" y="8755"/>
                  </a:lnTo>
                  <a:lnTo>
                    <a:pt x="1263" y="8761"/>
                  </a:lnTo>
                  <a:lnTo>
                    <a:pt x="1257" y="8767"/>
                  </a:lnTo>
                  <a:lnTo>
                    <a:pt x="1252" y="8775"/>
                  </a:lnTo>
                  <a:lnTo>
                    <a:pt x="1248" y="8784"/>
                  </a:lnTo>
                  <a:lnTo>
                    <a:pt x="1245" y="8793"/>
                  </a:lnTo>
                  <a:lnTo>
                    <a:pt x="1243" y="8803"/>
                  </a:lnTo>
                  <a:lnTo>
                    <a:pt x="1237" y="8846"/>
                  </a:lnTo>
                  <a:lnTo>
                    <a:pt x="1230" y="8888"/>
                  </a:lnTo>
                  <a:lnTo>
                    <a:pt x="1158" y="8938"/>
                  </a:lnTo>
                  <a:lnTo>
                    <a:pt x="1087" y="8988"/>
                  </a:lnTo>
                  <a:lnTo>
                    <a:pt x="1014" y="9038"/>
                  </a:lnTo>
                  <a:lnTo>
                    <a:pt x="940" y="9088"/>
                  </a:lnTo>
                  <a:lnTo>
                    <a:pt x="867" y="9138"/>
                  </a:lnTo>
                  <a:lnTo>
                    <a:pt x="792" y="9189"/>
                  </a:lnTo>
                  <a:lnTo>
                    <a:pt x="718" y="9238"/>
                  </a:lnTo>
                  <a:lnTo>
                    <a:pt x="642" y="9287"/>
                  </a:lnTo>
                  <a:lnTo>
                    <a:pt x="566" y="9336"/>
                  </a:lnTo>
                  <a:lnTo>
                    <a:pt x="489" y="9384"/>
                  </a:lnTo>
                  <a:lnTo>
                    <a:pt x="413" y="9432"/>
                  </a:lnTo>
                  <a:lnTo>
                    <a:pt x="335" y="9478"/>
                  </a:lnTo>
                  <a:lnTo>
                    <a:pt x="258" y="9523"/>
                  </a:lnTo>
                  <a:lnTo>
                    <a:pt x="181" y="9568"/>
                  </a:lnTo>
                  <a:lnTo>
                    <a:pt x="102" y="9611"/>
                  </a:lnTo>
                  <a:lnTo>
                    <a:pt x="25" y="9653"/>
                  </a:lnTo>
                  <a:lnTo>
                    <a:pt x="20" y="9595"/>
                  </a:lnTo>
                  <a:lnTo>
                    <a:pt x="15" y="9535"/>
                  </a:lnTo>
                  <a:lnTo>
                    <a:pt x="12" y="9476"/>
                  </a:lnTo>
                  <a:lnTo>
                    <a:pt x="10" y="9415"/>
                  </a:lnTo>
                  <a:lnTo>
                    <a:pt x="7" y="9353"/>
                  </a:lnTo>
                  <a:lnTo>
                    <a:pt x="5" y="9289"/>
                  </a:lnTo>
                  <a:lnTo>
                    <a:pt x="3" y="9224"/>
                  </a:lnTo>
                  <a:lnTo>
                    <a:pt x="0" y="9156"/>
                  </a:lnTo>
                  <a:lnTo>
                    <a:pt x="4" y="6693"/>
                  </a:lnTo>
                  <a:lnTo>
                    <a:pt x="13" y="5071"/>
                  </a:lnTo>
                  <a:lnTo>
                    <a:pt x="21" y="3472"/>
                  </a:lnTo>
                  <a:lnTo>
                    <a:pt x="30" y="3368"/>
                  </a:lnTo>
                  <a:lnTo>
                    <a:pt x="37" y="3263"/>
                  </a:lnTo>
                  <a:lnTo>
                    <a:pt x="42" y="3158"/>
                  </a:lnTo>
                  <a:lnTo>
                    <a:pt x="47" y="3052"/>
                  </a:lnTo>
                  <a:lnTo>
                    <a:pt x="49" y="2945"/>
                  </a:lnTo>
                  <a:lnTo>
                    <a:pt x="51" y="2838"/>
                  </a:lnTo>
                  <a:lnTo>
                    <a:pt x="52" y="2730"/>
                  </a:lnTo>
                  <a:lnTo>
                    <a:pt x="52" y="2622"/>
                  </a:lnTo>
                  <a:lnTo>
                    <a:pt x="51" y="2514"/>
                  </a:lnTo>
                  <a:lnTo>
                    <a:pt x="49" y="2405"/>
                  </a:lnTo>
                  <a:lnTo>
                    <a:pt x="47" y="2297"/>
                  </a:lnTo>
                  <a:lnTo>
                    <a:pt x="45" y="2188"/>
                  </a:lnTo>
                  <a:lnTo>
                    <a:pt x="39" y="1968"/>
                  </a:lnTo>
                  <a:lnTo>
                    <a:pt x="33" y="1748"/>
                  </a:lnTo>
                  <a:lnTo>
                    <a:pt x="31" y="1638"/>
                  </a:lnTo>
                  <a:lnTo>
                    <a:pt x="28" y="1528"/>
                  </a:lnTo>
                  <a:lnTo>
                    <a:pt x="27" y="1417"/>
                  </a:lnTo>
                  <a:lnTo>
                    <a:pt x="26" y="1308"/>
                  </a:lnTo>
                  <a:lnTo>
                    <a:pt x="25" y="1198"/>
                  </a:lnTo>
                  <a:lnTo>
                    <a:pt x="26" y="1088"/>
                  </a:lnTo>
                  <a:lnTo>
                    <a:pt x="28" y="978"/>
                  </a:lnTo>
                  <a:lnTo>
                    <a:pt x="30" y="868"/>
                  </a:lnTo>
                  <a:lnTo>
                    <a:pt x="34" y="758"/>
                  </a:lnTo>
                  <a:lnTo>
                    <a:pt x="40" y="649"/>
                  </a:lnTo>
                  <a:lnTo>
                    <a:pt x="47" y="540"/>
                  </a:lnTo>
                  <a:lnTo>
                    <a:pt x="55" y="431"/>
                  </a:lnTo>
                  <a:lnTo>
                    <a:pt x="65" y="322"/>
                  </a:lnTo>
                  <a:lnTo>
                    <a:pt x="78" y="215"/>
                  </a:lnTo>
                  <a:lnTo>
                    <a:pt x="92" y="107"/>
                  </a:lnTo>
                  <a:lnTo>
                    <a:pt x="108" y="0"/>
                  </a:lnTo>
                  <a:lnTo>
                    <a:pt x="1117" y="668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7" name="Rectangle 86">
              <a:extLst>
                <a:ext uri="{FF2B5EF4-FFF2-40B4-BE49-F238E27FC236}">
                  <a16:creationId xmlns:a16="http://schemas.microsoft.com/office/drawing/2014/main" id="{22F4BA3F-7671-40CB-9B4E-9D031049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043"/>
              <a:ext cx="468" cy="322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18" name="Rectangle 87">
              <a:extLst>
                <a:ext uri="{FF2B5EF4-FFF2-40B4-BE49-F238E27FC236}">
                  <a16:creationId xmlns:a16="http://schemas.microsoft.com/office/drawing/2014/main" id="{84CB7158-F33C-4D5D-BC03-A1F578CD8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043"/>
              <a:ext cx="468" cy="322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19" name="Freeform 88">
              <a:extLst>
                <a:ext uri="{FF2B5EF4-FFF2-40B4-BE49-F238E27FC236}">
                  <a16:creationId xmlns:a16="http://schemas.microsoft.com/office/drawing/2014/main" id="{6F1F5361-0C05-4058-92E1-A98FE0517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040"/>
              <a:ext cx="5" cy="325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11 h 1759"/>
                <a:gd name="T6" fmla="*/ 0 w 32"/>
                <a:gd name="T7" fmla="*/ 11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0" name="Freeform 89">
              <a:extLst>
                <a:ext uri="{FF2B5EF4-FFF2-40B4-BE49-F238E27FC236}">
                  <a16:creationId xmlns:a16="http://schemas.microsoft.com/office/drawing/2014/main" id="{F3F12BDB-A4C4-46D6-A84C-5E5299399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040"/>
              <a:ext cx="5" cy="325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11 h 1759"/>
                <a:gd name="T6" fmla="*/ 0 w 32"/>
                <a:gd name="T7" fmla="*/ 11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Freeform 90">
              <a:extLst>
                <a:ext uri="{FF2B5EF4-FFF2-40B4-BE49-F238E27FC236}">
                  <a16:creationId xmlns:a16="http://schemas.microsoft.com/office/drawing/2014/main" id="{0C650E05-E4FD-4DD7-9C83-EFFAE283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040"/>
              <a:ext cx="471" cy="6"/>
            </a:xfrm>
            <a:custGeom>
              <a:avLst/>
              <a:gdLst>
                <a:gd name="T0" fmla="*/ 16 w 2545"/>
                <a:gd name="T1" fmla="*/ 0 h 32"/>
                <a:gd name="T2" fmla="*/ 16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16 w 2545"/>
                <a:gd name="T9" fmla="*/ 0 h 32"/>
                <a:gd name="T10" fmla="*/ 16 w 2545"/>
                <a:gd name="T11" fmla="*/ 0 h 32"/>
                <a:gd name="T12" fmla="*/ 16 w 2545"/>
                <a:gd name="T13" fmla="*/ 0 h 32"/>
                <a:gd name="T14" fmla="*/ 16 w 2545"/>
                <a:gd name="T15" fmla="*/ 0 h 32"/>
                <a:gd name="T16" fmla="*/ 16 w 2545"/>
                <a:gd name="T17" fmla="*/ 0 h 32"/>
                <a:gd name="T18" fmla="*/ 16 w 2545"/>
                <a:gd name="T19" fmla="*/ 0 h 32"/>
                <a:gd name="T20" fmla="*/ 16 w 2545"/>
                <a:gd name="T21" fmla="*/ 0 h 32"/>
                <a:gd name="T22" fmla="*/ 16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2"/>
                <a:gd name="T38" fmla="*/ 2545 w 2545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Freeform 91">
              <a:extLst>
                <a:ext uri="{FF2B5EF4-FFF2-40B4-BE49-F238E27FC236}">
                  <a16:creationId xmlns:a16="http://schemas.microsoft.com/office/drawing/2014/main" id="{6EF2564C-BB0C-4D47-ABC4-A2F198B89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2040"/>
              <a:ext cx="471" cy="6"/>
            </a:xfrm>
            <a:custGeom>
              <a:avLst/>
              <a:gdLst>
                <a:gd name="T0" fmla="*/ 16 w 2545"/>
                <a:gd name="T1" fmla="*/ 0 h 32"/>
                <a:gd name="T2" fmla="*/ 16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16 w 2545"/>
                <a:gd name="T9" fmla="*/ 0 h 32"/>
                <a:gd name="T10" fmla="*/ 16 w 2545"/>
                <a:gd name="T11" fmla="*/ 0 h 32"/>
                <a:gd name="T12" fmla="*/ 16 w 2545"/>
                <a:gd name="T13" fmla="*/ 0 h 32"/>
                <a:gd name="T14" fmla="*/ 16 w 2545"/>
                <a:gd name="T15" fmla="*/ 0 h 32"/>
                <a:gd name="T16" fmla="*/ 16 w 2545"/>
                <a:gd name="T17" fmla="*/ 0 h 32"/>
                <a:gd name="T18" fmla="*/ 16 w 2545"/>
                <a:gd name="T19" fmla="*/ 0 h 32"/>
                <a:gd name="T20" fmla="*/ 16 w 2545"/>
                <a:gd name="T21" fmla="*/ 0 h 32"/>
                <a:gd name="T22" fmla="*/ 16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2"/>
                <a:gd name="T38" fmla="*/ 2545 w 2545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Freeform 92">
              <a:extLst>
                <a:ext uri="{FF2B5EF4-FFF2-40B4-BE49-F238E27FC236}">
                  <a16:creationId xmlns:a16="http://schemas.microsoft.com/office/drawing/2014/main" id="{BC682D1B-D8FD-41B2-8426-004CBC3AB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043"/>
              <a:ext cx="5" cy="326"/>
            </a:xfrm>
            <a:custGeom>
              <a:avLst/>
              <a:gdLst>
                <a:gd name="T0" fmla="*/ 0 w 31"/>
                <a:gd name="T1" fmla="*/ 11 h 1759"/>
                <a:gd name="T2" fmla="*/ 0 w 31"/>
                <a:gd name="T3" fmla="*/ 11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1 h 1759"/>
                <a:gd name="T10" fmla="*/ 0 w 31"/>
                <a:gd name="T11" fmla="*/ 11 h 1759"/>
                <a:gd name="T12" fmla="*/ 0 w 31"/>
                <a:gd name="T13" fmla="*/ 11 h 1759"/>
                <a:gd name="T14" fmla="*/ 0 w 31"/>
                <a:gd name="T15" fmla="*/ 11 h 1759"/>
                <a:gd name="T16" fmla="*/ 0 w 31"/>
                <a:gd name="T17" fmla="*/ 11 h 1759"/>
                <a:gd name="T18" fmla="*/ 0 w 31"/>
                <a:gd name="T19" fmla="*/ 11 h 1759"/>
                <a:gd name="T20" fmla="*/ 0 w 31"/>
                <a:gd name="T21" fmla="*/ 11 h 1759"/>
                <a:gd name="T22" fmla="*/ 0 w 31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Freeform 93">
              <a:extLst>
                <a:ext uri="{FF2B5EF4-FFF2-40B4-BE49-F238E27FC236}">
                  <a16:creationId xmlns:a16="http://schemas.microsoft.com/office/drawing/2014/main" id="{94B719F5-39B6-4508-AEDB-623FF36E4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2043"/>
              <a:ext cx="5" cy="326"/>
            </a:xfrm>
            <a:custGeom>
              <a:avLst/>
              <a:gdLst>
                <a:gd name="T0" fmla="*/ 0 w 31"/>
                <a:gd name="T1" fmla="*/ 11 h 1759"/>
                <a:gd name="T2" fmla="*/ 0 w 31"/>
                <a:gd name="T3" fmla="*/ 11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1 h 1759"/>
                <a:gd name="T10" fmla="*/ 0 w 31"/>
                <a:gd name="T11" fmla="*/ 11 h 1759"/>
                <a:gd name="T12" fmla="*/ 0 w 31"/>
                <a:gd name="T13" fmla="*/ 11 h 1759"/>
                <a:gd name="T14" fmla="*/ 0 w 31"/>
                <a:gd name="T15" fmla="*/ 11 h 1759"/>
                <a:gd name="T16" fmla="*/ 0 w 31"/>
                <a:gd name="T17" fmla="*/ 11 h 1759"/>
                <a:gd name="T18" fmla="*/ 0 w 31"/>
                <a:gd name="T19" fmla="*/ 11 h 1759"/>
                <a:gd name="T20" fmla="*/ 0 w 31"/>
                <a:gd name="T21" fmla="*/ 11 h 1759"/>
                <a:gd name="T22" fmla="*/ 0 w 31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Freeform 94">
              <a:extLst>
                <a:ext uri="{FF2B5EF4-FFF2-40B4-BE49-F238E27FC236}">
                  <a16:creationId xmlns:a16="http://schemas.microsoft.com/office/drawing/2014/main" id="{E3D8C187-645A-4C37-96AE-124365F9B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363"/>
              <a:ext cx="471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6 w 2545"/>
                <a:gd name="T5" fmla="*/ 0 h 31"/>
                <a:gd name="T6" fmla="*/ 16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Freeform 95">
              <a:extLst>
                <a:ext uri="{FF2B5EF4-FFF2-40B4-BE49-F238E27FC236}">
                  <a16:creationId xmlns:a16="http://schemas.microsoft.com/office/drawing/2014/main" id="{07E36EE8-26EA-42D8-A686-55E4AFC86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2363"/>
              <a:ext cx="471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6 w 2545"/>
                <a:gd name="T5" fmla="*/ 0 h 31"/>
                <a:gd name="T6" fmla="*/ 16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Freeform 96">
              <a:extLst>
                <a:ext uri="{FF2B5EF4-FFF2-40B4-BE49-F238E27FC236}">
                  <a16:creationId xmlns:a16="http://schemas.microsoft.com/office/drawing/2014/main" id="{3FE165F5-1AFE-4B78-8136-96E66F72D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2009"/>
              <a:ext cx="180" cy="34"/>
            </a:xfrm>
            <a:custGeom>
              <a:avLst/>
              <a:gdLst>
                <a:gd name="T0" fmla="*/ 0 w 971"/>
                <a:gd name="T1" fmla="*/ 1 h 185"/>
                <a:gd name="T2" fmla="*/ 1 w 971"/>
                <a:gd name="T3" fmla="*/ 0 h 185"/>
                <a:gd name="T4" fmla="*/ 5 w 971"/>
                <a:gd name="T5" fmla="*/ 0 h 185"/>
                <a:gd name="T6" fmla="*/ 6 w 971"/>
                <a:gd name="T7" fmla="*/ 1 h 185"/>
                <a:gd name="T8" fmla="*/ 0 w 971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5"/>
                <a:gd name="T17" fmla="*/ 971 w 971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Freeform 97">
              <a:extLst>
                <a:ext uri="{FF2B5EF4-FFF2-40B4-BE49-F238E27FC236}">
                  <a16:creationId xmlns:a16="http://schemas.microsoft.com/office/drawing/2014/main" id="{467EEB38-A3F2-448B-820C-62D0CC28D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" y="2009"/>
              <a:ext cx="180" cy="34"/>
            </a:xfrm>
            <a:custGeom>
              <a:avLst/>
              <a:gdLst>
                <a:gd name="T0" fmla="*/ 0 w 971"/>
                <a:gd name="T1" fmla="*/ 1 h 185"/>
                <a:gd name="T2" fmla="*/ 1 w 971"/>
                <a:gd name="T3" fmla="*/ 0 h 185"/>
                <a:gd name="T4" fmla="*/ 5 w 971"/>
                <a:gd name="T5" fmla="*/ 0 h 185"/>
                <a:gd name="T6" fmla="*/ 6 w 971"/>
                <a:gd name="T7" fmla="*/ 1 h 185"/>
                <a:gd name="T8" fmla="*/ 0 w 971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5"/>
                <a:gd name="T17" fmla="*/ 971 w 971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Freeform 98">
              <a:extLst>
                <a:ext uri="{FF2B5EF4-FFF2-40B4-BE49-F238E27FC236}">
                  <a16:creationId xmlns:a16="http://schemas.microsoft.com/office/drawing/2014/main" id="{15AA4032-37D2-4734-9ADA-1715E33DD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06"/>
              <a:ext cx="23" cy="38"/>
            </a:xfrm>
            <a:custGeom>
              <a:avLst/>
              <a:gdLst>
                <a:gd name="T0" fmla="*/ 1 w 124"/>
                <a:gd name="T1" fmla="*/ 0 h 208"/>
                <a:gd name="T2" fmla="*/ 1 w 124"/>
                <a:gd name="T3" fmla="*/ 0 h 208"/>
                <a:gd name="T4" fmla="*/ 0 w 124"/>
                <a:gd name="T5" fmla="*/ 1 h 208"/>
                <a:gd name="T6" fmla="*/ 0 w 124"/>
                <a:gd name="T7" fmla="*/ 1 h 208"/>
                <a:gd name="T8" fmla="*/ 1 w 124"/>
                <a:gd name="T9" fmla="*/ 0 h 208"/>
                <a:gd name="T10" fmla="*/ 1 w 124"/>
                <a:gd name="T11" fmla="*/ 0 h 208"/>
                <a:gd name="T12" fmla="*/ 1 w 124"/>
                <a:gd name="T13" fmla="*/ 0 h 208"/>
                <a:gd name="T14" fmla="*/ 1 w 124"/>
                <a:gd name="T15" fmla="*/ 0 h 208"/>
                <a:gd name="T16" fmla="*/ 1 w 124"/>
                <a:gd name="T17" fmla="*/ 0 h 208"/>
                <a:gd name="T18" fmla="*/ 1 w 124"/>
                <a:gd name="T19" fmla="*/ 0 h 208"/>
                <a:gd name="T20" fmla="*/ 1 w 124"/>
                <a:gd name="T21" fmla="*/ 0 h 208"/>
                <a:gd name="T22" fmla="*/ 1 w 124"/>
                <a:gd name="T23" fmla="*/ 0 h 208"/>
                <a:gd name="T24" fmla="*/ 1 w 124"/>
                <a:gd name="T25" fmla="*/ 0 h 208"/>
                <a:gd name="T26" fmla="*/ 1 w 124"/>
                <a:gd name="T27" fmla="*/ 0 h 208"/>
                <a:gd name="T28" fmla="*/ 1 w 124"/>
                <a:gd name="T29" fmla="*/ 0 h 208"/>
                <a:gd name="T30" fmla="*/ 1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"/>
                <a:gd name="T49" fmla="*/ 0 h 208"/>
                <a:gd name="T50" fmla="*/ 124 w 124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Freeform 99">
              <a:extLst>
                <a:ext uri="{FF2B5EF4-FFF2-40B4-BE49-F238E27FC236}">
                  <a16:creationId xmlns:a16="http://schemas.microsoft.com/office/drawing/2014/main" id="{562A9CF0-DD3F-448C-84F2-43FDFDB20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06"/>
              <a:ext cx="23" cy="38"/>
            </a:xfrm>
            <a:custGeom>
              <a:avLst/>
              <a:gdLst>
                <a:gd name="T0" fmla="*/ 1 w 124"/>
                <a:gd name="T1" fmla="*/ 0 h 208"/>
                <a:gd name="T2" fmla="*/ 1 w 124"/>
                <a:gd name="T3" fmla="*/ 0 h 208"/>
                <a:gd name="T4" fmla="*/ 0 w 124"/>
                <a:gd name="T5" fmla="*/ 1 h 208"/>
                <a:gd name="T6" fmla="*/ 0 w 124"/>
                <a:gd name="T7" fmla="*/ 1 h 208"/>
                <a:gd name="T8" fmla="*/ 1 w 124"/>
                <a:gd name="T9" fmla="*/ 0 h 208"/>
                <a:gd name="T10" fmla="*/ 1 w 124"/>
                <a:gd name="T11" fmla="*/ 0 h 208"/>
                <a:gd name="T12" fmla="*/ 1 w 124"/>
                <a:gd name="T13" fmla="*/ 0 h 208"/>
                <a:gd name="T14" fmla="*/ 1 w 124"/>
                <a:gd name="T15" fmla="*/ 0 h 208"/>
                <a:gd name="T16" fmla="*/ 1 w 124"/>
                <a:gd name="T17" fmla="*/ 0 h 208"/>
                <a:gd name="T18" fmla="*/ 1 w 124"/>
                <a:gd name="T19" fmla="*/ 0 h 208"/>
                <a:gd name="T20" fmla="*/ 1 w 124"/>
                <a:gd name="T21" fmla="*/ 0 h 208"/>
                <a:gd name="T22" fmla="*/ 1 w 124"/>
                <a:gd name="T23" fmla="*/ 0 h 208"/>
                <a:gd name="T24" fmla="*/ 1 w 124"/>
                <a:gd name="T25" fmla="*/ 0 h 208"/>
                <a:gd name="T26" fmla="*/ 1 w 124"/>
                <a:gd name="T27" fmla="*/ 0 h 208"/>
                <a:gd name="T28" fmla="*/ 1 w 124"/>
                <a:gd name="T29" fmla="*/ 0 h 208"/>
                <a:gd name="T30" fmla="*/ 1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"/>
                <a:gd name="T49" fmla="*/ 0 h 208"/>
                <a:gd name="T50" fmla="*/ 124 w 124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Freeform 100">
              <a:extLst>
                <a:ext uri="{FF2B5EF4-FFF2-40B4-BE49-F238E27FC236}">
                  <a16:creationId xmlns:a16="http://schemas.microsoft.com/office/drawing/2014/main" id="{26FD647C-1FBC-48FD-B90A-48952AA3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2006"/>
              <a:ext cx="143" cy="5"/>
            </a:xfrm>
            <a:custGeom>
              <a:avLst/>
              <a:gdLst>
                <a:gd name="T0" fmla="*/ 5 w 771"/>
                <a:gd name="T1" fmla="*/ 0 h 32"/>
                <a:gd name="T2" fmla="*/ 5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5 w 771"/>
                <a:gd name="T9" fmla="*/ 0 h 32"/>
                <a:gd name="T10" fmla="*/ 5 w 771"/>
                <a:gd name="T11" fmla="*/ 0 h 32"/>
                <a:gd name="T12" fmla="*/ 5 w 771"/>
                <a:gd name="T13" fmla="*/ 0 h 32"/>
                <a:gd name="T14" fmla="*/ 5 w 771"/>
                <a:gd name="T15" fmla="*/ 0 h 32"/>
                <a:gd name="T16" fmla="*/ 5 w 771"/>
                <a:gd name="T17" fmla="*/ 0 h 32"/>
                <a:gd name="T18" fmla="*/ 5 w 771"/>
                <a:gd name="T19" fmla="*/ 0 h 32"/>
                <a:gd name="T20" fmla="*/ 5 w 771"/>
                <a:gd name="T21" fmla="*/ 0 h 32"/>
                <a:gd name="T22" fmla="*/ 5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1"/>
                <a:gd name="T37" fmla="*/ 0 h 32"/>
                <a:gd name="T38" fmla="*/ 771 w 771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" name="Freeform 101">
              <a:extLst>
                <a:ext uri="{FF2B5EF4-FFF2-40B4-BE49-F238E27FC236}">
                  <a16:creationId xmlns:a16="http://schemas.microsoft.com/office/drawing/2014/main" id="{C0FA6700-FCB0-4E16-99F1-9751A254D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2006"/>
              <a:ext cx="143" cy="5"/>
            </a:xfrm>
            <a:custGeom>
              <a:avLst/>
              <a:gdLst>
                <a:gd name="T0" fmla="*/ 5 w 771"/>
                <a:gd name="T1" fmla="*/ 0 h 32"/>
                <a:gd name="T2" fmla="*/ 5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5 w 771"/>
                <a:gd name="T9" fmla="*/ 0 h 32"/>
                <a:gd name="T10" fmla="*/ 5 w 771"/>
                <a:gd name="T11" fmla="*/ 0 h 32"/>
                <a:gd name="T12" fmla="*/ 5 w 771"/>
                <a:gd name="T13" fmla="*/ 0 h 32"/>
                <a:gd name="T14" fmla="*/ 5 w 771"/>
                <a:gd name="T15" fmla="*/ 0 h 32"/>
                <a:gd name="T16" fmla="*/ 5 w 771"/>
                <a:gd name="T17" fmla="*/ 0 h 32"/>
                <a:gd name="T18" fmla="*/ 5 w 771"/>
                <a:gd name="T19" fmla="*/ 0 h 32"/>
                <a:gd name="T20" fmla="*/ 5 w 771"/>
                <a:gd name="T21" fmla="*/ 0 h 32"/>
                <a:gd name="T22" fmla="*/ 5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1"/>
                <a:gd name="T37" fmla="*/ 0 h 32"/>
                <a:gd name="T38" fmla="*/ 771 w 771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Freeform 102">
              <a:extLst>
                <a:ext uri="{FF2B5EF4-FFF2-40B4-BE49-F238E27FC236}">
                  <a16:creationId xmlns:a16="http://schemas.microsoft.com/office/drawing/2014/main" id="{82D01C88-F7E7-46C5-88C1-3D3C3AEA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007"/>
              <a:ext cx="28" cy="39"/>
            </a:xfrm>
            <a:custGeom>
              <a:avLst/>
              <a:gdLst>
                <a:gd name="T0" fmla="*/ 1 w 151"/>
                <a:gd name="T1" fmla="*/ 1 h 210"/>
                <a:gd name="T2" fmla="*/ 1 w 151"/>
                <a:gd name="T3" fmla="*/ 1 h 210"/>
                <a:gd name="T4" fmla="*/ 0 w 151"/>
                <a:gd name="T5" fmla="*/ 0 h 210"/>
                <a:gd name="T6" fmla="*/ 0 w 151"/>
                <a:gd name="T7" fmla="*/ 0 h 210"/>
                <a:gd name="T8" fmla="*/ 1 w 151"/>
                <a:gd name="T9" fmla="*/ 1 h 210"/>
                <a:gd name="T10" fmla="*/ 1 w 151"/>
                <a:gd name="T11" fmla="*/ 1 h 210"/>
                <a:gd name="T12" fmla="*/ 1 w 151"/>
                <a:gd name="T13" fmla="*/ 1 h 210"/>
                <a:gd name="T14" fmla="*/ 1 w 151"/>
                <a:gd name="T15" fmla="*/ 1 h 210"/>
                <a:gd name="T16" fmla="*/ 1 w 151"/>
                <a:gd name="T17" fmla="*/ 1 h 210"/>
                <a:gd name="T18" fmla="*/ 1 w 151"/>
                <a:gd name="T19" fmla="*/ 1 h 210"/>
                <a:gd name="T20" fmla="*/ 1 w 151"/>
                <a:gd name="T21" fmla="*/ 1 h 210"/>
                <a:gd name="T22" fmla="*/ 1 w 151"/>
                <a:gd name="T23" fmla="*/ 1 h 210"/>
                <a:gd name="T24" fmla="*/ 1 w 151"/>
                <a:gd name="T25" fmla="*/ 1 h 210"/>
                <a:gd name="T26" fmla="*/ 1 w 151"/>
                <a:gd name="T27" fmla="*/ 1 h 210"/>
                <a:gd name="T28" fmla="*/ 1 w 151"/>
                <a:gd name="T29" fmla="*/ 1 h 210"/>
                <a:gd name="T30" fmla="*/ 1 w 151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210"/>
                <a:gd name="T50" fmla="*/ 151 w 151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Freeform 103">
              <a:extLst>
                <a:ext uri="{FF2B5EF4-FFF2-40B4-BE49-F238E27FC236}">
                  <a16:creationId xmlns:a16="http://schemas.microsoft.com/office/drawing/2014/main" id="{CF6048AF-387D-4277-89EF-FEE5F04A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2007"/>
              <a:ext cx="28" cy="39"/>
            </a:xfrm>
            <a:custGeom>
              <a:avLst/>
              <a:gdLst>
                <a:gd name="T0" fmla="*/ 1 w 151"/>
                <a:gd name="T1" fmla="*/ 1 h 210"/>
                <a:gd name="T2" fmla="*/ 1 w 151"/>
                <a:gd name="T3" fmla="*/ 1 h 210"/>
                <a:gd name="T4" fmla="*/ 0 w 151"/>
                <a:gd name="T5" fmla="*/ 0 h 210"/>
                <a:gd name="T6" fmla="*/ 0 w 151"/>
                <a:gd name="T7" fmla="*/ 0 h 210"/>
                <a:gd name="T8" fmla="*/ 1 w 151"/>
                <a:gd name="T9" fmla="*/ 1 h 210"/>
                <a:gd name="T10" fmla="*/ 1 w 151"/>
                <a:gd name="T11" fmla="*/ 1 h 210"/>
                <a:gd name="T12" fmla="*/ 1 w 151"/>
                <a:gd name="T13" fmla="*/ 1 h 210"/>
                <a:gd name="T14" fmla="*/ 1 w 151"/>
                <a:gd name="T15" fmla="*/ 1 h 210"/>
                <a:gd name="T16" fmla="*/ 1 w 151"/>
                <a:gd name="T17" fmla="*/ 1 h 210"/>
                <a:gd name="T18" fmla="*/ 1 w 151"/>
                <a:gd name="T19" fmla="*/ 1 h 210"/>
                <a:gd name="T20" fmla="*/ 1 w 151"/>
                <a:gd name="T21" fmla="*/ 1 h 210"/>
                <a:gd name="T22" fmla="*/ 1 w 151"/>
                <a:gd name="T23" fmla="*/ 1 h 210"/>
                <a:gd name="T24" fmla="*/ 1 w 151"/>
                <a:gd name="T25" fmla="*/ 1 h 210"/>
                <a:gd name="T26" fmla="*/ 1 w 151"/>
                <a:gd name="T27" fmla="*/ 1 h 210"/>
                <a:gd name="T28" fmla="*/ 1 w 151"/>
                <a:gd name="T29" fmla="*/ 1 h 210"/>
                <a:gd name="T30" fmla="*/ 1 w 151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210"/>
                <a:gd name="T50" fmla="*/ 151 w 151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" name="Freeform 104">
              <a:extLst>
                <a:ext uri="{FF2B5EF4-FFF2-40B4-BE49-F238E27FC236}">
                  <a16:creationId xmlns:a16="http://schemas.microsoft.com/office/drawing/2014/main" id="{D2D6195C-AF45-4A95-9E62-A7C75B7A7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40"/>
              <a:ext cx="183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6 w 987"/>
                <a:gd name="T5" fmla="*/ 0 h 32"/>
                <a:gd name="T6" fmla="*/ 6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7"/>
                <a:gd name="T37" fmla="*/ 0 h 32"/>
                <a:gd name="T38" fmla="*/ 987 w 987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Freeform 105">
              <a:extLst>
                <a:ext uri="{FF2B5EF4-FFF2-40B4-BE49-F238E27FC236}">
                  <a16:creationId xmlns:a16="http://schemas.microsoft.com/office/drawing/2014/main" id="{7C843509-3160-4A26-9426-93D3025F4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040"/>
              <a:ext cx="183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6 w 987"/>
                <a:gd name="T5" fmla="*/ 0 h 32"/>
                <a:gd name="T6" fmla="*/ 6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7"/>
                <a:gd name="T37" fmla="*/ 0 h 32"/>
                <a:gd name="T38" fmla="*/ 987 w 987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Rectangle 106">
              <a:extLst>
                <a:ext uri="{FF2B5EF4-FFF2-40B4-BE49-F238E27FC236}">
                  <a16:creationId xmlns:a16="http://schemas.microsoft.com/office/drawing/2014/main" id="{EC94FF5A-3335-47B0-A035-08ED0D833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35"/>
              <a:ext cx="469" cy="3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38" name="Rectangle 107">
              <a:extLst>
                <a:ext uri="{FF2B5EF4-FFF2-40B4-BE49-F238E27FC236}">
                  <a16:creationId xmlns:a16="http://schemas.microsoft.com/office/drawing/2014/main" id="{25183040-1D2A-4524-B404-9A8CDC171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35"/>
              <a:ext cx="469" cy="322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39" name="Freeform 108">
              <a:extLst>
                <a:ext uri="{FF2B5EF4-FFF2-40B4-BE49-F238E27FC236}">
                  <a16:creationId xmlns:a16="http://schemas.microsoft.com/office/drawing/2014/main" id="{62E5C83D-C621-4733-B9FA-76A2E6D0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2032"/>
              <a:ext cx="7" cy="325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Freeform 109">
              <a:extLst>
                <a:ext uri="{FF2B5EF4-FFF2-40B4-BE49-F238E27FC236}">
                  <a16:creationId xmlns:a16="http://schemas.microsoft.com/office/drawing/2014/main" id="{7FF1253C-7195-4E0D-B083-02F94BB4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2032"/>
              <a:ext cx="7" cy="325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1 h 1758"/>
                <a:gd name="T6" fmla="*/ 0 w 31"/>
                <a:gd name="T7" fmla="*/ 11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" name="Freeform 110">
              <a:extLst>
                <a:ext uri="{FF2B5EF4-FFF2-40B4-BE49-F238E27FC236}">
                  <a16:creationId xmlns:a16="http://schemas.microsoft.com/office/drawing/2014/main" id="{76F3D713-8DAC-4656-B17F-6C759482F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032"/>
              <a:ext cx="472" cy="5"/>
            </a:xfrm>
            <a:custGeom>
              <a:avLst/>
              <a:gdLst>
                <a:gd name="T0" fmla="*/ 16 w 2544"/>
                <a:gd name="T1" fmla="*/ 0 h 31"/>
                <a:gd name="T2" fmla="*/ 16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6 w 2544"/>
                <a:gd name="T9" fmla="*/ 0 h 31"/>
                <a:gd name="T10" fmla="*/ 16 w 2544"/>
                <a:gd name="T11" fmla="*/ 0 h 31"/>
                <a:gd name="T12" fmla="*/ 16 w 2544"/>
                <a:gd name="T13" fmla="*/ 0 h 31"/>
                <a:gd name="T14" fmla="*/ 16 w 2544"/>
                <a:gd name="T15" fmla="*/ 0 h 31"/>
                <a:gd name="T16" fmla="*/ 16 w 2544"/>
                <a:gd name="T17" fmla="*/ 0 h 31"/>
                <a:gd name="T18" fmla="*/ 16 w 2544"/>
                <a:gd name="T19" fmla="*/ 0 h 31"/>
                <a:gd name="T20" fmla="*/ 16 w 2544"/>
                <a:gd name="T21" fmla="*/ 0 h 31"/>
                <a:gd name="T22" fmla="*/ 16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Freeform 111">
              <a:extLst>
                <a:ext uri="{FF2B5EF4-FFF2-40B4-BE49-F238E27FC236}">
                  <a16:creationId xmlns:a16="http://schemas.microsoft.com/office/drawing/2014/main" id="{5AC5B261-2447-4359-AC2F-6D054925E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2032"/>
              <a:ext cx="472" cy="5"/>
            </a:xfrm>
            <a:custGeom>
              <a:avLst/>
              <a:gdLst>
                <a:gd name="T0" fmla="*/ 16 w 2544"/>
                <a:gd name="T1" fmla="*/ 0 h 31"/>
                <a:gd name="T2" fmla="*/ 16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6 w 2544"/>
                <a:gd name="T9" fmla="*/ 0 h 31"/>
                <a:gd name="T10" fmla="*/ 16 w 2544"/>
                <a:gd name="T11" fmla="*/ 0 h 31"/>
                <a:gd name="T12" fmla="*/ 16 w 2544"/>
                <a:gd name="T13" fmla="*/ 0 h 31"/>
                <a:gd name="T14" fmla="*/ 16 w 2544"/>
                <a:gd name="T15" fmla="*/ 0 h 31"/>
                <a:gd name="T16" fmla="*/ 16 w 2544"/>
                <a:gd name="T17" fmla="*/ 0 h 31"/>
                <a:gd name="T18" fmla="*/ 16 w 2544"/>
                <a:gd name="T19" fmla="*/ 0 h 31"/>
                <a:gd name="T20" fmla="*/ 16 w 2544"/>
                <a:gd name="T21" fmla="*/ 0 h 31"/>
                <a:gd name="T22" fmla="*/ 16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Freeform 112">
              <a:extLst>
                <a:ext uri="{FF2B5EF4-FFF2-40B4-BE49-F238E27FC236}">
                  <a16:creationId xmlns:a16="http://schemas.microsoft.com/office/drawing/2014/main" id="{68EE13A6-3DFD-427D-B585-D23D65FB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035"/>
              <a:ext cx="6" cy="325"/>
            </a:xfrm>
            <a:custGeom>
              <a:avLst/>
              <a:gdLst>
                <a:gd name="T0" fmla="*/ 0 w 31"/>
                <a:gd name="T1" fmla="*/ 11 h 1759"/>
                <a:gd name="T2" fmla="*/ 0 w 31"/>
                <a:gd name="T3" fmla="*/ 11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1 h 1759"/>
                <a:gd name="T10" fmla="*/ 0 w 31"/>
                <a:gd name="T11" fmla="*/ 11 h 1759"/>
                <a:gd name="T12" fmla="*/ 0 w 31"/>
                <a:gd name="T13" fmla="*/ 11 h 1759"/>
                <a:gd name="T14" fmla="*/ 0 w 31"/>
                <a:gd name="T15" fmla="*/ 11 h 1759"/>
                <a:gd name="T16" fmla="*/ 0 w 31"/>
                <a:gd name="T17" fmla="*/ 11 h 1759"/>
                <a:gd name="T18" fmla="*/ 0 w 31"/>
                <a:gd name="T19" fmla="*/ 11 h 1759"/>
                <a:gd name="T20" fmla="*/ 0 w 31"/>
                <a:gd name="T21" fmla="*/ 11 h 1759"/>
                <a:gd name="T22" fmla="*/ 0 w 31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4" name="Freeform 113">
              <a:extLst>
                <a:ext uri="{FF2B5EF4-FFF2-40B4-BE49-F238E27FC236}">
                  <a16:creationId xmlns:a16="http://schemas.microsoft.com/office/drawing/2014/main" id="{DA5C3A2A-827E-4E11-819C-4213DE2B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035"/>
              <a:ext cx="6" cy="325"/>
            </a:xfrm>
            <a:custGeom>
              <a:avLst/>
              <a:gdLst>
                <a:gd name="T0" fmla="*/ 0 w 31"/>
                <a:gd name="T1" fmla="*/ 11 h 1759"/>
                <a:gd name="T2" fmla="*/ 0 w 31"/>
                <a:gd name="T3" fmla="*/ 11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1 h 1759"/>
                <a:gd name="T10" fmla="*/ 0 w 31"/>
                <a:gd name="T11" fmla="*/ 11 h 1759"/>
                <a:gd name="T12" fmla="*/ 0 w 31"/>
                <a:gd name="T13" fmla="*/ 11 h 1759"/>
                <a:gd name="T14" fmla="*/ 0 w 31"/>
                <a:gd name="T15" fmla="*/ 11 h 1759"/>
                <a:gd name="T16" fmla="*/ 0 w 31"/>
                <a:gd name="T17" fmla="*/ 11 h 1759"/>
                <a:gd name="T18" fmla="*/ 0 w 31"/>
                <a:gd name="T19" fmla="*/ 11 h 1759"/>
                <a:gd name="T20" fmla="*/ 0 w 31"/>
                <a:gd name="T21" fmla="*/ 11 h 1759"/>
                <a:gd name="T22" fmla="*/ 0 w 31"/>
                <a:gd name="T23" fmla="*/ 11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Freeform 114">
              <a:extLst>
                <a:ext uri="{FF2B5EF4-FFF2-40B4-BE49-F238E27FC236}">
                  <a16:creationId xmlns:a16="http://schemas.microsoft.com/office/drawing/2014/main" id="{F4BFEF26-121B-4C98-B330-C37F8CD15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2354"/>
              <a:ext cx="47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16 w 2544"/>
                <a:gd name="T5" fmla="*/ 0 h 30"/>
                <a:gd name="T6" fmla="*/ 16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0"/>
                <a:gd name="T38" fmla="*/ 2544 w 2544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Freeform 115">
              <a:extLst>
                <a:ext uri="{FF2B5EF4-FFF2-40B4-BE49-F238E27FC236}">
                  <a16:creationId xmlns:a16="http://schemas.microsoft.com/office/drawing/2014/main" id="{BF4BBC67-15EB-490E-BDFF-D0BC5CF01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2354"/>
              <a:ext cx="47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16 w 2544"/>
                <a:gd name="T5" fmla="*/ 0 h 30"/>
                <a:gd name="T6" fmla="*/ 16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0"/>
                <a:gd name="T38" fmla="*/ 2544 w 2544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7" name="Freeform 116">
              <a:extLst>
                <a:ext uri="{FF2B5EF4-FFF2-40B4-BE49-F238E27FC236}">
                  <a16:creationId xmlns:a16="http://schemas.microsoft.com/office/drawing/2014/main" id="{836D6080-11A2-484E-A030-D2AE87185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999"/>
              <a:ext cx="181" cy="36"/>
            </a:xfrm>
            <a:custGeom>
              <a:avLst/>
              <a:gdLst>
                <a:gd name="T0" fmla="*/ 0 w 972"/>
                <a:gd name="T1" fmla="*/ 1 h 186"/>
                <a:gd name="T2" fmla="*/ 1 w 972"/>
                <a:gd name="T3" fmla="*/ 0 h 186"/>
                <a:gd name="T4" fmla="*/ 5 w 972"/>
                <a:gd name="T5" fmla="*/ 0 h 186"/>
                <a:gd name="T6" fmla="*/ 6 w 972"/>
                <a:gd name="T7" fmla="*/ 1 h 186"/>
                <a:gd name="T8" fmla="*/ 0 w 972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2"/>
                <a:gd name="T16" fmla="*/ 0 h 186"/>
                <a:gd name="T17" fmla="*/ 972 w 972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Freeform 117">
              <a:extLst>
                <a:ext uri="{FF2B5EF4-FFF2-40B4-BE49-F238E27FC236}">
                  <a16:creationId xmlns:a16="http://schemas.microsoft.com/office/drawing/2014/main" id="{1B8596D6-9861-4894-BED5-CB8D4A324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999"/>
              <a:ext cx="181" cy="36"/>
            </a:xfrm>
            <a:custGeom>
              <a:avLst/>
              <a:gdLst>
                <a:gd name="T0" fmla="*/ 0 w 972"/>
                <a:gd name="T1" fmla="*/ 1 h 186"/>
                <a:gd name="T2" fmla="*/ 1 w 972"/>
                <a:gd name="T3" fmla="*/ 0 h 186"/>
                <a:gd name="T4" fmla="*/ 5 w 972"/>
                <a:gd name="T5" fmla="*/ 0 h 186"/>
                <a:gd name="T6" fmla="*/ 6 w 972"/>
                <a:gd name="T7" fmla="*/ 1 h 186"/>
                <a:gd name="T8" fmla="*/ 0 w 972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2"/>
                <a:gd name="T16" fmla="*/ 0 h 186"/>
                <a:gd name="T17" fmla="*/ 972 w 972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9" name="Freeform 118">
              <a:extLst>
                <a:ext uri="{FF2B5EF4-FFF2-40B4-BE49-F238E27FC236}">
                  <a16:creationId xmlns:a16="http://schemas.microsoft.com/office/drawing/2014/main" id="{E43922DD-FBE3-4D1F-91AF-B5AAF59C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97"/>
              <a:ext cx="22" cy="39"/>
            </a:xfrm>
            <a:custGeom>
              <a:avLst/>
              <a:gdLst>
                <a:gd name="T0" fmla="*/ 1 w 122"/>
                <a:gd name="T1" fmla="*/ 0 h 208"/>
                <a:gd name="T2" fmla="*/ 1 w 122"/>
                <a:gd name="T3" fmla="*/ 0 h 208"/>
                <a:gd name="T4" fmla="*/ 0 w 122"/>
                <a:gd name="T5" fmla="*/ 1 h 208"/>
                <a:gd name="T6" fmla="*/ 0 w 122"/>
                <a:gd name="T7" fmla="*/ 1 h 208"/>
                <a:gd name="T8" fmla="*/ 1 w 122"/>
                <a:gd name="T9" fmla="*/ 0 h 208"/>
                <a:gd name="T10" fmla="*/ 1 w 122"/>
                <a:gd name="T11" fmla="*/ 0 h 208"/>
                <a:gd name="T12" fmla="*/ 1 w 122"/>
                <a:gd name="T13" fmla="*/ 0 h 208"/>
                <a:gd name="T14" fmla="*/ 1 w 122"/>
                <a:gd name="T15" fmla="*/ 0 h 208"/>
                <a:gd name="T16" fmla="*/ 1 w 122"/>
                <a:gd name="T17" fmla="*/ 0 h 208"/>
                <a:gd name="T18" fmla="*/ 1 w 122"/>
                <a:gd name="T19" fmla="*/ 0 h 208"/>
                <a:gd name="T20" fmla="*/ 1 w 122"/>
                <a:gd name="T21" fmla="*/ 0 h 208"/>
                <a:gd name="T22" fmla="*/ 1 w 122"/>
                <a:gd name="T23" fmla="*/ 0 h 208"/>
                <a:gd name="T24" fmla="*/ 1 w 122"/>
                <a:gd name="T25" fmla="*/ 0 h 208"/>
                <a:gd name="T26" fmla="*/ 1 w 122"/>
                <a:gd name="T27" fmla="*/ 0 h 208"/>
                <a:gd name="T28" fmla="*/ 1 w 122"/>
                <a:gd name="T29" fmla="*/ 0 h 208"/>
                <a:gd name="T30" fmla="*/ 1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208"/>
                <a:gd name="T50" fmla="*/ 122 w 122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0" name="Freeform 119">
              <a:extLst>
                <a:ext uri="{FF2B5EF4-FFF2-40B4-BE49-F238E27FC236}">
                  <a16:creationId xmlns:a16="http://schemas.microsoft.com/office/drawing/2014/main" id="{7BBBDDC5-31F5-4EFE-AE01-E8B598D9D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1997"/>
              <a:ext cx="22" cy="39"/>
            </a:xfrm>
            <a:custGeom>
              <a:avLst/>
              <a:gdLst>
                <a:gd name="T0" fmla="*/ 1 w 122"/>
                <a:gd name="T1" fmla="*/ 0 h 208"/>
                <a:gd name="T2" fmla="*/ 1 w 122"/>
                <a:gd name="T3" fmla="*/ 0 h 208"/>
                <a:gd name="T4" fmla="*/ 0 w 122"/>
                <a:gd name="T5" fmla="*/ 1 h 208"/>
                <a:gd name="T6" fmla="*/ 0 w 122"/>
                <a:gd name="T7" fmla="*/ 1 h 208"/>
                <a:gd name="T8" fmla="*/ 1 w 122"/>
                <a:gd name="T9" fmla="*/ 0 h 208"/>
                <a:gd name="T10" fmla="*/ 1 w 122"/>
                <a:gd name="T11" fmla="*/ 0 h 208"/>
                <a:gd name="T12" fmla="*/ 1 w 122"/>
                <a:gd name="T13" fmla="*/ 0 h 208"/>
                <a:gd name="T14" fmla="*/ 1 w 122"/>
                <a:gd name="T15" fmla="*/ 0 h 208"/>
                <a:gd name="T16" fmla="*/ 1 w 122"/>
                <a:gd name="T17" fmla="*/ 0 h 208"/>
                <a:gd name="T18" fmla="*/ 1 w 122"/>
                <a:gd name="T19" fmla="*/ 0 h 208"/>
                <a:gd name="T20" fmla="*/ 1 w 122"/>
                <a:gd name="T21" fmla="*/ 0 h 208"/>
                <a:gd name="T22" fmla="*/ 1 w 122"/>
                <a:gd name="T23" fmla="*/ 0 h 208"/>
                <a:gd name="T24" fmla="*/ 1 w 122"/>
                <a:gd name="T25" fmla="*/ 0 h 208"/>
                <a:gd name="T26" fmla="*/ 1 w 122"/>
                <a:gd name="T27" fmla="*/ 0 h 208"/>
                <a:gd name="T28" fmla="*/ 1 w 122"/>
                <a:gd name="T29" fmla="*/ 0 h 208"/>
                <a:gd name="T30" fmla="*/ 1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208"/>
                <a:gd name="T50" fmla="*/ 122 w 122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1" name="Freeform 120">
              <a:extLst>
                <a:ext uri="{FF2B5EF4-FFF2-40B4-BE49-F238E27FC236}">
                  <a16:creationId xmlns:a16="http://schemas.microsoft.com/office/drawing/2014/main" id="{C67F8C87-D7FD-489E-8C9E-4A22A7C96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97"/>
              <a:ext cx="143" cy="5"/>
            </a:xfrm>
            <a:custGeom>
              <a:avLst/>
              <a:gdLst>
                <a:gd name="T0" fmla="*/ 5 w 769"/>
                <a:gd name="T1" fmla="*/ 0 h 31"/>
                <a:gd name="T2" fmla="*/ 5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5 w 769"/>
                <a:gd name="T9" fmla="*/ 0 h 31"/>
                <a:gd name="T10" fmla="*/ 5 w 769"/>
                <a:gd name="T11" fmla="*/ 0 h 31"/>
                <a:gd name="T12" fmla="*/ 5 w 769"/>
                <a:gd name="T13" fmla="*/ 0 h 31"/>
                <a:gd name="T14" fmla="*/ 5 w 769"/>
                <a:gd name="T15" fmla="*/ 0 h 31"/>
                <a:gd name="T16" fmla="*/ 5 w 769"/>
                <a:gd name="T17" fmla="*/ 0 h 31"/>
                <a:gd name="T18" fmla="*/ 5 w 769"/>
                <a:gd name="T19" fmla="*/ 0 h 31"/>
                <a:gd name="T20" fmla="*/ 5 w 769"/>
                <a:gd name="T21" fmla="*/ 0 h 31"/>
                <a:gd name="T22" fmla="*/ 5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9"/>
                <a:gd name="T37" fmla="*/ 0 h 31"/>
                <a:gd name="T38" fmla="*/ 769 w 76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2" name="Freeform 121">
              <a:extLst>
                <a:ext uri="{FF2B5EF4-FFF2-40B4-BE49-F238E27FC236}">
                  <a16:creationId xmlns:a16="http://schemas.microsoft.com/office/drawing/2014/main" id="{641C355A-384C-480B-9C9B-844A02736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1997"/>
              <a:ext cx="143" cy="5"/>
            </a:xfrm>
            <a:custGeom>
              <a:avLst/>
              <a:gdLst>
                <a:gd name="T0" fmla="*/ 5 w 769"/>
                <a:gd name="T1" fmla="*/ 0 h 31"/>
                <a:gd name="T2" fmla="*/ 5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5 w 769"/>
                <a:gd name="T9" fmla="*/ 0 h 31"/>
                <a:gd name="T10" fmla="*/ 5 w 769"/>
                <a:gd name="T11" fmla="*/ 0 h 31"/>
                <a:gd name="T12" fmla="*/ 5 w 769"/>
                <a:gd name="T13" fmla="*/ 0 h 31"/>
                <a:gd name="T14" fmla="*/ 5 w 769"/>
                <a:gd name="T15" fmla="*/ 0 h 31"/>
                <a:gd name="T16" fmla="*/ 5 w 769"/>
                <a:gd name="T17" fmla="*/ 0 h 31"/>
                <a:gd name="T18" fmla="*/ 5 w 769"/>
                <a:gd name="T19" fmla="*/ 0 h 31"/>
                <a:gd name="T20" fmla="*/ 5 w 769"/>
                <a:gd name="T21" fmla="*/ 0 h 31"/>
                <a:gd name="T22" fmla="*/ 5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9"/>
                <a:gd name="T37" fmla="*/ 0 h 31"/>
                <a:gd name="T38" fmla="*/ 769 w 76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Freeform 122">
              <a:extLst>
                <a:ext uri="{FF2B5EF4-FFF2-40B4-BE49-F238E27FC236}">
                  <a16:creationId xmlns:a16="http://schemas.microsoft.com/office/drawing/2014/main" id="{77571D4D-3252-48CF-9D1D-9A6C78FB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1998"/>
              <a:ext cx="29" cy="39"/>
            </a:xfrm>
            <a:custGeom>
              <a:avLst/>
              <a:gdLst>
                <a:gd name="T0" fmla="*/ 1 w 152"/>
                <a:gd name="T1" fmla="*/ 1 h 211"/>
                <a:gd name="T2" fmla="*/ 1 w 152"/>
                <a:gd name="T3" fmla="*/ 1 h 211"/>
                <a:gd name="T4" fmla="*/ 0 w 152"/>
                <a:gd name="T5" fmla="*/ 0 h 211"/>
                <a:gd name="T6" fmla="*/ 0 w 152"/>
                <a:gd name="T7" fmla="*/ 0 h 211"/>
                <a:gd name="T8" fmla="*/ 1 w 152"/>
                <a:gd name="T9" fmla="*/ 1 h 211"/>
                <a:gd name="T10" fmla="*/ 1 w 152"/>
                <a:gd name="T11" fmla="*/ 1 h 211"/>
                <a:gd name="T12" fmla="*/ 1 w 152"/>
                <a:gd name="T13" fmla="*/ 1 h 211"/>
                <a:gd name="T14" fmla="*/ 1 w 152"/>
                <a:gd name="T15" fmla="*/ 1 h 211"/>
                <a:gd name="T16" fmla="*/ 1 w 152"/>
                <a:gd name="T17" fmla="*/ 1 h 211"/>
                <a:gd name="T18" fmla="*/ 1 w 152"/>
                <a:gd name="T19" fmla="*/ 1 h 211"/>
                <a:gd name="T20" fmla="*/ 1 w 152"/>
                <a:gd name="T21" fmla="*/ 1 h 211"/>
                <a:gd name="T22" fmla="*/ 1 w 152"/>
                <a:gd name="T23" fmla="*/ 1 h 211"/>
                <a:gd name="T24" fmla="*/ 1 w 152"/>
                <a:gd name="T25" fmla="*/ 1 h 211"/>
                <a:gd name="T26" fmla="*/ 1 w 152"/>
                <a:gd name="T27" fmla="*/ 1 h 211"/>
                <a:gd name="T28" fmla="*/ 1 w 152"/>
                <a:gd name="T29" fmla="*/ 1 h 211"/>
                <a:gd name="T30" fmla="*/ 1 w 152"/>
                <a:gd name="T31" fmla="*/ 1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1"/>
                <a:gd name="T50" fmla="*/ 152 w 152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Freeform 123">
              <a:extLst>
                <a:ext uri="{FF2B5EF4-FFF2-40B4-BE49-F238E27FC236}">
                  <a16:creationId xmlns:a16="http://schemas.microsoft.com/office/drawing/2014/main" id="{8F47A421-0A0E-4327-9141-CCE9A8F4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1998"/>
              <a:ext cx="29" cy="39"/>
            </a:xfrm>
            <a:custGeom>
              <a:avLst/>
              <a:gdLst>
                <a:gd name="T0" fmla="*/ 1 w 152"/>
                <a:gd name="T1" fmla="*/ 1 h 211"/>
                <a:gd name="T2" fmla="*/ 1 w 152"/>
                <a:gd name="T3" fmla="*/ 1 h 211"/>
                <a:gd name="T4" fmla="*/ 0 w 152"/>
                <a:gd name="T5" fmla="*/ 0 h 211"/>
                <a:gd name="T6" fmla="*/ 0 w 152"/>
                <a:gd name="T7" fmla="*/ 0 h 211"/>
                <a:gd name="T8" fmla="*/ 1 w 152"/>
                <a:gd name="T9" fmla="*/ 1 h 211"/>
                <a:gd name="T10" fmla="*/ 1 w 152"/>
                <a:gd name="T11" fmla="*/ 1 h 211"/>
                <a:gd name="T12" fmla="*/ 1 w 152"/>
                <a:gd name="T13" fmla="*/ 1 h 211"/>
                <a:gd name="T14" fmla="*/ 1 w 152"/>
                <a:gd name="T15" fmla="*/ 1 h 211"/>
                <a:gd name="T16" fmla="*/ 1 w 152"/>
                <a:gd name="T17" fmla="*/ 1 h 211"/>
                <a:gd name="T18" fmla="*/ 1 w 152"/>
                <a:gd name="T19" fmla="*/ 1 h 211"/>
                <a:gd name="T20" fmla="*/ 1 w 152"/>
                <a:gd name="T21" fmla="*/ 1 h 211"/>
                <a:gd name="T22" fmla="*/ 1 w 152"/>
                <a:gd name="T23" fmla="*/ 1 h 211"/>
                <a:gd name="T24" fmla="*/ 1 w 152"/>
                <a:gd name="T25" fmla="*/ 1 h 211"/>
                <a:gd name="T26" fmla="*/ 1 w 152"/>
                <a:gd name="T27" fmla="*/ 1 h 211"/>
                <a:gd name="T28" fmla="*/ 1 w 152"/>
                <a:gd name="T29" fmla="*/ 1 h 211"/>
                <a:gd name="T30" fmla="*/ 1 w 152"/>
                <a:gd name="T31" fmla="*/ 1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1"/>
                <a:gd name="T50" fmla="*/ 152 w 152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Freeform 124">
              <a:extLst>
                <a:ext uri="{FF2B5EF4-FFF2-40B4-BE49-F238E27FC236}">
                  <a16:creationId xmlns:a16="http://schemas.microsoft.com/office/drawing/2014/main" id="{061B082F-16F7-4511-BDD6-BDD3FE83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32"/>
              <a:ext cx="183" cy="5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6 w 988"/>
                <a:gd name="T5" fmla="*/ 0 h 31"/>
                <a:gd name="T6" fmla="*/ 6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8"/>
                <a:gd name="T37" fmla="*/ 0 h 31"/>
                <a:gd name="T38" fmla="*/ 988 w 98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6" name="Freeform 125">
              <a:extLst>
                <a:ext uri="{FF2B5EF4-FFF2-40B4-BE49-F238E27FC236}">
                  <a16:creationId xmlns:a16="http://schemas.microsoft.com/office/drawing/2014/main" id="{356872BA-224A-4F8F-8B12-56DFC877F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32"/>
              <a:ext cx="183" cy="5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6 w 988"/>
                <a:gd name="T5" fmla="*/ 0 h 31"/>
                <a:gd name="T6" fmla="*/ 6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8"/>
                <a:gd name="T37" fmla="*/ 0 h 31"/>
                <a:gd name="T38" fmla="*/ 988 w 98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7" name="Freeform 126">
              <a:extLst>
                <a:ext uri="{FF2B5EF4-FFF2-40B4-BE49-F238E27FC236}">
                  <a16:creationId xmlns:a16="http://schemas.microsoft.com/office/drawing/2014/main" id="{311FADBA-ED5D-41A9-93C1-EC21F868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032"/>
              <a:ext cx="417" cy="485"/>
            </a:xfrm>
            <a:custGeom>
              <a:avLst/>
              <a:gdLst>
                <a:gd name="T0" fmla="*/ 11 w 2251"/>
                <a:gd name="T1" fmla="*/ 3 h 2619"/>
                <a:gd name="T2" fmla="*/ 11 w 2251"/>
                <a:gd name="T3" fmla="*/ 3 h 2619"/>
                <a:gd name="T4" fmla="*/ 11 w 2251"/>
                <a:gd name="T5" fmla="*/ 3 h 2619"/>
                <a:gd name="T6" fmla="*/ 11 w 2251"/>
                <a:gd name="T7" fmla="*/ 3 h 2619"/>
                <a:gd name="T8" fmla="*/ 11 w 2251"/>
                <a:gd name="T9" fmla="*/ 3 h 2619"/>
                <a:gd name="T10" fmla="*/ 11 w 2251"/>
                <a:gd name="T11" fmla="*/ 3 h 2619"/>
                <a:gd name="T12" fmla="*/ 11 w 2251"/>
                <a:gd name="T13" fmla="*/ 2 h 2619"/>
                <a:gd name="T14" fmla="*/ 11 w 2251"/>
                <a:gd name="T15" fmla="*/ 2 h 2619"/>
                <a:gd name="T16" fmla="*/ 11 w 2251"/>
                <a:gd name="T17" fmla="*/ 2 h 2619"/>
                <a:gd name="T18" fmla="*/ 11 w 2251"/>
                <a:gd name="T19" fmla="*/ 3 h 2619"/>
                <a:gd name="T20" fmla="*/ 11 w 2251"/>
                <a:gd name="T21" fmla="*/ 4 h 2619"/>
                <a:gd name="T22" fmla="*/ 11 w 2251"/>
                <a:gd name="T23" fmla="*/ 4 h 2619"/>
                <a:gd name="T24" fmla="*/ 12 w 2251"/>
                <a:gd name="T25" fmla="*/ 4 h 2619"/>
                <a:gd name="T26" fmla="*/ 12 w 2251"/>
                <a:gd name="T27" fmla="*/ 4 h 2619"/>
                <a:gd name="T28" fmla="*/ 12 w 2251"/>
                <a:gd name="T29" fmla="*/ 4 h 2619"/>
                <a:gd name="T30" fmla="*/ 12 w 2251"/>
                <a:gd name="T31" fmla="*/ 3 h 2619"/>
                <a:gd name="T32" fmla="*/ 13 w 2251"/>
                <a:gd name="T33" fmla="*/ 2 h 2619"/>
                <a:gd name="T34" fmla="*/ 12 w 2251"/>
                <a:gd name="T35" fmla="*/ 4 h 2619"/>
                <a:gd name="T36" fmla="*/ 12 w 2251"/>
                <a:gd name="T37" fmla="*/ 5 h 2619"/>
                <a:gd name="T38" fmla="*/ 13 w 2251"/>
                <a:gd name="T39" fmla="*/ 5 h 2619"/>
                <a:gd name="T40" fmla="*/ 13 w 2251"/>
                <a:gd name="T41" fmla="*/ 5 h 2619"/>
                <a:gd name="T42" fmla="*/ 13 w 2251"/>
                <a:gd name="T43" fmla="*/ 4 h 2619"/>
                <a:gd name="T44" fmla="*/ 13 w 2251"/>
                <a:gd name="T45" fmla="*/ 3 h 2619"/>
                <a:gd name="T46" fmla="*/ 13 w 2251"/>
                <a:gd name="T47" fmla="*/ 4 h 2619"/>
                <a:gd name="T48" fmla="*/ 13 w 2251"/>
                <a:gd name="T49" fmla="*/ 6 h 2619"/>
                <a:gd name="T50" fmla="*/ 13 w 2251"/>
                <a:gd name="T51" fmla="*/ 7 h 2619"/>
                <a:gd name="T52" fmla="*/ 13 w 2251"/>
                <a:gd name="T53" fmla="*/ 7 h 2619"/>
                <a:gd name="T54" fmla="*/ 14 w 2251"/>
                <a:gd name="T55" fmla="*/ 7 h 2619"/>
                <a:gd name="T56" fmla="*/ 14 w 2251"/>
                <a:gd name="T57" fmla="*/ 6 h 2619"/>
                <a:gd name="T58" fmla="*/ 14 w 2251"/>
                <a:gd name="T59" fmla="*/ 5 h 2619"/>
                <a:gd name="T60" fmla="*/ 14 w 2251"/>
                <a:gd name="T61" fmla="*/ 3 h 2619"/>
                <a:gd name="T62" fmla="*/ 14 w 2251"/>
                <a:gd name="T63" fmla="*/ 3 h 2619"/>
                <a:gd name="T64" fmla="*/ 14 w 2251"/>
                <a:gd name="T65" fmla="*/ 3 h 2619"/>
                <a:gd name="T66" fmla="*/ 14 w 2251"/>
                <a:gd name="T67" fmla="*/ 4 h 2619"/>
                <a:gd name="T68" fmla="*/ 14 w 2251"/>
                <a:gd name="T69" fmla="*/ 6 h 2619"/>
                <a:gd name="T70" fmla="*/ 14 w 2251"/>
                <a:gd name="T71" fmla="*/ 8 h 2619"/>
                <a:gd name="T72" fmla="*/ 14 w 2251"/>
                <a:gd name="T73" fmla="*/ 11 h 2619"/>
                <a:gd name="T74" fmla="*/ 14 w 2251"/>
                <a:gd name="T75" fmla="*/ 14 h 2619"/>
                <a:gd name="T76" fmla="*/ 11 w 2251"/>
                <a:gd name="T77" fmla="*/ 15 h 2619"/>
                <a:gd name="T78" fmla="*/ 8 w 2251"/>
                <a:gd name="T79" fmla="*/ 15 h 2619"/>
                <a:gd name="T80" fmla="*/ 5 w 2251"/>
                <a:gd name="T81" fmla="*/ 16 h 2619"/>
                <a:gd name="T82" fmla="*/ 3 w 2251"/>
                <a:gd name="T83" fmla="*/ 16 h 2619"/>
                <a:gd name="T84" fmla="*/ 1 w 2251"/>
                <a:gd name="T85" fmla="*/ 16 h 2619"/>
                <a:gd name="T86" fmla="*/ 1 w 2251"/>
                <a:gd name="T87" fmla="*/ 16 h 2619"/>
                <a:gd name="T88" fmla="*/ 0 w 2251"/>
                <a:gd name="T89" fmla="*/ 16 h 2619"/>
                <a:gd name="T90" fmla="*/ 0 w 2251"/>
                <a:gd name="T91" fmla="*/ 16 h 2619"/>
                <a:gd name="T92" fmla="*/ 0 w 2251"/>
                <a:gd name="T93" fmla="*/ 15 h 2619"/>
                <a:gd name="T94" fmla="*/ 0 w 2251"/>
                <a:gd name="T95" fmla="*/ 14 h 2619"/>
                <a:gd name="T96" fmla="*/ 0 w 2251"/>
                <a:gd name="T97" fmla="*/ 12 h 2619"/>
                <a:gd name="T98" fmla="*/ 1 w 2251"/>
                <a:gd name="T99" fmla="*/ 0 h 2619"/>
                <a:gd name="T100" fmla="*/ 2 w 2251"/>
                <a:gd name="T101" fmla="*/ 0 h 2619"/>
                <a:gd name="T102" fmla="*/ 4 w 2251"/>
                <a:gd name="T103" fmla="*/ 1 h 2619"/>
                <a:gd name="T104" fmla="*/ 6 w 2251"/>
                <a:gd name="T105" fmla="*/ 1 h 2619"/>
                <a:gd name="T106" fmla="*/ 8 w 2251"/>
                <a:gd name="T107" fmla="*/ 2 h 2619"/>
                <a:gd name="T108" fmla="*/ 9 w 2251"/>
                <a:gd name="T109" fmla="*/ 2 h 2619"/>
                <a:gd name="T110" fmla="*/ 10 w 2251"/>
                <a:gd name="T111" fmla="*/ 2 h 26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51"/>
                <a:gd name="T169" fmla="*/ 0 h 2619"/>
                <a:gd name="T170" fmla="*/ 2251 w 2251"/>
                <a:gd name="T171" fmla="*/ 2619 h 26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51" h="2619">
                  <a:moveTo>
                    <a:pt x="1681" y="351"/>
                  </a:moveTo>
                  <a:lnTo>
                    <a:pt x="1680" y="381"/>
                  </a:lnTo>
                  <a:lnTo>
                    <a:pt x="1680" y="411"/>
                  </a:lnTo>
                  <a:lnTo>
                    <a:pt x="1681" y="418"/>
                  </a:lnTo>
                  <a:lnTo>
                    <a:pt x="1683" y="424"/>
                  </a:lnTo>
                  <a:lnTo>
                    <a:pt x="1686" y="430"/>
                  </a:lnTo>
                  <a:lnTo>
                    <a:pt x="1690" y="436"/>
                  </a:lnTo>
                  <a:lnTo>
                    <a:pt x="1695" y="441"/>
                  </a:lnTo>
                  <a:lnTo>
                    <a:pt x="1701" y="445"/>
                  </a:lnTo>
                  <a:lnTo>
                    <a:pt x="1708" y="449"/>
                  </a:lnTo>
                  <a:lnTo>
                    <a:pt x="1718" y="452"/>
                  </a:lnTo>
                  <a:lnTo>
                    <a:pt x="1725" y="453"/>
                  </a:lnTo>
                  <a:lnTo>
                    <a:pt x="1731" y="453"/>
                  </a:lnTo>
                  <a:lnTo>
                    <a:pt x="1737" y="453"/>
                  </a:lnTo>
                  <a:lnTo>
                    <a:pt x="1741" y="452"/>
                  </a:lnTo>
                  <a:lnTo>
                    <a:pt x="1745" y="450"/>
                  </a:lnTo>
                  <a:lnTo>
                    <a:pt x="1749" y="448"/>
                  </a:lnTo>
                  <a:lnTo>
                    <a:pt x="1751" y="445"/>
                  </a:lnTo>
                  <a:lnTo>
                    <a:pt x="1754" y="442"/>
                  </a:lnTo>
                  <a:lnTo>
                    <a:pt x="1757" y="434"/>
                  </a:lnTo>
                  <a:lnTo>
                    <a:pt x="1759" y="426"/>
                  </a:lnTo>
                  <a:lnTo>
                    <a:pt x="1760" y="416"/>
                  </a:lnTo>
                  <a:lnTo>
                    <a:pt x="1760" y="406"/>
                  </a:lnTo>
                  <a:lnTo>
                    <a:pt x="1761" y="397"/>
                  </a:lnTo>
                  <a:lnTo>
                    <a:pt x="1762" y="387"/>
                  </a:lnTo>
                  <a:lnTo>
                    <a:pt x="1764" y="379"/>
                  </a:lnTo>
                  <a:lnTo>
                    <a:pt x="1768" y="372"/>
                  </a:lnTo>
                  <a:lnTo>
                    <a:pt x="1770" y="369"/>
                  </a:lnTo>
                  <a:lnTo>
                    <a:pt x="1773" y="366"/>
                  </a:lnTo>
                  <a:lnTo>
                    <a:pt x="1777" y="364"/>
                  </a:lnTo>
                  <a:lnTo>
                    <a:pt x="1781" y="363"/>
                  </a:lnTo>
                  <a:lnTo>
                    <a:pt x="1786" y="362"/>
                  </a:lnTo>
                  <a:lnTo>
                    <a:pt x="1792" y="362"/>
                  </a:lnTo>
                  <a:lnTo>
                    <a:pt x="1798" y="363"/>
                  </a:lnTo>
                  <a:lnTo>
                    <a:pt x="1806" y="364"/>
                  </a:lnTo>
                  <a:lnTo>
                    <a:pt x="1808" y="373"/>
                  </a:lnTo>
                  <a:lnTo>
                    <a:pt x="1810" y="381"/>
                  </a:lnTo>
                  <a:lnTo>
                    <a:pt x="1812" y="391"/>
                  </a:lnTo>
                  <a:lnTo>
                    <a:pt x="1813" y="400"/>
                  </a:lnTo>
                  <a:lnTo>
                    <a:pt x="1814" y="420"/>
                  </a:lnTo>
                  <a:lnTo>
                    <a:pt x="1813" y="440"/>
                  </a:lnTo>
                  <a:lnTo>
                    <a:pt x="1811" y="484"/>
                  </a:lnTo>
                  <a:lnTo>
                    <a:pt x="1808" y="526"/>
                  </a:lnTo>
                  <a:lnTo>
                    <a:pt x="1809" y="545"/>
                  </a:lnTo>
                  <a:lnTo>
                    <a:pt x="1810" y="564"/>
                  </a:lnTo>
                  <a:lnTo>
                    <a:pt x="1812" y="573"/>
                  </a:lnTo>
                  <a:lnTo>
                    <a:pt x="1814" y="581"/>
                  </a:lnTo>
                  <a:lnTo>
                    <a:pt x="1817" y="589"/>
                  </a:lnTo>
                  <a:lnTo>
                    <a:pt x="1820" y="597"/>
                  </a:lnTo>
                  <a:lnTo>
                    <a:pt x="1824" y="605"/>
                  </a:lnTo>
                  <a:lnTo>
                    <a:pt x="1829" y="611"/>
                  </a:lnTo>
                  <a:lnTo>
                    <a:pt x="1835" y="617"/>
                  </a:lnTo>
                  <a:lnTo>
                    <a:pt x="1841" y="623"/>
                  </a:lnTo>
                  <a:lnTo>
                    <a:pt x="1849" y="627"/>
                  </a:lnTo>
                  <a:lnTo>
                    <a:pt x="1858" y="631"/>
                  </a:lnTo>
                  <a:lnTo>
                    <a:pt x="1867" y="634"/>
                  </a:lnTo>
                  <a:lnTo>
                    <a:pt x="1878" y="636"/>
                  </a:lnTo>
                  <a:lnTo>
                    <a:pt x="1882" y="623"/>
                  </a:lnTo>
                  <a:lnTo>
                    <a:pt x="1886" y="608"/>
                  </a:lnTo>
                  <a:lnTo>
                    <a:pt x="1888" y="592"/>
                  </a:lnTo>
                  <a:lnTo>
                    <a:pt x="1891" y="576"/>
                  </a:lnTo>
                  <a:lnTo>
                    <a:pt x="1894" y="543"/>
                  </a:lnTo>
                  <a:lnTo>
                    <a:pt x="1896" y="510"/>
                  </a:lnTo>
                  <a:lnTo>
                    <a:pt x="1898" y="475"/>
                  </a:lnTo>
                  <a:lnTo>
                    <a:pt x="1900" y="442"/>
                  </a:lnTo>
                  <a:lnTo>
                    <a:pt x="1902" y="410"/>
                  </a:lnTo>
                  <a:lnTo>
                    <a:pt x="1906" y="380"/>
                  </a:lnTo>
                  <a:lnTo>
                    <a:pt x="1973" y="384"/>
                  </a:lnTo>
                  <a:lnTo>
                    <a:pt x="1973" y="442"/>
                  </a:lnTo>
                  <a:lnTo>
                    <a:pt x="1971" y="502"/>
                  </a:lnTo>
                  <a:lnTo>
                    <a:pt x="1968" y="561"/>
                  </a:lnTo>
                  <a:lnTo>
                    <a:pt x="1965" y="621"/>
                  </a:lnTo>
                  <a:lnTo>
                    <a:pt x="1964" y="680"/>
                  </a:lnTo>
                  <a:lnTo>
                    <a:pt x="1963" y="739"/>
                  </a:lnTo>
                  <a:lnTo>
                    <a:pt x="1964" y="768"/>
                  </a:lnTo>
                  <a:lnTo>
                    <a:pt x="1965" y="796"/>
                  </a:lnTo>
                  <a:lnTo>
                    <a:pt x="1967" y="824"/>
                  </a:lnTo>
                  <a:lnTo>
                    <a:pt x="1969" y="853"/>
                  </a:lnTo>
                  <a:lnTo>
                    <a:pt x="2006" y="869"/>
                  </a:lnTo>
                  <a:lnTo>
                    <a:pt x="2015" y="840"/>
                  </a:lnTo>
                  <a:lnTo>
                    <a:pt x="2023" y="812"/>
                  </a:lnTo>
                  <a:lnTo>
                    <a:pt x="2029" y="783"/>
                  </a:lnTo>
                  <a:lnTo>
                    <a:pt x="2035" y="754"/>
                  </a:lnTo>
                  <a:lnTo>
                    <a:pt x="2039" y="723"/>
                  </a:lnTo>
                  <a:lnTo>
                    <a:pt x="2043" y="694"/>
                  </a:lnTo>
                  <a:lnTo>
                    <a:pt x="2046" y="664"/>
                  </a:lnTo>
                  <a:lnTo>
                    <a:pt x="2048" y="634"/>
                  </a:lnTo>
                  <a:lnTo>
                    <a:pt x="2053" y="573"/>
                  </a:lnTo>
                  <a:lnTo>
                    <a:pt x="2057" y="513"/>
                  </a:lnTo>
                  <a:lnTo>
                    <a:pt x="2059" y="484"/>
                  </a:lnTo>
                  <a:lnTo>
                    <a:pt x="2062" y="453"/>
                  </a:lnTo>
                  <a:lnTo>
                    <a:pt x="2066" y="424"/>
                  </a:lnTo>
                  <a:lnTo>
                    <a:pt x="2070" y="396"/>
                  </a:lnTo>
                  <a:lnTo>
                    <a:pt x="2118" y="400"/>
                  </a:lnTo>
                  <a:lnTo>
                    <a:pt x="2109" y="480"/>
                  </a:lnTo>
                  <a:lnTo>
                    <a:pt x="2102" y="560"/>
                  </a:lnTo>
                  <a:lnTo>
                    <a:pt x="2097" y="642"/>
                  </a:lnTo>
                  <a:lnTo>
                    <a:pt x="2093" y="725"/>
                  </a:lnTo>
                  <a:lnTo>
                    <a:pt x="2090" y="808"/>
                  </a:lnTo>
                  <a:lnTo>
                    <a:pt x="2089" y="893"/>
                  </a:lnTo>
                  <a:lnTo>
                    <a:pt x="2089" y="979"/>
                  </a:lnTo>
                  <a:lnTo>
                    <a:pt x="2090" y="1064"/>
                  </a:lnTo>
                  <a:lnTo>
                    <a:pt x="2092" y="1069"/>
                  </a:lnTo>
                  <a:lnTo>
                    <a:pt x="2094" y="1073"/>
                  </a:lnTo>
                  <a:lnTo>
                    <a:pt x="2097" y="1075"/>
                  </a:lnTo>
                  <a:lnTo>
                    <a:pt x="2100" y="1077"/>
                  </a:lnTo>
                  <a:lnTo>
                    <a:pt x="2106" y="1078"/>
                  </a:lnTo>
                  <a:lnTo>
                    <a:pt x="2112" y="1078"/>
                  </a:lnTo>
                  <a:lnTo>
                    <a:pt x="2120" y="1076"/>
                  </a:lnTo>
                  <a:lnTo>
                    <a:pt x="2127" y="1075"/>
                  </a:lnTo>
                  <a:lnTo>
                    <a:pt x="2135" y="1075"/>
                  </a:lnTo>
                  <a:lnTo>
                    <a:pt x="2142" y="1076"/>
                  </a:lnTo>
                  <a:lnTo>
                    <a:pt x="2142" y="1056"/>
                  </a:lnTo>
                  <a:lnTo>
                    <a:pt x="2146" y="1064"/>
                  </a:lnTo>
                  <a:lnTo>
                    <a:pt x="2174" y="1037"/>
                  </a:lnTo>
                  <a:lnTo>
                    <a:pt x="2173" y="995"/>
                  </a:lnTo>
                  <a:lnTo>
                    <a:pt x="2173" y="953"/>
                  </a:lnTo>
                  <a:lnTo>
                    <a:pt x="2173" y="912"/>
                  </a:lnTo>
                  <a:lnTo>
                    <a:pt x="2174" y="871"/>
                  </a:lnTo>
                  <a:lnTo>
                    <a:pt x="2177" y="789"/>
                  </a:lnTo>
                  <a:lnTo>
                    <a:pt x="2182" y="708"/>
                  </a:lnTo>
                  <a:lnTo>
                    <a:pt x="2187" y="629"/>
                  </a:lnTo>
                  <a:lnTo>
                    <a:pt x="2193" y="550"/>
                  </a:lnTo>
                  <a:lnTo>
                    <a:pt x="2198" y="472"/>
                  </a:lnTo>
                  <a:lnTo>
                    <a:pt x="2202" y="396"/>
                  </a:lnTo>
                  <a:lnTo>
                    <a:pt x="2214" y="395"/>
                  </a:lnTo>
                  <a:lnTo>
                    <a:pt x="2227" y="394"/>
                  </a:lnTo>
                  <a:lnTo>
                    <a:pt x="2233" y="394"/>
                  </a:lnTo>
                  <a:lnTo>
                    <a:pt x="2239" y="392"/>
                  </a:lnTo>
                  <a:lnTo>
                    <a:pt x="2245" y="389"/>
                  </a:lnTo>
                  <a:lnTo>
                    <a:pt x="2251" y="384"/>
                  </a:lnTo>
                  <a:lnTo>
                    <a:pt x="2240" y="442"/>
                  </a:lnTo>
                  <a:lnTo>
                    <a:pt x="2231" y="500"/>
                  </a:lnTo>
                  <a:lnTo>
                    <a:pt x="2222" y="559"/>
                  </a:lnTo>
                  <a:lnTo>
                    <a:pt x="2214" y="618"/>
                  </a:lnTo>
                  <a:lnTo>
                    <a:pt x="2207" y="677"/>
                  </a:lnTo>
                  <a:lnTo>
                    <a:pt x="2200" y="738"/>
                  </a:lnTo>
                  <a:lnTo>
                    <a:pt x="2193" y="797"/>
                  </a:lnTo>
                  <a:lnTo>
                    <a:pt x="2187" y="858"/>
                  </a:lnTo>
                  <a:lnTo>
                    <a:pt x="2182" y="918"/>
                  </a:lnTo>
                  <a:lnTo>
                    <a:pt x="2177" y="979"/>
                  </a:lnTo>
                  <a:lnTo>
                    <a:pt x="2173" y="1040"/>
                  </a:lnTo>
                  <a:lnTo>
                    <a:pt x="2169" y="1101"/>
                  </a:lnTo>
                  <a:lnTo>
                    <a:pt x="2163" y="1224"/>
                  </a:lnTo>
                  <a:lnTo>
                    <a:pt x="2158" y="1348"/>
                  </a:lnTo>
                  <a:lnTo>
                    <a:pt x="2155" y="1471"/>
                  </a:lnTo>
                  <a:lnTo>
                    <a:pt x="2154" y="1595"/>
                  </a:lnTo>
                  <a:lnTo>
                    <a:pt x="2154" y="1719"/>
                  </a:lnTo>
                  <a:lnTo>
                    <a:pt x="2156" y="1843"/>
                  </a:lnTo>
                  <a:lnTo>
                    <a:pt x="2158" y="1967"/>
                  </a:lnTo>
                  <a:lnTo>
                    <a:pt x="2163" y="2090"/>
                  </a:lnTo>
                  <a:lnTo>
                    <a:pt x="2168" y="2213"/>
                  </a:lnTo>
                  <a:lnTo>
                    <a:pt x="2174" y="2335"/>
                  </a:lnTo>
                  <a:lnTo>
                    <a:pt x="2041" y="2346"/>
                  </a:lnTo>
                  <a:lnTo>
                    <a:pt x="1909" y="2357"/>
                  </a:lnTo>
                  <a:lnTo>
                    <a:pt x="1778" y="2368"/>
                  </a:lnTo>
                  <a:lnTo>
                    <a:pt x="1647" y="2380"/>
                  </a:lnTo>
                  <a:lnTo>
                    <a:pt x="1517" y="2392"/>
                  </a:lnTo>
                  <a:lnTo>
                    <a:pt x="1387" y="2405"/>
                  </a:lnTo>
                  <a:lnTo>
                    <a:pt x="1258" y="2419"/>
                  </a:lnTo>
                  <a:lnTo>
                    <a:pt x="1130" y="2434"/>
                  </a:lnTo>
                  <a:lnTo>
                    <a:pt x="1002" y="2452"/>
                  </a:lnTo>
                  <a:lnTo>
                    <a:pt x="874" y="2469"/>
                  </a:lnTo>
                  <a:lnTo>
                    <a:pt x="748" y="2489"/>
                  </a:lnTo>
                  <a:lnTo>
                    <a:pt x="622" y="2510"/>
                  </a:lnTo>
                  <a:lnTo>
                    <a:pt x="559" y="2522"/>
                  </a:lnTo>
                  <a:lnTo>
                    <a:pt x="496" y="2534"/>
                  </a:lnTo>
                  <a:lnTo>
                    <a:pt x="434" y="2546"/>
                  </a:lnTo>
                  <a:lnTo>
                    <a:pt x="372" y="2559"/>
                  </a:lnTo>
                  <a:lnTo>
                    <a:pt x="310" y="2574"/>
                  </a:lnTo>
                  <a:lnTo>
                    <a:pt x="248" y="2588"/>
                  </a:lnTo>
                  <a:lnTo>
                    <a:pt x="186" y="2603"/>
                  </a:lnTo>
                  <a:lnTo>
                    <a:pt x="125" y="2619"/>
                  </a:lnTo>
                  <a:lnTo>
                    <a:pt x="122" y="2614"/>
                  </a:lnTo>
                  <a:lnTo>
                    <a:pt x="118" y="2610"/>
                  </a:lnTo>
                  <a:lnTo>
                    <a:pt x="114" y="2608"/>
                  </a:lnTo>
                  <a:lnTo>
                    <a:pt x="110" y="2605"/>
                  </a:lnTo>
                  <a:lnTo>
                    <a:pt x="101" y="2603"/>
                  </a:lnTo>
                  <a:lnTo>
                    <a:pt x="91" y="2602"/>
                  </a:lnTo>
                  <a:lnTo>
                    <a:pt x="70" y="2603"/>
                  </a:lnTo>
                  <a:lnTo>
                    <a:pt x="48" y="2603"/>
                  </a:lnTo>
                  <a:lnTo>
                    <a:pt x="50" y="2556"/>
                  </a:lnTo>
                  <a:lnTo>
                    <a:pt x="51" y="2511"/>
                  </a:lnTo>
                  <a:lnTo>
                    <a:pt x="49" y="2467"/>
                  </a:lnTo>
                  <a:lnTo>
                    <a:pt x="47" y="2422"/>
                  </a:lnTo>
                  <a:lnTo>
                    <a:pt x="43" y="2378"/>
                  </a:lnTo>
                  <a:lnTo>
                    <a:pt x="38" y="2335"/>
                  </a:lnTo>
                  <a:lnTo>
                    <a:pt x="33" y="2291"/>
                  </a:lnTo>
                  <a:lnTo>
                    <a:pt x="28" y="2248"/>
                  </a:lnTo>
                  <a:lnTo>
                    <a:pt x="22" y="2206"/>
                  </a:lnTo>
                  <a:lnTo>
                    <a:pt x="16" y="2162"/>
                  </a:lnTo>
                  <a:lnTo>
                    <a:pt x="11" y="2118"/>
                  </a:lnTo>
                  <a:lnTo>
                    <a:pt x="7" y="2074"/>
                  </a:lnTo>
                  <a:lnTo>
                    <a:pt x="3" y="2030"/>
                  </a:lnTo>
                  <a:lnTo>
                    <a:pt x="1" y="1986"/>
                  </a:lnTo>
                  <a:lnTo>
                    <a:pt x="0" y="1940"/>
                  </a:lnTo>
                  <a:lnTo>
                    <a:pt x="1" y="1894"/>
                  </a:lnTo>
                  <a:lnTo>
                    <a:pt x="9" y="112"/>
                  </a:lnTo>
                  <a:lnTo>
                    <a:pt x="21" y="0"/>
                  </a:lnTo>
                  <a:lnTo>
                    <a:pt x="74" y="6"/>
                  </a:lnTo>
                  <a:lnTo>
                    <a:pt x="128" y="14"/>
                  </a:lnTo>
                  <a:lnTo>
                    <a:pt x="180" y="22"/>
                  </a:lnTo>
                  <a:lnTo>
                    <a:pt x="233" y="32"/>
                  </a:lnTo>
                  <a:lnTo>
                    <a:pt x="286" y="42"/>
                  </a:lnTo>
                  <a:lnTo>
                    <a:pt x="337" y="53"/>
                  </a:lnTo>
                  <a:lnTo>
                    <a:pt x="389" y="64"/>
                  </a:lnTo>
                  <a:lnTo>
                    <a:pt x="440" y="77"/>
                  </a:lnTo>
                  <a:lnTo>
                    <a:pt x="543" y="102"/>
                  </a:lnTo>
                  <a:lnTo>
                    <a:pt x="645" y="131"/>
                  </a:lnTo>
                  <a:lnTo>
                    <a:pt x="745" y="159"/>
                  </a:lnTo>
                  <a:lnTo>
                    <a:pt x="846" y="187"/>
                  </a:lnTo>
                  <a:lnTo>
                    <a:pt x="948" y="215"/>
                  </a:lnTo>
                  <a:lnTo>
                    <a:pt x="1050" y="243"/>
                  </a:lnTo>
                  <a:lnTo>
                    <a:pt x="1100" y="256"/>
                  </a:lnTo>
                  <a:lnTo>
                    <a:pt x="1151" y="269"/>
                  </a:lnTo>
                  <a:lnTo>
                    <a:pt x="1203" y="281"/>
                  </a:lnTo>
                  <a:lnTo>
                    <a:pt x="1255" y="292"/>
                  </a:lnTo>
                  <a:lnTo>
                    <a:pt x="1306" y="303"/>
                  </a:lnTo>
                  <a:lnTo>
                    <a:pt x="1359" y="313"/>
                  </a:lnTo>
                  <a:lnTo>
                    <a:pt x="1412" y="322"/>
                  </a:lnTo>
                  <a:lnTo>
                    <a:pt x="1465" y="330"/>
                  </a:lnTo>
                  <a:lnTo>
                    <a:pt x="1518" y="337"/>
                  </a:lnTo>
                  <a:lnTo>
                    <a:pt x="1572" y="343"/>
                  </a:lnTo>
                  <a:lnTo>
                    <a:pt x="1627" y="348"/>
                  </a:lnTo>
                  <a:lnTo>
                    <a:pt x="1681" y="351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Line 127">
              <a:extLst>
                <a:ext uri="{FF2B5EF4-FFF2-40B4-BE49-F238E27FC236}">
                  <a16:creationId xmlns:a16="http://schemas.microsoft.com/office/drawing/2014/main" id="{48546BB2-3FEB-48E0-AC40-25EE526C0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2041"/>
              <a:ext cx="14" cy="12"/>
            </a:xfrm>
            <a:prstGeom prst="line">
              <a:avLst/>
            </a:pr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9" name="Freeform 128">
              <a:extLst>
                <a:ext uri="{FF2B5EF4-FFF2-40B4-BE49-F238E27FC236}">
                  <a16:creationId xmlns:a16="http://schemas.microsoft.com/office/drawing/2014/main" id="{00C10880-B4C8-44C4-ACA5-BF258FD9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" y="2041"/>
              <a:ext cx="472" cy="487"/>
            </a:xfrm>
            <a:custGeom>
              <a:avLst/>
              <a:gdLst>
                <a:gd name="T0" fmla="*/ 16 w 2550"/>
                <a:gd name="T1" fmla="*/ 1 h 2628"/>
                <a:gd name="T2" fmla="*/ 16 w 2550"/>
                <a:gd name="T3" fmla="*/ 2 h 2628"/>
                <a:gd name="T4" fmla="*/ 16 w 2550"/>
                <a:gd name="T5" fmla="*/ 3 h 2628"/>
                <a:gd name="T6" fmla="*/ 16 w 2550"/>
                <a:gd name="T7" fmla="*/ 5 h 2628"/>
                <a:gd name="T8" fmla="*/ 16 w 2550"/>
                <a:gd name="T9" fmla="*/ 7 h 2628"/>
                <a:gd name="T10" fmla="*/ 16 w 2550"/>
                <a:gd name="T11" fmla="*/ 9 h 2628"/>
                <a:gd name="T12" fmla="*/ 16 w 2550"/>
                <a:gd name="T13" fmla="*/ 11 h 2628"/>
                <a:gd name="T14" fmla="*/ 16 w 2550"/>
                <a:gd name="T15" fmla="*/ 13 h 2628"/>
                <a:gd name="T16" fmla="*/ 16 w 2550"/>
                <a:gd name="T17" fmla="*/ 14 h 2628"/>
                <a:gd name="T18" fmla="*/ 16 w 2550"/>
                <a:gd name="T19" fmla="*/ 15 h 2628"/>
                <a:gd name="T20" fmla="*/ 16 w 2550"/>
                <a:gd name="T21" fmla="*/ 16 h 2628"/>
                <a:gd name="T22" fmla="*/ 15 w 2550"/>
                <a:gd name="T23" fmla="*/ 17 h 2628"/>
                <a:gd name="T24" fmla="*/ 13 w 2550"/>
                <a:gd name="T25" fmla="*/ 17 h 2628"/>
                <a:gd name="T26" fmla="*/ 11 w 2550"/>
                <a:gd name="T27" fmla="*/ 16 h 2628"/>
                <a:gd name="T28" fmla="*/ 9 w 2550"/>
                <a:gd name="T29" fmla="*/ 16 h 2628"/>
                <a:gd name="T30" fmla="*/ 7 w 2550"/>
                <a:gd name="T31" fmla="*/ 16 h 2628"/>
                <a:gd name="T32" fmla="*/ 6 w 2550"/>
                <a:gd name="T33" fmla="*/ 16 h 2628"/>
                <a:gd name="T34" fmla="*/ 4 w 2550"/>
                <a:gd name="T35" fmla="*/ 16 h 2628"/>
                <a:gd name="T36" fmla="*/ 4 w 2550"/>
                <a:gd name="T37" fmla="*/ 16 h 2628"/>
                <a:gd name="T38" fmla="*/ 3 w 2550"/>
                <a:gd name="T39" fmla="*/ 16 h 2628"/>
                <a:gd name="T40" fmla="*/ 1 w 2550"/>
                <a:gd name="T41" fmla="*/ 16 h 2628"/>
                <a:gd name="T42" fmla="*/ 1 w 2550"/>
                <a:gd name="T43" fmla="*/ 16 h 2628"/>
                <a:gd name="T44" fmla="*/ 0 w 2550"/>
                <a:gd name="T45" fmla="*/ 14 h 2628"/>
                <a:gd name="T46" fmla="*/ 0 w 2550"/>
                <a:gd name="T47" fmla="*/ 1 h 2628"/>
                <a:gd name="T48" fmla="*/ 1 w 2550"/>
                <a:gd name="T49" fmla="*/ 1 h 2628"/>
                <a:gd name="T50" fmla="*/ 2 w 2550"/>
                <a:gd name="T51" fmla="*/ 1 h 2628"/>
                <a:gd name="T52" fmla="*/ 4 w 2550"/>
                <a:gd name="T53" fmla="*/ 1 h 2628"/>
                <a:gd name="T54" fmla="*/ 5 w 2550"/>
                <a:gd name="T55" fmla="*/ 1 h 2628"/>
                <a:gd name="T56" fmla="*/ 6 w 2550"/>
                <a:gd name="T57" fmla="*/ 1 h 2628"/>
                <a:gd name="T58" fmla="*/ 7 w 2550"/>
                <a:gd name="T59" fmla="*/ 1 h 2628"/>
                <a:gd name="T60" fmla="*/ 8 w 2550"/>
                <a:gd name="T61" fmla="*/ 1 h 2628"/>
                <a:gd name="T62" fmla="*/ 9 w 2550"/>
                <a:gd name="T63" fmla="*/ 1 h 2628"/>
                <a:gd name="T64" fmla="*/ 10 w 2550"/>
                <a:gd name="T65" fmla="*/ 1 h 2628"/>
                <a:gd name="T66" fmla="*/ 11 w 2550"/>
                <a:gd name="T67" fmla="*/ 1 h 2628"/>
                <a:gd name="T68" fmla="*/ 12 w 2550"/>
                <a:gd name="T69" fmla="*/ 1 h 2628"/>
                <a:gd name="T70" fmla="*/ 13 w 2550"/>
                <a:gd name="T71" fmla="*/ 1 h 2628"/>
                <a:gd name="T72" fmla="*/ 13 w 2550"/>
                <a:gd name="T73" fmla="*/ 1 h 2628"/>
                <a:gd name="T74" fmla="*/ 14 w 2550"/>
                <a:gd name="T75" fmla="*/ 0 h 2628"/>
                <a:gd name="T76" fmla="*/ 15 w 2550"/>
                <a:gd name="T77" fmla="*/ 0 h 2628"/>
                <a:gd name="T78" fmla="*/ 16 w 2550"/>
                <a:gd name="T79" fmla="*/ 0 h 26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50"/>
                <a:gd name="T121" fmla="*/ 0 h 2628"/>
                <a:gd name="T122" fmla="*/ 2550 w 2550"/>
                <a:gd name="T123" fmla="*/ 2628 h 26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50" h="2628">
                  <a:moveTo>
                    <a:pt x="2530" y="0"/>
                  </a:moveTo>
                  <a:lnTo>
                    <a:pt x="2532" y="86"/>
                  </a:lnTo>
                  <a:lnTo>
                    <a:pt x="2534" y="170"/>
                  </a:lnTo>
                  <a:lnTo>
                    <a:pt x="2535" y="255"/>
                  </a:lnTo>
                  <a:lnTo>
                    <a:pt x="2536" y="340"/>
                  </a:lnTo>
                  <a:lnTo>
                    <a:pt x="2536" y="508"/>
                  </a:lnTo>
                  <a:lnTo>
                    <a:pt x="2534" y="674"/>
                  </a:lnTo>
                  <a:lnTo>
                    <a:pt x="2531" y="840"/>
                  </a:lnTo>
                  <a:lnTo>
                    <a:pt x="2528" y="1005"/>
                  </a:lnTo>
                  <a:lnTo>
                    <a:pt x="2524" y="1168"/>
                  </a:lnTo>
                  <a:lnTo>
                    <a:pt x="2521" y="1332"/>
                  </a:lnTo>
                  <a:lnTo>
                    <a:pt x="2518" y="1495"/>
                  </a:lnTo>
                  <a:lnTo>
                    <a:pt x="2516" y="1657"/>
                  </a:lnTo>
                  <a:lnTo>
                    <a:pt x="2516" y="1819"/>
                  </a:lnTo>
                  <a:lnTo>
                    <a:pt x="2517" y="1981"/>
                  </a:lnTo>
                  <a:lnTo>
                    <a:pt x="2519" y="2062"/>
                  </a:lnTo>
                  <a:lnTo>
                    <a:pt x="2521" y="2142"/>
                  </a:lnTo>
                  <a:lnTo>
                    <a:pt x="2524" y="2223"/>
                  </a:lnTo>
                  <a:lnTo>
                    <a:pt x="2528" y="2304"/>
                  </a:lnTo>
                  <a:lnTo>
                    <a:pt x="2532" y="2385"/>
                  </a:lnTo>
                  <a:lnTo>
                    <a:pt x="2537" y="2466"/>
                  </a:lnTo>
                  <a:lnTo>
                    <a:pt x="2543" y="2547"/>
                  </a:lnTo>
                  <a:lnTo>
                    <a:pt x="2550" y="2628"/>
                  </a:lnTo>
                  <a:lnTo>
                    <a:pt x="2388" y="2623"/>
                  </a:lnTo>
                  <a:lnTo>
                    <a:pt x="2227" y="2617"/>
                  </a:lnTo>
                  <a:lnTo>
                    <a:pt x="2066" y="2609"/>
                  </a:lnTo>
                  <a:lnTo>
                    <a:pt x="1905" y="2601"/>
                  </a:lnTo>
                  <a:lnTo>
                    <a:pt x="1744" y="2593"/>
                  </a:lnTo>
                  <a:lnTo>
                    <a:pt x="1584" y="2584"/>
                  </a:lnTo>
                  <a:lnTo>
                    <a:pt x="1425" y="2577"/>
                  </a:lnTo>
                  <a:lnTo>
                    <a:pt x="1265" y="2570"/>
                  </a:lnTo>
                  <a:lnTo>
                    <a:pt x="1106" y="2566"/>
                  </a:lnTo>
                  <a:lnTo>
                    <a:pt x="947" y="2563"/>
                  </a:lnTo>
                  <a:lnTo>
                    <a:pt x="868" y="2562"/>
                  </a:lnTo>
                  <a:lnTo>
                    <a:pt x="788" y="2562"/>
                  </a:lnTo>
                  <a:lnTo>
                    <a:pt x="710" y="2563"/>
                  </a:lnTo>
                  <a:lnTo>
                    <a:pt x="630" y="2564"/>
                  </a:lnTo>
                  <a:lnTo>
                    <a:pt x="552" y="2567"/>
                  </a:lnTo>
                  <a:lnTo>
                    <a:pt x="473" y="2570"/>
                  </a:lnTo>
                  <a:lnTo>
                    <a:pt x="393" y="2574"/>
                  </a:lnTo>
                  <a:lnTo>
                    <a:pt x="315" y="2580"/>
                  </a:lnTo>
                  <a:lnTo>
                    <a:pt x="236" y="2586"/>
                  </a:lnTo>
                  <a:lnTo>
                    <a:pt x="158" y="2593"/>
                  </a:lnTo>
                  <a:lnTo>
                    <a:pt x="79" y="2602"/>
                  </a:lnTo>
                  <a:lnTo>
                    <a:pt x="0" y="2612"/>
                  </a:lnTo>
                  <a:lnTo>
                    <a:pt x="13" y="2223"/>
                  </a:lnTo>
                  <a:lnTo>
                    <a:pt x="21" y="601"/>
                  </a:lnTo>
                  <a:lnTo>
                    <a:pt x="21" y="184"/>
                  </a:lnTo>
                  <a:lnTo>
                    <a:pt x="105" y="188"/>
                  </a:lnTo>
                  <a:lnTo>
                    <a:pt x="191" y="190"/>
                  </a:lnTo>
                  <a:lnTo>
                    <a:pt x="277" y="192"/>
                  </a:lnTo>
                  <a:lnTo>
                    <a:pt x="365" y="192"/>
                  </a:lnTo>
                  <a:lnTo>
                    <a:pt x="453" y="192"/>
                  </a:lnTo>
                  <a:lnTo>
                    <a:pt x="542" y="192"/>
                  </a:lnTo>
                  <a:lnTo>
                    <a:pt x="631" y="191"/>
                  </a:lnTo>
                  <a:lnTo>
                    <a:pt x="720" y="189"/>
                  </a:lnTo>
                  <a:lnTo>
                    <a:pt x="808" y="188"/>
                  </a:lnTo>
                  <a:lnTo>
                    <a:pt x="897" y="187"/>
                  </a:lnTo>
                  <a:lnTo>
                    <a:pt x="985" y="185"/>
                  </a:lnTo>
                  <a:lnTo>
                    <a:pt x="1071" y="183"/>
                  </a:lnTo>
                  <a:lnTo>
                    <a:pt x="1156" y="183"/>
                  </a:lnTo>
                  <a:lnTo>
                    <a:pt x="1240" y="183"/>
                  </a:lnTo>
                  <a:lnTo>
                    <a:pt x="1322" y="183"/>
                  </a:lnTo>
                  <a:lnTo>
                    <a:pt x="1402" y="184"/>
                  </a:lnTo>
                  <a:lnTo>
                    <a:pt x="1473" y="180"/>
                  </a:lnTo>
                  <a:lnTo>
                    <a:pt x="1546" y="174"/>
                  </a:lnTo>
                  <a:lnTo>
                    <a:pt x="1617" y="168"/>
                  </a:lnTo>
                  <a:lnTo>
                    <a:pt x="1689" y="161"/>
                  </a:lnTo>
                  <a:lnTo>
                    <a:pt x="1761" y="152"/>
                  </a:lnTo>
                  <a:lnTo>
                    <a:pt x="1832" y="143"/>
                  </a:lnTo>
                  <a:lnTo>
                    <a:pt x="1903" y="132"/>
                  </a:lnTo>
                  <a:lnTo>
                    <a:pt x="1973" y="121"/>
                  </a:lnTo>
                  <a:lnTo>
                    <a:pt x="2045" y="109"/>
                  </a:lnTo>
                  <a:lnTo>
                    <a:pt x="2114" y="96"/>
                  </a:lnTo>
                  <a:lnTo>
                    <a:pt x="2185" y="82"/>
                  </a:lnTo>
                  <a:lnTo>
                    <a:pt x="2254" y="67"/>
                  </a:lnTo>
                  <a:lnTo>
                    <a:pt x="2324" y="51"/>
                  </a:lnTo>
                  <a:lnTo>
                    <a:pt x="2393" y="35"/>
                  </a:lnTo>
                  <a:lnTo>
                    <a:pt x="2462" y="18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129">
              <a:extLst>
                <a:ext uri="{FF2B5EF4-FFF2-40B4-BE49-F238E27FC236}">
                  <a16:creationId xmlns:a16="http://schemas.microsoft.com/office/drawing/2014/main" id="{9EE2E791-7B81-4A35-BF61-73D1FCB04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2150"/>
              <a:ext cx="204" cy="89"/>
            </a:xfrm>
            <a:custGeom>
              <a:avLst/>
              <a:gdLst>
                <a:gd name="T0" fmla="*/ 7 w 1100"/>
                <a:gd name="T1" fmla="*/ 3 h 482"/>
                <a:gd name="T2" fmla="*/ 7 w 1100"/>
                <a:gd name="T3" fmla="*/ 3 h 482"/>
                <a:gd name="T4" fmla="*/ 6 w 1100"/>
                <a:gd name="T5" fmla="*/ 3 h 482"/>
                <a:gd name="T6" fmla="*/ 6 w 1100"/>
                <a:gd name="T7" fmla="*/ 3 h 482"/>
                <a:gd name="T8" fmla="*/ 6 w 1100"/>
                <a:gd name="T9" fmla="*/ 3 h 482"/>
                <a:gd name="T10" fmla="*/ 5 w 1100"/>
                <a:gd name="T11" fmla="*/ 3 h 482"/>
                <a:gd name="T12" fmla="*/ 4 w 1100"/>
                <a:gd name="T13" fmla="*/ 3 h 482"/>
                <a:gd name="T14" fmla="*/ 3 w 1100"/>
                <a:gd name="T15" fmla="*/ 3 h 482"/>
                <a:gd name="T16" fmla="*/ 2 w 1100"/>
                <a:gd name="T17" fmla="*/ 3 h 482"/>
                <a:gd name="T18" fmla="*/ 1 w 1100"/>
                <a:gd name="T19" fmla="*/ 3 h 482"/>
                <a:gd name="T20" fmla="*/ 0 w 1100"/>
                <a:gd name="T21" fmla="*/ 3 h 482"/>
                <a:gd name="T22" fmla="*/ 0 w 1100"/>
                <a:gd name="T23" fmla="*/ 3 h 482"/>
                <a:gd name="T24" fmla="*/ 0 w 1100"/>
                <a:gd name="T25" fmla="*/ 3 h 482"/>
                <a:gd name="T26" fmla="*/ 0 w 1100"/>
                <a:gd name="T27" fmla="*/ 3 h 482"/>
                <a:gd name="T28" fmla="*/ 0 w 1100"/>
                <a:gd name="T29" fmla="*/ 2 h 482"/>
                <a:gd name="T30" fmla="*/ 0 w 1100"/>
                <a:gd name="T31" fmla="*/ 2 h 482"/>
                <a:gd name="T32" fmla="*/ 0 w 1100"/>
                <a:gd name="T33" fmla="*/ 1 h 482"/>
                <a:gd name="T34" fmla="*/ 0 w 1100"/>
                <a:gd name="T35" fmla="*/ 1 h 482"/>
                <a:gd name="T36" fmla="*/ 0 w 1100"/>
                <a:gd name="T37" fmla="*/ 1 h 482"/>
                <a:gd name="T38" fmla="*/ 0 w 1100"/>
                <a:gd name="T39" fmla="*/ 0 h 482"/>
                <a:gd name="T40" fmla="*/ 0 w 1100"/>
                <a:gd name="T41" fmla="*/ 0 h 482"/>
                <a:gd name="T42" fmla="*/ 1 w 1100"/>
                <a:gd name="T43" fmla="*/ 0 h 482"/>
                <a:gd name="T44" fmla="*/ 1 w 1100"/>
                <a:gd name="T45" fmla="*/ 0 h 482"/>
                <a:gd name="T46" fmla="*/ 2 w 1100"/>
                <a:gd name="T47" fmla="*/ 0 h 482"/>
                <a:gd name="T48" fmla="*/ 3 w 1100"/>
                <a:gd name="T49" fmla="*/ 0 h 482"/>
                <a:gd name="T50" fmla="*/ 4 w 1100"/>
                <a:gd name="T51" fmla="*/ 0 h 482"/>
                <a:gd name="T52" fmla="*/ 5 w 1100"/>
                <a:gd name="T53" fmla="*/ 0 h 482"/>
                <a:gd name="T54" fmla="*/ 6 w 1100"/>
                <a:gd name="T55" fmla="*/ 0 h 482"/>
                <a:gd name="T56" fmla="*/ 6 w 1100"/>
                <a:gd name="T57" fmla="*/ 0 h 482"/>
                <a:gd name="T58" fmla="*/ 7 w 1100"/>
                <a:gd name="T59" fmla="*/ 0 h 482"/>
                <a:gd name="T60" fmla="*/ 7 w 1100"/>
                <a:gd name="T61" fmla="*/ 0 h 482"/>
                <a:gd name="T62" fmla="*/ 7 w 1100"/>
                <a:gd name="T63" fmla="*/ 0 h 482"/>
                <a:gd name="T64" fmla="*/ 7 w 1100"/>
                <a:gd name="T65" fmla="*/ 0 h 482"/>
                <a:gd name="T66" fmla="*/ 7 w 1100"/>
                <a:gd name="T67" fmla="*/ 1 h 482"/>
                <a:gd name="T68" fmla="*/ 7 w 1100"/>
                <a:gd name="T69" fmla="*/ 1 h 482"/>
                <a:gd name="T70" fmla="*/ 7 w 1100"/>
                <a:gd name="T71" fmla="*/ 1 h 482"/>
                <a:gd name="T72" fmla="*/ 7 w 1100"/>
                <a:gd name="T73" fmla="*/ 1 h 482"/>
                <a:gd name="T74" fmla="*/ 7 w 1100"/>
                <a:gd name="T75" fmla="*/ 2 h 482"/>
                <a:gd name="T76" fmla="*/ 7 w 1100"/>
                <a:gd name="T77" fmla="*/ 2 h 48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00"/>
                <a:gd name="T118" fmla="*/ 0 h 482"/>
                <a:gd name="T119" fmla="*/ 1100 w 1100"/>
                <a:gd name="T120" fmla="*/ 482 h 48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00" h="482">
                  <a:moveTo>
                    <a:pt x="1084" y="413"/>
                  </a:moveTo>
                  <a:lnTo>
                    <a:pt x="1080" y="422"/>
                  </a:lnTo>
                  <a:lnTo>
                    <a:pt x="1070" y="431"/>
                  </a:lnTo>
                  <a:lnTo>
                    <a:pt x="1055" y="439"/>
                  </a:lnTo>
                  <a:lnTo>
                    <a:pt x="1035" y="446"/>
                  </a:lnTo>
                  <a:lnTo>
                    <a:pt x="1011" y="452"/>
                  </a:lnTo>
                  <a:lnTo>
                    <a:pt x="981" y="459"/>
                  </a:lnTo>
                  <a:lnTo>
                    <a:pt x="949" y="463"/>
                  </a:lnTo>
                  <a:lnTo>
                    <a:pt x="913" y="467"/>
                  </a:lnTo>
                  <a:lnTo>
                    <a:pt x="875" y="471"/>
                  </a:lnTo>
                  <a:lnTo>
                    <a:pt x="832" y="474"/>
                  </a:lnTo>
                  <a:lnTo>
                    <a:pt x="789" y="476"/>
                  </a:lnTo>
                  <a:lnTo>
                    <a:pt x="743" y="478"/>
                  </a:lnTo>
                  <a:lnTo>
                    <a:pt x="648" y="481"/>
                  </a:lnTo>
                  <a:lnTo>
                    <a:pt x="549" y="482"/>
                  </a:lnTo>
                  <a:lnTo>
                    <a:pt x="450" y="481"/>
                  </a:lnTo>
                  <a:lnTo>
                    <a:pt x="356" y="480"/>
                  </a:lnTo>
                  <a:lnTo>
                    <a:pt x="267" y="478"/>
                  </a:lnTo>
                  <a:lnTo>
                    <a:pt x="187" y="476"/>
                  </a:lnTo>
                  <a:lnTo>
                    <a:pt x="120" y="473"/>
                  </a:lnTo>
                  <a:lnTo>
                    <a:pt x="69" y="471"/>
                  </a:lnTo>
                  <a:lnTo>
                    <a:pt x="35" y="470"/>
                  </a:lnTo>
                  <a:lnTo>
                    <a:pt x="23" y="469"/>
                  </a:lnTo>
                  <a:lnTo>
                    <a:pt x="19" y="460"/>
                  </a:lnTo>
                  <a:lnTo>
                    <a:pt x="16" y="449"/>
                  </a:lnTo>
                  <a:lnTo>
                    <a:pt x="13" y="438"/>
                  </a:lnTo>
                  <a:lnTo>
                    <a:pt x="11" y="426"/>
                  </a:lnTo>
                  <a:lnTo>
                    <a:pt x="6" y="399"/>
                  </a:lnTo>
                  <a:lnTo>
                    <a:pt x="3" y="368"/>
                  </a:lnTo>
                  <a:lnTo>
                    <a:pt x="1" y="336"/>
                  </a:lnTo>
                  <a:lnTo>
                    <a:pt x="0" y="301"/>
                  </a:lnTo>
                  <a:lnTo>
                    <a:pt x="0" y="267"/>
                  </a:lnTo>
                  <a:lnTo>
                    <a:pt x="1" y="232"/>
                  </a:lnTo>
                  <a:lnTo>
                    <a:pt x="3" y="198"/>
                  </a:lnTo>
                  <a:lnTo>
                    <a:pt x="5" y="166"/>
                  </a:lnTo>
                  <a:lnTo>
                    <a:pt x="7" y="136"/>
                  </a:lnTo>
                  <a:lnTo>
                    <a:pt x="11" y="110"/>
                  </a:lnTo>
                  <a:lnTo>
                    <a:pt x="14" y="87"/>
                  </a:lnTo>
                  <a:lnTo>
                    <a:pt x="18" y="70"/>
                  </a:lnTo>
                  <a:lnTo>
                    <a:pt x="20" y="63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7" y="52"/>
                  </a:lnTo>
                  <a:lnTo>
                    <a:pt x="91" y="53"/>
                  </a:lnTo>
                  <a:lnTo>
                    <a:pt x="155" y="53"/>
                  </a:lnTo>
                  <a:lnTo>
                    <a:pt x="220" y="54"/>
                  </a:lnTo>
                  <a:lnTo>
                    <a:pt x="283" y="54"/>
                  </a:lnTo>
                  <a:lnTo>
                    <a:pt x="348" y="54"/>
                  </a:lnTo>
                  <a:lnTo>
                    <a:pt x="412" y="53"/>
                  </a:lnTo>
                  <a:lnTo>
                    <a:pt x="477" y="52"/>
                  </a:lnTo>
                  <a:lnTo>
                    <a:pt x="541" y="50"/>
                  </a:lnTo>
                  <a:lnTo>
                    <a:pt x="606" y="47"/>
                  </a:lnTo>
                  <a:lnTo>
                    <a:pt x="671" y="44"/>
                  </a:lnTo>
                  <a:lnTo>
                    <a:pt x="735" y="40"/>
                  </a:lnTo>
                  <a:lnTo>
                    <a:pt x="799" y="34"/>
                  </a:lnTo>
                  <a:lnTo>
                    <a:pt x="863" y="28"/>
                  </a:lnTo>
                  <a:lnTo>
                    <a:pt x="928" y="20"/>
                  </a:lnTo>
                  <a:lnTo>
                    <a:pt x="992" y="11"/>
                  </a:lnTo>
                  <a:lnTo>
                    <a:pt x="1056" y="0"/>
                  </a:lnTo>
                  <a:lnTo>
                    <a:pt x="1063" y="2"/>
                  </a:lnTo>
                  <a:lnTo>
                    <a:pt x="1069" y="6"/>
                  </a:lnTo>
                  <a:lnTo>
                    <a:pt x="1075" y="11"/>
                  </a:lnTo>
                  <a:lnTo>
                    <a:pt x="1080" y="19"/>
                  </a:lnTo>
                  <a:lnTo>
                    <a:pt x="1084" y="29"/>
                  </a:lnTo>
                  <a:lnTo>
                    <a:pt x="1088" y="40"/>
                  </a:lnTo>
                  <a:lnTo>
                    <a:pt x="1091" y="52"/>
                  </a:lnTo>
                  <a:lnTo>
                    <a:pt x="1094" y="66"/>
                  </a:lnTo>
                  <a:lnTo>
                    <a:pt x="1096" y="81"/>
                  </a:lnTo>
                  <a:lnTo>
                    <a:pt x="1098" y="98"/>
                  </a:lnTo>
                  <a:lnTo>
                    <a:pt x="1099" y="115"/>
                  </a:lnTo>
                  <a:lnTo>
                    <a:pt x="1100" y="133"/>
                  </a:lnTo>
                  <a:lnTo>
                    <a:pt x="1100" y="169"/>
                  </a:lnTo>
                  <a:lnTo>
                    <a:pt x="1100" y="207"/>
                  </a:lnTo>
                  <a:lnTo>
                    <a:pt x="1098" y="246"/>
                  </a:lnTo>
                  <a:lnTo>
                    <a:pt x="1096" y="283"/>
                  </a:lnTo>
                  <a:lnTo>
                    <a:pt x="1093" y="317"/>
                  </a:lnTo>
                  <a:lnTo>
                    <a:pt x="1091" y="349"/>
                  </a:lnTo>
                  <a:lnTo>
                    <a:pt x="1086" y="395"/>
                  </a:lnTo>
                  <a:lnTo>
                    <a:pt x="1084" y="4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1" name="Freeform 130">
              <a:extLst>
                <a:ext uri="{FF2B5EF4-FFF2-40B4-BE49-F238E27FC236}">
                  <a16:creationId xmlns:a16="http://schemas.microsoft.com/office/drawing/2014/main" id="{FEC64055-B453-4D58-8EB3-EC3266CCA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168"/>
              <a:ext cx="121" cy="50"/>
            </a:xfrm>
            <a:custGeom>
              <a:avLst/>
              <a:gdLst>
                <a:gd name="T0" fmla="*/ 0 w 649"/>
                <a:gd name="T1" fmla="*/ 1 h 268"/>
                <a:gd name="T2" fmla="*/ 0 w 649"/>
                <a:gd name="T3" fmla="*/ 1 h 268"/>
                <a:gd name="T4" fmla="*/ 0 w 649"/>
                <a:gd name="T5" fmla="*/ 1 h 268"/>
                <a:gd name="T6" fmla="*/ 0 w 649"/>
                <a:gd name="T7" fmla="*/ 1 h 268"/>
                <a:gd name="T8" fmla="*/ 0 w 649"/>
                <a:gd name="T9" fmla="*/ 0 h 268"/>
                <a:gd name="T10" fmla="*/ 0 w 649"/>
                <a:gd name="T11" fmla="*/ 0 h 268"/>
                <a:gd name="T12" fmla="*/ 0 w 649"/>
                <a:gd name="T13" fmla="*/ 1 h 268"/>
                <a:gd name="T14" fmla="*/ 0 w 649"/>
                <a:gd name="T15" fmla="*/ 1 h 268"/>
                <a:gd name="T16" fmla="*/ 0 w 649"/>
                <a:gd name="T17" fmla="*/ 1 h 268"/>
                <a:gd name="T18" fmla="*/ 0 w 649"/>
                <a:gd name="T19" fmla="*/ 1 h 268"/>
                <a:gd name="T20" fmla="*/ 0 w 649"/>
                <a:gd name="T21" fmla="*/ 1 h 268"/>
                <a:gd name="T22" fmla="*/ 0 w 649"/>
                <a:gd name="T23" fmla="*/ 1 h 268"/>
                <a:gd name="T24" fmla="*/ 0 w 649"/>
                <a:gd name="T25" fmla="*/ 1 h 268"/>
                <a:gd name="T26" fmla="*/ 0 w 649"/>
                <a:gd name="T27" fmla="*/ 1 h 268"/>
                <a:gd name="T28" fmla="*/ 0 w 649"/>
                <a:gd name="T29" fmla="*/ 1 h 268"/>
                <a:gd name="T30" fmla="*/ 0 w 649"/>
                <a:gd name="T31" fmla="*/ 1 h 268"/>
                <a:gd name="T32" fmla="*/ 0 w 649"/>
                <a:gd name="T33" fmla="*/ 1 h 268"/>
                <a:gd name="T34" fmla="*/ 0 w 649"/>
                <a:gd name="T35" fmla="*/ 1 h 268"/>
                <a:gd name="T36" fmla="*/ 1 w 649"/>
                <a:gd name="T37" fmla="*/ 1 h 268"/>
                <a:gd name="T38" fmla="*/ 1 w 649"/>
                <a:gd name="T39" fmla="*/ 1 h 268"/>
                <a:gd name="T40" fmla="*/ 1 w 649"/>
                <a:gd name="T41" fmla="*/ 1 h 268"/>
                <a:gd name="T42" fmla="*/ 1 w 649"/>
                <a:gd name="T43" fmla="*/ 1 h 268"/>
                <a:gd name="T44" fmla="*/ 1 w 649"/>
                <a:gd name="T45" fmla="*/ 1 h 268"/>
                <a:gd name="T46" fmla="*/ 1 w 649"/>
                <a:gd name="T47" fmla="*/ 0 h 268"/>
                <a:gd name="T48" fmla="*/ 1 w 649"/>
                <a:gd name="T49" fmla="*/ 1 h 268"/>
                <a:gd name="T50" fmla="*/ 1 w 649"/>
                <a:gd name="T51" fmla="*/ 1 h 268"/>
                <a:gd name="T52" fmla="*/ 1 w 649"/>
                <a:gd name="T53" fmla="*/ 1 h 268"/>
                <a:gd name="T54" fmla="*/ 1 w 649"/>
                <a:gd name="T55" fmla="*/ 1 h 268"/>
                <a:gd name="T56" fmla="*/ 1 w 649"/>
                <a:gd name="T57" fmla="*/ 1 h 268"/>
                <a:gd name="T58" fmla="*/ 1 w 649"/>
                <a:gd name="T59" fmla="*/ 1 h 268"/>
                <a:gd name="T60" fmla="*/ 1 w 649"/>
                <a:gd name="T61" fmla="*/ 1 h 268"/>
                <a:gd name="T62" fmla="*/ 1 w 649"/>
                <a:gd name="T63" fmla="*/ 0 h 268"/>
                <a:gd name="T64" fmla="*/ 1 w 649"/>
                <a:gd name="T65" fmla="*/ 0 h 268"/>
                <a:gd name="T66" fmla="*/ 1 w 649"/>
                <a:gd name="T67" fmla="*/ 0 h 268"/>
                <a:gd name="T68" fmla="*/ 2 w 649"/>
                <a:gd name="T69" fmla="*/ 0 h 268"/>
                <a:gd name="T70" fmla="*/ 2 w 649"/>
                <a:gd name="T71" fmla="*/ 1 h 268"/>
                <a:gd name="T72" fmla="*/ 2 w 649"/>
                <a:gd name="T73" fmla="*/ 1 h 268"/>
                <a:gd name="T74" fmla="*/ 2 w 649"/>
                <a:gd name="T75" fmla="*/ 1 h 268"/>
                <a:gd name="T76" fmla="*/ 2 w 649"/>
                <a:gd name="T77" fmla="*/ 1 h 268"/>
                <a:gd name="T78" fmla="*/ 2 w 649"/>
                <a:gd name="T79" fmla="*/ 1 h 268"/>
                <a:gd name="T80" fmla="*/ 2 w 649"/>
                <a:gd name="T81" fmla="*/ 0 h 268"/>
                <a:gd name="T82" fmla="*/ 2 w 649"/>
                <a:gd name="T83" fmla="*/ 0 h 268"/>
                <a:gd name="T84" fmla="*/ 3 w 649"/>
                <a:gd name="T85" fmla="*/ 0 h 268"/>
                <a:gd name="T86" fmla="*/ 4 w 649"/>
                <a:gd name="T87" fmla="*/ 0 h 268"/>
                <a:gd name="T88" fmla="*/ 4 w 649"/>
                <a:gd name="T89" fmla="*/ 2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49"/>
                <a:gd name="T136" fmla="*/ 0 h 268"/>
                <a:gd name="T137" fmla="*/ 649 w 649"/>
                <a:gd name="T138" fmla="*/ 268 h 2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49" h="268">
                  <a:moveTo>
                    <a:pt x="649" y="268"/>
                  </a:moveTo>
                  <a:lnTo>
                    <a:pt x="10" y="252"/>
                  </a:lnTo>
                  <a:lnTo>
                    <a:pt x="11" y="239"/>
                  </a:lnTo>
                  <a:lnTo>
                    <a:pt x="11" y="226"/>
                  </a:lnTo>
                  <a:lnTo>
                    <a:pt x="11" y="214"/>
                  </a:lnTo>
                  <a:lnTo>
                    <a:pt x="11" y="203"/>
                  </a:lnTo>
                  <a:lnTo>
                    <a:pt x="9" y="180"/>
                  </a:lnTo>
                  <a:lnTo>
                    <a:pt x="6" y="158"/>
                  </a:lnTo>
                  <a:lnTo>
                    <a:pt x="3" y="135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1" y="76"/>
                  </a:lnTo>
                  <a:lnTo>
                    <a:pt x="2" y="63"/>
                  </a:lnTo>
                  <a:lnTo>
                    <a:pt x="8" y="62"/>
                  </a:lnTo>
                  <a:lnTo>
                    <a:pt x="14" y="63"/>
                  </a:lnTo>
                  <a:lnTo>
                    <a:pt x="17" y="64"/>
                  </a:lnTo>
                  <a:lnTo>
                    <a:pt x="20" y="66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3" y="77"/>
                  </a:lnTo>
                  <a:lnTo>
                    <a:pt x="23" y="82"/>
                  </a:lnTo>
                  <a:lnTo>
                    <a:pt x="23" y="92"/>
                  </a:lnTo>
                  <a:lnTo>
                    <a:pt x="22" y="102"/>
                  </a:lnTo>
                  <a:lnTo>
                    <a:pt x="23" y="107"/>
                  </a:lnTo>
                  <a:lnTo>
                    <a:pt x="24" y="112"/>
                  </a:lnTo>
                  <a:lnTo>
                    <a:pt x="26" y="117"/>
                  </a:lnTo>
                  <a:lnTo>
                    <a:pt x="30" y="120"/>
                  </a:lnTo>
                  <a:lnTo>
                    <a:pt x="26" y="125"/>
                  </a:lnTo>
                  <a:lnTo>
                    <a:pt x="24" y="130"/>
                  </a:lnTo>
                  <a:lnTo>
                    <a:pt x="23" y="136"/>
                  </a:lnTo>
                  <a:lnTo>
                    <a:pt x="23" y="143"/>
                  </a:lnTo>
                  <a:lnTo>
                    <a:pt x="25" y="157"/>
                  </a:lnTo>
                  <a:lnTo>
                    <a:pt x="26" y="171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4" y="173"/>
                  </a:lnTo>
                  <a:lnTo>
                    <a:pt x="36" y="170"/>
                  </a:lnTo>
                  <a:lnTo>
                    <a:pt x="37" y="167"/>
                  </a:lnTo>
                  <a:lnTo>
                    <a:pt x="37" y="160"/>
                  </a:lnTo>
                  <a:lnTo>
                    <a:pt x="38" y="156"/>
                  </a:lnTo>
                  <a:lnTo>
                    <a:pt x="41" y="161"/>
                  </a:lnTo>
                  <a:lnTo>
                    <a:pt x="43" y="166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3" y="189"/>
                  </a:lnTo>
                  <a:lnTo>
                    <a:pt x="41" y="200"/>
                  </a:lnTo>
                  <a:lnTo>
                    <a:pt x="40" y="206"/>
                  </a:lnTo>
                  <a:lnTo>
                    <a:pt x="40" y="211"/>
                  </a:lnTo>
                  <a:lnTo>
                    <a:pt x="41" y="217"/>
                  </a:lnTo>
                  <a:lnTo>
                    <a:pt x="43" y="222"/>
                  </a:lnTo>
                  <a:lnTo>
                    <a:pt x="46" y="226"/>
                  </a:lnTo>
                  <a:lnTo>
                    <a:pt x="50" y="231"/>
                  </a:lnTo>
                  <a:lnTo>
                    <a:pt x="57" y="235"/>
                  </a:lnTo>
                  <a:lnTo>
                    <a:pt x="65" y="240"/>
                  </a:lnTo>
                  <a:lnTo>
                    <a:pt x="72" y="236"/>
                  </a:lnTo>
                  <a:lnTo>
                    <a:pt x="79" y="233"/>
                  </a:lnTo>
                  <a:lnTo>
                    <a:pt x="84" y="230"/>
                  </a:lnTo>
                  <a:lnTo>
                    <a:pt x="89" y="226"/>
                  </a:lnTo>
                  <a:lnTo>
                    <a:pt x="93" y="222"/>
                  </a:lnTo>
                  <a:lnTo>
                    <a:pt x="97" y="218"/>
                  </a:lnTo>
                  <a:lnTo>
                    <a:pt x="100" y="214"/>
                  </a:lnTo>
                  <a:lnTo>
                    <a:pt x="103" y="209"/>
                  </a:lnTo>
                  <a:lnTo>
                    <a:pt x="107" y="199"/>
                  </a:lnTo>
                  <a:lnTo>
                    <a:pt x="109" y="188"/>
                  </a:lnTo>
                  <a:lnTo>
                    <a:pt x="109" y="176"/>
                  </a:lnTo>
                  <a:lnTo>
                    <a:pt x="109" y="164"/>
                  </a:lnTo>
                  <a:lnTo>
                    <a:pt x="106" y="138"/>
                  </a:lnTo>
                  <a:lnTo>
                    <a:pt x="103" y="110"/>
                  </a:lnTo>
                  <a:lnTo>
                    <a:pt x="102" y="96"/>
                  </a:lnTo>
                  <a:lnTo>
                    <a:pt x="102" y="83"/>
                  </a:lnTo>
                  <a:lnTo>
                    <a:pt x="103" y="69"/>
                  </a:lnTo>
                  <a:lnTo>
                    <a:pt x="105" y="55"/>
                  </a:lnTo>
                  <a:lnTo>
                    <a:pt x="142" y="55"/>
                  </a:lnTo>
                  <a:lnTo>
                    <a:pt x="142" y="76"/>
                  </a:lnTo>
                  <a:lnTo>
                    <a:pt x="140" y="98"/>
                  </a:lnTo>
                  <a:lnTo>
                    <a:pt x="141" y="104"/>
                  </a:lnTo>
                  <a:lnTo>
                    <a:pt x="142" y="109"/>
                  </a:lnTo>
                  <a:lnTo>
                    <a:pt x="143" y="115"/>
                  </a:lnTo>
                  <a:lnTo>
                    <a:pt x="146" y="120"/>
                  </a:lnTo>
                  <a:lnTo>
                    <a:pt x="149" y="125"/>
                  </a:lnTo>
                  <a:lnTo>
                    <a:pt x="153" y="129"/>
                  </a:lnTo>
                  <a:lnTo>
                    <a:pt x="159" y="133"/>
                  </a:lnTo>
                  <a:lnTo>
                    <a:pt x="166" y="136"/>
                  </a:lnTo>
                  <a:lnTo>
                    <a:pt x="173" y="136"/>
                  </a:lnTo>
                  <a:lnTo>
                    <a:pt x="180" y="135"/>
                  </a:lnTo>
                  <a:lnTo>
                    <a:pt x="188" y="134"/>
                  </a:lnTo>
                  <a:lnTo>
                    <a:pt x="195" y="133"/>
                  </a:lnTo>
                  <a:lnTo>
                    <a:pt x="202" y="130"/>
                  </a:lnTo>
                  <a:lnTo>
                    <a:pt x="209" y="126"/>
                  </a:lnTo>
                  <a:lnTo>
                    <a:pt x="215" y="120"/>
                  </a:lnTo>
                  <a:lnTo>
                    <a:pt x="221" y="111"/>
                  </a:lnTo>
                  <a:lnTo>
                    <a:pt x="220" y="89"/>
                  </a:lnTo>
                  <a:lnTo>
                    <a:pt x="218" y="65"/>
                  </a:lnTo>
                  <a:lnTo>
                    <a:pt x="218" y="60"/>
                  </a:lnTo>
                  <a:lnTo>
                    <a:pt x="218" y="55"/>
                  </a:lnTo>
                  <a:lnTo>
                    <a:pt x="220" y="51"/>
                  </a:lnTo>
                  <a:lnTo>
                    <a:pt x="222" y="47"/>
                  </a:lnTo>
                  <a:lnTo>
                    <a:pt x="225" y="45"/>
                  </a:lnTo>
                  <a:lnTo>
                    <a:pt x="229" y="43"/>
                  </a:lnTo>
                  <a:lnTo>
                    <a:pt x="234" y="43"/>
                  </a:lnTo>
                  <a:lnTo>
                    <a:pt x="241" y="43"/>
                  </a:lnTo>
                  <a:lnTo>
                    <a:pt x="270" y="43"/>
                  </a:lnTo>
                  <a:lnTo>
                    <a:pt x="253" y="55"/>
                  </a:lnTo>
                  <a:lnTo>
                    <a:pt x="257" y="61"/>
                  </a:lnTo>
                  <a:lnTo>
                    <a:pt x="260" y="66"/>
                  </a:lnTo>
                  <a:lnTo>
                    <a:pt x="263" y="70"/>
                  </a:lnTo>
                  <a:lnTo>
                    <a:pt x="267" y="74"/>
                  </a:lnTo>
                  <a:lnTo>
                    <a:pt x="271" y="77"/>
                  </a:lnTo>
                  <a:lnTo>
                    <a:pt x="276" y="80"/>
                  </a:lnTo>
                  <a:lnTo>
                    <a:pt x="280" y="82"/>
                  </a:lnTo>
                  <a:lnTo>
                    <a:pt x="285" y="83"/>
                  </a:lnTo>
                  <a:lnTo>
                    <a:pt x="290" y="84"/>
                  </a:lnTo>
                  <a:lnTo>
                    <a:pt x="296" y="84"/>
                  </a:lnTo>
                  <a:lnTo>
                    <a:pt x="301" y="84"/>
                  </a:lnTo>
                  <a:lnTo>
                    <a:pt x="306" y="83"/>
                  </a:lnTo>
                  <a:lnTo>
                    <a:pt x="311" y="82"/>
                  </a:lnTo>
                  <a:lnTo>
                    <a:pt x="316" y="80"/>
                  </a:lnTo>
                  <a:lnTo>
                    <a:pt x="321" y="78"/>
                  </a:lnTo>
                  <a:lnTo>
                    <a:pt x="326" y="75"/>
                  </a:lnTo>
                  <a:lnTo>
                    <a:pt x="329" y="72"/>
                  </a:lnTo>
                  <a:lnTo>
                    <a:pt x="331" y="68"/>
                  </a:lnTo>
                  <a:lnTo>
                    <a:pt x="332" y="63"/>
                  </a:lnTo>
                  <a:lnTo>
                    <a:pt x="333" y="58"/>
                  </a:lnTo>
                  <a:lnTo>
                    <a:pt x="332" y="47"/>
                  </a:lnTo>
                  <a:lnTo>
                    <a:pt x="334" y="35"/>
                  </a:lnTo>
                  <a:lnTo>
                    <a:pt x="373" y="34"/>
                  </a:lnTo>
                  <a:lnTo>
                    <a:pt x="414" y="32"/>
                  </a:lnTo>
                  <a:lnTo>
                    <a:pt x="453" y="27"/>
                  </a:lnTo>
                  <a:lnTo>
                    <a:pt x="491" y="22"/>
                  </a:lnTo>
                  <a:lnTo>
                    <a:pt x="531" y="16"/>
                  </a:lnTo>
                  <a:lnTo>
                    <a:pt x="570" y="10"/>
                  </a:lnTo>
                  <a:lnTo>
                    <a:pt x="609" y="5"/>
                  </a:lnTo>
                  <a:lnTo>
                    <a:pt x="649" y="0"/>
                  </a:lnTo>
                  <a:lnTo>
                    <a:pt x="649" y="26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Freeform 131">
              <a:extLst>
                <a:ext uri="{FF2B5EF4-FFF2-40B4-BE49-F238E27FC236}">
                  <a16:creationId xmlns:a16="http://schemas.microsoft.com/office/drawing/2014/main" id="{2353014E-CD72-4077-B7A3-85FA5CF6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181"/>
              <a:ext cx="15" cy="36"/>
            </a:xfrm>
            <a:custGeom>
              <a:avLst/>
              <a:gdLst>
                <a:gd name="T0" fmla="*/ 0 w 79"/>
                <a:gd name="T1" fmla="*/ 1 h 192"/>
                <a:gd name="T2" fmla="*/ 0 w 79"/>
                <a:gd name="T3" fmla="*/ 1 h 192"/>
                <a:gd name="T4" fmla="*/ 0 w 79"/>
                <a:gd name="T5" fmla="*/ 1 h 192"/>
                <a:gd name="T6" fmla="*/ 0 w 79"/>
                <a:gd name="T7" fmla="*/ 1 h 192"/>
                <a:gd name="T8" fmla="*/ 0 w 79"/>
                <a:gd name="T9" fmla="*/ 1 h 192"/>
                <a:gd name="T10" fmla="*/ 0 w 79"/>
                <a:gd name="T11" fmla="*/ 1 h 192"/>
                <a:gd name="T12" fmla="*/ 0 w 79"/>
                <a:gd name="T13" fmla="*/ 1 h 192"/>
                <a:gd name="T14" fmla="*/ 0 w 79"/>
                <a:gd name="T15" fmla="*/ 1 h 192"/>
                <a:gd name="T16" fmla="*/ 0 w 79"/>
                <a:gd name="T17" fmla="*/ 1 h 192"/>
                <a:gd name="T18" fmla="*/ 1 w 79"/>
                <a:gd name="T19" fmla="*/ 1 h 192"/>
                <a:gd name="T20" fmla="*/ 1 w 79"/>
                <a:gd name="T21" fmla="*/ 1 h 192"/>
                <a:gd name="T22" fmla="*/ 1 w 79"/>
                <a:gd name="T23" fmla="*/ 1 h 192"/>
                <a:gd name="T24" fmla="*/ 1 w 79"/>
                <a:gd name="T25" fmla="*/ 1 h 192"/>
                <a:gd name="T26" fmla="*/ 1 w 79"/>
                <a:gd name="T27" fmla="*/ 1 h 192"/>
                <a:gd name="T28" fmla="*/ 1 w 79"/>
                <a:gd name="T29" fmla="*/ 1 h 192"/>
                <a:gd name="T30" fmla="*/ 0 w 79"/>
                <a:gd name="T31" fmla="*/ 1 h 192"/>
                <a:gd name="T32" fmla="*/ 0 w 79"/>
                <a:gd name="T33" fmla="*/ 1 h 192"/>
                <a:gd name="T34" fmla="*/ 0 w 79"/>
                <a:gd name="T35" fmla="*/ 1 h 192"/>
                <a:gd name="T36" fmla="*/ 0 w 79"/>
                <a:gd name="T37" fmla="*/ 1 h 192"/>
                <a:gd name="T38" fmla="*/ 0 w 79"/>
                <a:gd name="T39" fmla="*/ 1 h 192"/>
                <a:gd name="T40" fmla="*/ 0 w 79"/>
                <a:gd name="T41" fmla="*/ 1 h 192"/>
                <a:gd name="T42" fmla="*/ 0 w 79"/>
                <a:gd name="T43" fmla="*/ 1 h 192"/>
                <a:gd name="T44" fmla="*/ 0 w 79"/>
                <a:gd name="T45" fmla="*/ 1 h 192"/>
                <a:gd name="T46" fmla="*/ 0 w 79"/>
                <a:gd name="T47" fmla="*/ 1 h 192"/>
                <a:gd name="T48" fmla="*/ 0 w 79"/>
                <a:gd name="T49" fmla="*/ 1 h 192"/>
                <a:gd name="T50" fmla="*/ 0 w 79"/>
                <a:gd name="T51" fmla="*/ 1 h 192"/>
                <a:gd name="T52" fmla="*/ 0 w 79"/>
                <a:gd name="T53" fmla="*/ 1 h 192"/>
                <a:gd name="T54" fmla="*/ 0 w 79"/>
                <a:gd name="T55" fmla="*/ 1 h 192"/>
                <a:gd name="T56" fmla="*/ 0 w 79"/>
                <a:gd name="T57" fmla="*/ 1 h 192"/>
                <a:gd name="T58" fmla="*/ 0 w 79"/>
                <a:gd name="T59" fmla="*/ 1 h 192"/>
                <a:gd name="T60" fmla="*/ 0 w 79"/>
                <a:gd name="T61" fmla="*/ 1 h 192"/>
                <a:gd name="T62" fmla="*/ 0 w 79"/>
                <a:gd name="T63" fmla="*/ 1 h 192"/>
                <a:gd name="T64" fmla="*/ 0 w 79"/>
                <a:gd name="T65" fmla="*/ 1 h 192"/>
                <a:gd name="T66" fmla="*/ 0 w 79"/>
                <a:gd name="T67" fmla="*/ 0 h 192"/>
                <a:gd name="T68" fmla="*/ 0 w 79"/>
                <a:gd name="T69" fmla="*/ 0 h 192"/>
                <a:gd name="T70" fmla="*/ 0 w 79"/>
                <a:gd name="T71" fmla="*/ 0 h 192"/>
                <a:gd name="T72" fmla="*/ 0 w 79"/>
                <a:gd name="T73" fmla="*/ 0 h 192"/>
                <a:gd name="T74" fmla="*/ 0 w 79"/>
                <a:gd name="T75" fmla="*/ 0 h 192"/>
                <a:gd name="T76" fmla="*/ 0 w 79"/>
                <a:gd name="T77" fmla="*/ 0 h 192"/>
                <a:gd name="T78" fmla="*/ 0 w 79"/>
                <a:gd name="T79" fmla="*/ 0 h 192"/>
                <a:gd name="T80" fmla="*/ 0 w 79"/>
                <a:gd name="T81" fmla="*/ 0 h 192"/>
                <a:gd name="T82" fmla="*/ 0 w 79"/>
                <a:gd name="T83" fmla="*/ 0 h 192"/>
                <a:gd name="T84" fmla="*/ 0 w 79"/>
                <a:gd name="T85" fmla="*/ 0 h 192"/>
                <a:gd name="T86" fmla="*/ 0 w 79"/>
                <a:gd name="T87" fmla="*/ 0 h 192"/>
                <a:gd name="T88" fmla="*/ 0 w 79"/>
                <a:gd name="T89" fmla="*/ 0 h 192"/>
                <a:gd name="T90" fmla="*/ 0 w 79"/>
                <a:gd name="T91" fmla="*/ 0 h 192"/>
                <a:gd name="T92" fmla="*/ 0 w 79"/>
                <a:gd name="T93" fmla="*/ 0 h 192"/>
                <a:gd name="T94" fmla="*/ 0 w 79"/>
                <a:gd name="T95" fmla="*/ 0 h 192"/>
                <a:gd name="T96" fmla="*/ 0 w 79"/>
                <a:gd name="T97" fmla="*/ 0 h 192"/>
                <a:gd name="T98" fmla="*/ 0 w 79"/>
                <a:gd name="T99" fmla="*/ 0 h 192"/>
                <a:gd name="T100" fmla="*/ 0 w 79"/>
                <a:gd name="T101" fmla="*/ 0 h 192"/>
                <a:gd name="T102" fmla="*/ 0 w 79"/>
                <a:gd name="T103" fmla="*/ 0 h 192"/>
                <a:gd name="T104" fmla="*/ 0 w 79"/>
                <a:gd name="T105" fmla="*/ 0 h 192"/>
                <a:gd name="T106" fmla="*/ 0 w 79"/>
                <a:gd name="T107" fmla="*/ 1 h 192"/>
                <a:gd name="T108" fmla="*/ 0 w 79"/>
                <a:gd name="T109" fmla="*/ 1 h 192"/>
                <a:gd name="T110" fmla="*/ 0 w 79"/>
                <a:gd name="T111" fmla="*/ 1 h 192"/>
                <a:gd name="T112" fmla="*/ 0 w 79"/>
                <a:gd name="T113" fmla="*/ 1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9"/>
                <a:gd name="T172" fmla="*/ 0 h 192"/>
                <a:gd name="T173" fmla="*/ 79 w 79"/>
                <a:gd name="T174" fmla="*/ 192 h 19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9" h="192">
                  <a:moveTo>
                    <a:pt x="70" y="85"/>
                  </a:moveTo>
                  <a:lnTo>
                    <a:pt x="66" y="90"/>
                  </a:lnTo>
                  <a:lnTo>
                    <a:pt x="64" y="96"/>
                  </a:lnTo>
                  <a:lnTo>
                    <a:pt x="63" y="102"/>
                  </a:lnTo>
                  <a:lnTo>
                    <a:pt x="62" y="108"/>
                  </a:lnTo>
                  <a:lnTo>
                    <a:pt x="63" y="114"/>
                  </a:lnTo>
                  <a:lnTo>
                    <a:pt x="64" y="121"/>
                  </a:lnTo>
                  <a:lnTo>
                    <a:pt x="66" y="127"/>
                  </a:lnTo>
                  <a:lnTo>
                    <a:pt x="68" y="134"/>
                  </a:lnTo>
                  <a:lnTo>
                    <a:pt x="73" y="147"/>
                  </a:lnTo>
                  <a:lnTo>
                    <a:pt x="77" y="159"/>
                  </a:lnTo>
                  <a:lnTo>
                    <a:pt x="78" y="165"/>
                  </a:lnTo>
                  <a:lnTo>
                    <a:pt x="79" y="171"/>
                  </a:lnTo>
                  <a:lnTo>
                    <a:pt x="79" y="176"/>
                  </a:lnTo>
                  <a:lnTo>
                    <a:pt x="78" y="181"/>
                  </a:lnTo>
                  <a:lnTo>
                    <a:pt x="68" y="187"/>
                  </a:lnTo>
                  <a:lnTo>
                    <a:pt x="58" y="190"/>
                  </a:lnTo>
                  <a:lnTo>
                    <a:pt x="50" y="192"/>
                  </a:lnTo>
                  <a:lnTo>
                    <a:pt x="43" y="192"/>
                  </a:lnTo>
                  <a:lnTo>
                    <a:pt x="37" y="190"/>
                  </a:lnTo>
                  <a:lnTo>
                    <a:pt x="31" y="187"/>
                  </a:lnTo>
                  <a:lnTo>
                    <a:pt x="27" y="183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6" y="164"/>
                  </a:lnTo>
                  <a:lnTo>
                    <a:pt x="13" y="157"/>
                  </a:lnTo>
                  <a:lnTo>
                    <a:pt x="11" y="150"/>
                  </a:lnTo>
                  <a:lnTo>
                    <a:pt x="7" y="135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4" y="104"/>
                  </a:lnTo>
                  <a:lnTo>
                    <a:pt x="4" y="95"/>
                  </a:lnTo>
                  <a:lnTo>
                    <a:pt x="3" y="85"/>
                  </a:lnTo>
                  <a:lnTo>
                    <a:pt x="1" y="65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5" y="4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7"/>
                  </a:lnTo>
                  <a:lnTo>
                    <a:pt x="52" y="40"/>
                  </a:lnTo>
                  <a:lnTo>
                    <a:pt x="53" y="55"/>
                  </a:lnTo>
                  <a:lnTo>
                    <a:pt x="56" y="68"/>
                  </a:lnTo>
                  <a:lnTo>
                    <a:pt x="58" y="73"/>
                  </a:lnTo>
                  <a:lnTo>
                    <a:pt x="61" y="78"/>
                  </a:lnTo>
                  <a:lnTo>
                    <a:pt x="65" y="82"/>
                  </a:lnTo>
                  <a:lnTo>
                    <a:pt x="70" y="85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Freeform 132">
              <a:extLst>
                <a:ext uri="{FF2B5EF4-FFF2-40B4-BE49-F238E27FC236}">
                  <a16:creationId xmlns:a16="http://schemas.microsoft.com/office/drawing/2014/main" id="{09FF5753-3B79-4C6E-97C3-DDB37C060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544"/>
              <a:ext cx="558" cy="460"/>
            </a:xfrm>
            <a:custGeom>
              <a:avLst/>
              <a:gdLst>
                <a:gd name="T0" fmla="*/ 5 w 3009"/>
                <a:gd name="T1" fmla="*/ 0 h 2480"/>
                <a:gd name="T2" fmla="*/ 5 w 3009"/>
                <a:gd name="T3" fmla="*/ 0 h 2480"/>
                <a:gd name="T4" fmla="*/ 6 w 3009"/>
                <a:gd name="T5" fmla="*/ 0 h 2480"/>
                <a:gd name="T6" fmla="*/ 6 w 3009"/>
                <a:gd name="T7" fmla="*/ 0 h 2480"/>
                <a:gd name="T8" fmla="*/ 7 w 3009"/>
                <a:gd name="T9" fmla="*/ 0 h 2480"/>
                <a:gd name="T10" fmla="*/ 8 w 3009"/>
                <a:gd name="T11" fmla="*/ 0 h 2480"/>
                <a:gd name="T12" fmla="*/ 8 w 3009"/>
                <a:gd name="T13" fmla="*/ 0 h 2480"/>
                <a:gd name="T14" fmla="*/ 9 w 3009"/>
                <a:gd name="T15" fmla="*/ 0 h 2480"/>
                <a:gd name="T16" fmla="*/ 10 w 3009"/>
                <a:gd name="T17" fmla="*/ 0 h 2480"/>
                <a:gd name="T18" fmla="*/ 11 w 3009"/>
                <a:gd name="T19" fmla="*/ 1 h 2480"/>
                <a:gd name="T20" fmla="*/ 13 w 3009"/>
                <a:gd name="T21" fmla="*/ 1 h 2480"/>
                <a:gd name="T22" fmla="*/ 14 w 3009"/>
                <a:gd name="T23" fmla="*/ 1 h 2480"/>
                <a:gd name="T24" fmla="*/ 15 w 3009"/>
                <a:gd name="T25" fmla="*/ 1 h 2480"/>
                <a:gd name="T26" fmla="*/ 17 w 3009"/>
                <a:gd name="T27" fmla="*/ 1 h 2480"/>
                <a:gd name="T28" fmla="*/ 18 w 3009"/>
                <a:gd name="T29" fmla="*/ 1 h 2480"/>
                <a:gd name="T30" fmla="*/ 19 w 3009"/>
                <a:gd name="T31" fmla="*/ 1 h 2480"/>
                <a:gd name="T32" fmla="*/ 19 w 3009"/>
                <a:gd name="T33" fmla="*/ 2 h 2480"/>
                <a:gd name="T34" fmla="*/ 19 w 3009"/>
                <a:gd name="T35" fmla="*/ 3 h 2480"/>
                <a:gd name="T36" fmla="*/ 19 w 3009"/>
                <a:gd name="T37" fmla="*/ 4 h 2480"/>
                <a:gd name="T38" fmla="*/ 19 w 3009"/>
                <a:gd name="T39" fmla="*/ 5 h 2480"/>
                <a:gd name="T40" fmla="*/ 19 w 3009"/>
                <a:gd name="T41" fmla="*/ 7 h 2480"/>
                <a:gd name="T42" fmla="*/ 19 w 3009"/>
                <a:gd name="T43" fmla="*/ 8 h 2480"/>
                <a:gd name="T44" fmla="*/ 19 w 3009"/>
                <a:gd name="T45" fmla="*/ 9 h 2480"/>
                <a:gd name="T46" fmla="*/ 19 w 3009"/>
                <a:gd name="T47" fmla="*/ 11 h 2480"/>
                <a:gd name="T48" fmla="*/ 19 w 3009"/>
                <a:gd name="T49" fmla="*/ 16 h 2480"/>
                <a:gd name="T50" fmla="*/ 18 w 3009"/>
                <a:gd name="T51" fmla="*/ 16 h 2480"/>
                <a:gd name="T52" fmla="*/ 16 w 3009"/>
                <a:gd name="T53" fmla="*/ 16 h 2480"/>
                <a:gd name="T54" fmla="*/ 13 w 3009"/>
                <a:gd name="T55" fmla="*/ 16 h 2480"/>
                <a:gd name="T56" fmla="*/ 9 w 3009"/>
                <a:gd name="T57" fmla="*/ 16 h 2480"/>
                <a:gd name="T58" fmla="*/ 6 w 3009"/>
                <a:gd name="T59" fmla="*/ 16 h 2480"/>
                <a:gd name="T60" fmla="*/ 3 w 3009"/>
                <a:gd name="T61" fmla="*/ 16 h 2480"/>
                <a:gd name="T62" fmla="*/ 1 w 3009"/>
                <a:gd name="T63" fmla="*/ 16 h 2480"/>
                <a:gd name="T64" fmla="*/ 0 w 3009"/>
                <a:gd name="T65" fmla="*/ 16 h 2480"/>
                <a:gd name="T66" fmla="*/ 0 w 3009"/>
                <a:gd name="T67" fmla="*/ 15 h 2480"/>
                <a:gd name="T68" fmla="*/ 0 w 3009"/>
                <a:gd name="T69" fmla="*/ 15 h 2480"/>
                <a:gd name="T70" fmla="*/ 0 w 3009"/>
                <a:gd name="T71" fmla="*/ 14 h 2480"/>
                <a:gd name="T72" fmla="*/ 0 w 3009"/>
                <a:gd name="T73" fmla="*/ 14 h 2480"/>
                <a:gd name="T74" fmla="*/ 0 w 3009"/>
                <a:gd name="T75" fmla="*/ 13 h 2480"/>
                <a:gd name="T76" fmla="*/ 0 w 3009"/>
                <a:gd name="T77" fmla="*/ 12 h 2480"/>
                <a:gd name="T78" fmla="*/ 0 w 3009"/>
                <a:gd name="T79" fmla="*/ 11 h 2480"/>
                <a:gd name="T80" fmla="*/ 0 w 3009"/>
                <a:gd name="T81" fmla="*/ 11 h 2480"/>
                <a:gd name="T82" fmla="*/ 0 w 3009"/>
                <a:gd name="T83" fmla="*/ 10 h 2480"/>
                <a:gd name="T84" fmla="*/ 0 w 3009"/>
                <a:gd name="T85" fmla="*/ 10 h 2480"/>
                <a:gd name="T86" fmla="*/ 0 w 3009"/>
                <a:gd name="T87" fmla="*/ 9 h 2480"/>
                <a:gd name="T88" fmla="*/ 0 w 3009"/>
                <a:gd name="T89" fmla="*/ 9 h 2480"/>
                <a:gd name="T90" fmla="*/ 0 w 3009"/>
                <a:gd name="T91" fmla="*/ 9 h 2480"/>
                <a:gd name="T92" fmla="*/ 0 w 3009"/>
                <a:gd name="T93" fmla="*/ 8 h 2480"/>
                <a:gd name="T94" fmla="*/ 0 w 3009"/>
                <a:gd name="T95" fmla="*/ 7 h 2480"/>
                <a:gd name="T96" fmla="*/ 0 w 3009"/>
                <a:gd name="T97" fmla="*/ 6 h 2480"/>
                <a:gd name="T98" fmla="*/ 0 w 3009"/>
                <a:gd name="T99" fmla="*/ 4 h 2480"/>
                <a:gd name="T100" fmla="*/ 0 w 3009"/>
                <a:gd name="T101" fmla="*/ 3 h 2480"/>
                <a:gd name="T102" fmla="*/ 0 w 3009"/>
                <a:gd name="T103" fmla="*/ 2 h 2480"/>
                <a:gd name="T104" fmla="*/ 0 w 3009"/>
                <a:gd name="T105" fmla="*/ 1 h 2480"/>
                <a:gd name="T106" fmla="*/ 0 w 3009"/>
                <a:gd name="T107" fmla="*/ 1 h 2480"/>
                <a:gd name="T108" fmla="*/ 0 w 3009"/>
                <a:gd name="T109" fmla="*/ 0 h 2480"/>
                <a:gd name="T110" fmla="*/ 1 w 3009"/>
                <a:gd name="T111" fmla="*/ 0 h 2480"/>
                <a:gd name="T112" fmla="*/ 1 w 3009"/>
                <a:gd name="T113" fmla="*/ 0 h 2480"/>
                <a:gd name="T114" fmla="*/ 2 w 3009"/>
                <a:gd name="T115" fmla="*/ 0 h 2480"/>
                <a:gd name="T116" fmla="*/ 2 w 3009"/>
                <a:gd name="T117" fmla="*/ 0 h 2480"/>
                <a:gd name="T118" fmla="*/ 3 w 3009"/>
                <a:gd name="T119" fmla="*/ 0 h 2480"/>
                <a:gd name="T120" fmla="*/ 4 w 3009"/>
                <a:gd name="T121" fmla="*/ 0 h 2480"/>
                <a:gd name="T122" fmla="*/ 4 w 3009"/>
                <a:gd name="T123" fmla="*/ 0 h 2480"/>
                <a:gd name="T124" fmla="*/ 4 w 3009"/>
                <a:gd name="T125" fmla="*/ 0 h 24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09"/>
                <a:gd name="T190" fmla="*/ 0 h 2480"/>
                <a:gd name="T191" fmla="*/ 3009 w 3009"/>
                <a:gd name="T192" fmla="*/ 2480 h 24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09" h="2480">
                  <a:moveTo>
                    <a:pt x="711" y="68"/>
                  </a:moveTo>
                  <a:lnTo>
                    <a:pt x="746" y="64"/>
                  </a:lnTo>
                  <a:lnTo>
                    <a:pt x="781" y="61"/>
                  </a:lnTo>
                  <a:lnTo>
                    <a:pt x="817" y="59"/>
                  </a:lnTo>
                  <a:lnTo>
                    <a:pt x="855" y="58"/>
                  </a:lnTo>
                  <a:lnTo>
                    <a:pt x="893" y="59"/>
                  </a:lnTo>
                  <a:lnTo>
                    <a:pt x="932" y="59"/>
                  </a:lnTo>
                  <a:lnTo>
                    <a:pt x="971" y="61"/>
                  </a:lnTo>
                  <a:lnTo>
                    <a:pt x="1011" y="63"/>
                  </a:lnTo>
                  <a:lnTo>
                    <a:pt x="1090" y="66"/>
                  </a:lnTo>
                  <a:lnTo>
                    <a:pt x="1171" y="70"/>
                  </a:lnTo>
                  <a:lnTo>
                    <a:pt x="1210" y="71"/>
                  </a:lnTo>
                  <a:lnTo>
                    <a:pt x="1251" y="71"/>
                  </a:lnTo>
                  <a:lnTo>
                    <a:pt x="1290" y="70"/>
                  </a:lnTo>
                  <a:lnTo>
                    <a:pt x="1328" y="68"/>
                  </a:lnTo>
                  <a:lnTo>
                    <a:pt x="1425" y="68"/>
                  </a:lnTo>
                  <a:lnTo>
                    <a:pt x="1523" y="68"/>
                  </a:lnTo>
                  <a:lnTo>
                    <a:pt x="1620" y="69"/>
                  </a:lnTo>
                  <a:lnTo>
                    <a:pt x="1718" y="70"/>
                  </a:lnTo>
                  <a:lnTo>
                    <a:pt x="1817" y="73"/>
                  </a:lnTo>
                  <a:lnTo>
                    <a:pt x="1915" y="75"/>
                  </a:lnTo>
                  <a:lnTo>
                    <a:pt x="2014" y="78"/>
                  </a:lnTo>
                  <a:lnTo>
                    <a:pt x="2113" y="80"/>
                  </a:lnTo>
                  <a:lnTo>
                    <a:pt x="2212" y="83"/>
                  </a:lnTo>
                  <a:lnTo>
                    <a:pt x="2310" y="85"/>
                  </a:lnTo>
                  <a:lnTo>
                    <a:pt x="2409" y="87"/>
                  </a:lnTo>
                  <a:lnTo>
                    <a:pt x="2508" y="88"/>
                  </a:lnTo>
                  <a:lnTo>
                    <a:pt x="2607" y="88"/>
                  </a:lnTo>
                  <a:lnTo>
                    <a:pt x="2705" y="86"/>
                  </a:lnTo>
                  <a:lnTo>
                    <a:pt x="2803" y="84"/>
                  </a:lnTo>
                  <a:lnTo>
                    <a:pt x="2901" y="80"/>
                  </a:lnTo>
                  <a:lnTo>
                    <a:pt x="2900" y="135"/>
                  </a:lnTo>
                  <a:lnTo>
                    <a:pt x="2900" y="191"/>
                  </a:lnTo>
                  <a:lnTo>
                    <a:pt x="2900" y="246"/>
                  </a:lnTo>
                  <a:lnTo>
                    <a:pt x="2900" y="301"/>
                  </a:lnTo>
                  <a:lnTo>
                    <a:pt x="2903" y="409"/>
                  </a:lnTo>
                  <a:lnTo>
                    <a:pt x="2908" y="517"/>
                  </a:lnTo>
                  <a:lnTo>
                    <a:pt x="2914" y="624"/>
                  </a:lnTo>
                  <a:lnTo>
                    <a:pt x="2922" y="731"/>
                  </a:lnTo>
                  <a:lnTo>
                    <a:pt x="2930" y="838"/>
                  </a:lnTo>
                  <a:lnTo>
                    <a:pt x="2940" y="944"/>
                  </a:lnTo>
                  <a:lnTo>
                    <a:pt x="2950" y="1050"/>
                  </a:lnTo>
                  <a:lnTo>
                    <a:pt x="2960" y="1155"/>
                  </a:lnTo>
                  <a:lnTo>
                    <a:pt x="2970" y="1262"/>
                  </a:lnTo>
                  <a:lnTo>
                    <a:pt x="2979" y="1368"/>
                  </a:lnTo>
                  <a:lnTo>
                    <a:pt x="2988" y="1475"/>
                  </a:lnTo>
                  <a:lnTo>
                    <a:pt x="2997" y="1582"/>
                  </a:lnTo>
                  <a:lnTo>
                    <a:pt x="3004" y="1690"/>
                  </a:lnTo>
                  <a:lnTo>
                    <a:pt x="3009" y="1799"/>
                  </a:lnTo>
                  <a:lnTo>
                    <a:pt x="3009" y="2479"/>
                  </a:lnTo>
                  <a:lnTo>
                    <a:pt x="2952" y="2480"/>
                  </a:lnTo>
                  <a:lnTo>
                    <a:pt x="2841" y="2479"/>
                  </a:lnTo>
                  <a:lnTo>
                    <a:pt x="2684" y="2477"/>
                  </a:lnTo>
                  <a:lnTo>
                    <a:pt x="2489" y="2475"/>
                  </a:lnTo>
                  <a:lnTo>
                    <a:pt x="2263" y="2473"/>
                  </a:lnTo>
                  <a:lnTo>
                    <a:pt x="2015" y="2470"/>
                  </a:lnTo>
                  <a:lnTo>
                    <a:pt x="1752" y="2466"/>
                  </a:lnTo>
                  <a:lnTo>
                    <a:pt x="1484" y="2463"/>
                  </a:lnTo>
                  <a:lnTo>
                    <a:pt x="1217" y="2459"/>
                  </a:lnTo>
                  <a:lnTo>
                    <a:pt x="960" y="2456"/>
                  </a:lnTo>
                  <a:lnTo>
                    <a:pt x="721" y="2453"/>
                  </a:lnTo>
                  <a:lnTo>
                    <a:pt x="506" y="2450"/>
                  </a:lnTo>
                  <a:lnTo>
                    <a:pt x="327" y="2447"/>
                  </a:lnTo>
                  <a:lnTo>
                    <a:pt x="188" y="2445"/>
                  </a:lnTo>
                  <a:lnTo>
                    <a:pt x="99" y="2444"/>
                  </a:lnTo>
                  <a:lnTo>
                    <a:pt x="67" y="2443"/>
                  </a:lnTo>
                  <a:lnTo>
                    <a:pt x="61" y="2412"/>
                  </a:lnTo>
                  <a:lnTo>
                    <a:pt x="56" y="2380"/>
                  </a:lnTo>
                  <a:lnTo>
                    <a:pt x="51" y="2349"/>
                  </a:lnTo>
                  <a:lnTo>
                    <a:pt x="48" y="2317"/>
                  </a:lnTo>
                  <a:lnTo>
                    <a:pt x="45" y="2286"/>
                  </a:lnTo>
                  <a:lnTo>
                    <a:pt x="43" y="2253"/>
                  </a:lnTo>
                  <a:lnTo>
                    <a:pt x="41" y="2221"/>
                  </a:lnTo>
                  <a:lnTo>
                    <a:pt x="39" y="2189"/>
                  </a:lnTo>
                  <a:lnTo>
                    <a:pt x="39" y="2123"/>
                  </a:lnTo>
                  <a:lnTo>
                    <a:pt x="41" y="2059"/>
                  </a:lnTo>
                  <a:lnTo>
                    <a:pt x="43" y="1993"/>
                  </a:lnTo>
                  <a:lnTo>
                    <a:pt x="46" y="1928"/>
                  </a:lnTo>
                  <a:lnTo>
                    <a:pt x="49" y="1863"/>
                  </a:lnTo>
                  <a:lnTo>
                    <a:pt x="52" y="1799"/>
                  </a:lnTo>
                  <a:lnTo>
                    <a:pt x="54" y="1734"/>
                  </a:lnTo>
                  <a:lnTo>
                    <a:pt x="56" y="1670"/>
                  </a:lnTo>
                  <a:lnTo>
                    <a:pt x="56" y="1638"/>
                  </a:lnTo>
                  <a:lnTo>
                    <a:pt x="55" y="1607"/>
                  </a:lnTo>
                  <a:lnTo>
                    <a:pt x="54" y="1576"/>
                  </a:lnTo>
                  <a:lnTo>
                    <a:pt x="53" y="1545"/>
                  </a:lnTo>
                  <a:lnTo>
                    <a:pt x="50" y="1513"/>
                  </a:lnTo>
                  <a:lnTo>
                    <a:pt x="48" y="1483"/>
                  </a:lnTo>
                  <a:lnTo>
                    <a:pt x="44" y="1452"/>
                  </a:lnTo>
                  <a:lnTo>
                    <a:pt x="39" y="1422"/>
                  </a:lnTo>
                  <a:lnTo>
                    <a:pt x="42" y="1376"/>
                  </a:lnTo>
                  <a:lnTo>
                    <a:pt x="43" y="1332"/>
                  </a:lnTo>
                  <a:lnTo>
                    <a:pt x="45" y="1287"/>
                  </a:lnTo>
                  <a:lnTo>
                    <a:pt x="45" y="1241"/>
                  </a:lnTo>
                  <a:lnTo>
                    <a:pt x="45" y="1152"/>
                  </a:lnTo>
                  <a:lnTo>
                    <a:pt x="43" y="1064"/>
                  </a:lnTo>
                  <a:lnTo>
                    <a:pt x="39" y="975"/>
                  </a:lnTo>
                  <a:lnTo>
                    <a:pt x="34" y="887"/>
                  </a:lnTo>
                  <a:lnTo>
                    <a:pt x="29" y="799"/>
                  </a:lnTo>
                  <a:lnTo>
                    <a:pt x="24" y="711"/>
                  </a:lnTo>
                  <a:lnTo>
                    <a:pt x="18" y="623"/>
                  </a:lnTo>
                  <a:lnTo>
                    <a:pt x="13" y="535"/>
                  </a:lnTo>
                  <a:lnTo>
                    <a:pt x="8" y="447"/>
                  </a:lnTo>
                  <a:lnTo>
                    <a:pt x="4" y="359"/>
                  </a:lnTo>
                  <a:lnTo>
                    <a:pt x="1" y="269"/>
                  </a:lnTo>
                  <a:lnTo>
                    <a:pt x="0" y="181"/>
                  </a:lnTo>
                  <a:lnTo>
                    <a:pt x="0" y="135"/>
                  </a:lnTo>
                  <a:lnTo>
                    <a:pt x="0" y="91"/>
                  </a:lnTo>
                  <a:lnTo>
                    <a:pt x="1" y="45"/>
                  </a:lnTo>
                  <a:lnTo>
                    <a:pt x="3" y="0"/>
                  </a:lnTo>
                  <a:lnTo>
                    <a:pt x="47" y="5"/>
                  </a:lnTo>
                  <a:lnTo>
                    <a:pt x="91" y="10"/>
                  </a:lnTo>
                  <a:lnTo>
                    <a:pt x="136" y="14"/>
                  </a:lnTo>
                  <a:lnTo>
                    <a:pt x="182" y="17"/>
                  </a:lnTo>
                  <a:lnTo>
                    <a:pt x="227" y="20"/>
                  </a:lnTo>
                  <a:lnTo>
                    <a:pt x="272" y="23"/>
                  </a:lnTo>
                  <a:lnTo>
                    <a:pt x="318" y="25"/>
                  </a:lnTo>
                  <a:lnTo>
                    <a:pt x="363" y="28"/>
                  </a:lnTo>
                  <a:lnTo>
                    <a:pt x="408" y="31"/>
                  </a:lnTo>
                  <a:lnTo>
                    <a:pt x="454" y="34"/>
                  </a:lnTo>
                  <a:lnTo>
                    <a:pt x="498" y="37"/>
                  </a:lnTo>
                  <a:lnTo>
                    <a:pt x="542" y="41"/>
                  </a:lnTo>
                  <a:lnTo>
                    <a:pt x="586" y="46"/>
                  </a:lnTo>
                  <a:lnTo>
                    <a:pt x="629" y="53"/>
                  </a:lnTo>
                  <a:lnTo>
                    <a:pt x="670" y="60"/>
                  </a:lnTo>
                  <a:lnTo>
                    <a:pt x="711" y="68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Freeform 133">
              <a:extLst>
                <a:ext uri="{FF2B5EF4-FFF2-40B4-BE49-F238E27FC236}">
                  <a16:creationId xmlns:a16="http://schemas.microsoft.com/office/drawing/2014/main" id="{B0DAB5C5-B30F-4508-A44C-0FE5C90E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99"/>
              <a:ext cx="217" cy="81"/>
            </a:xfrm>
            <a:custGeom>
              <a:avLst/>
              <a:gdLst>
                <a:gd name="T0" fmla="*/ 7 w 1172"/>
                <a:gd name="T1" fmla="*/ 0 h 433"/>
                <a:gd name="T2" fmla="*/ 7 w 1172"/>
                <a:gd name="T3" fmla="*/ 0 h 433"/>
                <a:gd name="T4" fmla="*/ 7 w 1172"/>
                <a:gd name="T5" fmla="*/ 1 h 433"/>
                <a:gd name="T6" fmla="*/ 7 w 1172"/>
                <a:gd name="T7" fmla="*/ 1 h 433"/>
                <a:gd name="T8" fmla="*/ 7 w 1172"/>
                <a:gd name="T9" fmla="*/ 1 h 433"/>
                <a:gd name="T10" fmla="*/ 7 w 1172"/>
                <a:gd name="T11" fmla="*/ 2 h 433"/>
                <a:gd name="T12" fmla="*/ 7 w 1172"/>
                <a:gd name="T13" fmla="*/ 2 h 433"/>
                <a:gd name="T14" fmla="*/ 7 w 1172"/>
                <a:gd name="T15" fmla="*/ 3 h 433"/>
                <a:gd name="T16" fmla="*/ 7 w 1172"/>
                <a:gd name="T17" fmla="*/ 3 h 433"/>
                <a:gd name="T18" fmla="*/ 6 w 1172"/>
                <a:gd name="T19" fmla="*/ 3 h 433"/>
                <a:gd name="T20" fmla="*/ 5 w 1172"/>
                <a:gd name="T21" fmla="*/ 3 h 433"/>
                <a:gd name="T22" fmla="*/ 4 w 1172"/>
                <a:gd name="T23" fmla="*/ 3 h 433"/>
                <a:gd name="T24" fmla="*/ 3 w 1172"/>
                <a:gd name="T25" fmla="*/ 3 h 433"/>
                <a:gd name="T26" fmla="*/ 2 w 1172"/>
                <a:gd name="T27" fmla="*/ 3 h 433"/>
                <a:gd name="T28" fmla="*/ 2 w 1172"/>
                <a:gd name="T29" fmla="*/ 3 h 433"/>
                <a:gd name="T30" fmla="*/ 1 w 1172"/>
                <a:gd name="T31" fmla="*/ 3 h 433"/>
                <a:gd name="T32" fmla="*/ 1 w 1172"/>
                <a:gd name="T33" fmla="*/ 3 h 433"/>
                <a:gd name="T34" fmla="*/ 0 w 1172"/>
                <a:gd name="T35" fmla="*/ 3 h 433"/>
                <a:gd name="T36" fmla="*/ 0 w 1172"/>
                <a:gd name="T37" fmla="*/ 3 h 433"/>
                <a:gd name="T38" fmla="*/ 0 w 1172"/>
                <a:gd name="T39" fmla="*/ 2 h 433"/>
                <a:gd name="T40" fmla="*/ 0 w 1172"/>
                <a:gd name="T41" fmla="*/ 2 h 433"/>
                <a:gd name="T42" fmla="*/ 0 w 1172"/>
                <a:gd name="T43" fmla="*/ 2 h 433"/>
                <a:gd name="T44" fmla="*/ 0 w 1172"/>
                <a:gd name="T45" fmla="*/ 1 h 433"/>
                <a:gd name="T46" fmla="*/ 0 w 1172"/>
                <a:gd name="T47" fmla="*/ 1 h 433"/>
                <a:gd name="T48" fmla="*/ 0 w 1172"/>
                <a:gd name="T49" fmla="*/ 1 h 433"/>
                <a:gd name="T50" fmla="*/ 0 w 1172"/>
                <a:gd name="T51" fmla="*/ 0 h 433"/>
                <a:gd name="T52" fmla="*/ 1 w 1172"/>
                <a:gd name="T53" fmla="*/ 0 h 433"/>
                <a:gd name="T54" fmla="*/ 1 w 1172"/>
                <a:gd name="T55" fmla="*/ 0 h 433"/>
                <a:gd name="T56" fmla="*/ 2 w 1172"/>
                <a:gd name="T57" fmla="*/ 0 h 433"/>
                <a:gd name="T58" fmla="*/ 3 w 1172"/>
                <a:gd name="T59" fmla="*/ 0 h 433"/>
                <a:gd name="T60" fmla="*/ 4 w 1172"/>
                <a:gd name="T61" fmla="*/ 0 h 433"/>
                <a:gd name="T62" fmla="*/ 5 w 1172"/>
                <a:gd name="T63" fmla="*/ 0 h 433"/>
                <a:gd name="T64" fmla="*/ 6 w 1172"/>
                <a:gd name="T65" fmla="*/ 0 h 433"/>
                <a:gd name="T66" fmla="*/ 7 w 1172"/>
                <a:gd name="T67" fmla="*/ 0 h 4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72"/>
                <a:gd name="T103" fmla="*/ 0 h 433"/>
                <a:gd name="T104" fmla="*/ 1172 w 1172"/>
                <a:gd name="T105" fmla="*/ 433 h 4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72" h="433">
                  <a:moveTo>
                    <a:pt x="1142" y="0"/>
                  </a:moveTo>
                  <a:lnTo>
                    <a:pt x="1149" y="23"/>
                  </a:lnTo>
                  <a:lnTo>
                    <a:pt x="1156" y="46"/>
                  </a:lnTo>
                  <a:lnTo>
                    <a:pt x="1161" y="70"/>
                  </a:lnTo>
                  <a:lnTo>
                    <a:pt x="1166" y="96"/>
                  </a:lnTo>
                  <a:lnTo>
                    <a:pt x="1169" y="124"/>
                  </a:lnTo>
                  <a:lnTo>
                    <a:pt x="1171" y="151"/>
                  </a:lnTo>
                  <a:lnTo>
                    <a:pt x="1172" y="178"/>
                  </a:lnTo>
                  <a:lnTo>
                    <a:pt x="1172" y="206"/>
                  </a:lnTo>
                  <a:lnTo>
                    <a:pt x="1171" y="234"/>
                  </a:lnTo>
                  <a:lnTo>
                    <a:pt x="1168" y="262"/>
                  </a:lnTo>
                  <a:lnTo>
                    <a:pt x="1165" y="289"/>
                  </a:lnTo>
                  <a:lnTo>
                    <a:pt x="1159" y="315"/>
                  </a:lnTo>
                  <a:lnTo>
                    <a:pt x="1153" y="341"/>
                  </a:lnTo>
                  <a:lnTo>
                    <a:pt x="1145" y="365"/>
                  </a:lnTo>
                  <a:lnTo>
                    <a:pt x="1136" y="388"/>
                  </a:lnTo>
                  <a:lnTo>
                    <a:pt x="1126" y="409"/>
                  </a:lnTo>
                  <a:lnTo>
                    <a:pt x="1053" y="408"/>
                  </a:lnTo>
                  <a:lnTo>
                    <a:pt x="982" y="409"/>
                  </a:lnTo>
                  <a:lnTo>
                    <a:pt x="912" y="411"/>
                  </a:lnTo>
                  <a:lnTo>
                    <a:pt x="844" y="413"/>
                  </a:lnTo>
                  <a:lnTo>
                    <a:pt x="776" y="416"/>
                  </a:lnTo>
                  <a:lnTo>
                    <a:pt x="710" y="420"/>
                  </a:lnTo>
                  <a:lnTo>
                    <a:pt x="644" y="423"/>
                  </a:lnTo>
                  <a:lnTo>
                    <a:pt x="579" y="427"/>
                  </a:lnTo>
                  <a:lnTo>
                    <a:pt x="513" y="430"/>
                  </a:lnTo>
                  <a:lnTo>
                    <a:pt x="448" y="432"/>
                  </a:lnTo>
                  <a:lnTo>
                    <a:pt x="381" y="433"/>
                  </a:lnTo>
                  <a:lnTo>
                    <a:pt x="316" y="433"/>
                  </a:lnTo>
                  <a:lnTo>
                    <a:pt x="248" y="432"/>
                  </a:lnTo>
                  <a:lnTo>
                    <a:pt x="181" y="429"/>
                  </a:lnTo>
                  <a:lnTo>
                    <a:pt x="145" y="427"/>
                  </a:lnTo>
                  <a:lnTo>
                    <a:pt x="111" y="424"/>
                  </a:lnTo>
                  <a:lnTo>
                    <a:pt x="76" y="421"/>
                  </a:lnTo>
                  <a:lnTo>
                    <a:pt x="41" y="417"/>
                  </a:lnTo>
                  <a:lnTo>
                    <a:pt x="34" y="410"/>
                  </a:lnTo>
                  <a:lnTo>
                    <a:pt x="28" y="402"/>
                  </a:lnTo>
                  <a:lnTo>
                    <a:pt x="21" y="393"/>
                  </a:lnTo>
                  <a:lnTo>
                    <a:pt x="16" y="382"/>
                  </a:lnTo>
                  <a:lnTo>
                    <a:pt x="12" y="371"/>
                  </a:lnTo>
                  <a:lnTo>
                    <a:pt x="9" y="357"/>
                  </a:lnTo>
                  <a:lnTo>
                    <a:pt x="6" y="343"/>
                  </a:lnTo>
                  <a:lnTo>
                    <a:pt x="4" y="329"/>
                  </a:lnTo>
                  <a:lnTo>
                    <a:pt x="1" y="299"/>
                  </a:lnTo>
                  <a:lnTo>
                    <a:pt x="0" y="266"/>
                  </a:lnTo>
                  <a:lnTo>
                    <a:pt x="1" y="232"/>
                  </a:lnTo>
                  <a:lnTo>
                    <a:pt x="2" y="199"/>
                  </a:lnTo>
                  <a:lnTo>
                    <a:pt x="5" y="166"/>
                  </a:lnTo>
                  <a:lnTo>
                    <a:pt x="8" y="135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2" y="43"/>
                  </a:lnTo>
                  <a:lnTo>
                    <a:pt x="24" y="29"/>
                  </a:lnTo>
                  <a:lnTo>
                    <a:pt x="94" y="30"/>
                  </a:lnTo>
                  <a:lnTo>
                    <a:pt x="163" y="30"/>
                  </a:lnTo>
                  <a:lnTo>
                    <a:pt x="231" y="30"/>
                  </a:lnTo>
                  <a:lnTo>
                    <a:pt x="301" y="29"/>
                  </a:lnTo>
                  <a:lnTo>
                    <a:pt x="369" y="27"/>
                  </a:lnTo>
                  <a:lnTo>
                    <a:pt x="439" y="26"/>
                  </a:lnTo>
                  <a:lnTo>
                    <a:pt x="508" y="23"/>
                  </a:lnTo>
                  <a:lnTo>
                    <a:pt x="577" y="21"/>
                  </a:lnTo>
                  <a:lnTo>
                    <a:pt x="646" y="18"/>
                  </a:lnTo>
                  <a:lnTo>
                    <a:pt x="717" y="15"/>
                  </a:lnTo>
                  <a:lnTo>
                    <a:pt x="786" y="13"/>
                  </a:lnTo>
                  <a:lnTo>
                    <a:pt x="857" y="10"/>
                  </a:lnTo>
                  <a:lnTo>
                    <a:pt x="927" y="7"/>
                  </a:lnTo>
                  <a:lnTo>
                    <a:pt x="998" y="5"/>
                  </a:lnTo>
                  <a:lnTo>
                    <a:pt x="1069" y="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Freeform 134">
              <a:extLst>
                <a:ext uri="{FF2B5EF4-FFF2-40B4-BE49-F238E27FC236}">
                  <a16:creationId xmlns:a16="http://schemas.microsoft.com/office/drawing/2014/main" id="{DBA5D9A4-3C32-4DA7-BE71-3BA555E2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17"/>
              <a:ext cx="11" cy="33"/>
            </a:xfrm>
            <a:custGeom>
              <a:avLst/>
              <a:gdLst>
                <a:gd name="T0" fmla="*/ 0 w 59"/>
                <a:gd name="T1" fmla="*/ 1 h 183"/>
                <a:gd name="T2" fmla="*/ 0 w 59"/>
                <a:gd name="T3" fmla="*/ 1 h 183"/>
                <a:gd name="T4" fmla="*/ 0 w 59"/>
                <a:gd name="T5" fmla="*/ 1 h 183"/>
                <a:gd name="T6" fmla="*/ 0 w 59"/>
                <a:gd name="T7" fmla="*/ 1 h 183"/>
                <a:gd name="T8" fmla="*/ 0 w 59"/>
                <a:gd name="T9" fmla="*/ 1 h 183"/>
                <a:gd name="T10" fmla="*/ 0 w 59"/>
                <a:gd name="T11" fmla="*/ 1 h 183"/>
                <a:gd name="T12" fmla="*/ 0 w 59"/>
                <a:gd name="T13" fmla="*/ 1 h 183"/>
                <a:gd name="T14" fmla="*/ 0 w 59"/>
                <a:gd name="T15" fmla="*/ 1 h 183"/>
                <a:gd name="T16" fmla="*/ 0 w 59"/>
                <a:gd name="T17" fmla="*/ 1 h 183"/>
                <a:gd name="T18" fmla="*/ 0 w 59"/>
                <a:gd name="T19" fmla="*/ 1 h 183"/>
                <a:gd name="T20" fmla="*/ 0 w 59"/>
                <a:gd name="T21" fmla="*/ 1 h 183"/>
                <a:gd name="T22" fmla="*/ 0 w 59"/>
                <a:gd name="T23" fmla="*/ 1 h 183"/>
                <a:gd name="T24" fmla="*/ 0 w 59"/>
                <a:gd name="T25" fmla="*/ 1 h 183"/>
                <a:gd name="T26" fmla="*/ 0 w 59"/>
                <a:gd name="T27" fmla="*/ 1 h 183"/>
                <a:gd name="T28" fmla="*/ 0 w 59"/>
                <a:gd name="T29" fmla="*/ 1 h 183"/>
                <a:gd name="T30" fmla="*/ 0 w 59"/>
                <a:gd name="T31" fmla="*/ 1 h 183"/>
                <a:gd name="T32" fmla="*/ 0 w 59"/>
                <a:gd name="T33" fmla="*/ 0 h 183"/>
                <a:gd name="T34" fmla="*/ 0 w 59"/>
                <a:gd name="T35" fmla="*/ 0 h 183"/>
                <a:gd name="T36" fmla="*/ 0 w 59"/>
                <a:gd name="T37" fmla="*/ 0 h 183"/>
                <a:gd name="T38" fmla="*/ 0 w 59"/>
                <a:gd name="T39" fmla="*/ 0 h 183"/>
                <a:gd name="T40" fmla="*/ 0 w 59"/>
                <a:gd name="T41" fmla="*/ 0 h 183"/>
                <a:gd name="T42" fmla="*/ 0 w 59"/>
                <a:gd name="T43" fmla="*/ 0 h 183"/>
                <a:gd name="T44" fmla="*/ 0 w 59"/>
                <a:gd name="T45" fmla="*/ 1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9"/>
                <a:gd name="T70" fmla="*/ 0 h 183"/>
                <a:gd name="T71" fmla="*/ 59 w 59"/>
                <a:gd name="T72" fmla="*/ 183 h 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9" h="183">
                  <a:moveTo>
                    <a:pt x="59" y="181"/>
                  </a:moveTo>
                  <a:lnTo>
                    <a:pt x="52" y="182"/>
                  </a:lnTo>
                  <a:lnTo>
                    <a:pt x="45" y="183"/>
                  </a:lnTo>
                  <a:lnTo>
                    <a:pt x="39" y="182"/>
                  </a:lnTo>
                  <a:lnTo>
                    <a:pt x="34" y="181"/>
                  </a:lnTo>
                  <a:lnTo>
                    <a:pt x="29" y="179"/>
                  </a:lnTo>
                  <a:lnTo>
                    <a:pt x="24" y="175"/>
                  </a:lnTo>
                  <a:lnTo>
                    <a:pt x="21" y="172"/>
                  </a:lnTo>
                  <a:lnTo>
                    <a:pt x="18" y="167"/>
                  </a:lnTo>
                  <a:lnTo>
                    <a:pt x="15" y="162"/>
                  </a:lnTo>
                  <a:lnTo>
                    <a:pt x="12" y="156"/>
                  </a:lnTo>
                  <a:lnTo>
                    <a:pt x="11" y="149"/>
                  </a:lnTo>
                  <a:lnTo>
                    <a:pt x="9" y="143"/>
                  </a:lnTo>
                  <a:lnTo>
                    <a:pt x="7" y="129"/>
                  </a:lnTo>
                  <a:lnTo>
                    <a:pt x="6" y="113"/>
                  </a:lnTo>
                  <a:lnTo>
                    <a:pt x="5" y="81"/>
                  </a:lnTo>
                  <a:lnTo>
                    <a:pt x="6" y="49"/>
                  </a:lnTo>
                  <a:lnTo>
                    <a:pt x="5" y="34"/>
                  </a:lnTo>
                  <a:lnTo>
                    <a:pt x="5" y="20"/>
                  </a:lnTo>
                  <a:lnTo>
                    <a:pt x="3" y="9"/>
                  </a:lnTo>
                  <a:lnTo>
                    <a:pt x="0" y="0"/>
                  </a:lnTo>
                  <a:lnTo>
                    <a:pt x="47" y="0"/>
                  </a:lnTo>
                  <a:lnTo>
                    <a:pt x="59" y="181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Freeform 135">
              <a:extLst>
                <a:ext uri="{FF2B5EF4-FFF2-40B4-BE49-F238E27FC236}">
                  <a16:creationId xmlns:a16="http://schemas.microsoft.com/office/drawing/2014/main" id="{C1903BC4-BEB1-4A2D-AD8A-033C27675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617"/>
              <a:ext cx="11" cy="34"/>
            </a:xfrm>
            <a:custGeom>
              <a:avLst/>
              <a:gdLst>
                <a:gd name="T0" fmla="*/ 0 w 61"/>
                <a:gd name="T1" fmla="*/ 0 h 177"/>
                <a:gd name="T2" fmla="*/ 0 w 61"/>
                <a:gd name="T3" fmla="*/ 0 h 177"/>
                <a:gd name="T4" fmla="*/ 0 w 61"/>
                <a:gd name="T5" fmla="*/ 0 h 177"/>
                <a:gd name="T6" fmla="*/ 0 w 61"/>
                <a:gd name="T7" fmla="*/ 0 h 177"/>
                <a:gd name="T8" fmla="*/ 0 w 61"/>
                <a:gd name="T9" fmla="*/ 1 h 177"/>
                <a:gd name="T10" fmla="*/ 0 w 61"/>
                <a:gd name="T11" fmla="*/ 1 h 177"/>
                <a:gd name="T12" fmla="*/ 0 w 61"/>
                <a:gd name="T13" fmla="*/ 1 h 177"/>
                <a:gd name="T14" fmla="*/ 0 w 61"/>
                <a:gd name="T15" fmla="*/ 1 h 177"/>
                <a:gd name="T16" fmla="*/ 0 w 61"/>
                <a:gd name="T17" fmla="*/ 1 h 177"/>
                <a:gd name="T18" fmla="*/ 0 w 61"/>
                <a:gd name="T19" fmla="*/ 1 h 177"/>
                <a:gd name="T20" fmla="*/ 0 w 61"/>
                <a:gd name="T21" fmla="*/ 0 h 177"/>
                <a:gd name="T22" fmla="*/ 0 w 61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177"/>
                <a:gd name="T38" fmla="*/ 61 w 61"/>
                <a:gd name="T39" fmla="*/ 177 h 1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177">
                  <a:moveTo>
                    <a:pt x="47" y="0"/>
                  </a:moveTo>
                  <a:lnTo>
                    <a:pt x="49" y="17"/>
                  </a:lnTo>
                  <a:lnTo>
                    <a:pt x="52" y="39"/>
                  </a:lnTo>
                  <a:lnTo>
                    <a:pt x="55" y="63"/>
                  </a:lnTo>
                  <a:lnTo>
                    <a:pt x="58" y="87"/>
                  </a:lnTo>
                  <a:lnTo>
                    <a:pt x="60" y="112"/>
                  </a:lnTo>
                  <a:lnTo>
                    <a:pt x="61" y="136"/>
                  </a:lnTo>
                  <a:lnTo>
                    <a:pt x="61" y="159"/>
                  </a:lnTo>
                  <a:lnTo>
                    <a:pt x="59" y="177"/>
                  </a:lnTo>
                  <a:lnTo>
                    <a:pt x="12" y="17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7" name="Freeform 136">
              <a:extLst>
                <a:ext uri="{FF2B5EF4-FFF2-40B4-BE49-F238E27FC236}">
                  <a16:creationId xmlns:a16="http://schemas.microsoft.com/office/drawing/2014/main" id="{1381434E-833C-4905-8A0D-AD8AF24F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2617"/>
              <a:ext cx="108" cy="40"/>
            </a:xfrm>
            <a:custGeom>
              <a:avLst/>
              <a:gdLst>
                <a:gd name="T0" fmla="*/ 0 w 586"/>
                <a:gd name="T1" fmla="*/ 0 h 215"/>
                <a:gd name="T2" fmla="*/ 0 w 586"/>
                <a:gd name="T3" fmla="*/ 0 h 215"/>
                <a:gd name="T4" fmla="*/ 0 w 586"/>
                <a:gd name="T5" fmla="*/ 0 h 215"/>
                <a:gd name="T6" fmla="*/ 0 w 586"/>
                <a:gd name="T7" fmla="*/ 0 h 215"/>
                <a:gd name="T8" fmla="*/ 0 w 586"/>
                <a:gd name="T9" fmla="*/ 1 h 215"/>
                <a:gd name="T10" fmla="*/ 0 w 586"/>
                <a:gd name="T11" fmla="*/ 1 h 215"/>
                <a:gd name="T12" fmla="*/ 0 w 586"/>
                <a:gd name="T13" fmla="*/ 1 h 215"/>
                <a:gd name="T14" fmla="*/ 1 w 586"/>
                <a:gd name="T15" fmla="*/ 1 h 215"/>
                <a:gd name="T16" fmla="*/ 1 w 586"/>
                <a:gd name="T17" fmla="*/ 1 h 215"/>
                <a:gd name="T18" fmla="*/ 1 w 586"/>
                <a:gd name="T19" fmla="*/ 1 h 215"/>
                <a:gd name="T20" fmla="*/ 1 w 586"/>
                <a:gd name="T21" fmla="*/ 1 h 215"/>
                <a:gd name="T22" fmla="*/ 1 w 586"/>
                <a:gd name="T23" fmla="*/ 0 h 215"/>
                <a:gd name="T24" fmla="*/ 1 w 586"/>
                <a:gd name="T25" fmla="*/ 0 h 215"/>
                <a:gd name="T26" fmla="*/ 1 w 586"/>
                <a:gd name="T27" fmla="*/ 0 h 215"/>
                <a:gd name="T28" fmla="*/ 1 w 586"/>
                <a:gd name="T29" fmla="*/ 0 h 215"/>
                <a:gd name="T30" fmla="*/ 1 w 586"/>
                <a:gd name="T31" fmla="*/ 0 h 215"/>
                <a:gd name="T32" fmla="*/ 1 w 586"/>
                <a:gd name="T33" fmla="*/ 0 h 215"/>
                <a:gd name="T34" fmla="*/ 1 w 586"/>
                <a:gd name="T35" fmla="*/ 0 h 215"/>
                <a:gd name="T36" fmla="*/ 1 w 586"/>
                <a:gd name="T37" fmla="*/ 0 h 215"/>
                <a:gd name="T38" fmla="*/ 1 w 586"/>
                <a:gd name="T39" fmla="*/ 0 h 215"/>
                <a:gd name="T40" fmla="*/ 1 w 586"/>
                <a:gd name="T41" fmla="*/ 0 h 215"/>
                <a:gd name="T42" fmla="*/ 1 w 586"/>
                <a:gd name="T43" fmla="*/ 0 h 215"/>
                <a:gd name="T44" fmla="*/ 1 w 586"/>
                <a:gd name="T45" fmla="*/ 0 h 215"/>
                <a:gd name="T46" fmla="*/ 4 w 586"/>
                <a:gd name="T47" fmla="*/ 0 h 215"/>
                <a:gd name="T48" fmla="*/ 4 w 586"/>
                <a:gd name="T49" fmla="*/ 0 h 215"/>
                <a:gd name="T50" fmla="*/ 4 w 586"/>
                <a:gd name="T51" fmla="*/ 0 h 215"/>
                <a:gd name="T52" fmla="*/ 4 w 586"/>
                <a:gd name="T53" fmla="*/ 1 h 215"/>
                <a:gd name="T54" fmla="*/ 4 w 586"/>
                <a:gd name="T55" fmla="*/ 1 h 215"/>
                <a:gd name="T56" fmla="*/ 4 w 586"/>
                <a:gd name="T57" fmla="*/ 1 h 215"/>
                <a:gd name="T58" fmla="*/ 4 w 586"/>
                <a:gd name="T59" fmla="*/ 1 h 215"/>
                <a:gd name="T60" fmla="*/ 4 w 586"/>
                <a:gd name="T61" fmla="*/ 1 h 215"/>
                <a:gd name="T62" fmla="*/ 3 w 586"/>
                <a:gd name="T63" fmla="*/ 1 h 215"/>
                <a:gd name="T64" fmla="*/ 3 w 586"/>
                <a:gd name="T65" fmla="*/ 1 h 215"/>
                <a:gd name="T66" fmla="*/ 2 w 586"/>
                <a:gd name="T67" fmla="*/ 1 h 215"/>
                <a:gd name="T68" fmla="*/ 2 w 586"/>
                <a:gd name="T69" fmla="*/ 1 h 215"/>
                <a:gd name="T70" fmla="*/ 1 w 586"/>
                <a:gd name="T71" fmla="*/ 1 h 215"/>
                <a:gd name="T72" fmla="*/ 0 w 586"/>
                <a:gd name="T73" fmla="*/ 1 h 215"/>
                <a:gd name="T74" fmla="*/ 0 w 586"/>
                <a:gd name="T75" fmla="*/ 1 h 215"/>
                <a:gd name="T76" fmla="*/ 0 w 586"/>
                <a:gd name="T77" fmla="*/ 1 h 215"/>
                <a:gd name="T78" fmla="*/ 0 w 586"/>
                <a:gd name="T79" fmla="*/ 1 h 215"/>
                <a:gd name="T80" fmla="*/ 0 w 586"/>
                <a:gd name="T81" fmla="*/ 0 h 215"/>
                <a:gd name="T82" fmla="*/ 0 w 586"/>
                <a:gd name="T83" fmla="*/ 0 h 215"/>
                <a:gd name="T84" fmla="*/ 0 w 586"/>
                <a:gd name="T85" fmla="*/ 0 h 215"/>
                <a:gd name="T86" fmla="*/ 0 w 586"/>
                <a:gd name="T87" fmla="*/ 0 h 215"/>
                <a:gd name="T88" fmla="*/ 0 w 586"/>
                <a:gd name="T89" fmla="*/ 0 h 215"/>
                <a:gd name="T90" fmla="*/ 0 w 586"/>
                <a:gd name="T91" fmla="*/ 0 h 215"/>
                <a:gd name="T92" fmla="*/ 0 w 586"/>
                <a:gd name="T93" fmla="*/ 0 h 215"/>
                <a:gd name="T94" fmla="*/ 0 w 586"/>
                <a:gd name="T95" fmla="*/ 0 h 2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6"/>
                <a:gd name="T145" fmla="*/ 0 h 215"/>
                <a:gd name="T146" fmla="*/ 586 w 586"/>
                <a:gd name="T147" fmla="*/ 215 h 21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6" h="215">
                  <a:moveTo>
                    <a:pt x="42" y="4"/>
                  </a:moveTo>
                  <a:lnTo>
                    <a:pt x="45" y="11"/>
                  </a:lnTo>
                  <a:lnTo>
                    <a:pt x="47" y="18"/>
                  </a:lnTo>
                  <a:lnTo>
                    <a:pt x="47" y="27"/>
                  </a:lnTo>
                  <a:lnTo>
                    <a:pt x="48" y="34"/>
                  </a:lnTo>
                  <a:lnTo>
                    <a:pt x="47" y="49"/>
                  </a:lnTo>
                  <a:lnTo>
                    <a:pt x="46" y="62"/>
                  </a:lnTo>
                  <a:lnTo>
                    <a:pt x="45" y="69"/>
                  </a:lnTo>
                  <a:lnTo>
                    <a:pt x="46" y="74"/>
                  </a:lnTo>
                  <a:lnTo>
                    <a:pt x="47" y="80"/>
                  </a:lnTo>
                  <a:lnTo>
                    <a:pt x="49" y="84"/>
                  </a:lnTo>
                  <a:lnTo>
                    <a:pt x="53" y="88"/>
                  </a:lnTo>
                  <a:lnTo>
                    <a:pt x="58" y="90"/>
                  </a:lnTo>
                  <a:lnTo>
                    <a:pt x="66" y="92"/>
                  </a:lnTo>
                  <a:lnTo>
                    <a:pt x="74" y="93"/>
                  </a:lnTo>
                  <a:lnTo>
                    <a:pt x="80" y="94"/>
                  </a:lnTo>
                  <a:lnTo>
                    <a:pt x="85" y="94"/>
                  </a:lnTo>
                  <a:lnTo>
                    <a:pt x="90" y="93"/>
                  </a:lnTo>
                  <a:lnTo>
                    <a:pt x="95" y="91"/>
                  </a:lnTo>
                  <a:lnTo>
                    <a:pt x="99" y="88"/>
                  </a:lnTo>
                  <a:lnTo>
                    <a:pt x="103" y="85"/>
                  </a:lnTo>
                  <a:lnTo>
                    <a:pt x="106" y="82"/>
                  </a:lnTo>
                  <a:lnTo>
                    <a:pt x="109" y="78"/>
                  </a:lnTo>
                  <a:lnTo>
                    <a:pt x="119" y="60"/>
                  </a:lnTo>
                  <a:lnTo>
                    <a:pt x="126" y="45"/>
                  </a:lnTo>
                  <a:lnTo>
                    <a:pt x="126" y="4"/>
                  </a:lnTo>
                  <a:lnTo>
                    <a:pt x="127" y="16"/>
                  </a:lnTo>
                  <a:lnTo>
                    <a:pt x="130" y="29"/>
                  </a:lnTo>
                  <a:lnTo>
                    <a:pt x="132" y="35"/>
                  </a:lnTo>
                  <a:lnTo>
                    <a:pt x="134" y="40"/>
                  </a:lnTo>
                  <a:lnTo>
                    <a:pt x="137" y="45"/>
                  </a:lnTo>
                  <a:lnTo>
                    <a:pt x="141" y="49"/>
                  </a:lnTo>
                  <a:lnTo>
                    <a:pt x="145" y="53"/>
                  </a:lnTo>
                  <a:lnTo>
                    <a:pt x="149" y="56"/>
                  </a:lnTo>
                  <a:lnTo>
                    <a:pt x="154" y="58"/>
                  </a:lnTo>
                  <a:lnTo>
                    <a:pt x="160" y="60"/>
                  </a:lnTo>
                  <a:lnTo>
                    <a:pt x="165" y="61"/>
                  </a:lnTo>
                  <a:lnTo>
                    <a:pt x="172" y="61"/>
                  </a:lnTo>
                  <a:lnTo>
                    <a:pt x="178" y="59"/>
                  </a:lnTo>
                  <a:lnTo>
                    <a:pt x="186" y="57"/>
                  </a:lnTo>
                  <a:lnTo>
                    <a:pt x="192" y="53"/>
                  </a:lnTo>
                  <a:lnTo>
                    <a:pt x="197" y="49"/>
                  </a:lnTo>
                  <a:lnTo>
                    <a:pt x="200" y="44"/>
                  </a:lnTo>
                  <a:lnTo>
                    <a:pt x="202" y="38"/>
                  </a:lnTo>
                  <a:lnTo>
                    <a:pt x="203" y="26"/>
                  </a:lnTo>
                  <a:lnTo>
                    <a:pt x="202" y="12"/>
                  </a:lnTo>
                  <a:lnTo>
                    <a:pt x="199" y="4"/>
                  </a:lnTo>
                  <a:lnTo>
                    <a:pt x="570" y="4"/>
                  </a:lnTo>
                  <a:lnTo>
                    <a:pt x="576" y="13"/>
                  </a:lnTo>
                  <a:lnTo>
                    <a:pt x="580" y="24"/>
                  </a:lnTo>
                  <a:lnTo>
                    <a:pt x="583" y="36"/>
                  </a:lnTo>
                  <a:lnTo>
                    <a:pt x="585" y="48"/>
                  </a:lnTo>
                  <a:lnTo>
                    <a:pt x="586" y="61"/>
                  </a:lnTo>
                  <a:lnTo>
                    <a:pt x="586" y="75"/>
                  </a:lnTo>
                  <a:lnTo>
                    <a:pt x="585" y="89"/>
                  </a:lnTo>
                  <a:lnTo>
                    <a:pt x="584" y="104"/>
                  </a:lnTo>
                  <a:lnTo>
                    <a:pt x="581" y="133"/>
                  </a:lnTo>
                  <a:lnTo>
                    <a:pt x="578" y="162"/>
                  </a:lnTo>
                  <a:lnTo>
                    <a:pt x="577" y="175"/>
                  </a:lnTo>
                  <a:lnTo>
                    <a:pt x="577" y="187"/>
                  </a:lnTo>
                  <a:lnTo>
                    <a:pt x="577" y="199"/>
                  </a:lnTo>
                  <a:lnTo>
                    <a:pt x="578" y="209"/>
                  </a:lnTo>
                  <a:lnTo>
                    <a:pt x="542" y="212"/>
                  </a:lnTo>
                  <a:lnTo>
                    <a:pt x="507" y="214"/>
                  </a:lnTo>
                  <a:lnTo>
                    <a:pt x="472" y="215"/>
                  </a:lnTo>
                  <a:lnTo>
                    <a:pt x="436" y="215"/>
                  </a:lnTo>
                  <a:lnTo>
                    <a:pt x="401" y="214"/>
                  </a:lnTo>
                  <a:lnTo>
                    <a:pt x="366" y="212"/>
                  </a:lnTo>
                  <a:lnTo>
                    <a:pt x="331" y="210"/>
                  </a:lnTo>
                  <a:lnTo>
                    <a:pt x="295" y="207"/>
                  </a:lnTo>
                  <a:lnTo>
                    <a:pt x="225" y="201"/>
                  </a:lnTo>
                  <a:lnTo>
                    <a:pt x="153" y="195"/>
                  </a:lnTo>
                  <a:lnTo>
                    <a:pt x="80" y="189"/>
                  </a:lnTo>
                  <a:lnTo>
                    <a:pt x="6" y="185"/>
                  </a:lnTo>
                  <a:lnTo>
                    <a:pt x="8" y="175"/>
                  </a:lnTo>
                  <a:lnTo>
                    <a:pt x="9" y="164"/>
                  </a:lnTo>
                  <a:lnTo>
                    <a:pt x="9" y="152"/>
                  </a:lnTo>
                  <a:lnTo>
                    <a:pt x="8" y="138"/>
                  </a:lnTo>
                  <a:lnTo>
                    <a:pt x="5" y="111"/>
                  </a:lnTo>
                  <a:lnTo>
                    <a:pt x="2" y="82"/>
                  </a:lnTo>
                  <a:lnTo>
                    <a:pt x="1" y="68"/>
                  </a:lnTo>
                  <a:lnTo>
                    <a:pt x="0" y="55"/>
                  </a:lnTo>
                  <a:lnTo>
                    <a:pt x="0" y="43"/>
                  </a:lnTo>
                  <a:lnTo>
                    <a:pt x="1" y="32"/>
                  </a:lnTo>
                  <a:lnTo>
                    <a:pt x="4" y="20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35" y="5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8" name="Freeform 137">
              <a:extLst>
                <a:ext uri="{FF2B5EF4-FFF2-40B4-BE49-F238E27FC236}">
                  <a16:creationId xmlns:a16="http://schemas.microsoft.com/office/drawing/2014/main" id="{10399C52-4721-4E6E-9A86-F623E00C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" y="3083"/>
              <a:ext cx="571" cy="533"/>
            </a:xfrm>
            <a:custGeom>
              <a:avLst/>
              <a:gdLst>
                <a:gd name="T0" fmla="*/ 19 w 3078"/>
                <a:gd name="T1" fmla="*/ 1 h 2882"/>
                <a:gd name="T2" fmla="*/ 19 w 3078"/>
                <a:gd name="T3" fmla="*/ 5 h 2882"/>
                <a:gd name="T4" fmla="*/ 19 w 3078"/>
                <a:gd name="T5" fmla="*/ 8 h 2882"/>
                <a:gd name="T6" fmla="*/ 19 w 3078"/>
                <a:gd name="T7" fmla="*/ 11 h 2882"/>
                <a:gd name="T8" fmla="*/ 20 w 3078"/>
                <a:gd name="T9" fmla="*/ 14 h 2882"/>
                <a:gd name="T10" fmla="*/ 20 w 3078"/>
                <a:gd name="T11" fmla="*/ 18 h 2882"/>
                <a:gd name="T12" fmla="*/ 19 w 3078"/>
                <a:gd name="T13" fmla="*/ 18 h 2882"/>
                <a:gd name="T14" fmla="*/ 19 w 3078"/>
                <a:gd name="T15" fmla="*/ 18 h 2882"/>
                <a:gd name="T16" fmla="*/ 19 w 3078"/>
                <a:gd name="T17" fmla="*/ 18 h 2882"/>
                <a:gd name="T18" fmla="*/ 19 w 3078"/>
                <a:gd name="T19" fmla="*/ 18 h 2882"/>
                <a:gd name="T20" fmla="*/ 18 w 3078"/>
                <a:gd name="T21" fmla="*/ 18 h 2882"/>
                <a:gd name="T22" fmla="*/ 18 w 3078"/>
                <a:gd name="T23" fmla="*/ 18 h 2882"/>
                <a:gd name="T24" fmla="*/ 17 w 3078"/>
                <a:gd name="T25" fmla="*/ 18 h 2882"/>
                <a:gd name="T26" fmla="*/ 17 w 3078"/>
                <a:gd name="T27" fmla="*/ 18 h 2882"/>
                <a:gd name="T28" fmla="*/ 14 w 3078"/>
                <a:gd name="T29" fmla="*/ 18 h 2882"/>
                <a:gd name="T30" fmla="*/ 10 w 3078"/>
                <a:gd name="T31" fmla="*/ 18 h 2882"/>
                <a:gd name="T32" fmla="*/ 6 w 3078"/>
                <a:gd name="T33" fmla="*/ 18 h 2882"/>
                <a:gd name="T34" fmla="*/ 4 w 3078"/>
                <a:gd name="T35" fmla="*/ 18 h 2882"/>
                <a:gd name="T36" fmla="*/ 2 w 3078"/>
                <a:gd name="T37" fmla="*/ 18 h 2882"/>
                <a:gd name="T38" fmla="*/ 1 w 3078"/>
                <a:gd name="T39" fmla="*/ 18 h 2882"/>
                <a:gd name="T40" fmla="*/ 1 w 3078"/>
                <a:gd name="T41" fmla="*/ 18 h 2882"/>
                <a:gd name="T42" fmla="*/ 1 w 3078"/>
                <a:gd name="T43" fmla="*/ 16 h 2882"/>
                <a:gd name="T44" fmla="*/ 1 w 3078"/>
                <a:gd name="T45" fmla="*/ 12 h 2882"/>
                <a:gd name="T46" fmla="*/ 1 w 3078"/>
                <a:gd name="T47" fmla="*/ 9 h 2882"/>
                <a:gd name="T48" fmla="*/ 0 w 3078"/>
                <a:gd name="T49" fmla="*/ 6 h 2882"/>
                <a:gd name="T50" fmla="*/ 0 w 3078"/>
                <a:gd name="T51" fmla="*/ 3 h 2882"/>
                <a:gd name="T52" fmla="*/ 0 w 3078"/>
                <a:gd name="T53" fmla="*/ 1 h 2882"/>
                <a:gd name="T54" fmla="*/ 0 w 3078"/>
                <a:gd name="T55" fmla="*/ 0 h 2882"/>
                <a:gd name="T56" fmla="*/ 0 w 3078"/>
                <a:gd name="T57" fmla="*/ 0 h 2882"/>
                <a:gd name="T58" fmla="*/ 0 w 3078"/>
                <a:gd name="T59" fmla="*/ 0 h 2882"/>
                <a:gd name="T60" fmla="*/ 1 w 3078"/>
                <a:gd name="T61" fmla="*/ 0 h 2882"/>
                <a:gd name="T62" fmla="*/ 1 w 3078"/>
                <a:gd name="T63" fmla="*/ 0 h 2882"/>
                <a:gd name="T64" fmla="*/ 2 w 3078"/>
                <a:gd name="T65" fmla="*/ 0 h 2882"/>
                <a:gd name="T66" fmla="*/ 2 w 3078"/>
                <a:gd name="T67" fmla="*/ 0 h 2882"/>
                <a:gd name="T68" fmla="*/ 3 w 3078"/>
                <a:gd name="T69" fmla="*/ 0 h 2882"/>
                <a:gd name="T70" fmla="*/ 6 w 3078"/>
                <a:gd name="T71" fmla="*/ 0 h 2882"/>
                <a:gd name="T72" fmla="*/ 8 w 3078"/>
                <a:gd name="T73" fmla="*/ 1 h 2882"/>
                <a:gd name="T74" fmla="*/ 11 w 3078"/>
                <a:gd name="T75" fmla="*/ 1 h 2882"/>
                <a:gd name="T76" fmla="*/ 13 w 3078"/>
                <a:gd name="T77" fmla="*/ 1 h 2882"/>
                <a:gd name="T78" fmla="*/ 16 w 3078"/>
                <a:gd name="T79" fmla="*/ 1 h 2882"/>
                <a:gd name="T80" fmla="*/ 16 w 3078"/>
                <a:gd name="T81" fmla="*/ 0 h 2882"/>
                <a:gd name="T82" fmla="*/ 17 w 3078"/>
                <a:gd name="T83" fmla="*/ 0 h 2882"/>
                <a:gd name="T84" fmla="*/ 18 w 3078"/>
                <a:gd name="T85" fmla="*/ 0 h 2882"/>
                <a:gd name="T86" fmla="*/ 18 w 3078"/>
                <a:gd name="T87" fmla="*/ 0 h 2882"/>
                <a:gd name="T88" fmla="*/ 19 w 3078"/>
                <a:gd name="T89" fmla="*/ 0 h 2882"/>
                <a:gd name="T90" fmla="*/ 19 w 3078"/>
                <a:gd name="T91" fmla="*/ 0 h 2882"/>
                <a:gd name="T92" fmla="*/ 19 w 3078"/>
                <a:gd name="T93" fmla="*/ 0 h 2882"/>
                <a:gd name="T94" fmla="*/ 19 w 3078"/>
                <a:gd name="T95" fmla="*/ 0 h 2882"/>
                <a:gd name="T96" fmla="*/ 19 w 3078"/>
                <a:gd name="T97" fmla="*/ 0 h 28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78"/>
                <a:gd name="T148" fmla="*/ 0 h 2882"/>
                <a:gd name="T149" fmla="*/ 3078 w 3078"/>
                <a:gd name="T150" fmla="*/ 2882 h 28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78" h="2882">
                  <a:moveTo>
                    <a:pt x="3018" y="31"/>
                  </a:moveTo>
                  <a:lnTo>
                    <a:pt x="3038" y="59"/>
                  </a:lnTo>
                  <a:lnTo>
                    <a:pt x="3038" y="235"/>
                  </a:lnTo>
                  <a:lnTo>
                    <a:pt x="3039" y="408"/>
                  </a:lnTo>
                  <a:lnTo>
                    <a:pt x="3040" y="581"/>
                  </a:lnTo>
                  <a:lnTo>
                    <a:pt x="3042" y="754"/>
                  </a:lnTo>
                  <a:lnTo>
                    <a:pt x="3045" y="925"/>
                  </a:lnTo>
                  <a:lnTo>
                    <a:pt x="3048" y="1096"/>
                  </a:lnTo>
                  <a:lnTo>
                    <a:pt x="3051" y="1267"/>
                  </a:lnTo>
                  <a:lnTo>
                    <a:pt x="3055" y="1437"/>
                  </a:lnTo>
                  <a:lnTo>
                    <a:pt x="3059" y="1609"/>
                  </a:lnTo>
                  <a:lnTo>
                    <a:pt x="3063" y="1779"/>
                  </a:lnTo>
                  <a:lnTo>
                    <a:pt x="3066" y="1951"/>
                  </a:lnTo>
                  <a:lnTo>
                    <a:pt x="3069" y="2123"/>
                  </a:lnTo>
                  <a:lnTo>
                    <a:pt x="3072" y="2295"/>
                  </a:lnTo>
                  <a:lnTo>
                    <a:pt x="3075" y="2469"/>
                  </a:lnTo>
                  <a:lnTo>
                    <a:pt x="3077" y="2643"/>
                  </a:lnTo>
                  <a:lnTo>
                    <a:pt x="3078" y="2819"/>
                  </a:lnTo>
                  <a:lnTo>
                    <a:pt x="3070" y="2831"/>
                  </a:lnTo>
                  <a:lnTo>
                    <a:pt x="3062" y="2842"/>
                  </a:lnTo>
                  <a:lnTo>
                    <a:pt x="3054" y="2851"/>
                  </a:lnTo>
                  <a:lnTo>
                    <a:pt x="3046" y="2858"/>
                  </a:lnTo>
                  <a:lnTo>
                    <a:pt x="3037" y="2865"/>
                  </a:lnTo>
                  <a:lnTo>
                    <a:pt x="3028" y="2870"/>
                  </a:lnTo>
                  <a:lnTo>
                    <a:pt x="3018" y="2874"/>
                  </a:lnTo>
                  <a:lnTo>
                    <a:pt x="3009" y="2877"/>
                  </a:lnTo>
                  <a:lnTo>
                    <a:pt x="2999" y="2880"/>
                  </a:lnTo>
                  <a:lnTo>
                    <a:pt x="2989" y="2881"/>
                  </a:lnTo>
                  <a:lnTo>
                    <a:pt x="2977" y="2882"/>
                  </a:lnTo>
                  <a:lnTo>
                    <a:pt x="2967" y="2882"/>
                  </a:lnTo>
                  <a:lnTo>
                    <a:pt x="2945" y="2880"/>
                  </a:lnTo>
                  <a:lnTo>
                    <a:pt x="2923" y="2876"/>
                  </a:lnTo>
                  <a:lnTo>
                    <a:pt x="2876" y="2865"/>
                  </a:lnTo>
                  <a:lnTo>
                    <a:pt x="2827" y="2855"/>
                  </a:lnTo>
                  <a:lnTo>
                    <a:pt x="2802" y="2852"/>
                  </a:lnTo>
                  <a:lnTo>
                    <a:pt x="2777" y="2850"/>
                  </a:lnTo>
                  <a:lnTo>
                    <a:pt x="2764" y="2850"/>
                  </a:lnTo>
                  <a:lnTo>
                    <a:pt x="2752" y="2851"/>
                  </a:lnTo>
                  <a:lnTo>
                    <a:pt x="2739" y="2853"/>
                  </a:lnTo>
                  <a:lnTo>
                    <a:pt x="2726" y="2855"/>
                  </a:lnTo>
                  <a:lnTo>
                    <a:pt x="2658" y="2852"/>
                  </a:lnTo>
                  <a:lnTo>
                    <a:pt x="2584" y="2850"/>
                  </a:lnTo>
                  <a:lnTo>
                    <a:pt x="2504" y="2849"/>
                  </a:lnTo>
                  <a:lnTo>
                    <a:pt x="2419" y="2848"/>
                  </a:lnTo>
                  <a:lnTo>
                    <a:pt x="2236" y="2846"/>
                  </a:lnTo>
                  <a:lnTo>
                    <a:pt x="2039" y="2847"/>
                  </a:lnTo>
                  <a:lnTo>
                    <a:pt x="1833" y="2848"/>
                  </a:lnTo>
                  <a:lnTo>
                    <a:pt x="1620" y="2849"/>
                  </a:lnTo>
                  <a:lnTo>
                    <a:pt x="1407" y="2851"/>
                  </a:lnTo>
                  <a:lnTo>
                    <a:pt x="1195" y="2853"/>
                  </a:lnTo>
                  <a:lnTo>
                    <a:pt x="991" y="2854"/>
                  </a:lnTo>
                  <a:lnTo>
                    <a:pt x="796" y="2854"/>
                  </a:lnTo>
                  <a:lnTo>
                    <a:pt x="705" y="2853"/>
                  </a:lnTo>
                  <a:lnTo>
                    <a:pt x="617" y="2852"/>
                  </a:lnTo>
                  <a:lnTo>
                    <a:pt x="534" y="2851"/>
                  </a:lnTo>
                  <a:lnTo>
                    <a:pt x="457" y="2849"/>
                  </a:lnTo>
                  <a:lnTo>
                    <a:pt x="385" y="2847"/>
                  </a:lnTo>
                  <a:lnTo>
                    <a:pt x="320" y="2844"/>
                  </a:lnTo>
                  <a:lnTo>
                    <a:pt x="261" y="2840"/>
                  </a:lnTo>
                  <a:lnTo>
                    <a:pt x="210" y="2836"/>
                  </a:lnTo>
                  <a:lnTo>
                    <a:pt x="167" y="2831"/>
                  </a:lnTo>
                  <a:lnTo>
                    <a:pt x="131" y="2825"/>
                  </a:lnTo>
                  <a:lnTo>
                    <a:pt x="105" y="2819"/>
                  </a:lnTo>
                  <a:lnTo>
                    <a:pt x="88" y="2811"/>
                  </a:lnTo>
                  <a:lnTo>
                    <a:pt x="94" y="2643"/>
                  </a:lnTo>
                  <a:lnTo>
                    <a:pt x="98" y="2475"/>
                  </a:lnTo>
                  <a:lnTo>
                    <a:pt x="99" y="2306"/>
                  </a:lnTo>
                  <a:lnTo>
                    <a:pt x="100" y="2137"/>
                  </a:lnTo>
                  <a:lnTo>
                    <a:pt x="98" y="1969"/>
                  </a:lnTo>
                  <a:lnTo>
                    <a:pt x="95" y="1799"/>
                  </a:lnTo>
                  <a:lnTo>
                    <a:pt x="90" y="1630"/>
                  </a:lnTo>
                  <a:lnTo>
                    <a:pt x="85" y="1462"/>
                  </a:lnTo>
                  <a:lnTo>
                    <a:pt x="77" y="1292"/>
                  </a:lnTo>
                  <a:lnTo>
                    <a:pt x="69" y="1124"/>
                  </a:lnTo>
                  <a:lnTo>
                    <a:pt x="60" y="955"/>
                  </a:lnTo>
                  <a:lnTo>
                    <a:pt x="50" y="788"/>
                  </a:lnTo>
                  <a:lnTo>
                    <a:pt x="38" y="621"/>
                  </a:lnTo>
                  <a:lnTo>
                    <a:pt x="25" y="454"/>
                  </a:lnTo>
                  <a:lnTo>
                    <a:pt x="13" y="288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1"/>
                  </a:lnTo>
                  <a:lnTo>
                    <a:pt x="6" y="78"/>
                  </a:lnTo>
                  <a:lnTo>
                    <a:pt x="11" y="67"/>
                  </a:lnTo>
                  <a:lnTo>
                    <a:pt x="16" y="57"/>
                  </a:lnTo>
                  <a:lnTo>
                    <a:pt x="23" y="49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9" y="32"/>
                  </a:lnTo>
                  <a:lnTo>
                    <a:pt x="58" y="29"/>
                  </a:lnTo>
                  <a:lnTo>
                    <a:pt x="69" y="26"/>
                  </a:lnTo>
                  <a:lnTo>
                    <a:pt x="80" y="25"/>
                  </a:lnTo>
                  <a:lnTo>
                    <a:pt x="92" y="24"/>
                  </a:lnTo>
                  <a:lnTo>
                    <a:pt x="104" y="25"/>
                  </a:lnTo>
                  <a:lnTo>
                    <a:pt x="117" y="25"/>
                  </a:lnTo>
                  <a:lnTo>
                    <a:pt x="130" y="27"/>
                  </a:lnTo>
                  <a:lnTo>
                    <a:pt x="186" y="36"/>
                  </a:lnTo>
                  <a:lnTo>
                    <a:pt x="242" y="46"/>
                  </a:lnTo>
                  <a:lnTo>
                    <a:pt x="269" y="50"/>
                  </a:lnTo>
                  <a:lnTo>
                    <a:pt x="296" y="52"/>
                  </a:lnTo>
                  <a:lnTo>
                    <a:pt x="309" y="52"/>
                  </a:lnTo>
                  <a:lnTo>
                    <a:pt x="322" y="51"/>
                  </a:lnTo>
                  <a:lnTo>
                    <a:pt x="333" y="50"/>
                  </a:lnTo>
                  <a:lnTo>
                    <a:pt x="344" y="47"/>
                  </a:lnTo>
                  <a:lnTo>
                    <a:pt x="479" y="51"/>
                  </a:lnTo>
                  <a:lnTo>
                    <a:pt x="612" y="55"/>
                  </a:lnTo>
                  <a:lnTo>
                    <a:pt x="744" y="59"/>
                  </a:lnTo>
                  <a:lnTo>
                    <a:pt x="875" y="63"/>
                  </a:lnTo>
                  <a:lnTo>
                    <a:pt x="1005" y="67"/>
                  </a:lnTo>
                  <a:lnTo>
                    <a:pt x="1134" y="71"/>
                  </a:lnTo>
                  <a:lnTo>
                    <a:pt x="1263" y="74"/>
                  </a:lnTo>
                  <a:lnTo>
                    <a:pt x="1392" y="77"/>
                  </a:lnTo>
                  <a:lnTo>
                    <a:pt x="1521" y="80"/>
                  </a:lnTo>
                  <a:lnTo>
                    <a:pt x="1650" y="82"/>
                  </a:lnTo>
                  <a:lnTo>
                    <a:pt x="1779" y="83"/>
                  </a:lnTo>
                  <a:lnTo>
                    <a:pt x="1907" y="83"/>
                  </a:lnTo>
                  <a:lnTo>
                    <a:pt x="2038" y="83"/>
                  </a:lnTo>
                  <a:lnTo>
                    <a:pt x="2168" y="81"/>
                  </a:lnTo>
                  <a:lnTo>
                    <a:pt x="2300" y="79"/>
                  </a:lnTo>
                  <a:lnTo>
                    <a:pt x="2433" y="75"/>
                  </a:lnTo>
                  <a:lnTo>
                    <a:pt x="2463" y="69"/>
                  </a:lnTo>
                  <a:lnTo>
                    <a:pt x="2492" y="65"/>
                  </a:lnTo>
                  <a:lnTo>
                    <a:pt x="2521" y="61"/>
                  </a:lnTo>
                  <a:lnTo>
                    <a:pt x="2551" y="58"/>
                  </a:lnTo>
                  <a:lnTo>
                    <a:pt x="2611" y="53"/>
                  </a:lnTo>
                  <a:lnTo>
                    <a:pt x="2671" y="48"/>
                  </a:lnTo>
                  <a:lnTo>
                    <a:pt x="2701" y="45"/>
                  </a:lnTo>
                  <a:lnTo>
                    <a:pt x="2732" y="42"/>
                  </a:lnTo>
                  <a:lnTo>
                    <a:pt x="2762" y="38"/>
                  </a:lnTo>
                  <a:lnTo>
                    <a:pt x="2791" y="34"/>
                  </a:lnTo>
                  <a:lnTo>
                    <a:pt x="2820" y="28"/>
                  </a:lnTo>
                  <a:lnTo>
                    <a:pt x="2849" y="21"/>
                  </a:lnTo>
                  <a:lnTo>
                    <a:pt x="2878" y="13"/>
                  </a:lnTo>
                  <a:lnTo>
                    <a:pt x="2906" y="3"/>
                  </a:lnTo>
                  <a:lnTo>
                    <a:pt x="2916" y="1"/>
                  </a:lnTo>
                  <a:lnTo>
                    <a:pt x="2925" y="0"/>
                  </a:lnTo>
                  <a:lnTo>
                    <a:pt x="2933" y="0"/>
                  </a:lnTo>
                  <a:lnTo>
                    <a:pt x="2940" y="2"/>
                  </a:lnTo>
                  <a:lnTo>
                    <a:pt x="2947" y="4"/>
                  </a:lnTo>
                  <a:lnTo>
                    <a:pt x="2953" y="6"/>
                  </a:lnTo>
                  <a:lnTo>
                    <a:pt x="2959" y="9"/>
                  </a:lnTo>
                  <a:lnTo>
                    <a:pt x="2965" y="13"/>
                  </a:lnTo>
                  <a:lnTo>
                    <a:pt x="2976" y="20"/>
                  </a:lnTo>
                  <a:lnTo>
                    <a:pt x="2989" y="26"/>
                  </a:lnTo>
                  <a:lnTo>
                    <a:pt x="2995" y="29"/>
                  </a:lnTo>
                  <a:lnTo>
                    <a:pt x="3002" y="30"/>
                  </a:lnTo>
                  <a:lnTo>
                    <a:pt x="3010" y="31"/>
                  </a:lnTo>
                  <a:lnTo>
                    <a:pt x="3018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Freeform 138">
              <a:extLst>
                <a:ext uri="{FF2B5EF4-FFF2-40B4-BE49-F238E27FC236}">
                  <a16:creationId xmlns:a16="http://schemas.microsoft.com/office/drawing/2014/main" id="{ACE3414E-3156-4225-B5F7-C0EA68B59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3116"/>
              <a:ext cx="534" cy="481"/>
            </a:xfrm>
            <a:custGeom>
              <a:avLst/>
              <a:gdLst>
                <a:gd name="T0" fmla="*/ 9 w 2879"/>
                <a:gd name="T1" fmla="*/ 0 h 2596"/>
                <a:gd name="T2" fmla="*/ 10 w 2879"/>
                <a:gd name="T3" fmla="*/ 0 h 2596"/>
                <a:gd name="T4" fmla="*/ 11 w 2879"/>
                <a:gd name="T5" fmla="*/ 0 h 2596"/>
                <a:gd name="T6" fmla="*/ 12 w 2879"/>
                <a:gd name="T7" fmla="*/ 0 h 2596"/>
                <a:gd name="T8" fmla="*/ 14 w 2879"/>
                <a:gd name="T9" fmla="*/ 0 h 2596"/>
                <a:gd name="T10" fmla="*/ 15 w 2879"/>
                <a:gd name="T11" fmla="*/ 0 h 2596"/>
                <a:gd name="T12" fmla="*/ 16 w 2879"/>
                <a:gd name="T13" fmla="*/ 0 h 2596"/>
                <a:gd name="T14" fmla="*/ 18 w 2879"/>
                <a:gd name="T15" fmla="*/ 0 h 2596"/>
                <a:gd name="T16" fmla="*/ 18 w 2879"/>
                <a:gd name="T17" fmla="*/ 1 h 2596"/>
                <a:gd name="T18" fmla="*/ 18 w 2879"/>
                <a:gd name="T19" fmla="*/ 3 h 2596"/>
                <a:gd name="T20" fmla="*/ 18 w 2879"/>
                <a:gd name="T21" fmla="*/ 5 h 2596"/>
                <a:gd name="T22" fmla="*/ 18 w 2879"/>
                <a:gd name="T23" fmla="*/ 7 h 2596"/>
                <a:gd name="T24" fmla="*/ 18 w 2879"/>
                <a:gd name="T25" fmla="*/ 9 h 2596"/>
                <a:gd name="T26" fmla="*/ 18 w 2879"/>
                <a:gd name="T27" fmla="*/ 11 h 2596"/>
                <a:gd name="T28" fmla="*/ 18 w 2879"/>
                <a:gd name="T29" fmla="*/ 13 h 2596"/>
                <a:gd name="T30" fmla="*/ 18 w 2879"/>
                <a:gd name="T31" fmla="*/ 16 h 2596"/>
                <a:gd name="T32" fmla="*/ 17 w 2879"/>
                <a:gd name="T33" fmla="*/ 16 h 2596"/>
                <a:gd name="T34" fmla="*/ 16 w 2879"/>
                <a:gd name="T35" fmla="*/ 16 h 2596"/>
                <a:gd name="T36" fmla="*/ 14 w 2879"/>
                <a:gd name="T37" fmla="*/ 16 h 2596"/>
                <a:gd name="T38" fmla="*/ 12 w 2879"/>
                <a:gd name="T39" fmla="*/ 16 h 2596"/>
                <a:gd name="T40" fmla="*/ 10 w 2879"/>
                <a:gd name="T41" fmla="*/ 16 h 2596"/>
                <a:gd name="T42" fmla="*/ 9 w 2879"/>
                <a:gd name="T43" fmla="*/ 16 h 2596"/>
                <a:gd name="T44" fmla="*/ 7 w 2879"/>
                <a:gd name="T45" fmla="*/ 16 h 2596"/>
                <a:gd name="T46" fmla="*/ 5 w 2879"/>
                <a:gd name="T47" fmla="*/ 16 h 2596"/>
                <a:gd name="T48" fmla="*/ 4 w 2879"/>
                <a:gd name="T49" fmla="*/ 16 h 2596"/>
                <a:gd name="T50" fmla="*/ 3 w 2879"/>
                <a:gd name="T51" fmla="*/ 16 h 2596"/>
                <a:gd name="T52" fmla="*/ 3 w 2879"/>
                <a:gd name="T53" fmla="*/ 16 h 2596"/>
                <a:gd name="T54" fmla="*/ 2 w 2879"/>
                <a:gd name="T55" fmla="*/ 16 h 2596"/>
                <a:gd name="T56" fmla="*/ 1 w 2879"/>
                <a:gd name="T57" fmla="*/ 16 h 2596"/>
                <a:gd name="T58" fmla="*/ 1 w 2879"/>
                <a:gd name="T59" fmla="*/ 15 h 2596"/>
                <a:gd name="T60" fmla="*/ 1 w 2879"/>
                <a:gd name="T61" fmla="*/ 13 h 2596"/>
                <a:gd name="T62" fmla="*/ 1 w 2879"/>
                <a:gd name="T63" fmla="*/ 11 h 2596"/>
                <a:gd name="T64" fmla="*/ 1 w 2879"/>
                <a:gd name="T65" fmla="*/ 9 h 2596"/>
                <a:gd name="T66" fmla="*/ 1 w 2879"/>
                <a:gd name="T67" fmla="*/ 7 h 2596"/>
                <a:gd name="T68" fmla="*/ 0 w 2879"/>
                <a:gd name="T69" fmla="*/ 5 h 2596"/>
                <a:gd name="T70" fmla="*/ 0 w 2879"/>
                <a:gd name="T71" fmla="*/ 3 h 2596"/>
                <a:gd name="T72" fmla="*/ 0 w 2879"/>
                <a:gd name="T73" fmla="*/ 1 h 2596"/>
                <a:gd name="T74" fmla="*/ 1 w 2879"/>
                <a:gd name="T75" fmla="*/ 0 h 2596"/>
                <a:gd name="T76" fmla="*/ 1 w 2879"/>
                <a:gd name="T77" fmla="*/ 0 h 2596"/>
                <a:gd name="T78" fmla="*/ 2 w 2879"/>
                <a:gd name="T79" fmla="*/ 0 h 2596"/>
                <a:gd name="T80" fmla="*/ 4 w 2879"/>
                <a:gd name="T81" fmla="*/ 0 h 2596"/>
                <a:gd name="T82" fmla="*/ 4 w 2879"/>
                <a:gd name="T83" fmla="*/ 0 h 2596"/>
                <a:gd name="T84" fmla="*/ 5 w 2879"/>
                <a:gd name="T85" fmla="*/ 0 h 2596"/>
                <a:gd name="T86" fmla="*/ 6 w 2879"/>
                <a:gd name="T87" fmla="*/ 0 h 2596"/>
                <a:gd name="T88" fmla="*/ 7 w 2879"/>
                <a:gd name="T89" fmla="*/ 0 h 25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79"/>
                <a:gd name="T136" fmla="*/ 0 h 2596"/>
                <a:gd name="T137" fmla="*/ 2879 w 2879"/>
                <a:gd name="T138" fmla="*/ 2596 h 25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79" h="2596">
                  <a:moveTo>
                    <a:pt x="1241" y="57"/>
                  </a:moveTo>
                  <a:lnTo>
                    <a:pt x="1340" y="56"/>
                  </a:lnTo>
                  <a:lnTo>
                    <a:pt x="1439" y="55"/>
                  </a:lnTo>
                  <a:lnTo>
                    <a:pt x="1538" y="53"/>
                  </a:lnTo>
                  <a:lnTo>
                    <a:pt x="1638" y="52"/>
                  </a:lnTo>
                  <a:lnTo>
                    <a:pt x="1738" y="50"/>
                  </a:lnTo>
                  <a:lnTo>
                    <a:pt x="1839" y="48"/>
                  </a:lnTo>
                  <a:lnTo>
                    <a:pt x="1939" y="45"/>
                  </a:lnTo>
                  <a:lnTo>
                    <a:pt x="2041" y="42"/>
                  </a:lnTo>
                  <a:lnTo>
                    <a:pt x="2142" y="38"/>
                  </a:lnTo>
                  <a:lnTo>
                    <a:pt x="2244" y="35"/>
                  </a:lnTo>
                  <a:lnTo>
                    <a:pt x="2344" y="32"/>
                  </a:lnTo>
                  <a:lnTo>
                    <a:pt x="2446" y="28"/>
                  </a:lnTo>
                  <a:lnTo>
                    <a:pt x="2547" y="25"/>
                  </a:lnTo>
                  <a:lnTo>
                    <a:pt x="2649" y="21"/>
                  </a:lnTo>
                  <a:lnTo>
                    <a:pt x="2749" y="16"/>
                  </a:lnTo>
                  <a:lnTo>
                    <a:pt x="2850" y="12"/>
                  </a:lnTo>
                  <a:lnTo>
                    <a:pt x="2847" y="170"/>
                  </a:lnTo>
                  <a:lnTo>
                    <a:pt x="2846" y="328"/>
                  </a:lnTo>
                  <a:lnTo>
                    <a:pt x="2846" y="487"/>
                  </a:lnTo>
                  <a:lnTo>
                    <a:pt x="2847" y="647"/>
                  </a:lnTo>
                  <a:lnTo>
                    <a:pt x="2850" y="808"/>
                  </a:lnTo>
                  <a:lnTo>
                    <a:pt x="2853" y="970"/>
                  </a:lnTo>
                  <a:lnTo>
                    <a:pt x="2857" y="1132"/>
                  </a:lnTo>
                  <a:lnTo>
                    <a:pt x="2861" y="1295"/>
                  </a:lnTo>
                  <a:lnTo>
                    <a:pt x="2865" y="1458"/>
                  </a:lnTo>
                  <a:lnTo>
                    <a:pt x="2869" y="1621"/>
                  </a:lnTo>
                  <a:lnTo>
                    <a:pt x="2872" y="1785"/>
                  </a:lnTo>
                  <a:lnTo>
                    <a:pt x="2876" y="1948"/>
                  </a:lnTo>
                  <a:lnTo>
                    <a:pt x="2878" y="2110"/>
                  </a:lnTo>
                  <a:lnTo>
                    <a:pt x="2879" y="2273"/>
                  </a:lnTo>
                  <a:lnTo>
                    <a:pt x="2879" y="2435"/>
                  </a:lnTo>
                  <a:lnTo>
                    <a:pt x="2878" y="2596"/>
                  </a:lnTo>
                  <a:lnTo>
                    <a:pt x="2733" y="2587"/>
                  </a:lnTo>
                  <a:lnTo>
                    <a:pt x="2589" y="2579"/>
                  </a:lnTo>
                  <a:lnTo>
                    <a:pt x="2447" y="2573"/>
                  </a:lnTo>
                  <a:lnTo>
                    <a:pt x="2306" y="2568"/>
                  </a:lnTo>
                  <a:lnTo>
                    <a:pt x="2166" y="2564"/>
                  </a:lnTo>
                  <a:lnTo>
                    <a:pt x="2026" y="2561"/>
                  </a:lnTo>
                  <a:lnTo>
                    <a:pt x="1887" y="2559"/>
                  </a:lnTo>
                  <a:lnTo>
                    <a:pt x="1748" y="2559"/>
                  </a:lnTo>
                  <a:lnTo>
                    <a:pt x="1609" y="2559"/>
                  </a:lnTo>
                  <a:lnTo>
                    <a:pt x="1470" y="2561"/>
                  </a:lnTo>
                  <a:lnTo>
                    <a:pt x="1330" y="2563"/>
                  </a:lnTo>
                  <a:lnTo>
                    <a:pt x="1190" y="2567"/>
                  </a:lnTo>
                  <a:lnTo>
                    <a:pt x="1049" y="2571"/>
                  </a:lnTo>
                  <a:lnTo>
                    <a:pt x="908" y="2576"/>
                  </a:lnTo>
                  <a:lnTo>
                    <a:pt x="765" y="2581"/>
                  </a:lnTo>
                  <a:lnTo>
                    <a:pt x="621" y="2588"/>
                  </a:lnTo>
                  <a:lnTo>
                    <a:pt x="588" y="2588"/>
                  </a:lnTo>
                  <a:lnTo>
                    <a:pt x="555" y="2588"/>
                  </a:lnTo>
                  <a:lnTo>
                    <a:pt x="522" y="2587"/>
                  </a:lnTo>
                  <a:lnTo>
                    <a:pt x="489" y="2585"/>
                  </a:lnTo>
                  <a:lnTo>
                    <a:pt x="421" y="2580"/>
                  </a:lnTo>
                  <a:lnTo>
                    <a:pt x="353" y="2574"/>
                  </a:lnTo>
                  <a:lnTo>
                    <a:pt x="285" y="2566"/>
                  </a:lnTo>
                  <a:lnTo>
                    <a:pt x="218" y="2556"/>
                  </a:lnTo>
                  <a:lnTo>
                    <a:pt x="152" y="2546"/>
                  </a:lnTo>
                  <a:lnTo>
                    <a:pt x="88" y="2536"/>
                  </a:lnTo>
                  <a:lnTo>
                    <a:pt x="92" y="2372"/>
                  </a:lnTo>
                  <a:lnTo>
                    <a:pt x="95" y="2210"/>
                  </a:lnTo>
                  <a:lnTo>
                    <a:pt x="96" y="2049"/>
                  </a:lnTo>
                  <a:lnTo>
                    <a:pt x="96" y="1890"/>
                  </a:lnTo>
                  <a:lnTo>
                    <a:pt x="95" y="1730"/>
                  </a:lnTo>
                  <a:lnTo>
                    <a:pt x="92" y="1572"/>
                  </a:lnTo>
                  <a:lnTo>
                    <a:pt x="88" y="1415"/>
                  </a:lnTo>
                  <a:lnTo>
                    <a:pt x="83" y="1257"/>
                  </a:lnTo>
                  <a:lnTo>
                    <a:pt x="77" y="1101"/>
                  </a:lnTo>
                  <a:lnTo>
                    <a:pt x="70" y="945"/>
                  </a:lnTo>
                  <a:lnTo>
                    <a:pt x="60" y="788"/>
                  </a:lnTo>
                  <a:lnTo>
                    <a:pt x="51" y="631"/>
                  </a:lnTo>
                  <a:lnTo>
                    <a:pt x="40" y="474"/>
                  </a:lnTo>
                  <a:lnTo>
                    <a:pt x="28" y="317"/>
                  </a:lnTo>
                  <a:lnTo>
                    <a:pt x="14" y="159"/>
                  </a:lnTo>
                  <a:lnTo>
                    <a:pt x="0" y="0"/>
                  </a:lnTo>
                  <a:lnTo>
                    <a:pt x="77" y="9"/>
                  </a:lnTo>
                  <a:lnTo>
                    <a:pt x="154" y="16"/>
                  </a:lnTo>
                  <a:lnTo>
                    <a:pt x="231" y="21"/>
                  </a:lnTo>
                  <a:lnTo>
                    <a:pt x="308" y="26"/>
                  </a:lnTo>
                  <a:lnTo>
                    <a:pt x="387" y="29"/>
                  </a:lnTo>
                  <a:lnTo>
                    <a:pt x="464" y="31"/>
                  </a:lnTo>
                  <a:lnTo>
                    <a:pt x="542" y="33"/>
                  </a:lnTo>
                  <a:lnTo>
                    <a:pt x="621" y="34"/>
                  </a:lnTo>
                  <a:lnTo>
                    <a:pt x="698" y="35"/>
                  </a:lnTo>
                  <a:lnTo>
                    <a:pt x="777" y="36"/>
                  </a:lnTo>
                  <a:lnTo>
                    <a:pt x="854" y="37"/>
                  </a:lnTo>
                  <a:lnTo>
                    <a:pt x="932" y="40"/>
                  </a:lnTo>
                  <a:lnTo>
                    <a:pt x="1010" y="43"/>
                  </a:lnTo>
                  <a:lnTo>
                    <a:pt x="1087" y="46"/>
                  </a:lnTo>
                  <a:lnTo>
                    <a:pt x="1164" y="51"/>
                  </a:lnTo>
                  <a:lnTo>
                    <a:pt x="1241" y="57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0" name="Freeform 139">
              <a:extLst>
                <a:ext uri="{FF2B5EF4-FFF2-40B4-BE49-F238E27FC236}">
                  <a16:creationId xmlns:a16="http://schemas.microsoft.com/office/drawing/2014/main" id="{4331B0F9-DC2E-4AC6-93FC-E1F4A11F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561"/>
              <a:ext cx="337" cy="418"/>
            </a:xfrm>
            <a:custGeom>
              <a:avLst/>
              <a:gdLst>
                <a:gd name="T0" fmla="*/ 12 w 1812"/>
                <a:gd name="T1" fmla="*/ 6 h 2255"/>
                <a:gd name="T2" fmla="*/ 12 w 1812"/>
                <a:gd name="T3" fmla="*/ 6 h 2255"/>
                <a:gd name="T4" fmla="*/ 12 w 1812"/>
                <a:gd name="T5" fmla="*/ 6 h 2255"/>
                <a:gd name="T6" fmla="*/ 11 w 1812"/>
                <a:gd name="T7" fmla="*/ 6 h 2255"/>
                <a:gd name="T8" fmla="*/ 11 w 1812"/>
                <a:gd name="T9" fmla="*/ 4 h 2255"/>
                <a:gd name="T10" fmla="*/ 11 w 1812"/>
                <a:gd name="T11" fmla="*/ 3 h 2255"/>
                <a:gd name="T12" fmla="*/ 11 w 1812"/>
                <a:gd name="T13" fmla="*/ 1 h 2255"/>
                <a:gd name="T14" fmla="*/ 11 w 1812"/>
                <a:gd name="T15" fmla="*/ 1 h 2255"/>
                <a:gd name="T16" fmla="*/ 11 w 1812"/>
                <a:gd name="T17" fmla="*/ 1 h 2255"/>
                <a:gd name="T18" fmla="*/ 11 w 1812"/>
                <a:gd name="T19" fmla="*/ 2 h 2255"/>
                <a:gd name="T20" fmla="*/ 11 w 1812"/>
                <a:gd name="T21" fmla="*/ 4 h 2255"/>
                <a:gd name="T22" fmla="*/ 11 w 1812"/>
                <a:gd name="T23" fmla="*/ 5 h 2255"/>
                <a:gd name="T24" fmla="*/ 11 w 1812"/>
                <a:gd name="T25" fmla="*/ 7 h 2255"/>
                <a:gd name="T26" fmla="*/ 11 w 1812"/>
                <a:gd name="T27" fmla="*/ 6 h 2255"/>
                <a:gd name="T28" fmla="*/ 10 w 1812"/>
                <a:gd name="T29" fmla="*/ 4 h 2255"/>
                <a:gd name="T30" fmla="*/ 10 w 1812"/>
                <a:gd name="T31" fmla="*/ 4 h 2255"/>
                <a:gd name="T32" fmla="*/ 10 w 1812"/>
                <a:gd name="T33" fmla="*/ 3 h 2255"/>
                <a:gd name="T34" fmla="*/ 10 w 1812"/>
                <a:gd name="T35" fmla="*/ 3 h 2255"/>
                <a:gd name="T36" fmla="*/ 10 w 1812"/>
                <a:gd name="T37" fmla="*/ 5 h 2255"/>
                <a:gd name="T38" fmla="*/ 10 w 1812"/>
                <a:gd name="T39" fmla="*/ 8 h 2255"/>
                <a:gd name="T40" fmla="*/ 10 w 1812"/>
                <a:gd name="T41" fmla="*/ 8 h 2255"/>
                <a:gd name="T42" fmla="*/ 10 w 1812"/>
                <a:gd name="T43" fmla="*/ 8 h 2255"/>
                <a:gd name="T44" fmla="*/ 10 w 1812"/>
                <a:gd name="T45" fmla="*/ 7 h 2255"/>
                <a:gd name="T46" fmla="*/ 9 w 1812"/>
                <a:gd name="T47" fmla="*/ 6 h 2255"/>
                <a:gd name="T48" fmla="*/ 9 w 1812"/>
                <a:gd name="T49" fmla="*/ 6 h 2255"/>
                <a:gd name="T50" fmla="*/ 9 w 1812"/>
                <a:gd name="T51" fmla="*/ 6 h 2255"/>
                <a:gd name="T52" fmla="*/ 9 w 1812"/>
                <a:gd name="T53" fmla="*/ 6 h 2255"/>
                <a:gd name="T54" fmla="*/ 9 w 1812"/>
                <a:gd name="T55" fmla="*/ 8 h 2255"/>
                <a:gd name="T56" fmla="*/ 9 w 1812"/>
                <a:gd name="T57" fmla="*/ 8 h 2255"/>
                <a:gd name="T58" fmla="*/ 9 w 1812"/>
                <a:gd name="T59" fmla="*/ 6 h 2255"/>
                <a:gd name="T60" fmla="*/ 8 w 1812"/>
                <a:gd name="T61" fmla="*/ 8 h 2255"/>
                <a:gd name="T62" fmla="*/ 8 w 1812"/>
                <a:gd name="T63" fmla="*/ 9 h 2255"/>
                <a:gd name="T64" fmla="*/ 8 w 1812"/>
                <a:gd name="T65" fmla="*/ 9 h 2255"/>
                <a:gd name="T66" fmla="*/ 8 w 1812"/>
                <a:gd name="T67" fmla="*/ 9 h 2255"/>
                <a:gd name="T68" fmla="*/ 8 w 1812"/>
                <a:gd name="T69" fmla="*/ 8 h 2255"/>
                <a:gd name="T70" fmla="*/ 8 w 1812"/>
                <a:gd name="T71" fmla="*/ 8 h 2255"/>
                <a:gd name="T72" fmla="*/ 8 w 1812"/>
                <a:gd name="T73" fmla="*/ 8 h 2255"/>
                <a:gd name="T74" fmla="*/ 8 w 1812"/>
                <a:gd name="T75" fmla="*/ 9 h 2255"/>
                <a:gd name="T76" fmla="*/ 8 w 1812"/>
                <a:gd name="T77" fmla="*/ 9 h 2255"/>
                <a:gd name="T78" fmla="*/ 7 w 1812"/>
                <a:gd name="T79" fmla="*/ 10 h 2255"/>
                <a:gd name="T80" fmla="*/ 7 w 1812"/>
                <a:gd name="T81" fmla="*/ 10 h 2255"/>
                <a:gd name="T82" fmla="*/ 5 w 1812"/>
                <a:gd name="T83" fmla="*/ 11 h 2255"/>
                <a:gd name="T84" fmla="*/ 3 w 1812"/>
                <a:gd name="T85" fmla="*/ 13 h 2255"/>
                <a:gd name="T86" fmla="*/ 2 w 1812"/>
                <a:gd name="T87" fmla="*/ 14 h 2255"/>
                <a:gd name="T88" fmla="*/ 1 w 1812"/>
                <a:gd name="T89" fmla="*/ 14 h 2255"/>
                <a:gd name="T90" fmla="*/ 0 w 1812"/>
                <a:gd name="T91" fmla="*/ 13 h 2255"/>
                <a:gd name="T92" fmla="*/ 0 w 1812"/>
                <a:gd name="T93" fmla="*/ 11 h 2255"/>
                <a:gd name="T94" fmla="*/ 0 w 1812"/>
                <a:gd name="T95" fmla="*/ 9 h 2255"/>
                <a:gd name="T96" fmla="*/ 0 w 1812"/>
                <a:gd name="T97" fmla="*/ 7 h 2255"/>
                <a:gd name="T98" fmla="*/ 1 w 1812"/>
                <a:gd name="T99" fmla="*/ 7 h 2255"/>
                <a:gd name="T100" fmla="*/ 3 w 1812"/>
                <a:gd name="T101" fmla="*/ 6 h 2255"/>
                <a:gd name="T102" fmla="*/ 5 w 1812"/>
                <a:gd name="T103" fmla="*/ 4 h 2255"/>
                <a:gd name="T104" fmla="*/ 7 w 1812"/>
                <a:gd name="T105" fmla="*/ 3 h 2255"/>
                <a:gd name="T106" fmla="*/ 9 w 1812"/>
                <a:gd name="T107" fmla="*/ 2 h 2255"/>
                <a:gd name="T108" fmla="*/ 10 w 1812"/>
                <a:gd name="T109" fmla="*/ 1 h 2255"/>
                <a:gd name="T110" fmla="*/ 10 w 1812"/>
                <a:gd name="T111" fmla="*/ 1 h 2255"/>
                <a:gd name="T112" fmla="*/ 11 w 1812"/>
                <a:gd name="T113" fmla="*/ 0 h 2255"/>
                <a:gd name="T114" fmla="*/ 12 w 1812"/>
                <a:gd name="T115" fmla="*/ 5 h 22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12"/>
                <a:gd name="T175" fmla="*/ 0 h 2255"/>
                <a:gd name="T176" fmla="*/ 1812 w 1812"/>
                <a:gd name="T177" fmla="*/ 2255 h 22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12" h="2255">
                  <a:moveTo>
                    <a:pt x="1797" y="845"/>
                  </a:moveTo>
                  <a:lnTo>
                    <a:pt x="1800" y="854"/>
                  </a:lnTo>
                  <a:lnTo>
                    <a:pt x="1803" y="864"/>
                  </a:lnTo>
                  <a:lnTo>
                    <a:pt x="1806" y="875"/>
                  </a:lnTo>
                  <a:lnTo>
                    <a:pt x="1808" y="886"/>
                  </a:lnTo>
                  <a:lnTo>
                    <a:pt x="1811" y="911"/>
                  </a:lnTo>
                  <a:lnTo>
                    <a:pt x="1812" y="937"/>
                  </a:lnTo>
                  <a:lnTo>
                    <a:pt x="1811" y="964"/>
                  </a:lnTo>
                  <a:lnTo>
                    <a:pt x="1808" y="988"/>
                  </a:lnTo>
                  <a:lnTo>
                    <a:pt x="1806" y="1000"/>
                  </a:lnTo>
                  <a:lnTo>
                    <a:pt x="1803" y="1010"/>
                  </a:lnTo>
                  <a:lnTo>
                    <a:pt x="1800" y="1020"/>
                  </a:lnTo>
                  <a:lnTo>
                    <a:pt x="1797" y="1029"/>
                  </a:lnTo>
                  <a:lnTo>
                    <a:pt x="1787" y="973"/>
                  </a:lnTo>
                  <a:lnTo>
                    <a:pt x="1779" y="916"/>
                  </a:lnTo>
                  <a:lnTo>
                    <a:pt x="1773" y="861"/>
                  </a:lnTo>
                  <a:lnTo>
                    <a:pt x="1767" y="806"/>
                  </a:lnTo>
                  <a:lnTo>
                    <a:pt x="1763" y="752"/>
                  </a:lnTo>
                  <a:lnTo>
                    <a:pt x="1760" y="697"/>
                  </a:lnTo>
                  <a:lnTo>
                    <a:pt x="1757" y="644"/>
                  </a:lnTo>
                  <a:lnTo>
                    <a:pt x="1754" y="591"/>
                  </a:lnTo>
                  <a:lnTo>
                    <a:pt x="1751" y="537"/>
                  </a:lnTo>
                  <a:lnTo>
                    <a:pt x="1749" y="485"/>
                  </a:lnTo>
                  <a:lnTo>
                    <a:pt x="1745" y="431"/>
                  </a:lnTo>
                  <a:lnTo>
                    <a:pt x="1742" y="378"/>
                  </a:lnTo>
                  <a:lnTo>
                    <a:pt x="1737" y="324"/>
                  </a:lnTo>
                  <a:lnTo>
                    <a:pt x="1732" y="272"/>
                  </a:lnTo>
                  <a:lnTo>
                    <a:pt x="1725" y="217"/>
                  </a:lnTo>
                  <a:lnTo>
                    <a:pt x="1716" y="164"/>
                  </a:lnTo>
                  <a:lnTo>
                    <a:pt x="1705" y="172"/>
                  </a:lnTo>
                  <a:lnTo>
                    <a:pt x="1691" y="179"/>
                  </a:lnTo>
                  <a:lnTo>
                    <a:pt x="1684" y="184"/>
                  </a:lnTo>
                  <a:lnTo>
                    <a:pt x="1678" y="189"/>
                  </a:lnTo>
                  <a:lnTo>
                    <a:pt x="1675" y="192"/>
                  </a:lnTo>
                  <a:lnTo>
                    <a:pt x="1672" y="196"/>
                  </a:lnTo>
                  <a:lnTo>
                    <a:pt x="1670" y="199"/>
                  </a:lnTo>
                  <a:lnTo>
                    <a:pt x="1668" y="204"/>
                  </a:lnTo>
                  <a:lnTo>
                    <a:pt x="1668" y="257"/>
                  </a:lnTo>
                  <a:lnTo>
                    <a:pt x="1668" y="311"/>
                  </a:lnTo>
                  <a:lnTo>
                    <a:pt x="1668" y="366"/>
                  </a:lnTo>
                  <a:lnTo>
                    <a:pt x="1668" y="421"/>
                  </a:lnTo>
                  <a:lnTo>
                    <a:pt x="1668" y="478"/>
                  </a:lnTo>
                  <a:lnTo>
                    <a:pt x="1668" y="534"/>
                  </a:lnTo>
                  <a:lnTo>
                    <a:pt x="1669" y="591"/>
                  </a:lnTo>
                  <a:lnTo>
                    <a:pt x="1670" y="647"/>
                  </a:lnTo>
                  <a:lnTo>
                    <a:pt x="1672" y="704"/>
                  </a:lnTo>
                  <a:lnTo>
                    <a:pt x="1675" y="761"/>
                  </a:lnTo>
                  <a:lnTo>
                    <a:pt x="1678" y="817"/>
                  </a:lnTo>
                  <a:lnTo>
                    <a:pt x="1682" y="874"/>
                  </a:lnTo>
                  <a:lnTo>
                    <a:pt x="1687" y="929"/>
                  </a:lnTo>
                  <a:lnTo>
                    <a:pt x="1693" y="985"/>
                  </a:lnTo>
                  <a:lnTo>
                    <a:pt x="1700" y="1039"/>
                  </a:lnTo>
                  <a:lnTo>
                    <a:pt x="1708" y="1094"/>
                  </a:lnTo>
                  <a:lnTo>
                    <a:pt x="1645" y="1137"/>
                  </a:lnTo>
                  <a:lnTo>
                    <a:pt x="1640" y="1056"/>
                  </a:lnTo>
                  <a:lnTo>
                    <a:pt x="1636" y="972"/>
                  </a:lnTo>
                  <a:lnTo>
                    <a:pt x="1632" y="886"/>
                  </a:lnTo>
                  <a:lnTo>
                    <a:pt x="1628" y="800"/>
                  </a:lnTo>
                  <a:lnTo>
                    <a:pt x="1626" y="757"/>
                  </a:lnTo>
                  <a:lnTo>
                    <a:pt x="1622" y="714"/>
                  </a:lnTo>
                  <a:lnTo>
                    <a:pt x="1619" y="671"/>
                  </a:lnTo>
                  <a:lnTo>
                    <a:pt x="1614" y="629"/>
                  </a:lnTo>
                  <a:lnTo>
                    <a:pt x="1608" y="587"/>
                  </a:lnTo>
                  <a:lnTo>
                    <a:pt x="1602" y="547"/>
                  </a:lnTo>
                  <a:lnTo>
                    <a:pt x="1594" y="507"/>
                  </a:lnTo>
                  <a:lnTo>
                    <a:pt x="1584" y="469"/>
                  </a:lnTo>
                  <a:lnTo>
                    <a:pt x="1577" y="468"/>
                  </a:lnTo>
                  <a:lnTo>
                    <a:pt x="1571" y="470"/>
                  </a:lnTo>
                  <a:lnTo>
                    <a:pt x="1566" y="473"/>
                  </a:lnTo>
                  <a:lnTo>
                    <a:pt x="1561" y="476"/>
                  </a:lnTo>
                  <a:lnTo>
                    <a:pt x="1551" y="485"/>
                  </a:lnTo>
                  <a:lnTo>
                    <a:pt x="1540" y="493"/>
                  </a:lnTo>
                  <a:lnTo>
                    <a:pt x="1541" y="580"/>
                  </a:lnTo>
                  <a:lnTo>
                    <a:pt x="1542" y="669"/>
                  </a:lnTo>
                  <a:lnTo>
                    <a:pt x="1542" y="757"/>
                  </a:lnTo>
                  <a:lnTo>
                    <a:pt x="1542" y="845"/>
                  </a:lnTo>
                  <a:lnTo>
                    <a:pt x="1543" y="932"/>
                  </a:lnTo>
                  <a:lnTo>
                    <a:pt x="1544" y="1019"/>
                  </a:lnTo>
                  <a:lnTo>
                    <a:pt x="1547" y="1107"/>
                  </a:lnTo>
                  <a:lnTo>
                    <a:pt x="1552" y="1193"/>
                  </a:lnTo>
                  <a:lnTo>
                    <a:pt x="1546" y="1202"/>
                  </a:lnTo>
                  <a:lnTo>
                    <a:pt x="1540" y="1210"/>
                  </a:lnTo>
                  <a:lnTo>
                    <a:pt x="1534" y="1218"/>
                  </a:lnTo>
                  <a:lnTo>
                    <a:pt x="1527" y="1225"/>
                  </a:lnTo>
                  <a:lnTo>
                    <a:pt x="1513" y="1238"/>
                  </a:lnTo>
                  <a:lnTo>
                    <a:pt x="1497" y="1250"/>
                  </a:lnTo>
                  <a:lnTo>
                    <a:pt x="1498" y="1227"/>
                  </a:lnTo>
                  <a:lnTo>
                    <a:pt x="1498" y="1204"/>
                  </a:lnTo>
                  <a:lnTo>
                    <a:pt x="1498" y="1181"/>
                  </a:lnTo>
                  <a:lnTo>
                    <a:pt x="1497" y="1158"/>
                  </a:lnTo>
                  <a:lnTo>
                    <a:pt x="1494" y="1115"/>
                  </a:lnTo>
                  <a:lnTo>
                    <a:pt x="1489" y="1071"/>
                  </a:lnTo>
                  <a:lnTo>
                    <a:pt x="1483" y="1029"/>
                  </a:lnTo>
                  <a:lnTo>
                    <a:pt x="1476" y="987"/>
                  </a:lnTo>
                  <a:lnTo>
                    <a:pt x="1468" y="945"/>
                  </a:lnTo>
                  <a:lnTo>
                    <a:pt x="1461" y="905"/>
                  </a:lnTo>
                  <a:lnTo>
                    <a:pt x="1439" y="906"/>
                  </a:lnTo>
                  <a:lnTo>
                    <a:pt x="1423" y="906"/>
                  </a:lnTo>
                  <a:lnTo>
                    <a:pt x="1419" y="907"/>
                  </a:lnTo>
                  <a:lnTo>
                    <a:pt x="1416" y="908"/>
                  </a:lnTo>
                  <a:lnTo>
                    <a:pt x="1413" y="910"/>
                  </a:lnTo>
                  <a:lnTo>
                    <a:pt x="1410" y="912"/>
                  </a:lnTo>
                  <a:lnTo>
                    <a:pt x="1407" y="915"/>
                  </a:lnTo>
                  <a:lnTo>
                    <a:pt x="1405" y="919"/>
                  </a:lnTo>
                  <a:lnTo>
                    <a:pt x="1403" y="923"/>
                  </a:lnTo>
                  <a:lnTo>
                    <a:pt x="1400" y="929"/>
                  </a:lnTo>
                  <a:lnTo>
                    <a:pt x="1400" y="981"/>
                  </a:lnTo>
                  <a:lnTo>
                    <a:pt x="1401" y="1032"/>
                  </a:lnTo>
                  <a:lnTo>
                    <a:pt x="1403" y="1083"/>
                  </a:lnTo>
                  <a:lnTo>
                    <a:pt x="1404" y="1132"/>
                  </a:lnTo>
                  <a:lnTo>
                    <a:pt x="1404" y="1156"/>
                  </a:lnTo>
                  <a:lnTo>
                    <a:pt x="1403" y="1180"/>
                  </a:lnTo>
                  <a:lnTo>
                    <a:pt x="1402" y="1206"/>
                  </a:lnTo>
                  <a:lnTo>
                    <a:pt x="1400" y="1230"/>
                  </a:lnTo>
                  <a:lnTo>
                    <a:pt x="1397" y="1253"/>
                  </a:lnTo>
                  <a:lnTo>
                    <a:pt x="1393" y="1277"/>
                  </a:lnTo>
                  <a:lnTo>
                    <a:pt x="1387" y="1301"/>
                  </a:lnTo>
                  <a:lnTo>
                    <a:pt x="1380" y="1325"/>
                  </a:lnTo>
                  <a:lnTo>
                    <a:pt x="1396" y="1057"/>
                  </a:lnTo>
                  <a:lnTo>
                    <a:pt x="1353" y="1021"/>
                  </a:lnTo>
                  <a:lnTo>
                    <a:pt x="1312" y="1069"/>
                  </a:lnTo>
                  <a:lnTo>
                    <a:pt x="1309" y="1113"/>
                  </a:lnTo>
                  <a:lnTo>
                    <a:pt x="1306" y="1156"/>
                  </a:lnTo>
                  <a:lnTo>
                    <a:pt x="1303" y="1199"/>
                  </a:lnTo>
                  <a:lnTo>
                    <a:pt x="1299" y="1243"/>
                  </a:lnTo>
                  <a:lnTo>
                    <a:pt x="1295" y="1285"/>
                  </a:lnTo>
                  <a:lnTo>
                    <a:pt x="1289" y="1328"/>
                  </a:lnTo>
                  <a:lnTo>
                    <a:pt x="1282" y="1369"/>
                  </a:lnTo>
                  <a:lnTo>
                    <a:pt x="1272" y="1409"/>
                  </a:lnTo>
                  <a:lnTo>
                    <a:pt x="1268" y="1405"/>
                  </a:lnTo>
                  <a:lnTo>
                    <a:pt x="1266" y="1400"/>
                  </a:lnTo>
                  <a:lnTo>
                    <a:pt x="1265" y="1393"/>
                  </a:lnTo>
                  <a:lnTo>
                    <a:pt x="1265" y="1386"/>
                  </a:lnTo>
                  <a:lnTo>
                    <a:pt x="1266" y="1369"/>
                  </a:lnTo>
                  <a:lnTo>
                    <a:pt x="1267" y="1352"/>
                  </a:lnTo>
                  <a:lnTo>
                    <a:pt x="1267" y="1344"/>
                  </a:lnTo>
                  <a:lnTo>
                    <a:pt x="1267" y="1336"/>
                  </a:lnTo>
                  <a:lnTo>
                    <a:pt x="1265" y="1329"/>
                  </a:lnTo>
                  <a:lnTo>
                    <a:pt x="1262" y="1322"/>
                  </a:lnTo>
                  <a:lnTo>
                    <a:pt x="1260" y="1319"/>
                  </a:lnTo>
                  <a:lnTo>
                    <a:pt x="1258" y="1317"/>
                  </a:lnTo>
                  <a:lnTo>
                    <a:pt x="1255" y="1314"/>
                  </a:lnTo>
                  <a:lnTo>
                    <a:pt x="1251" y="1313"/>
                  </a:lnTo>
                  <a:lnTo>
                    <a:pt x="1248" y="1311"/>
                  </a:lnTo>
                  <a:lnTo>
                    <a:pt x="1243" y="1310"/>
                  </a:lnTo>
                  <a:lnTo>
                    <a:pt x="1238" y="1309"/>
                  </a:lnTo>
                  <a:lnTo>
                    <a:pt x="1232" y="1309"/>
                  </a:lnTo>
                  <a:lnTo>
                    <a:pt x="1222" y="1315"/>
                  </a:lnTo>
                  <a:lnTo>
                    <a:pt x="1213" y="1322"/>
                  </a:lnTo>
                  <a:lnTo>
                    <a:pt x="1206" y="1331"/>
                  </a:lnTo>
                  <a:lnTo>
                    <a:pt x="1200" y="1339"/>
                  </a:lnTo>
                  <a:lnTo>
                    <a:pt x="1196" y="1348"/>
                  </a:lnTo>
                  <a:lnTo>
                    <a:pt x="1192" y="1357"/>
                  </a:lnTo>
                  <a:lnTo>
                    <a:pt x="1189" y="1366"/>
                  </a:lnTo>
                  <a:lnTo>
                    <a:pt x="1187" y="1376"/>
                  </a:lnTo>
                  <a:lnTo>
                    <a:pt x="1183" y="1415"/>
                  </a:lnTo>
                  <a:lnTo>
                    <a:pt x="1180" y="1454"/>
                  </a:lnTo>
                  <a:lnTo>
                    <a:pt x="1189" y="1474"/>
                  </a:lnTo>
                  <a:lnTo>
                    <a:pt x="1159" y="1503"/>
                  </a:lnTo>
                  <a:lnTo>
                    <a:pt x="1131" y="1531"/>
                  </a:lnTo>
                  <a:lnTo>
                    <a:pt x="1101" y="1559"/>
                  </a:lnTo>
                  <a:lnTo>
                    <a:pt x="1071" y="1587"/>
                  </a:lnTo>
                  <a:lnTo>
                    <a:pt x="1039" y="1614"/>
                  </a:lnTo>
                  <a:lnTo>
                    <a:pt x="1008" y="1640"/>
                  </a:lnTo>
                  <a:lnTo>
                    <a:pt x="977" y="1666"/>
                  </a:lnTo>
                  <a:lnTo>
                    <a:pt x="944" y="1691"/>
                  </a:lnTo>
                  <a:lnTo>
                    <a:pt x="878" y="1742"/>
                  </a:lnTo>
                  <a:lnTo>
                    <a:pt x="811" y="1790"/>
                  </a:lnTo>
                  <a:lnTo>
                    <a:pt x="742" y="1839"/>
                  </a:lnTo>
                  <a:lnTo>
                    <a:pt x="674" y="1885"/>
                  </a:lnTo>
                  <a:lnTo>
                    <a:pt x="603" y="1931"/>
                  </a:lnTo>
                  <a:lnTo>
                    <a:pt x="534" y="1978"/>
                  </a:lnTo>
                  <a:lnTo>
                    <a:pt x="463" y="2023"/>
                  </a:lnTo>
                  <a:lnTo>
                    <a:pt x="393" y="2069"/>
                  </a:lnTo>
                  <a:lnTo>
                    <a:pt x="323" y="2114"/>
                  </a:lnTo>
                  <a:lnTo>
                    <a:pt x="255" y="2160"/>
                  </a:lnTo>
                  <a:lnTo>
                    <a:pt x="186" y="2208"/>
                  </a:lnTo>
                  <a:lnTo>
                    <a:pt x="120" y="2255"/>
                  </a:lnTo>
                  <a:lnTo>
                    <a:pt x="112" y="2224"/>
                  </a:lnTo>
                  <a:lnTo>
                    <a:pt x="104" y="2192"/>
                  </a:lnTo>
                  <a:lnTo>
                    <a:pt x="98" y="2160"/>
                  </a:lnTo>
                  <a:lnTo>
                    <a:pt x="91" y="2128"/>
                  </a:lnTo>
                  <a:lnTo>
                    <a:pt x="80" y="2062"/>
                  </a:lnTo>
                  <a:lnTo>
                    <a:pt x="70" y="1996"/>
                  </a:lnTo>
                  <a:lnTo>
                    <a:pt x="62" y="1928"/>
                  </a:lnTo>
                  <a:lnTo>
                    <a:pt x="54" y="1861"/>
                  </a:lnTo>
                  <a:lnTo>
                    <a:pt x="47" y="1792"/>
                  </a:lnTo>
                  <a:lnTo>
                    <a:pt x="41" y="1724"/>
                  </a:lnTo>
                  <a:lnTo>
                    <a:pt x="36" y="1654"/>
                  </a:lnTo>
                  <a:lnTo>
                    <a:pt x="31" y="1586"/>
                  </a:lnTo>
                  <a:lnTo>
                    <a:pt x="26" y="1516"/>
                  </a:lnTo>
                  <a:lnTo>
                    <a:pt x="22" y="1447"/>
                  </a:lnTo>
                  <a:lnTo>
                    <a:pt x="17" y="1379"/>
                  </a:lnTo>
                  <a:lnTo>
                    <a:pt x="12" y="1311"/>
                  </a:lnTo>
                  <a:lnTo>
                    <a:pt x="6" y="1244"/>
                  </a:lnTo>
                  <a:lnTo>
                    <a:pt x="0" y="1177"/>
                  </a:lnTo>
                  <a:lnTo>
                    <a:pt x="42" y="1155"/>
                  </a:lnTo>
                  <a:lnTo>
                    <a:pt x="84" y="1133"/>
                  </a:lnTo>
                  <a:lnTo>
                    <a:pt x="128" y="1109"/>
                  </a:lnTo>
                  <a:lnTo>
                    <a:pt x="170" y="1086"/>
                  </a:lnTo>
                  <a:lnTo>
                    <a:pt x="254" y="1036"/>
                  </a:lnTo>
                  <a:lnTo>
                    <a:pt x="338" y="985"/>
                  </a:lnTo>
                  <a:lnTo>
                    <a:pt x="422" y="932"/>
                  </a:lnTo>
                  <a:lnTo>
                    <a:pt x="504" y="879"/>
                  </a:lnTo>
                  <a:lnTo>
                    <a:pt x="587" y="824"/>
                  </a:lnTo>
                  <a:lnTo>
                    <a:pt x="670" y="769"/>
                  </a:lnTo>
                  <a:lnTo>
                    <a:pt x="751" y="714"/>
                  </a:lnTo>
                  <a:lnTo>
                    <a:pt x="833" y="657"/>
                  </a:lnTo>
                  <a:lnTo>
                    <a:pt x="913" y="602"/>
                  </a:lnTo>
                  <a:lnTo>
                    <a:pt x="994" y="546"/>
                  </a:lnTo>
                  <a:lnTo>
                    <a:pt x="1075" y="492"/>
                  </a:lnTo>
                  <a:lnTo>
                    <a:pt x="1154" y="438"/>
                  </a:lnTo>
                  <a:lnTo>
                    <a:pt x="1233" y="387"/>
                  </a:lnTo>
                  <a:lnTo>
                    <a:pt x="1312" y="336"/>
                  </a:lnTo>
                  <a:lnTo>
                    <a:pt x="1342" y="310"/>
                  </a:lnTo>
                  <a:lnTo>
                    <a:pt x="1373" y="285"/>
                  </a:lnTo>
                  <a:lnTo>
                    <a:pt x="1406" y="260"/>
                  </a:lnTo>
                  <a:lnTo>
                    <a:pt x="1440" y="235"/>
                  </a:lnTo>
                  <a:lnTo>
                    <a:pt x="1475" y="211"/>
                  </a:lnTo>
                  <a:lnTo>
                    <a:pt x="1509" y="189"/>
                  </a:lnTo>
                  <a:lnTo>
                    <a:pt x="1543" y="170"/>
                  </a:lnTo>
                  <a:lnTo>
                    <a:pt x="1576" y="152"/>
                  </a:lnTo>
                  <a:lnTo>
                    <a:pt x="1594" y="135"/>
                  </a:lnTo>
                  <a:lnTo>
                    <a:pt x="1613" y="117"/>
                  </a:lnTo>
                  <a:lnTo>
                    <a:pt x="1633" y="99"/>
                  </a:lnTo>
                  <a:lnTo>
                    <a:pt x="1654" y="80"/>
                  </a:lnTo>
                  <a:lnTo>
                    <a:pt x="1676" y="62"/>
                  </a:lnTo>
                  <a:lnTo>
                    <a:pt x="1699" y="44"/>
                  </a:lnTo>
                  <a:lnTo>
                    <a:pt x="1724" y="28"/>
                  </a:lnTo>
                  <a:lnTo>
                    <a:pt x="1749" y="12"/>
                  </a:lnTo>
                  <a:lnTo>
                    <a:pt x="1769" y="0"/>
                  </a:lnTo>
                  <a:lnTo>
                    <a:pt x="1797" y="845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1" name="Freeform 140">
              <a:extLst>
                <a:ext uri="{FF2B5EF4-FFF2-40B4-BE49-F238E27FC236}">
                  <a16:creationId xmlns:a16="http://schemas.microsoft.com/office/drawing/2014/main" id="{B226B4C4-332A-40D3-AEB1-7B1408EA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" y="3779"/>
              <a:ext cx="726" cy="206"/>
            </a:xfrm>
            <a:custGeom>
              <a:avLst/>
              <a:gdLst>
                <a:gd name="T0" fmla="*/ 24 w 3919"/>
                <a:gd name="T1" fmla="*/ 1 h 1115"/>
                <a:gd name="T2" fmla="*/ 24 w 3919"/>
                <a:gd name="T3" fmla="*/ 1 h 1115"/>
                <a:gd name="T4" fmla="*/ 24 w 3919"/>
                <a:gd name="T5" fmla="*/ 2 h 1115"/>
                <a:gd name="T6" fmla="*/ 24 w 3919"/>
                <a:gd name="T7" fmla="*/ 3 h 1115"/>
                <a:gd name="T8" fmla="*/ 25 w 3919"/>
                <a:gd name="T9" fmla="*/ 4 h 1115"/>
                <a:gd name="T10" fmla="*/ 25 w 3919"/>
                <a:gd name="T11" fmla="*/ 5 h 1115"/>
                <a:gd name="T12" fmla="*/ 25 w 3919"/>
                <a:gd name="T13" fmla="*/ 6 h 1115"/>
                <a:gd name="T14" fmla="*/ 25 w 3919"/>
                <a:gd name="T15" fmla="*/ 7 h 1115"/>
                <a:gd name="T16" fmla="*/ 24 w 3919"/>
                <a:gd name="T17" fmla="*/ 7 h 1115"/>
                <a:gd name="T18" fmla="*/ 23 w 3919"/>
                <a:gd name="T19" fmla="*/ 7 h 1115"/>
                <a:gd name="T20" fmla="*/ 21 w 3919"/>
                <a:gd name="T21" fmla="*/ 7 h 1115"/>
                <a:gd name="T22" fmla="*/ 20 w 3919"/>
                <a:gd name="T23" fmla="*/ 7 h 1115"/>
                <a:gd name="T24" fmla="*/ 18 w 3919"/>
                <a:gd name="T25" fmla="*/ 7 h 1115"/>
                <a:gd name="T26" fmla="*/ 17 w 3919"/>
                <a:gd name="T27" fmla="*/ 7 h 1115"/>
                <a:gd name="T28" fmla="*/ 15 w 3919"/>
                <a:gd name="T29" fmla="*/ 6 h 1115"/>
                <a:gd name="T30" fmla="*/ 12 w 3919"/>
                <a:gd name="T31" fmla="*/ 6 h 1115"/>
                <a:gd name="T32" fmla="*/ 9 w 3919"/>
                <a:gd name="T33" fmla="*/ 6 h 1115"/>
                <a:gd name="T34" fmla="*/ 6 w 3919"/>
                <a:gd name="T35" fmla="*/ 6 h 1115"/>
                <a:gd name="T36" fmla="*/ 3 w 3919"/>
                <a:gd name="T37" fmla="*/ 7 h 1115"/>
                <a:gd name="T38" fmla="*/ 0 w 3919"/>
                <a:gd name="T39" fmla="*/ 6 h 1115"/>
                <a:gd name="T40" fmla="*/ 1 w 3919"/>
                <a:gd name="T41" fmla="*/ 0 h 1115"/>
                <a:gd name="T42" fmla="*/ 2 w 3919"/>
                <a:gd name="T43" fmla="*/ 0 h 1115"/>
                <a:gd name="T44" fmla="*/ 3 w 3919"/>
                <a:gd name="T45" fmla="*/ 0 h 1115"/>
                <a:gd name="T46" fmla="*/ 4 w 3919"/>
                <a:gd name="T47" fmla="*/ 0 h 1115"/>
                <a:gd name="T48" fmla="*/ 6 w 3919"/>
                <a:gd name="T49" fmla="*/ 0 h 1115"/>
                <a:gd name="T50" fmla="*/ 7 w 3919"/>
                <a:gd name="T51" fmla="*/ 0 h 1115"/>
                <a:gd name="T52" fmla="*/ 8 w 3919"/>
                <a:gd name="T53" fmla="*/ 0 h 1115"/>
                <a:gd name="T54" fmla="*/ 10 w 3919"/>
                <a:gd name="T55" fmla="*/ 0 h 1115"/>
                <a:gd name="T56" fmla="*/ 11 w 3919"/>
                <a:gd name="T57" fmla="*/ 0 h 1115"/>
                <a:gd name="T58" fmla="*/ 13 w 3919"/>
                <a:gd name="T59" fmla="*/ 0 h 1115"/>
                <a:gd name="T60" fmla="*/ 14 w 3919"/>
                <a:gd name="T61" fmla="*/ 0 h 1115"/>
                <a:gd name="T62" fmla="*/ 16 w 3919"/>
                <a:gd name="T63" fmla="*/ 0 h 1115"/>
                <a:gd name="T64" fmla="*/ 18 w 3919"/>
                <a:gd name="T65" fmla="*/ 0 h 1115"/>
                <a:gd name="T66" fmla="*/ 20 w 3919"/>
                <a:gd name="T67" fmla="*/ 0 h 1115"/>
                <a:gd name="T68" fmla="*/ 21 w 3919"/>
                <a:gd name="T69" fmla="*/ 0 h 1115"/>
                <a:gd name="T70" fmla="*/ 22 w 3919"/>
                <a:gd name="T71" fmla="*/ 0 h 1115"/>
                <a:gd name="T72" fmla="*/ 23 w 3919"/>
                <a:gd name="T73" fmla="*/ 0 h 1115"/>
                <a:gd name="T74" fmla="*/ 24 w 3919"/>
                <a:gd name="T75" fmla="*/ 0 h 11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19"/>
                <a:gd name="T115" fmla="*/ 0 h 1115"/>
                <a:gd name="T116" fmla="*/ 3919 w 3919"/>
                <a:gd name="T117" fmla="*/ 1115 h 111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19" h="1115">
                  <a:moveTo>
                    <a:pt x="3814" y="17"/>
                  </a:moveTo>
                  <a:lnTo>
                    <a:pt x="3822" y="84"/>
                  </a:lnTo>
                  <a:lnTo>
                    <a:pt x="3829" y="152"/>
                  </a:lnTo>
                  <a:lnTo>
                    <a:pt x="3836" y="219"/>
                  </a:lnTo>
                  <a:lnTo>
                    <a:pt x="3842" y="288"/>
                  </a:lnTo>
                  <a:lnTo>
                    <a:pt x="3847" y="356"/>
                  </a:lnTo>
                  <a:lnTo>
                    <a:pt x="3853" y="426"/>
                  </a:lnTo>
                  <a:lnTo>
                    <a:pt x="3858" y="495"/>
                  </a:lnTo>
                  <a:lnTo>
                    <a:pt x="3863" y="565"/>
                  </a:lnTo>
                  <a:lnTo>
                    <a:pt x="3868" y="634"/>
                  </a:lnTo>
                  <a:lnTo>
                    <a:pt x="3874" y="704"/>
                  </a:lnTo>
                  <a:lnTo>
                    <a:pt x="3880" y="774"/>
                  </a:lnTo>
                  <a:lnTo>
                    <a:pt x="3886" y="842"/>
                  </a:lnTo>
                  <a:lnTo>
                    <a:pt x="3894" y="912"/>
                  </a:lnTo>
                  <a:lnTo>
                    <a:pt x="3901" y="980"/>
                  </a:lnTo>
                  <a:lnTo>
                    <a:pt x="3910" y="1048"/>
                  </a:lnTo>
                  <a:lnTo>
                    <a:pt x="3919" y="1115"/>
                  </a:lnTo>
                  <a:lnTo>
                    <a:pt x="3802" y="1105"/>
                  </a:lnTo>
                  <a:lnTo>
                    <a:pt x="3685" y="1096"/>
                  </a:lnTo>
                  <a:lnTo>
                    <a:pt x="3568" y="1088"/>
                  </a:lnTo>
                  <a:lnTo>
                    <a:pt x="3452" y="1080"/>
                  </a:lnTo>
                  <a:lnTo>
                    <a:pt x="3335" y="1073"/>
                  </a:lnTo>
                  <a:lnTo>
                    <a:pt x="3220" y="1067"/>
                  </a:lnTo>
                  <a:lnTo>
                    <a:pt x="3103" y="1061"/>
                  </a:lnTo>
                  <a:lnTo>
                    <a:pt x="2987" y="1056"/>
                  </a:lnTo>
                  <a:lnTo>
                    <a:pt x="2871" y="1051"/>
                  </a:lnTo>
                  <a:lnTo>
                    <a:pt x="2755" y="1047"/>
                  </a:lnTo>
                  <a:lnTo>
                    <a:pt x="2638" y="1044"/>
                  </a:lnTo>
                  <a:lnTo>
                    <a:pt x="2522" y="1041"/>
                  </a:lnTo>
                  <a:lnTo>
                    <a:pt x="2291" y="1036"/>
                  </a:lnTo>
                  <a:lnTo>
                    <a:pt x="2059" y="1033"/>
                  </a:lnTo>
                  <a:lnTo>
                    <a:pt x="1828" y="1032"/>
                  </a:lnTo>
                  <a:lnTo>
                    <a:pt x="1596" y="1031"/>
                  </a:lnTo>
                  <a:lnTo>
                    <a:pt x="1366" y="1032"/>
                  </a:lnTo>
                  <a:lnTo>
                    <a:pt x="1134" y="1034"/>
                  </a:lnTo>
                  <a:lnTo>
                    <a:pt x="903" y="1037"/>
                  </a:lnTo>
                  <a:lnTo>
                    <a:pt x="673" y="1040"/>
                  </a:lnTo>
                  <a:lnTo>
                    <a:pt x="442" y="1043"/>
                  </a:lnTo>
                  <a:lnTo>
                    <a:pt x="212" y="1047"/>
                  </a:lnTo>
                  <a:lnTo>
                    <a:pt x="0" y="1023"/>
                  </a:lnTo>
                  <a:lnTo>
                    <a:pt x="28" y="42"/>
                  </a:lnTo>
                  <a:lnTo>
                    <a:pt x="123" y="34"/>
                  </a:lnTo>
                  <a:lnTo>
                    <a:pt x="220" y="28"/>
                  </a:lnTo>
                  <a:lnTo>
                    <a:pt x="317" y="22"/>
                  </a:lnTo>
                  <a:lnTo>
                    <a:pt x="414" y="18"/>
                  </a:lnTo>
                  <a:lnTo>
                    <a:pt x="511" y="15"/>
                  </a:lnTo>
                  <a:lnTo>
                    <a:pt x="609" y="12"/>
                  </a:lnTo>
                  <a:lnTo>
                    <a:pt x="707" y="10"/>
                  </a:lnTo>
                  <a:lnTo>
                    <a:pt x="805" y="9"/>
                  </a:lnTo>
                  <a:lnTo>
                    <a:pt x="903" y="8"/>
                  </a:lnTo>
                  <a:lnTo>
                    <a:pt x="1003" y="7"/>
                  </a:lnTo>
                  <a:lnTo>
                    <a:pt x="1103" y="7"/>
                  </a:lnTo>
                  <a:lnTo>
                    <a:pt x="1202" y="6"/>
                  </a:lnTo>
                  <a:lnTo>
                    <a:pt x="1303" y="5"/>
                  </a:lnTo>
                  <a:lnTo>
                    <a:pt x="1404" y="4"/>
                  </a:lnTo>
                  <a:lnTo>
                    <a:pt x="1507" y="3"/>
                  </a:lnTo>
                  <a:lnTo>
                    <a:pt x="1609" y="1"/>
                  </a:lnTo>
                  <a:lnTo>
                    <a:pt x="1739" y="0"/>
                  </a:lnTo>
                  <a:lnTo>
                    <a:pt x="1871" y="1"/>
                  </a:lnTo>
                  <a:lnTo>
                    <a:pt x="2004" y="3"/>
                  </a:lnTo>
                  <a:lnTo>
                    <a:pt x="2138" y="7"/>
                  </a:lnTo>
                  <a:lnTo>
                    <a:pt x="2273" y="11"/>
                  </a:lnTo>
                  <a:lnTo>
                    <a:pt x="2409" y="17"/>
                  </a:lnTo>
                  <a:lnTo>
                    <a:pt x="2546" y="22"/>
                  </a:lnTo>
                  <a:lnTo>
                    <a:pt x="2685" y="28"/>
                  </a:lnTo>
                  <a:lnTo>
                    <a:pt x="2824" y="32"/>
                  </a:lnTo>
                  <a:lnTo>
                    <a:pt x="2964" y="36"/>
                  </a:lnTo>
                  <a:lnTo>
                    <a:pt x="3104" y="38"/>
                  </a:lnTo>
                  <a:lnTo>
                    <a:pt x="3245" y="39"/>
                  </a:lnTo>
                  <a:lnTo>
                    <a:pt x="3315" y="39"/>
                  </a:lnTo>
                  <a:lnTo>
                    <a:pt x="3387" y="38"/>
                  </a:lnTo>
                  <a:lnTo>
                    <a:pt x="3457" y="36"/>
                  </a:lnTo>
                  <a:lnTo>
                    <a:pt x="3529" y="34"/>
                  </a:lnTo>
                  <a:lnTo>
                    <a:pt x="3599" y="31"/>
                  </a:lnTo>
                  <a:lnTo>
                    <a:pt x="3671" y="26"/>
                  </a:lnTo>
                  <a:lnTo>
                    <a:pt x="3742" y="22"/>
                  </a:lnTo>
                  <a:lnTo>
                    <a:pt x="3814" y="17"/>
                  </a:lnTo>
                  <a:close/>
                </a:path>
              </a:pathLst>
            </a:custGeom>
            <a:solidFill>
              <a:srgbClr val="99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2" name="Freeform 141">
              <a:extLst>
                <a:ext uri="{FF2B5EF4-FFF2-40B4-BE49-F238E27FC236}">
                  <a16:creationId xmlns:a16="http://schemas.microsoft.com/office/drawing/2014/main" id="{34E17F93-07B0-4B05-BFEB-902616179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3206"/>
              <a:ext cx="218" cy="80"/>
            </a:xfrm>
            <a:custGeom>
              <a:avLst/>
              <a:gdLst>
                <a:gd name="T0" fmla="*/ 7 w 1171"/>
                <a:gd name="T1" fmla="*/ 0 h 430"/>
                <a:gd name="T2" fmla="*/ 7 w 1171"/>
                <a:gd name="T3" fmla="*/ 0 h 430"/>
                <a:gd name="T4" fmla="*/ 7 w 1171"/>
                <a:gd name="T5" fmla="*/ 1 h 430"/>
                <a:gd name="T6" fmla="*/ 8 w 1171"/>
                <a:gd name="T7" fmla="*/ 1 h 430"/>
                <a:gd name="T8" fmla="*/ 8 w 1171"/>
                <a:gd name="T9" fmla="*/ 1 h 430"/>
                <a:gd name="T10" fmla="*/ 7 w 1171"/>
                <a:gd name="T11" fmla="*/ 2 h 430"/>
                <a:gd name="T12" fmla="*/ 7 w 1171"/>
                <a:gd name="T13" fmla="*/ 2 h 430"/>
                <a:gd name="T14" fmla="*/ 7 w 1171"/>
                <a:gd name="T15" fmla="*/ 2 h 430"/>
                <a:gd name="T16" fmla="*/ 7 w 1171"/>
                <a:gd name="T17" fmla="*/ 3 h 430"/>
                <a:gd name="T18" fmla="*/ 6 w 1171"/>
                <a:gd name="T19" fmla="*/ 3 h 430"/>
                <a:gd name="T20" fmla="*/ 5 w 1171"/>
                <a:gd name="T21" fmla="*/ 3 h 430"/>
                <a:gd name="T22" fmla="*/ 4 w 1171"/>
                <a:gd name="T23" fmla="*/ 3 h 430"/>
                <a:gd name="T24" fmla="*/ 3 w 1171"/>
                <a:gd name="T25" fmla="*/ 3 h 430"/>
                <a:gd name="T26" fmla="*/ 2 w 1171"/>
                <a:gd name="T27" fmla="*/ 3 h 430"/>
                <a:gd name="T28" fmla="*/ 2 w 1171"/>
                <a:gd name="T29" fmla="*/ 3 h 430"/>
                <a:gd name="T30" fmla="*/ 1 w 1171"/>
                <a:gd name="T31" fmla="*/ 3 h 430"/>
                <a:gd name="T32" fmla="*/ 0 w 1171"/>
                <a:gd name="T33" fmla="*/ 3 h 430"/>
                <a:gd name="T34" fmla="*/ 0 w 1171"/>
                <a:gd name="T35" fmla="*/ 2 h 430"/>
                <a:gd name="T36" fmla="*/ 0 w 1171"/>
                <a:gd name="T37" fmla="*/ 2 h 430"/>
                <a:gd name="T38" fmla="*/ 0 w 1171"/>
                <a:gd name="T39" fmla="*/ 2 h 430"/>
                <a:gd name="T40" fmla="*/ 0 w 1171"/>
                <a:gd name="T41" fmla="*/ 2 h 430"/>
                <a:gd name="T42" fmla="*/ 0 w 1171"/>
                <a:gd name="T43" fmla="*/ 1 h 430"/>
                <a:gd name="T44" fmla="*/ 0 w 1171"/>
                <a:gd name="T45" fmla="*/ 1 h 430"/>
                <a:gd name="T46" fmla="*/ 0 w 1171"/>
                <a:gd name="T47" fmla="*/ 1 h 430"/>
                <a:gd name="T48" fmla="*/ 0 w 1171"/>
                <a:gd name="T49" fmla="*/ 0 h 430"/>
                <a:gd name="T50" fmla="*/ 1 w 1171"/>
                <a:gd name="T51" fmla="*/ 0 h 430"/>
                <a:gd name="T52" fmla="*/ 1 w 1171"/>
                <a:gd name="T53" fmla="*/ 0 h 430"/>
                <a:gd name="T54" fmla="*/ 2 w 1171"/>
                <a:gd name="T55" fmla="*/ 0 h 430"/>
                <a:gd name="T56" fmla="*/ 3 w 1171"/>
                <a:gd name="T57" fmla="*/ 0 h 430"/>
                <a:gd name="T58" fmla="*/ 4 w 1171"/>
                <a:gd name="T59" fmla="*/ 0 h 430"/>
                <a:gd name="T60" fmla="*/ 5 w 1171"/>
                <a:gd name="T61" fmla="*/ 0 h 430"/>
                <a:gd name="T62" fmla="*/ 6 w 1171"/>
                <a:gd name="T63" fmla="*/ 0 h 430"/>
                <a:gd name="T64" fmla="*/ 7 w 1171"/>
                <a:gd name="T65" fmla="*/ 0 h 4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1"/>
                <a:gd name="T100" fmla="*/ 0 h 430"/>
                <a:gd name="T101" fmla="*/ 1171 w 1171"/>
                <a:gd name="T102" fmla="*/ 430 h 43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1" h="430">
                  <a:moveTo>
                    <a:pt x="1140" y="0"/>
                  </a:moveTo>
                  <a:lnTo>
                    <a:pt x="1148" y="22"/>
                  </a:lnTo>
                  <a:lnTo>
                    <a:pt x="1155" y="45"/>
                  </a:lnTo>
                  <a:lnTo>
                    <a:pt x="1160" y="70"/>
                  </a:lnTo>
                  <a:lnTo>
                    <a:pt x="1165" y="96"/>
                  </a:lnTo>
                  <a:lnTo>
                    <a:pt x="1168" y="122"/>
                  </a:lnTo>
                  <a:lnTo>
                    <a:pt x="1170" y="150"/>
                  </a:lnTo>
                  <a:lnTo>
                    <a:pt x="1171" y="178"/>
                  </a:lnTo>
                  <a:lnTo>
                    <a:pt x="1171" y="206"/>
                  </a:lnTo>
                  <a:lnTo>
                    <a:pt x="1170" y="233"/>
                  </a:lnTo>
                  <a:lnTo>
                    <a:pt x="1167" y="260"/>
                  </a:lnTo>
                  <a:lnTo>
                    <a:pt x="1163" y="287"/>
                  </a:lnTo>
                  <a:lnTo>
                    <a:pt x="1158" y="314"/>
                  </a:lnTo>
                  <a:lnTo>
                    <a:pt x="1152" y="338"/>
                  </a:lnTo>
                  <a:lnTo>
                    <a:pt x="1144" y="362"/>
                  </a:lnTo>
                  <a:lnTo>
                    <a:pt x="1135" y="384"/>
                  </a:lnTo>
                  <a:lnTo>
                    <a:pt x="1124" y="404"/>
                  </a:lnTo>
                  <a:lnTo>
                    <a:pt x="1052" y="404"/>
                  </a:lnTo>
                  <a:lnTo>
                    <a:pt x="982" y="405"/>
                  </a:lnTo>
                  <a:lnTo>
                    <a:pt x="912" y="407"/>
                  </a:lnTo>
                  <a:lnTo>
                    <a:pt x="845" y="410"/>
                  </a:lnTo>
                  <a:lnTo>
                    <a:pt x="777" y="413"/>
                  </a:lnTo>
                  <a:lnTo>
                    <a:pt x="711" y="417"/>
                  </a:lnTo>
                  <a:lnTo>
                    <a:pt x="644" y="421"/>
                  </a:lnTo>
                  <a:lnTo>
                    <a:pt x="579" y="424"/>
                  </a:lnTo>
                  <a:lnTo>
                    <a:pt x="513" y="427"/>
                  </a:lnTo>
                  <a:lnTo>
                    <a:pt x="448" y="429"/>
                  </a:lnTo>
                  <a:lnTo>
                    <a:pt x="381" y="430"/>
                  </a:lnTo>
                  <a:lnTo>
                    <a:pt x="315" y="430"/>
                  </a:lnTo>
                  <a:lnTo>
                    <a:pt x="247" y="428"/>
                  </a:lnTo>
                  <a:lnTo>
                    <a:pt x="180" y="425"/>
                  </a:lnTo>
                  <a:lnTo>
                    <a:pt x="110" y="420"/>
                  </a:lnTo>
                  <a:lnTo>
                    <a:pt x="40" y="412"/>
                  </a:lnTo>
                  <a:lnTo>
                    <a:pt x="33" y="406"/>
                  </a:lnTo>
                  <a:lnTo>
                    <a:pt x="27" y="398"/>
                  </a:lnTo>
                  <a:lnTo>
                    <a:pt x="21" y="389"/>
                  </a:lnTo>
                  <a:lnTo>
                    <a:pt x="16" y="379"/>
                  </a:lnTo>
                  <a:lnTo>
                    <a:pt x="12" y="367"/>
                  </a:lnTo>
                  <a:lnTo>
                    <a:pt x="9" y="355"/>
                  </a:lnTo>
                  <a:lnTo>
                    <a:pt x="6" y="342"/>
                  </a:lnTo>
                  <a:lnTo>
                    <a:pt x="4" y="327"/>
                  </a:lnTo>
                  <a:lnTo>
                    <a:pt x="1" y="297"/>
                  </a:lnTo>
                  <a:lnTo>
                    <a:pt x="0" y="264"/>
                  </a:lnTo>
                  <a:lnTo>
                    <a:pt x="0" y="231"/>
                  </a:lnTo>
                  <a:lnTo>
                    <a:pt x="2" y="198"/>
                  </a:lnTo>
                  <a:lnTo>
                    <a:pt x="5" y="165"/>
                  </a:lnTo>
                  <a:lnTo>
                    <a:pt x="8" y="134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1" y="42"/>
                  </a:lnTo>
                  <a:lnTo>
                    <a:pt x="24" y="28"/>
                  </a:lnTo>
                  <a:lnTo>
                    <a:pt x="92" y="29"/>
                  </a:lnTo>
                  <a:lnTo>
                    <a:pt x="162" y="29"/>
                  </a:lnTo>
                  <a:lnTo>
                    <a:pt x="231" y="28"/>
                  </a:lnTo>
                  <a:lnTo>
                    <a:pt x="300" y="27"/>
                  </a:lnTo>
                  <a:lnTo>
                    <a:pt x="369" y="26"/>
                  </a:lnTo>
                  <a:lnTo>
                    <a:pt x="439" y="23"/>
                  </a:lnTo>
                  <a:lnTo>
                    <a:pt x="508" y="21"/>
                  </a:lnTo>
                  <a:lnTo>
                    <a:pt x="578" y="18"/>
                  </a:lnTo>
                  <a:lnTo>
                    <a:pt x="647" y="15"/>
                  </a:lnTo>
                  <a:lnTo>
                    <a:pt x="717" y="13"/>
                  </a:lnTo>
                  <a:lnTo>
                    <a:pt x="787" y="10"/>
                  </a:lnTo>
                  <a:lnTo>
                    <a:pt x="857" y="7"/>
                  </a:lnTo>
                  <a:lnTo>
                    <a:pt x="927" y="5"/>
                  </a:lnTo>
                  <a:lnTo>
                    <a:pt x="998" y="3"/>
                  </a:lnTo>
                  <a:lnTo>
                    <a:pt x="1069" y="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3" name="Freeform 142">
              <a:extLst>
                <a:ext uri="{FF2B5EF4-FFF2-40B4-BE49-F238E27FC236}">
                  <a16:creationId xmlns:a16="http://schemas.microsoft.com/office/drawing/2014/main" id="{DBC13CB1-F762-4780-B44B-F0B28ECF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222"/>
              <a:ext cx="12" cy="34"/>
            </a:xfrm>
            <a:custGeom>
              <a:avLst/>
              <a:gdLst>
                <a:gd name="T0" fmla="*/ 0 w 64"/>
                <a:gd name="T1" fmla="*/ 1 h 183"/>
                <a:gd name="T2" fmla="*/ 0 w 64"/>
                <a:gd name="T3" fmla="*/ 1 h 183"/>
                <a:gd name="T4" fmla="*/ 0 w 64"/>
                <a:gd name="T5" fmla="*/ 1 h 183"/>
                <a:gd name="T6" fmla="*/ 0 w 64"/>
                <a:gd name="T7" fmla="*/ 1 h 183"/>
                <a:gd name="T8" fmla="*/ 0 w 64"/>
                <a:gd name="T9" fmla="*/ 1 h 183"/>
                <a:gd name="T10" fmla="*/ 0 w 64"/>
                <a:gd name="T11" fmla="*/ 1 h 183"/>
                <a:gd name="T12" fmla="*/ 0 w 64"/>
                <a:gd name="T13" fmla="*/ 1 h 183"/>
                <a:gd name="T14" fmla="*/ 0 w 64"/>
                <a:gd name="T15" fmla="*/ 1 h 183"/>
                <a:gd name="T16" fmla="*/ 0 w 64"/>
                <a:gd name="T17" fmla="*/ 1 h 183"/>
                <a:gd name="T18" fmla="*/ 0 w 64"/>
                <a:gd name="T19" fmla="*/ 1 h 183"/>
                <a:gd name="T20" fmla="*/ 0 w 64"/>
                <a:gd name="T21" fmla="*/ 1 h 183"/>
                <a:gd name="T22" fmla="*/ 0 w 64"/>
                <a:gd name="T23" fmla="*/ 1 h 183"/>
                <a:gd name="T24" fmla="*/ 0 w 64"/>
                <a:gd name="T25" fmla="*/ 1 h 183"/>
                <a:gd name="T26" fmla="*/ 0 w 64"/>
                <a:gd name="T27" fmla="*/ 1 h 183"/>
                <a:gd name="T28" fmla="*/ 0 w 64"/>
                <a:gd name="T29" fmla="*/ 1 h 183"/>
                <a:gd name="T30" fmla="*/ 0 w 64"/>
                <a:gd name="T31" fmla="*/ 1 h 183"/>
                <a:gd name="T32" fmla="*/ 0 w 64"/>
                <a:gd name="T33" fmla="*/ 0 h 183"/>
                <a:gd name="T34" fmla="*/ 0 w 64"/>
                <a:gd name="T35" fmla="*/ 0 h 183"/>
                <a:gd name="T36" fmla="*/ 0 w 64"/>
                <a:gd name="T37" fmla="*/ 0 h 183"/>
                <a:gd name="T38" fmla="*/ 0 w 64"/>
                <a:gd name="T39" fmla="*/ 0 h 183"/>
                <a:gd name="T40" fmla="*/ 0 w 64"/>
                <a:gd name="T41" fmla="*/ 0 h 183"/>
                <a:gd name="T42" fmla="*/ 0 w 64"/>
                <a:gd name="T43" fmla="*/ 0 h 183"/>
                <a:gd name="T44" fmla="*/ 0 w 64"/>
                <a:gd name="T45" fmla="*/ 1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"/>
                <a:gd name="T70" fmla="*/ 0 h 183"/>
                <a:gd name="T71" fmla="*/ 64 w 64"/>
                <a:gd name="T72" fmla="*/ 183 h 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" h="183">
                  <a:moveTo>
                    <a:pt x="64" y="180"/>
                  </a:moveTo>
                  <a:lnTo>
                    <a:pt x="57" y="182"/>
                  </a:lnTo>
                  <a:lnTo>
                    <a:pt x="50" y="183"/>
                  </a:lnTo>
                  <a:lnTo>
                    <a:pt x="44" y="182"/>
                  </a:lnTo>
                  <a:lnTo>
                    <a:pt x="37" y="181"/>
                  </a:lnTo>
                  <a:lnTo>
                    <a:pt x="32" y="179"/>
                  </a:lnTo>
                  <a:lnTo>
                    <a:pt x="28" y="176"/>
                  </a:lnTo>
                  <a:lnTo>
                    <a:pt x="24" y="173"/>
                  </a:lnTo>
                  <a:lnTo>
                    <a:pt x="21" y="168"/>
                  </a:lnTo>
                  <a:lnTo>
                    <a:pt x="18" y="164"/>
                  </a:lnTo>
                  <a:lnTo>
                    <a:pt x="15" y="158"/>
                  </a:lnTo>
                  <a:lnTo>
                    <a:pt x="13" y="152"/>
                  </a:lnTo>
                  <a:lnTo>
                    <a:pt x="12" y="146"/>
                  </a:lnTo>
                  <a:lnTo>
                    <a:pt x="9" y="131"/>
                  </a:lnTo>
                  <a:lnTo>
                    <a:pt x="7" y="116"/>
                  </a:lnTo>
                  <a:lnTo>
                    <a:pt x="6" y="83"/>
                  </a:lnTo>
                  <a:lnTo>
                    <a:pt x="6" y="50"/>
                  </a:lnTo>
                  <a:lnTo>
                    <a:pt x="6" y="35"/>
                  </a:lnTo>
                  <a:lnTo>
                    <a:pt x="5" y="22"/>
                  </a:lnTo>
                  <a:lnTo>
                    <a:pt x="3" y="1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4" name="Freeform 143">
              <a:extLst>
                <a:ext uri="{FF2B5EF4-FFF2-40B4-BE49-F238E27FC236}">
                  <a16:creationId xmlns:a16="http://schemas.microsoft.com/office/drawing/2014/main" id="{BC335AB2-A6DD-4194-804E-F4093C551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3223"/>
              <a:ext cx="12" cy="34"/>
            </a:xfrm>
            <a:custGeom>
              <a:avLst/>
              <a:gdLst>
                <a:gd name="T0" fmla="*/ 0 w 62"/>
                <a:gd name="T1" fmla="*/ 0 h 180"/>
                <a:gd name="T2" fmla="*/ 0 w 62"/>
                <a:gd name="T3" fmla="*/ 0 h 180"/>
                <a:gd name="T4" fmla="*/ 0 w 62"/>
                <a:gd name="T5" fmla="*/ 0 h 180"/>
                <a:gd name="T6" fmla="*/ 0 w 62"/>
                <a:gd name="T7" fmla="*/ 0 h 180"/>
                <a:gd name="T8" fmla="*/ 0 w 62"/>
                <a:gd name="T9" fmla="*/ 1 h 180"/>
                <a:gd name="T10" fmla="*/ 0 w 62"/>
                <a:gd name="T11" fmla="*/ 1 h 180"/>
                <a:gd name="T12" fmla="*/ 0 w 62"/>
                <a:gd name="T13" fmla="*/ 1 h 180"/>
                <a:gd name="T14" fmla="*/ 0 w 62"/>
                <a:gd name="T15" fmla="*/ 1 h 180"/>
                <a:gd name="T16" fmla="*/ 0 w 62"/>
                <a:gd name="T17" fmla="*/ 1 h 180"/>
                <a:gd name="T18" fmla="*/ 0 w 62"/>
                <a:gd name="T19" fmla="*/ 1 h 180"/>
                <a:gd name="T20" fmla="*/ 0 w 62"/>
                <a:gd name="T21" fmla="*/ 0 h 180"/>
                <a:gd name="T22" fmla="*/ 0 w 62"/>
                <a:gd name="T23" fmla="*/ 0 h 1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"/>
                <a:gd name="T37" fmla="*/ 0 h 180"/>
                <a:gd name="T38" fmla="*/ 62 w 62"/>
                <a:gd name="T39" fmla="*/ 180 h 1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" h="180">
                  <a:moveTo>
                    <a:pt x="44" y="0"/>
                  </a:moveTo>
                  <a:lnTo>
                    <a:pt x="48" y="17"/>
                  </a:lnTo>
                  <a:lnTo>
                    <a:pt x="51" y="38"/>
                  </a:lnTo>
                  <a:lnTo>
                    <a:pt x="55" y="62"/>
                  </a:lnTo>
                  <a:lnTo>
                    <a:pt x="58" y="88"/>
                  </a:lnTo>
                  <a:lnTo>
                    <a:pt x="61" y="113"/>
                  </a:lnTo>
                  <a:lnTo>
                    <a:pt x="62" y="138"/>
                  </a:lnTo>
                  <a:lnTo>
                    <a:pt x="62" y="160"/>
                  </a:lnTo>
                  <a:lnTo>
                    <a:pt x="60" y="180"/>
                  </a:lnTo>
                  <a:lnTo>
                    <a:pt x="12" y="18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5" name="Freeform 144">
              <a:extLst>
                <a:ext uri="{FF2B5EF4-FFF2-40B4-BE49-F238E27FC236}">
                  <a16:creationId xmlns:a16="http://schemas.microsoft.com/office/drawing/2014/main" id="{14C1E836-9D47-4592-9604-9A4EA2CA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223"/>
              <a:ext cx="109" cy="40"/>
            </a:xfrm>
            <a:custGeom>
              <a:avLst/>
              <a:gdLst>
                <a:gd name="T0" fmla="*/ 0 w 589"/>
                <a:gd name="T1" fmla="*/ 0 h 215"/>
                <a:gd name="T2" fmla="*/ 0 w 589"/>
                <a:gd name="T3" fmla="*/ 0 h 215"/>
                <a:gd name="T4" fmla="*/ 0 w 589"/>
                <a:gd name="T5" fmla="*/ 0 h 215"/>
                <a:gd name="T6" fmla="*/ 0 w 589"/>
                <a:gd name="T7" fmla="*/ 0 h 215"/>
                <a:gd name="T8" fmla="*/ 0 w 589"/>
                <a:gd name="T9" fmla="*/ 1 h 215"/>
                <a:gd name="T10" fmla="*/ 0 w 589"/>
                <a:gd name="T11" fmla="*/ 1 h 215"/>
                <a:gd name="T12" fmla="*/ 0 w 589"/>
                <a:gd name="T13" fmla="*/ 1 h 215"/>
                <a:gd name="T14" fmla="*/ 1 w 589"/>
                <a:gd name="T15" fmla="*/ 1 h 215"/>
                <a:gd name="T16" fmla="*/ 1 w 589"/>
                <a:gd name="T17" fmla="*/ 1 h 215"/>
                <a:gd name="T18" fmla="*/ 1 w 589"/>
                <a:gd name="T19" fmla="*/ 1 h 215"/>
                <a:gd name="T20" fmla="*/ 1 w 589"/>
                <a:gd name="T21" fmla="*/ 1 h 215"/>
                <a:gd name="T22" fmla="*/ 1 w 589"/>
                <a:gd name="T23" fmla="*/ 0 h 215"/>
                <a:gd name="T24" fmla="*/ 1 w 589"/>
                <a:gd name="T25" fmla="*/ 0 h 215"/>
                <a:gd name="T26" fmla="*/ 1 w 589"/>
                <a:gd name="T27" fmla="*/ 0 h 215"/>
                <a:gd name="T28" fmla="*/ 1 w 589"/>
                <a:gd name="T29" fmla="*/ 0 h 215"/>
                <a:gd name="T30" fmla="*/ 1 w 589"/>
                <a:gd name="T31" fmla="*/ 0 h 215"/>
                <a:gd name="T32" fmla="*/ 1 w 589"/>
                <a:gd name="T33" fmla="*/ 0 h 215"/>
                <a:gd name="T34" fmla="*/ 1 w 589"/>
                <a:gd name="T35" fmla="*/ 0 h 215"/>
                <a:gd name="T36" fmla="*/ 1 w 589"/>
                <a:gd name="T37" fmla="*/ 0 h 215"/>
                <a:gd name="T38" fmla="*/ 1 w 589"/>
                <a:gd name="T39" fmla="*/ 0 h 215"/>
                <a:gd name="T40" fmla="*/ 1 w 589"/>
                <a:gd name="T41" fmla="*/ 0 h 215"/>
                <a:gd name="T42" fmla="*/ 1 w 589"/>
                <a:gd name="T43" fmla="*/ 0 h 215"/>
                <a:gd name="T44" fmla="*/ 1 w 589"/>
                <a:gd name="T45" fmla="*/ 0 h 215"/>
                <a:gd name="T46" fmla="*/ 4 w 589"/>
                <a:gd name="T47" fmla="*/ 0 h 215"/>
                <a:gd name="T48" fmla="*/ 4 w 589"/>
                <a:gd name="T49" fmla="*/ 0 h 215"/>
                <a:gd name="T50" fmla="*/ 4 w 589"/>
                <a:gd name="T51" fmla="*/ 0 h 215"/>
                <a:gd name="T52" fmla="*/ 4 w 589"/>
                <a:gd name="T53" fmla="*/ 0 h 215"/>
                <a:gd name="T54" fmla="*/ 4 w 589"/>
                <a:gd name="T55" fmla="*/ 1 h 215"/>
                <a:gd name="T56" fmla="*/ 4 w 589"/>
                <a:gd name="T57" fmla="*/ 1 h 215"/>
                <a:gd name="T58" fmla="*/ 4 w 589"/>
                <a:gd name="T59" fmla="*/ 1 h 215"/>
                <a:gd name="T60" fmla="*/ 4 w 589"/>
                <a:gd name="T61" fmla="*/ 1 h 215"/>
                <a:gd name="T62" fmla="*/ 4 w 589"/>
                <a:gd name="T63" fmla="*/ 1 h 215"/>
                <a:gd name="T64" fmla="*/ 3 w 589"/>
                <a:gd name="T65" fmla="*/ 1 h 215"/>
                <a:gd name="T66" fmla="*/ 3 w 589"/>
                <a:gd name="T67" fmla="*/ 1 h 215"/>
                <a:gd name="T68" fmla="*/ 2 w 589"/>
                <a:gd name="T69" fmla="*/ 1 h 215"/>
                <a:gd name="T70" fmla="*/ 2 w 589"/>
                <a:gd name="T71" fmla="*/ 1 h 215"/>
                <a:gd name="T72" fmla="*/ 1 w 589"/>
                <a:gd name="T73" fmla="*/ 1 h 215"/>
                <a:gd name="T74" fmla="*/ 0 w 589"/>
                <a:gd name="T75" fmla="*/ 1 h 215"/>
                <a:gd name="T76" fmla="*/ 0 w 589"/>
                <a:gd name="T77" fmla="*/ 1 h 215"/>
                <a:gd name="T78" fmla="*/ 0 w 589"/>
                <a:gd name="T79" fmla="*/ 1 h 215"/>
                <a:gd name="T80" fmla="*/ 0 w 589"/>
                <a:gd name="T81" fmla="*/ 1 h 215"/>
                <a:gd name="T82" fmla="*/ 0 w 589"/>
                <a:gd name="T83" fmla="*/ 0 h 215"/>
                <a:gd name="T84" fmla="*/ 0 w 589"/>
                <a:gd name="T85" fmla="*/ 0 h 215"/>
                <a:gd name="T86" fmla="*/ 0 w 589"/>
                <a:gd name="T87" fmla="*/ 0 h 215"/>
                <a:gd name="T88" fmla="*/ 0 w 589"/>
                <a:gd name="T89" fmla="*/ 0 h 215"/>
                <a:gd name="T90" fmla="*/ 0 w 589"/>
                <a:gd name="T91" fmla="*/ 0 h 215"/>
                <a:gd name="T92" fmla="*/ 0 w 589"/>
                <a:gd name="T93" fmla="*/ 0 h 215"/>
                <a:gd name="T94" fmla="*/ 0 w 589"/>
                <a:gd name="T95" fmla="*/ 0 h 215"/>
                <a:gd name="T96" fmla="*/ 0 w 589"/>
                <a:gd name="T97" fmla="*/ 0 h 2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9"/>
                <a:gd name="T148" fmla="*/ 0 h 215"/>
                <a:gd name="T149" fmla="*/ 589 w 589"/>
                <a:gd name="T150" fmla="*/ 215 h 2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9" h="215">
                  <a:moveTo>
                    <a:pt x="42" y="8"/>
                  </a:moveTo>
                  <a:lnTo>
                    <a:pt x="45" y="14"/>
                  </a:lnTo>
                  <a:lnTo>
                    <a:pt x="47" y="21"/>
                  </a:lnTo>
                  <a:lnTo>
                    <a:pt x="48" y="28"/>
                  </a:lnTo>
                  <a:lnTo>
                    <a:pt x="49" y="35"/>
                  </a:lnTo>
                  <a:lnTo>
                    <a:pt x="48" y="49"/>
                  </a:lnTo>
                  <a:lnTo>
                    <a:pt x="47" y="62"/>
                  </a:lnTo>
                  <a:lnTo>
                    <a:pt x="47" y="68"/>
                  </a:lnTo>
                  <a:lnTo>
                    <a:pt x="48" y="75"/>
                  </a:lnTo>
                  <a:lnTo>
                    <a:pt x="49" y="80"/>
                  </a:lnTo>
                  <a:lnTo>
                    <a:pt x="52" y="84"/>
                  </a:lnTo>
                  <a:lnTo>
                    <a:pt x="56" y="88"/>
                  </a:lnTo>
                  <a:lnTo>
                    <a:pt x="61" y="90"/>
                  </a:lnTo>
                  <a:lnTo>
                    <a:pt x="69" y="92"/>
                  </a:lnTo>
                  <a:lnTo>
                    <a:pt x="78" y="93"/>
                  </a:lnTo>
                  <a:lnTo>
                    <a:pt x="84" y="94"/>
                  </a:lnTo>
                  <a:lnTo>
                    <a:pt x="89" y="94"/>
                  </a:lnTo>
                  <a:lnTo>
                    <a:pt x="94" y="93"/>
                  </a:lnTo>
                  <a:lnTo>
                    <a:pt x="98" y="91"/>
                  </a:lnTo>
                  <a:lnTo>
                    <a:pt x="102" y="89"/>
                  </a:lnTo>
                  <a:lnTo>
                    <a:pt x="105" y="86"/>
                  </a:lnTo>
                  <a:lnTo>
                    <a:pt x="108" y="83"/>
                  </a:lnTo>
                  <a:lnTo>
                    <a:pt x="111" y="79"/>
                  </a:lnTo>
                  <a:lnTo>
                    <a:pt x="119" y="61"/>
                  </a:lnTo>
                  <a:lnTo>
                    <a:pt x="126" y="44"/>
                  </a:lnTo>
                  <a:lnTo>
                    <a:pt x="126" y="8"/>
                  </a:lnTo>
                  <a:lnTo>
                    <a:pt x="127" y="20"/>
                  </a:lnTo>
                  <a:lnTo>
                    <a:pt x="130" y="31"/>
                  </a:lnTo>
                  <a:lnTo>
                    <a:pt x="132" y="37"/>
                  </a:lnTo>
                  <a:lnTo>
                    <a:pt x="134" y="42"/>
                  </a:lnTo>
                  <a:lnTo>
                    <a:pt x="138" y="46"/>
                  </a:lnTo>
                  <a:lnTo>
                    <a:pt x="141" y="50"/>
                  </a:lnTo>
                  <a:lnTo>
                    <a:pt x="145" y="54"/>
                  </a:lnTo>
                  <a:lnTo>
                    <a:pt x="150" y="57"/>
                  </a:lnTo>
                  <a:lnTo>
                    <a:pt x="155" y="60"/>
                  </a:lnTo>
                  <a:lnTo>
                    <a:pt x="161" y="61"/>
                  </a:lnTo>
                  <a:lnTo>
                    <a:pt x="167" y="62"/>
                  </a:lnTo>
                  <a:lnTo>
                    <a:pt x="175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5" y="55"/>
                  </a:lnTo>
                  <a:lnTo>
                    <a:pt x="199" y="50"/>
                  </a:lnTo>
                  <a:lnTo>
                    <a:pt x="201" y="45"/>
                  </a:lnTo>
                  <a:lnTo>
                    <a:pt x="202" y="39"/>
                  </a:lnTo>
                  <a:lnTo>
                    <a:pt x="203" y="28"/>
                  </a:lnTo>
                  <a:lnTo>
                    <a:pt x="202" y="16"/>
                  </a:lnTo>
                  <a:lnTo>
                    <a:pt x="198" y="8"/>
                  </a:lnTo>
                  <a:lnTo>
                    <a:pt x="570" y="8"/>
                  </a:lnTo>
                  <a:lnTo>
                    <a:pt x="574" y="12"/>
                  </a:lnTo>
                  <a:lnTo>
                    <a:pt x="577" y="16"/>
                  </a:lnTo>
                  <a:lnTo>
                    <a:pt x="580" y="21"/>
                  </a:lnTo>
                  <a:lnTo>
                    <a:pt x="582" y="26"/>
                  </a:lnTo>
                  <a:lnTo>
                    <a:pt x="586" y="37"/>
                  </a:lnTo>
                  <a:lnTo>
                    <a:pt x="588" y="49"/>
                  </a:lnTo>
                  <a:lnTo>
                    <a:pt x="589" y="61"/>
                  </a:lnTo>
                  <a:lnTo>
                    <a:pt x="589" y="76"/>
                  </a:lnTo>
                  <a:lnTo>
                    <a:pt x="588" y="90"/>
                  </a:lnTo>
                  <a:lnTo>
                    <a:pt x="587" y="104"/>
                  </a:lnTo>
                  <a:lnTo>
                    <a:pt x="584" y="133"/>
                  </a:lnTo>
                  <a:lnTo>
                    <a:pt x="581" y="161"/>
                  </a:lnTo>
                  <a:lnTo>
                    <a:pt x="581" y="174"/>
                  </a:lnTo>
                  <a:lnTo>
                    <a:pt x="580" y="186"/>
                  </a:lnTo>
                  <a:lnTo>
                    <a:pt x="581" y="199"/>
                  </a:lnTo>
                  <a:lnTo>
                    <a:pt x="583" y="209"/>
                  </a:lnTo>
                  <a:lnTo>
                    <a:pt x="546" y="212"/>
                  </a:lnTo>
                  <a:lnTo>
                    <a:pt x="511" y="214"/>
                  </a:lnTo>
                  <a:lnTo>
                    <a:pt x="475" y="215"/>
                  </a:lnTo>
                  <a:lnTo>
                    <a:pt x="440" y="215"/>
                  </a:lnTo>
                  <a:lnTo>
                    <a:pt x="404" y="215"/>
                  </a:lnTo>
                  <a:lnTo>
                    <a:pt x="368" y="213"/>
                  </a:lnTo>
                  <a:lnTo>
                    <a:pt x="333" y="212"/>
                  </a:lnTo>
                  <a:lnTo>
                    <a:pt x="297" y="209"/>
                  </a:lnTo>
                  <a:lnTo>
                    <a:pt x="227" y="204"/>
                  </a:lnTo>
                  <a:lnTo>
                    <a:pt x="155" y="198"/>
                  </a:lnTo>
                  <a:lnTo>
                    <a:pt x="83" y="192"/>
                  </a:lnTo>
                  <a:lnTo>
                    <a:pt x="10" y="188"/>
                  </a:lnTo>
                  <a:lnTo>
                    <a:pt x="11" y="178"/>
                  </a:lnTo>
                  <a:lnTo>
                    <a:pt x="12" y="167"/>
                  </a:lnTo>
                  <a:lnTo>
                    <a:pt x="11" y="155"/>
                  </a:lnTo>
                  <a:lnTo>
                    <a:pt x="10" y="142"/>
                  </a:lnTo>
                  <a:lnTo>
                    <a:pt x="6" y="114"/>
                  </a:lnTo>
                  <a:lnTo>
                    <a:pt x="2" y="86"/>
                  </a:lnTo>
                  <a:lnTo>
                    <a:pt x="1" y="71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" y="33"/>
                  </a:lnTo>
                  <a:lnTo>
                    <a:pt x="4" y="22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36" y="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6" name="Freeform 145">
              <a:extLst>
                <a:ext uri="{FF2B5EF4-FFF2-40B4-BE49-F238E27FC236}">
                  <a16:creationId xmlns:a16="http://schemas.microsoft.com/office/drawing/2014/main" id="{B61CE6B4-79F2-43B1-A7E4-C3CE2BF40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050"/>
              <a:ext cx="275" cy="33"/>
            </a:xfrm>
            <a:custGeom>
              <a:avLst/>
              <a:gdLst>
                <a:gd name="T0" fmla="*/ 9 w 1487"/>
                <a:gd name="T1" fmla="*/ 0 h 173"/>
                <a:gd name="T2" fmla="*/ 9 w 1487"/>
                <a:gd name="T3" fmla="*/ 0 h 173"/>
                <a:gd name="T4" fmla="*/ 0 w 1487"/>
                <a:gd name="T5" fmla="*/ 0 h 173"/>
                <a:gd name="T6" fmla="*/ 0 w 1487"/>
                <a:gd name="T7" fmla="*/ 1 h 173"/>
                <a:gd name="T8" fmla="*/ 9 w 1487"/>
                <a:gd name="T9" fmla="*/ 1 h 173"/>
                <a:gd name="T10" fmla="*/ 9 w 148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7"/>
                <a:gd name="T19" fmla="*/ 0 h 173"/>
                <a:gd name="T20" fmla="*/ 1487 w 148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7" h="173">
                  <a:moveTo>
                    <a:pt x="1486" y="0"/>
                  </a:moveTo>
                  <a:lnTo>
                    <a:pt x="1484" y="0"/>
                  </a:lnTo>
                  <a:lnTo>
                    <a:pt x="0" y="40"/>
                  </a:lnTo>
                  <a:lnTo>
                    <a:pt x="4" y="173"/>
                  </a:lnTo>
                  <a:lnTo>
                    <a:pt x="1487" y="135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Freeform 146">
              <a:extLst>
                <a:ext uri="{FF2B5EF4-FFF2-40B4-BE49-F238E27FC236}">
                  <a16:creationId xmlns:a16="http://schemas.microsoft.com/office/drawing/2014/main" id="{DD5E2E78-D171-4E3C-83C1-49FC9B4A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2038"/>
              <a:ext cx="127" cy="37"/>
            </a:xfrm>
            <a:custGeom>
              <a:avLst/>
              <a:gdLst>
                <a:gd name="T0" fmla="*/ 4 w 687"/>
                <a:gd name="T1" fmla="*/ 0 h 200"/>
                <a:gd name="T2" fmla="*/ 4 w 687"/>
                <a:gd name="T3" fmla="*/ 0 h 200"/>
                <a:gd name="T4" fmla="*/ 4 w 687"/>
                <a:gd name="T5" fmla="*/ 0 h 200"/>
                <a:gd name="T6" fmla="*/ 4 w 687"/>
                <a:gd name="T7" fmla="*/ 0 h 200"/>
                <a:gd name="T8" fmla="*/ 4 w 687"/>
                <a:gd name="T9" fmla="*/ 0 h 200"/>
                <a:gd name="T10" fmla="*/ 3 w 687"/>
                <a:gd name="T11" fmla="*/ 0 h 200"/>
                <a:gd name="T12" fmla="*/ 3 w 687"/>
                <a:gd name="T13" fmla="*/ 0 h 200"/>
                <a:gd name="T14" fmla="*/ 2 w 687"/>
                <a:gd name="T15" fmla="*/ 0 h 200"/>
                <a:gd name="T16" fmla="*/ 1 w 687"/>
                <a:gd name="T17" fmla="*/ 0 h 200"/>
                <a:gd name="T18" fmla="*/ 1 w 687"/>
                <a:gd name="T19" fmla="*/ 0 h 200"/>
                <a:gd name="T20" fmla="*/ 1 w 687"/>
                <a:gd name="T21" fmla="*/ 0 h 200"/>
                <a:gd name="T22" fmla="*/ 0 w 687"/>
                <a:gd name="T23" fmla="*/ 0 h 200"/>
                <a:gd name="T24" fmla="*/ 0 w 687"/>
                <a:gd name="T25" fmla="*/ 0 h 200"/>
                <a:gd name="T26" fmla="*/ 0 w 687"/>
                <a:gd name="T27" fmla="*/ 0 h 200"/>
                <a:gd name="T28" fmla="*/ 0 w 687"/>
                <a:gd name="T29" fmla="*/ 1 h 200"/>
                <a:gd name="T30" fmla="*/ 0 w 687"/>
                <a:gd name="T31" fmla="*/ 1 h 200"/>
                <a:gd name="T32" fmla="*/ 1 w 687"/>
                <a:gd name="T33" fmla="*/ 1 h 200"/>
                <a:gd name="T34" fmla="*/ 1 w 687"/>
                <a:gd name="T35" fmla="*/ 1 h 200"/>
                <a:gd name="T36" fmla="*/ 1 w 687"/>
                <a:gd name="T37" fmla="*/ 1 h 200"/>
                <a:gd name="T38" fmla="*/ 2 w 687"/>
                <a:gd name="T39" fmla="*/ 1 h 200"/>
                <a:gd name="T40" fmla="*/ 2 w 687"/>
                <a:gd name="T41" fmla="*/ 1 h 200"/>
                <a:gd name="T42" fmla="*/ 3 w 687"/>
                <a:gd name="T43" fmla="*/ 1 h 200"/>
                <a:gd name="T44" fmla="*/ 3 w 687"/>
                <a:gd name="T45" fmla="*/ 1 h 200"/>
                <a:gd name="T46" fmla="*/ 4 w 687"/>
                <a:gd name="T47" fmla="*/ 1 h 200"/>
                <a:gd name="T48" fmla="*/ 4 w 687"/>
                <a:gd name="T49" fmla="*/ 1 h 200"/>
                <a:gd name="T50" fmla="*/ 4 w 687"/>
                <a:gd name="T51" fmla="*/ 1 h 200"/>
                <a:gd name="T52" fmla="*/ 4 w 687"/>
                <a:gd name="T53" fmla="*/ 1 h 200"/>
                <a:gd name="T54" fmla="*/ 4 w 687"/>
                <a:gd name="T55" fmla="*/ 1 h 200"/>
                <a:gd name="T56" fmla="*/ 4 w 687"/>
                <a:gd name="T57" fmla="*/ 0 h 2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7"/>
                <a:gd name="T88" fmla="*/ 0 h 200"/>
                <a:gd name="T89" fmla="*/ 687 w 687"/>
                <a:gd name="T90" fmla="*/ 200 h 20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7" h="200">
                  <a:moveTo>
                    <a:pt x="666" y="1"/>
                  </a:moveTo>
                  <a:lnTo>
                    <a:pt x="677" y="0"/>
                  </a:lnTo>
                  <a:lnTo>
                    <a:pt x="637" y="1"/>
                  </a:lnTo>
                  <a:lnTo>
                    <a:pt x="596" y="3"/>
                  </a:lnTo>
                  <a:lnTo>
                    <a:pt x="553" y="6"/>
                  </a:lnTo>
                  <a:lnTo>
                    <a:pt x="509" y="11"/>
                  </a:lnTo>
                  <a:lnTo>
                    <a:pt x="420" y="21"/>
                  </a:lnTo>
                  <a:lnTo>
                    <a:pt x="330" y="33"/>
                  </a:lnTo>
                  <a:lnTo>
                    <a:pt x="240" y="45"/>
                  </a:lnTo>
                  <a:lnTo>
                    <a:pt x="153" y="55"/>
                  </a:lnTo>
                  <a:lnTo>
                    <a:pt x="112" y="59"/>
                  </a:lnTo>
                  <a:lnTo>
                    <a:pt x="73" y="62"/>
                  </a:lnTo>
                  <a:lnTo>
                    <a:pt x="36" y="64"/>
                  </a:lnTo>
                  <a:lnTo>
                    <a:pt x="0" y="65"/>
                  </a:lnTo>
                  <a:lnTo>
                    <a:pt x="0" y="200"/>
                  </a:lnTo>
                  <a:lnTo>
                    <a:pt x="41" y="199"/>
                  </a:lnTo>
                  <a:lnTo>
                    <a:pt x="82" y="196"/>
                  </a:lnTo>
                  <a:lnTo>
                    <a:pt x="124" y="193"/>
                  </a:lnTo>
                  <a:lnTo>
                    <a:pt x="169" y="188"/>
                  </a:lnTo>
                  <a:lnTo>
                    <a:pt x="257" y="178"/>
                  </a:lnTo>
                  <a:lnTo>
                    <a:pt x="347" y="166"/>
                  </a:lnTo>
                  <a:lnTo>
                    <a:pt x="437" y="154"/>
                  </a:lnTo>
                  <a:lnTo>
                    <a:pt x="523" y="144"/>
                  </a:lnTo>
                  <a:lnTo>
                    <a:pt x="565" y="140"/>
                  </a:lnTo>
                  <a:lnTo>
                    <a:pt x="604" y="137"/>
                  </a:lnTo>
                  <a:lnTo>
                    <a:pt x="642" y="135"/>
                  </a:lnTo>
                  <a:lnTo>
                    <a:pt x="677" y="134"/>
                  </a:lnTo>
                  <a:lnTo>
                    <a:pt x="687" y="13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Freeform 147">
              <a:extLst>
                <a:ext uri="{FF2B5EF4-FFF2-40B4-BE49-F238E27FC236}">
                  <a16:creationId xmlns:a16="http://schemas.microsoft.com/office/drawing/2014/main" id="{186C8A2E-57AC-4EB6-A475-C9425FDF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2024"/>
              <a:ext cx="94" cy="39"/>
            </a:xfrm>
            <a:custGeom>
              <a:avLst/>
              <a:gdLst>
                <a:gd name="T0" fmla="*/ 3 w 503"/>
                <a:gd name="T1" fmla="*/ 0 h 211"/>
                <a:gd name="T2" fmla="*/ 0 w 503"/>
                <a:gd name="T3" fmla="*/ 1 h 211"/>
                <a:gd name="T4" fmla="*/ 0 w 503"/>
                <a:gd name="T5" fmla="*/ 1 h 211"/>
                <a:gd name="T6" fmla="*/ 3 w 503"/>
                <a:gd name="T7" fmla="*/ 1 h 211"/>
                <a:gd name="T8" fmla="*/ 3 w 50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3"/>
                <a:gd name="T16" fmla="*/ 0 h 211"/>
                <a:gd name="T17" fmla="*/ 503 w 50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3" h="211">
                  <a:moveTo>
                    <a:pt x="482" y="0"/>
                  </a:moveTo>
                  <a:lnTo>
                    <a:pt x="0" y="79"/>
                  </a:lnTo>
                  <a:lnTo>
                    <a:pt x="21" y="211"/>
                  </a:lnTo>
                  <a:lnTo>
                    <a:pt x="503" y="13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9" name="Rectangle 148">
              <a:extLst>
                <a:ext uri="{FF2B5EF4-FFF2-40B4-BE49-F238E27FC236}">
                  <a16:creationId xmlns:a16="http://schemas.microsoft.com/office/drawing/2014/main" id="{F6C6155E-2CF7-4730-85C4-67B63F505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2051"/>
              <a:ext cx="19" cy="486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680" name="Rectangle 149">
              <a:extLst>
                <a:ext uri="{FF2B5EF4-FFF2-40B4-BE49-F238E27FC236}">
                  <a16:creationId xmlns:a16="http://schemas.microsoft.com/office/drawing/2014/main" id="{B69E14E0-21C4-4BEF-8592-E060CA7C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3049"/>
              <a:ext cx="133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000" b="1">
                  <a:solidFill>
                    <a:schemeClr val="tx2"/>
                  </a:solidFill>
                  <a:latin typeface="Verdana" panose="020B0604030504040204" pitchFamily="34" charset="0"/>
                </a:rPr>
                <a:t>  LIBRARIES</a:t>
              </a:r>
              <a:endParaRPr lang="en-US" altLang="en-US" sz="2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81" name="Line 150">
              <a:extLst>
                <a:ext uri="{FF2B5EF4-FFF2-40B4-BE49-F238E27FC236}">
                  <a16:creationId xmlns:a16="http://schemas.microsoft.com/office/drawing/2014/main" id="{90D40AA3-311E-4EB7-9DD4-2136D0C6F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917"/>
              <a:ext cx="489" cy="267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2" name="Line 151">
              <a:extLst>
                <a:ext uri="{FF2B5EF4-FFF2-40B4-BE49-F238E27FC236}">
                  <a16:creationId xmlns:a16="http://schemas.microsoft.com/office/drawing/2014/main" id="{C0D36CB6-3837-4142-AB45-2F9FECDB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2561"/>
              <a:ext cx="400" cy="489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3" name="Line 152">
              <a:extLst>
                <a:ext uri="{FF2B5EF4-FFF2-40B4-BE49-F238E27FC236}">
                  <a16:creationId xmlns:a16="http://schemas.microsoft.com/office/drawing/2014/main" id="{EB804D38-25CD-40DE-BCF5-82F290ED3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273"/>
              <a:ext cx="489" cy="44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4" name="Line 153">
              <a:extLst>
                <a:ext uri="{FF2B5EF4-FFF2-40B4-BE49-F238E27FC236}">
                  <a16:creationId xmlns:a16="http://schemas.microsoft.com/office/drawing/2014/main" id="{80FE9B7D-C31F-4A64-9549-17147FFF2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" y="1600"/>
              <a:ext cx="750" cy="16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5" name="Line 154">
              <a:extLst>
                <a:ext uri="{FF2B5EF4-FFF2-40B4-BE49-F238E27FC236}">
                  <a16:creationId xmlns:a16="http://schemas.microsoft.com/office/drawing/2014/main" id="{D20904E1-CABC-4E81-850A-638396BAF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" y="1716"/>
              <a:ext cx="445" cy="222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86" name="Line 155">
              <a:extLst>
                <a:ext uri="{FF2B5EF4-FFF2-40B4-BE49-F238E27FC236}">
                  <a16:creationId xmlns:a16="http://schemas.microsoft.com/office/drawing/2014/main" id="{F180218E-D173-44F0-85C0-0C554C55D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9" y="1768"/>
              <a:ext cx="356" cy="312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Text Box 156">
            <a:extLst>
              <a:ext uri="{FF2B5EF4-FFF2-40B4-BE49-F238E27FC236}">
                <a16:creationId xmlns:a16="http://schemas.microsoft.com/office/drawing/2014/main" id="{1FC8200F-B855-43CE-8884-EA68A9D7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506" y="1248704"/>
            <a:ext cx="6311641" cy="1244600"/>
          </a:xfrm>
          <a:prstGeom prst="rect">
            <a:avLst/>
          </a:prstGeom>
          <a:noFill/>
          <a:ln w="57150" cmpd="thinThick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4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think of a SAS data library as a drawer in a filing cabinet and a SAS data set as one of the file folders in the drawer.</a:t>
            </a:r>
          </a:p>
        </p:txBody>
      </p:sp>
      <p:sp>
        <p:nvSpPr>
          <p:cNvPr id="22533" name="Rectangle 159">
            <a:extLst>
              <a:ext uri="{FF2B5EF4-FFF2-40B4-BE49-F238E27FC236}">
                <a16:creationId xmlns:a16="http://schemas.microsoft.com/office/drawing/2014/main" id="{56ADD16F-9626-439E-A291-C61B292D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 Data Libraries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0CF8E99-31F2-4974-9319-6FE1AD90C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74045" y="1500189"/>
            <a:ext cx="5122068" cy="1846263"/>
          </a:xfr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Regardless of which host operating system you use, you identify SAS data libraries by assigning each a library reference name (</a:t>
            </a:r>
            <a:r>
              <a:rPr lang="en-US" altLang="en-US" sz="2800" dirty="0" err="1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libref</a:t>
            </a:r>
            <a:r>
              <a:rPr lang="en-US" altLang="en-US" sz="28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3556" name="Freeform 3">
            <a:extLst>
              <a:ext uri="{FF2B5EF4-FFF2-40B4-BE49-F238E27FC236}">
                <a16:creationId xmlns:a16="http://schemas.microsoft.com/office/drawing/2014/main" id="{FF4A9614-5C92-42EA-9CEA-A2B194AA3CBF}"/>
              </a:ext>
            </a:extLst>
          </p:cNvPr>
          <p:cNvSpPr>
            <a:spLocks/>
          </p:cNvSpPr>
          <p:nvPr/>
        </p:nvSpPr>
        <p:spPr bwMode="auto">
          <a:xfrm>
            <a:off x="7191375" y="1028700"/>
            <a:ext cx="2438400" cy="4724400"/>
          </a:xfrm>
          <a:custGeom>
            <a:avLst/>
            <a:gdLst>
              <a:gd name="T0" fmla="*/ 2147483647 w 9216"/>
              <a:gd name="T1" fmla="*/ 2147483647 h 17856"/>
              <a:gd name="T2" fmla="*/ 2147483647 w 9216"/>
              <a:gd name="T3" fmla="*/ 2147483647 h 17856"/>
              <a:gd name="T4" fmla="*/ 2147483647 w 9216"/>
              <a:gd name="T5" fmla="*/ 2147483647 h 17856"/>
              <a:gd name="T6" fmla="*/ 2147483647 w 9216"/>
              <a:gd name="T7" fmla="*/ 2147483647 h 17856"/>
              <a:gd name="T8" fmla="*/ 2147483647 w 9216"/>
              <a:gd name="T9" fmla="*/ 2147483647 h 17856"/>
              <a:gd name="T10" fmla="*/ 2147483647 w 9216"/>
              <a:gd name="T11" fmla="*/ 2147483647 h 17856"/>
              <a:gd name="T12" fmla="*/ 2147483647 w 9216"/>
              <a:gd name="T13" fmla="*/ 2147483647 h 17856"/>
              <a:gd name="T14" fmla="*/ 2147483647 w 9216"/>
              <a:gd name="T15" fmla="*/ 2147483647 h 17856"/>
              <a:gd name="T16" fmla="*/ 2147483647 w 9216"/>
              <a:gd name="T17" fmla="*/ 2147483647 h 17856"/>
              <a:gd name="T18" fmla="*/ 2147483647 w 9216"/>
              <a:gd name="T19" fmla="*/ 2147483647 h 17856"/>
              <a:gd name="T20" fmla="*/ 2147483647 w 9216"/>
              <a:gd name="T21" fmla="*/ 2147483647 h 17856"/>
              <a:gd name="T22" fmla="*/ 2147483647 w 9216"/>
              <a:gd name="T23" fmla="*/ 2147483647 h 17856"/>
              <a:gd name="T24" fmla="*/ 2147483647 w 9216"/>
              <a:gd name="T25" fmla="*/ 2147483647 h 17856"/>
              <a:gd name="T26" fmla="*/ 2147483647 w 9216"/>
              <a:gd name="T27" fmla="*/ 2147483647 h 17856"/>
              <a:gd name="T28" fmla="*/ 2147483647 w 9216"/>
              <a:gd name="T29" fmla="*/ 2147483647 h 17856"/>
              <a:gd name="T30" fmla="*/ 2147483647 w 9216"/>
              <a:gd name="T31" fmla="*/ 2147483647 h 17856"/>
              <a:gd name="T32" fmla="*/ 2147483647 w 9216"/>
              <a:gd name="T33" fmla="*/ 2147483647 h 17856"/>
              <a:gd name="T34" fmla="*/ 2147483647 w 9216"/>
              <a:gd name="T35" fmla="*/ 2147483647 h 17856"/>
              <a:gd name="T36" fmla="*/ 2147483647 w 9216"/>
              <a:gd name="T37" fmla="*/ 2147483647 h 17856"/>
              <a:gd name="T38" fmla="*/ 2147483647 w 9216"/>
              <a:gd name="T39" fmla="*/ 2147483647 h 17856"/>
              <a:gd name="T40" fmla="*/ 2147483647 w 9216"/>
              <a:gd name="T41" fmla="*/ 2147483647 h 17856"/>
              <a:gd name="T42" fmla="*/ 2147483647 w 9216"/>
              <a:gd name="T43" fmla="*/ 2147483647 h 17856"/>
              <a:gd name="T44" fmla="*/ 2147483647 w 9216"/>
              <a:gd name="T45" fmla="*/ 2147483647 h 17856"/>
              <a:gd name="T46" fmla="*/ 2147483647 w 9216"/>
              <a:gd name="T47" fmla="*/ 2147483647 h 17856"/>
              <a:gd name="T48" fmla="*/ 2147483647 w 9216"/>
              <a:gd name="T49" fmla="*/ 2147483647 h 17856"/>
              <a:gd name="T50" fmla="*/ 2147483647 w 9216"/>
              <a:gd name="T51" fmla="*/ 2147483647 h 17856"/>
              <a:gd name="T52" fmla="*/ 2147483647 w 9216"/>
              <a:gd name="T53" fmla="*/ 2147483647 h 17856"/>
              <a:gd name="T54" fmla="*/ 2147483647 w 9216"/>
              <a:gd name="T55" fmla="*/ 2147483647 h 17856"/>
              <a:gd name="T56" fmla="*/ 2147483647 w 9216"/>
              <a:gd name="T57" fmla="*/ 2147483647 h 17856"/>
              <a:gd name="T58" fmla="*/ 2147483647 w 9216"/>
              <a:gd name="T59" fmla="*/ 2147483647 h 17856"/>
              <a:gd name="T60" fmla="*/ 2147483647 w 9216"/>
              <a:gd name="T61" fmla="*/ 2147483647 h 17856"/>
              <a:gd name="T62" fmla="*/ 2147483647 w 9216"/>
              <a:gd name="T63" fmla="*/ 2147483647 h 17856"/>
              <a:gd name="T64" fmla="*/ 2092988217 w 9216"/>
              <a:gd name="T65" fmla="*/ 2147483647 h 17856"/>
              <a:gd name="T66" fmla="*/ 2147483647 w 9216"/>
              <a:gd name="T67" fmla="*/ 2147483647 h 17856"/>
              <a:gd name="T68" fmla="*/ 1389166157 w 9216"/>
              <a:gd name="T69" fmla="*/ 2147483647 h 17856"/>
              <a:gd name="T70" fmla="*/ 18551261 w 9216"/>
              <a:gd name="T71" fmla="*/ 2147483647 h 17856"/>
              <a:gd name="T72" fmla="*/ 907605909 w 9216"/>
              <a:gd name="T73" fmla="*/ 2147483647 h 17856"/>
              <a:gd name="T74" fmla="*/ 2147483647 w 9216"/>
              <a:gd name="T75" fmla="*/ 2147483647 h 17856"/>
              <a:gd name="T76" fmla="*/ 2147483647 w 9216"/>
              <a:gd name="T77" fmla="*/ 2147483647 h 17856"/>
              <a:gd name="T78" fmla="*/ 2147483647 w 9216"/>
              <a:gd name="T79" fmla="*/ 2147483647 h 17856"/>
              <a:gd name="T80" fmla="*/ 2147483647 w 9216"/>
              <a:gd name="T81" fmla="*/ 2147483647 h 17856"/>
              <a:gd name="T82" fmla="*/ 2147483647 w 9216"/>
              <a:gd name="T83" fmla="*/ 2147483647 h 17856"/>
              <a:gd name="T84" fmla="*/ 2147483647 w 9216"/>
              <a:gd name="T85" fmla="*/ 2147483647 h 17856"/>
              <a:gd name="T86" fmla="*/ 2147483647 w 9216"/>
              <a:gd name="T87" fmla="*/ 2147483647 h 17856"/>
              <a:gd name="T88" fmla="*/ 2147483647 w 9216"/>
              <a:gd name="T89" fmla="*/ 2147483647 h 17856"/>
              <a:gd name="T90" fmla="*/ 2147483647 w 9216"/>
              <a:gd name="T91" fmla="*/ 2147483647 h 17856"/>
              <a:gd name="T92" fmla="*/ 2147483647 w 9216"/>
              <a:gd name="T93" fmla="*/ 2147483647 h 17856"/>
              <a:gd name="T94" fmla="*/ 2147483647 w 9216"/>
              <a:gd name="T95" fmla="*/ 2147483647 h 17856"/>
              <a:gd name="T96" fmla="*/ 2147483647 w 9216"/>
              <a:gd name="T97" fmla="*/ 2147483647 h 17856"/>
              <a:gd name="T98" fmla="*/ 2147483647 w 9216"/>
              <a:gd name="T99" fmla="*/ 2147483647 h 17856"/>
              <a:gd name="T100" fmla="*/ 2147483647 w 9216"/>
              <a:gd name="T101" fmla="*/ 2147483647 h 17856"/>
              <a:gd name="T102" fmla="*/ 2147483647 w 9216"/>
              <a:gd name="T103" fmla="*/ 2147483647 h 17856"/>
              <a:gd name="T104" fmla="*/ 2147483647 w 9216"/>
              <a:gd name="T105" fmla="*/ 2147483647 h 17856"/>
              <a:gd name="T106" fmla="*/ 2147483647 w 9216"/>
              <a:gd name="T107" fmla="*/ 2147483647 h 17856"/>
              <a:gd name="T108" fmla="*/ 2147483647 w 9216"/>
              <a:gd name="T109" fmla="*/ 2147483647 h 17856"/>
              <a:gd name="T110" fmla="*/ 2147483647 w 9216"/>
              <a:gd name="T111" fmla="*/ 2092988188 h 17856"/>
              <a:gd name="T112" fmla="*/ 2147483647 w 9216"/>
              <a:gd name="T113" fmla="*/ 722374361 h 17856"/>
              <a:gd name="T114" fmla="*/ 2147483647 w 9216"/>
              <a:gd name="T115" fmla="*/ 2147483647 h 17856"/>
              <a:gd name="T116" fmla="*/ 2147483647 w 9216"/>
              <a:gd name="T117" fmla="*/ 2147483647 h 17856"/>
              <a:gd name="T118" fmla="*/ 2147483647 w 9216"/>
              <a:gd name="T119" fmla="*/ 2147483647 h 17856"/>
              <a:gd name="T120" fmla="*/ 2147483647 w 9216"/>
              <a:gd name="T121" fmla="*/ 1129869293 h 17856"/>
              <a:gd name="T122" fmla="*/ 2147483647 w 9216"/>
              <a:gd name="T123" fmla="*/ 0 h 17856"/>
              <a:gd name="T124" fmla="*/ 2147483647 w 9216"/>
              <a:gd name="T125" fmla="*/ 1426198263 h 178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216"/>
              <a:gd name="T190" fmla="*/ 0 h 17856"/>
              <a:gd name="T191" fmla="*/ 9216 w 9216"/>
              <a:gd name="T192" fmla="*/ 17856 h 178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216" h="17856">
                <a:moveTo>
                  <a:pt x="6738" y="192"/>
                </a:moveTo>
                <a:lnTo>
                  <a:pt x="6765" y="217"/>
                </a:lnTo>
                <a:lnTo>
                  <a:pt x="6801" y="249"/>
                </a:lnTo>
                <a:lnTo>
                  <a:pt x="6844" y="288"/>
                </a:lnTo>
                <a:lnTo>
                  <a:pt x="6895" y="331"/>
                </a:lnTo>
                <a:lnTo>
                  <a:pt x="7007" y="430"/>
                </a:lnTo>
                <a:lnTo>
                  <a:pt x="7129" y="535"/>
                </a:lnTo>
                <a:lnTo>
                  <a:pt x="7188" y="588"/>
                </a:lnTo>
                <a:lnTo>
                  <a:pt x="7245" y="639"/>
                </a:lnTo>
                <a:lnTo>
                  <a:pt x="7299" y="689"/>
                </a:lnTo>
                <a:lnTo>
                  <a:pt x="7347" y="734"/>
                </a:lnTo>
                <a:lnTo>
                  <a:pt x="7368" y="757"/>
                </a:lnTo>
                <a:lnTo>
                  <a:pt x="7387" y="777"/>
                </a:lnTo>
                <a:lnTo>
                  <a:pt x="7405" y="796"/>
                </a:lnTo>
                <a:lnTo>
                  <a:pt x="7420" y="812"/>
                </a:lnTo>
                <a:lnTo>
                  <a:pt x="7433" y="829"/>
                </a:lnTo>
                <a:lnTo>
                  <a:pt x="7443" y="843"/>
                </a:lnTo>
                <a:lnTo>
                  <a:pt x="7449" y="855"/>
                </a:lnTo>
                <a:lnTo>
                  <a:pt x="7454" y="865"/>
                </a:lnTo>
                <a:lnTo>
                  <a:pt x="7488" y="874"/>
                </a:lnTo>
                <a:lnTo>
                  <a:pt x="7534" y="885"/>
                </a:lnTo>
                <a:lnTo>
                  <a:pt x="7589" y="897"/>
                </a:lnTo>
                <a:lnTo>
                  <a:pt x="7651" y="911"/>
                </a:lnTo>
                <a:lnTo>
                  <a:pt x="7718" y="926"/>
                </a:lnTo>
                <a:lnTo>
                  <a:pt x="7789" y="943"/>
                </a:lnTo>
                <a:lnTo>
                  <a:pt x="7860" y="963"/>
                </a:lnTo>
                <a:lnTo>
                  <a:pt x="7930" y="984"/>
                </a:lnTo>
                <a:lnTo>
                  <a:pt x="7964" y="995"/>
                </a:lnTo>
                <a:lnTo>
                  <a:pt x="7997" y="1008"/>
                </a:lnTo>
                <a:lnTo>
                  <a:pt x="8029" y="1020"/>
                </a:lnTo>
                <a:lnTo>
                  <a:pt x="8060" y="1032"/>
                </a:lnTo>
                <a:lnTo>
                  <a:pt x="8088" y="1047"/>
                </a:lnTo>
                <a:lnTo>
                  <a:pt x="8114" y="1060"/>
                </a:lnTo>
                <a:lnTo>
                  <a:pt x="8139" y="1075"/>
                </a:lnTo>
                <a:lnTo>
                  <a:pt x="8160" y="1090"/>
                </a:lnTo>
                <a:lnTo>
                  <a:pt x="8179" y="1106"/>
                </a:lnTo>
                <a:lnTo>
                  <a:pt x="8195" y="1123"/>
                </a:lnTo>
                <a:lnTo>
                  <a:pt x="8207" y="1139"/>
                </a:lnTo>
                <a:lnTo>
                  <a:pt x="8216" y="1157"/>
                </a:lnTo>
                <a:lnTo>
                  <a:pt x="8222" y="1176"/>
                </a:lnTo>
                <a:lnTo>
                  <a:pt x="8223" y="1195"/>
                </a:lnTo>
                <a:lnTo>
                  <a:pt x="8219" y="1214"/>
                </a:lnTo>
                <a:lnTo>
                  <a:pt x="8212" y="1234"/>
                </a:lnTo>
                <a:lnTo>
                  <a:pt x="8837" y="1527"/>
                </a:lnTo>
                <a:lnTo>
                  <a:pt x="8837" y="1537"/>
                </a:lnTo>
                <a:lnTo>
                  <a:pt x="8835" y="1547"/>
                </a:lnTo>
                <a:lnTo>
                  <a:pt x="8833" y="1556"/>
                </a:lnTo>
                <a:lnTo>
                  <a:pt x="8831" y="1565"/>
                </a:lnTo>
                <a:lnTo>
                  <a:pt x="8828" y="1572"/>
                </a:lnTo>
                <a:lnTo>
                  <a:pt x="8823" y="1580"/>
                </a:lnTo>
                <a:lnTo>
                  <a:pt x="8819" y="1588"/>
                </a:lnTo>
                <a:lnTo>
                  <a:pt x="8813" y="1595"/>
                </a:lnTo>
                <a:lnTo>
                  <a:pt x="8802" y="1607"/>
                </a:lnTo>
                <a:lnTo>
                  <a:pt x="8787" y="1617"/>
                </a:lnTo>
                <a:lnTo>
                  <a:pt x="8773" y="1627"/>
                </a:lnTo>
                <a:lnTo>
                  <a:pt x="8756" y="1636"/>
                </a:lnTo>
                <a:lnTo>
                  <a:pt x="8720" y="1653"/>
                </a:lnTo>
                <a:lnTo>
                  <a:pt x="8684" y="1668"/>
                </a:lnTo>
                <a:lnTo>
                  <a:pt x="8666" y="1677"/>
                </a:lnTo>
                <a:lnTo>
                  <a:pt x="8648" y="1685"/>
                </a:lnTo>
                <a:lnTo>
                  <a:pt x="8631" y="1695"/>
                </a:lnTo>
                <a:lnTo>
                  <a:pt x="8617" y="1706"/>
                </a:lnTo>
                <a:lnTo>
                  <a:pt x="8630" y="1721"/>
                </a:lnTo>
                <a:lnTo>
                  <a:pt x="8642" y="1734"/>
                </a:lnTo>
                <a:lnTo>
                  <a:pt x="8654" y="1747"/>
                </a:lnTo>
                <a:lnTo>
                  <a:pt x="8661" y="1759"/>
                </a:lnTo>
                <a:lnTo>
                  <a:pt x="8669" y="1770"/>
                </a:lnTo>
                <a:lnTo>
                  <a:pt x="8675" y="1781"/>
                </a:lnTo>
                <a:lnTo>
                  <a:pt x="8679" y="1791"/>
                </a:lnTo>
                <a:lnTo>
                  <a:pt x="8681" y="1800"/>
                </a:lnTo>
                <a:lnTo>
                  <a:pt x="8683" y="1809"/>
                </a:lnTo>
                <a:lnTo>
                  <a:pt x="8683" y="1817"/>
                </a:lnTo>
                <a:lnTo>
                  <a:pt x="8681" y="1825"/>
                </a:lnTo>
                <a:lnTo>
                  <a:pt x="8679" y="1831"/>
                </a:lnTo>
                <a:lnTo>
                  <a:pt x="8675" y="1839"/>
                </a:lnTo>
                <a:lnTo>
                  <a:pt x="8670" y="1845"/>
                </a:lnTo>
                <a:lnTo>
                  <a:pt x="8665" y="1851"/>
                </a:lnTo>
                <a:lnTo>
                  <a:pt x="8658" y="1857"/>
                </a:lnTo>
                <a:lnTo>
                  <a:pt x="8642" y="1868"/>
                </a:lnTo>
                <a:lnTo>
                  <a:pt x="8625" y="1878"/>
                </a:lnTo>
                <a:lnTo>
                  <a:pt x="8603" y="1888"/>
                </a:lnTo>
                <a:lnTo>
                  <a:pt x="8580" y="1898"/>
                </a:lnTo>
                <a:lnTo>
                  <a:pt x="8556" y="1908"/>
                </a:lnTo>
                <a:lnTo>
                  <a:pt x="8531" y="1920"/>
                </a:lnTo>
                <a:lnTo>
                  <a:pt x="8505" y="1931"/>
                </a:lnTo>
                <a:lnTo>
                  <a:pt x="8479" y="1944"/>
                </a:lnTo>
                <a:lnTo>
                  <a:pt x="8496" y="1962"/>
                </a:lnTo>
                <a:lnTo>
                  <a:pt x="8513" y="1976"/>
                </a:lnTo>
                <a:lnTo>
                  <a:pt x="8532" y="1991"/>
                </a:lnTo>
                <a:lnTo>
                  <a:pt x="8551" y="2004"/>
                </a:lnTo>
                <a:lnTo>
                  <a:pt x="8572" y="2017"/>
                </a:lnTo>
                <a:lnTo>
                  <a:pt x="8592" y="2028"/>
                </a:lnTo>
                <a:lnTo>
                  <a:pt x="8613" y="2039"/>
                </a:lnTo>
                <a:lnTo>
                  <a:pt x="8636" y="2049"/>
                </a:lnTo>
                <a:lnTo>
                  <a:pt x="8678" y="2070"/>
                </a:lnTo>
                <a:lnTo>
                  <a:pt x="8720" y="2091"/>
                </a:lnTo>
                <a:lnTo>
                  <a:pt x="8741" y="2103"/>
                </a:lnTo>
                <a:lnTo>
                  <a:pt x="8760" y="2114"/>
                </a:lnTo>
                <a:lnTo>
                  <a:pt x="8777" y="2127"/>
                </a:lnTo>
                <a:lnTo>
                  <a:pt x="8795" y="2140"/>
                </a:lnTo>
                <a:lnTo>
                  <a:pt x="8796" y="2155"/>
                </a:lnTo>
                <a:lnTo>
                  <a:pt x="8794" y="2168"/>
                </a:lnTo>
                <a:lnTo>
                  <a:pt x="8792" y="2180"/>
                </a:lnTo>
                <a:lnTo>
                  <a:pt x="8787" y="2191"/>
                </a:lnTo>
                <a:lnTo>
                  <a:pt x="8781" y="2201"/>
                </a:lnTo>
                <a:lnTo>
                  <a:pt x="8774" y="2210"/>
                </a:lnTo>
                <a:lnTo>
                  <a:pt x="8765" y="2217"/>
                </a:lnTo>
                <a:lnTo>
                  <a:pt x="8755" y="2225"/>
                </a:lnTo>
                <a:lnTo>
                  <a:pt x="8745" y="2231"/>
                </a:lnTo>
                <a:lnTo>
                  <a:pt x="8733" y="2236"/>
                </a:lnTo>
                <a:lnTo>
                  <a:pt x="8719" y="2242"/>
                </a:lnTo>
                <a:lnTo>
                  <a:pt x="8706" y="2245"/>
                </a:lnTo>
                <a:lnTo>
                  <a:pt x="8691" y="2249"/>
                </a:lnTo>
                <a:lnTo>
                  <a:pt x="8677" y="2252"/>
                </a:lnTo>
                <a:lnTo>
                  <a:pt x="8661" y="2254"/>
                </a:lnTo>
                <a:lnTo>
                  <a:pt x="8646" y="2257"/>
                </a:lnTo>
                <a:lnTo>
                  <a:pt x="8613" y="2259"/>
                </a:lnTo>
                <a:lnTo>
                  <a:pt x="8581" y="2260"/>
                </a:lnTo>
                <a:lnTo>
                  <a:pt x="8549" y="2260"/>
                </a:lnTo>
                <a:lnTo>
                  <a:pt x="8517" y="2259"/>
                </a:lnTo>
                <a:lnTo>
                  <a:pt x="8462" y="2255"/>
                </a:lnTo>
                <a:lnTo>
                  <a:pt x="8420" y="2254"/>
                </a:lnTo>
                <a:lnTo>
                  <a:pt x="8439" y="2265"/>
                </a:lnTo>
                <a:lnTo>
                  <a:pt x="8459" y="2279"/>
                </a:lnTo>
                <a:lnTo>
                  <a:pt x="8479" y="2292"/>
                </a:lnTo>
                <a:lnTo>
                  <a:pt x="8500" y="2307"/>
                </a:lnTo>
                <a:lnTo>
                  <a:pt x="8540" y="2336"/>
                </a:lnTo>
                <a:lnTo>
                  <a:pt x="8580" y="2366"/>
                </a:lnTo>
                <a:lnTo>
                  <a:pt x="8621" y="2396"/>
                </a:lnTo>
                <a:lnTo>
                  <a:pt x="8664" y="2424"/>
                </a:lnTo>
                <a:lnTo>
                  <a:pt x="8686" y="2436"/>
                </a:lnTo>
                <a:lnTo>
                  <a:pt x="8708" y="2449"/>
                </a:lnTo>
                <a:lnTo>
                  <a:pt x="8731" y="2460"/>
                </a:lnTo>
                <a:lnTo>
                  <a:pt x="8754" y="2469"/>
                </a:lnTo>
                <a:lnTo>
                  <a:pt x="8751" y="2485"/>
                </a:lnTo>
                <a:lnTo>
                  <a:pt x="8746" y="2500"/>
                </a:lnTo>
                <a:lnTo>
                  <a:pt x="8741" y="2513"/>
                </a:lnTo>
                <a:lnTo>
                  <a:pt x="8734" y="2524"/>
                </a:lnTo>
                <a:lnTo>
                  <a:pt x="8726" y="2536"/>
                </a:lnTo>
                <a:lnTo>
                  <a:pt x="8717" y="2544"/>
                </a:lnTo>
                <a:lnTo>
                  <a:pt x="8708" y="2553"/>
                </a:lnTo>
                <a:lnTo>
                  <a:pt x="8698" y="2561"/>
                </a:lnTo>
                <a:lnTo>
                  <a:pt x="8687" y="2568"/>
                </a:lnTo>
                <a:lnTo>
                  <a:pt x="8676" y="2573"/>
                </a:lnTo>
                <a:lnTo>
                  <a:pt x="8664" y="2578"/>
                </a:lnTo>
                <a:lnTo>
                  <a:pt x="8651" y="2582"/>
                </a:lnTo>
                <a:lnTo>
                  <a:pt x="8638" y="2586"/>
                </a:lnTo>
                <a:lnTo>
                  <a:pt x="8625" y="2588"/>
                </a:lnTo>
                <a:lnTo>
                  <a:pt x="8611" y="2590"/>
                </a:lnTo>
                <a:lnTo>
                  <a:pt x="8597" y="2592"/>
                </a:lnTo>
                <a:lnTo>
                  <a:pt x="8539" y="2597"/>
                </a:lnTo>
                <a:lnTo>
                  <a:pt x="8481" y="2599"/>
                </a:lnTo>
                <a:lnTo>
                  <a:pt x="8453" y="2601"/>
                </a:lnTo>
                <a:lnTo>
                  <a:pt x="8426" y="2605"/>
                </a:lnTo>
                <a:lnTo>
                  <a:pt x="8412" y="2608"/>
                </a:lnTo>
                <a:lnTo>
                  <a:pt x="8400" y="2610"/>
                </a:lnTo>
                <a:lnTo>
                  <a:pt x="8389" y="2614"/>
                </a:lnTo>
                <a:lnTo>
                  <a:pt x="8378" y="2618"/>
                </a:lnTo>
                <a:lnTo>
                  <a:pt x="8428" y="2651"/>
                </a:lnTo>
                <a:lnTo>
                  <a:pt x="8479" y="2683"/>
                </a:lnTo>
                <a:lnTo>
                  <a:pt x="8530" y="2714"/>
                </a:lnTo>
                <a:lnTo>
                  <a:pt x="8581" y="2746"/>
                </a:lnTo>
                <a:lnTo>
                  <a:pt x="8631" y="2778"/>
                </a:lnTo>
                <a:lnTo>
                  <a:pt x="8683" y="2808"/>
                </a:lnTo>
                <a:lnTo>
                  <a:pt x="8734" y="2839"/>
                </a:lnTo>
                <a:lnTo>
                  <a:pt x="8785" y="2869"/>
                </a:lnTo>
                <a:lnTo>
                  <a:pt x="8838" y="2898"/>
                </a:lnTo>
                <a:lnTo>
                  <a:pt x="8889" y="2928"/>
                </a:lnTo>
                <a:lnTo>
                  <a:pt x="8941" y="2956"/>
                </a:lnTo>
                <a:lnTo>
                  <a:pt x="8994" y="2984"/>
                </a:lnTo>
                <a:lnTo>
                  <a:pt x="9047" y="3012"/>
                </a:lnTo>
                <a:lnTo>
                  <a:pt x="9100" y="3038"/>
                </a:lnTo>
                <a:lnTo>
                  <a:pt x="9154" y="3063"/>
                </a:lnTo>
                <a:lnTo>
                  <a:pt x="9207" y="3089"/>
                </a:lnTo>
                <a:lnTo>
                  <a:pt x="9213" y="3106"/>
                </a:lnTo>
                <a:lnTo>
                  <a:pt x="9215" y="3120"/>
                </a:lnTo>
                <a:lnTo>
                  <a:pt x="9216" y="3128"/>
                </a:lnTo>
                <a:lnTo>
                  <a:pt x="9216" y="3135"/>
                </a:lnTo>
                <a:lnTo>
                  <a:pt x="9215" y="3140"/>
                </a:lnTo>
                <a:lnTo>
                  <a:pt x="9214" y="3147"/>
                </a:lnTo>
                <a:lnTo>
                  <a:pt x="9212" y="3153"/>
                </a:lnTo>
                <a:lnTo>
                  <a:pt x="9208" y="3159"/>
                </a:lnTo>
                <a:lnTo>
                  <a:pt x="9204" y="3165"/>
                </a:lnTo>
                <a:lnTo>
                  <a:pt x="9199" y="3171"/>
                </a:lnTo>
                <a:lnTo>
                  <a:pt x="9187" y="3183"/>
                </a:lnTo>
                <a:lnTo>
                  <a:pt x="9171" y="3196"/>
                </a:lnTo>
                <a:lnTo>
                  <a:pt x="9160" y="3332"/>
                </a:lnTo>
                <a:lnTo>
                  <a:pt x="9151" y="3469"/>
                </a:lnTo>
                <a:lnTo>
                  <a:pt x="9143" y="3606"/>
                </a:lnTo>
                <a:lnTo>
                  <a:pt x="9138" y="3742"/>
                </a:lnTo>
                <a:lnTo>
                  <a:pt x="9133" y="3878"/>
                </a:lnTo>
                <a:lnTo>
                  <a:pt x="9130" y="4014"/>
                </a:lnTo>
                <a:lnTo>
                  <a:pt x="9127" y="4150"/>
                </a:lnTo>
                <a:lnTo>
                  <a:pt x="9123" y="4287"/>
                </a:lnTo>
                <a:lnTo>
                  <a:pt x="9120" y="4423"/>
                </a:lnTo>
                <a:lnTo>
                  <a:pt x="9116" y="4559"/>
                </a:lnTo>
                <a:lnTo>
                  <a:pt x="9110" y="4694"/>
                </a:lnTo>
                <a:lnTo>
                  <a:pt x="9104" y="4830"/>
                </a:lnTo>
                <a:lnTo>
                  <a:pt x="9095" y="4966"/>
                </a:lnTo>
                <a:lnTo>
                  <a:pt x="9085" y="5101"/>
                </a:lnTo>
                <a:lnTo>
                  <a:pt x="9080" y="5169"/>
                </a:lnTo>
                <a:lnTo>
                  <a:pt x="9073" y="5237"/>
                </a:lnTo>
                <a:lnTo>
                  <a:pt x="9065" y="5304"/>
                </a:lnTo>
                <a:lnTo>
                  <a:pt x="9058" y="5372"/>
                </a:lnTo>
                <a:lnTo>
                  <a:pt x="9046" y="5595"/>
                </a:lnTo>
                <a:lnTo>
                  <a:pt x="9035" y="5817"/>
                </a:lnTo>
                <a:lnTo>
                  <a:pt x="9026" y="6040"/>
                </a:lnTo>
                <a:lnTo>
                  <a:pt x="9018" y="6262"/>
                </a:lnTo>
                <a:lnTo>
                  <a:pt x="9011" y="6484"/>
                </a:lnTo>
                <a:lnTo>
                  <a:pt x="9005" y="6706"/>
                </a:lnTo>
                <a:lnTo>
                  <a:pt x="8999" y="6929"/>
                </a:lnTo>
                <a:lnTo>
                  <a:pt x="8996" y="7151"/>
                </a:lnTo>
                <a:lnTo>
                  <a:pt x="8993" y="7373"/>
                </a:lnTo>
                <a:lnTo>
                  <a:pt x="8989" y="7597"/>
                </a:lnTo>
                <a:lnTo>
                  <a:pt x="8988" y="7819"/>
                </a:lnTo>
                <a:lnTo>
                  <a:pt x="8987" y="8041"/>
                </a:lnTo>
                <a:lnTo>
                  <a:pt x="8987" y="8264"/>
                </a:lnTo>
                <a:lnTo>
                  <a:pt x="8988" y="8486"/>
                </a:lnTo>
                <a:lnTo>
                  <a:pt x="8989" y="8709"/>
                </a:lnTo>
                <a:lnTo>
                  <a:pt x="8992" y="8931"/>
                </a:lnTo>
                <a:lnTo>
                  <a:pt x="8997" y="9377"/>
                </a:lnTo>
                <a:lnTo>
                  <a:pt x="9006" y="9822"/>
                </a:lnTo>
                <a:lnTo>
                  <a:pt x="9015" y="10266"/>
                </a:lnTo>
                <a:lnTo>
                  <a:pt x="9027" y="10711"/>
                </a:lnTo>
                <a:lnTo>
                  <a:pt x="9040" y="11157"/>
                </a:lnTo>
                <a:lnTo>
                  <a:pt x="9053" y="11601"/>
                </a:lnTo>
                <a:lnTo>
                  <a:pt x="9068" y="12046"/>
                </a:lnTo>
                <a:lnTo>
                  <a:pt x="9082" y="12490"/>
                </a:lnTo>
                <a:lnTo>
                  <a:pt x="9207" y="15871"/>
                </a:lnTo>
                <a:lnTo>
                  <a:pt x="9119" y="15944"/>
                </a:lnTo>
                <a:lnTo>
                  <a:pt x="9031" y="16016"/>
                </a:lnTo>
                <a:lnTo>
                  <a:pt x="8940" y="16086"/>
                </a:lnTo>
                <a:lnTo>
                  <a:pt x="8851" y="16156"/>
                </a:lnTo>
                <a:lnTo>
                  <a:pt x="8761" y="16226"/>
                </a:lnTo>
                <a:lnTo>
                  <a:pt x="8670" y="16294"/>
                </a:lnTo>
                <a:lnTo>
                  <a:pt x="8580" y="16362"/>
                </a:lnTo>
                <a:lnTo>
                  <a:pt x="8489" y="16431"/>
                </a:lnTo>
                <a:lnTo>
                  <a:pt x="8399" y="16499"/>
                </a:lnTo>
                <a:lnTo>
                  <a:pt x="8310" y="16568"/>
                </a:lnTo>
                <a:lnTo>
                  <a:pt x="8221" y="16637"/>
                </a:lnTo>
                <a:lnTo>
                  <a:pt x="8132" y="16709"/>
                </a:lnTo>
                <a:lnTo>
                  <a:pt x="8046" y="16780"/>
                </a:lnTo>
                <a:lnTo>
                  <a:pt x="7960" y="16853"/>
                </a:lnTo>
                <a:lnTo>
                  <a:pt x="7918" y="16890"/>
                </a:lnTo>
                <a:lnTo>
                  <a:pt x="7877" y="16927"/>
                </a:lnTo>
                <a:lnTo>
                  <a:pt x="7834" y="16965"/>
                </a:lnTo>
                <a:lnTo>
                  <a:pt x="7794" y="17003"/>
                </a:lnTo>
                <a:lnTo>
                  <a:pt x="7713" y="17058"/>
                </a:lnTo>
                <a:lnTo>
                  <a:pt x="7631" y="17113"/>
                </a:lnTo>
                <a:lnTo>
                  <a:pt x="7550" y="17167"/>
                </a:lnTo>
                <a:lnTo>
                  <a:pt x="7468" y="17223"/>
                </a:lnTo>
                <a:lnTo>
                  <a:pt x="7386" y="17279"/>
                </a:lnTo>
                <a:lnTo>
                  <a:pt x="7304" y="17335"/>
                </a:lnTo>
                <a:lnTo>
                  <a:pt x="7223" y="17391"/>
                </a:lnTo>
                <a:lnTo>
                  <a:pt x="7140" y="17445"/>
                </a:lnTo>
                <a:lnTo>
                  <a:pt x="7058" y="17500"/>
                </a:lnTo>
                <a:lnTo>
                  <a:pt x="6975" y="17555"/>
                </a:lnTo>
                <a:lnTo>
                  <a:pt x="6891" y="17607"/>
                </a:lnTo>
                <a:lnTo>
                  <a:pt x="6807" y="17660"/>
                </a:lnTo>
                <a:lnTo>
                  <a:pt x="6723" y="17711"/>
                </a:lnTo>
                <a:lnTo>
                  <a:pt x="6637" y="17761"/>
                </a:lnTo>
                <a:lnTo>
                  <a:pt x="6551" y="17809"/>
                </a:lnTo>
                <a:lnTo>
                  <a:pt x="6464" y="17856"/>
                </a:lnTo>
                <a:lnTo>
                  <a:pt x="3513" y="17737"/>
                </a:lnTo>
                <a:lnTo>
                  <a:pt x="3318" y="17738"/>
                </a:lnTo>
                <a:lnTo>
                  <a:pt x="3125" y="17740"/>
                </a:lnTo>
                <a:lnTo>
                  <a:pt x="2934" y="17744"/>
                </a:lnTo>
                <a:lnTo>
                  <a:pt x="2743" y="17749"/>
                </a:lnTo>
                <a:lnTo>
                  <a:pt x="2555" y="17754"/>
                </a:lnTo>
                <a:lnTo>
                  <a:pt x="2366" y="17760"/>
                </a:lnTo>
                <a:lnTo>
                  <a:pt x="2178" y="17766"/>
                </a:lnTo>
                <a:lnTo>
                  <a:pt x="1992" y="17771"/>
                </a:lnTo>
                <a:lnTo>
                  <a:pt x="1806" y="17776"/>
                </a:lnTo>
                <a:lnTo>
                  <a:pt x="1620" y="17779"/>
                </a:lnTo>
                <a:lnTo>
                  <a:pt x="1434" y="17781"/>
                </a:lnTo>
                <a:lnTo>
                  <a:pt x="1249" y="17782"/>
                </a:lnTo>
                <a:lnTo>
                  <a:pt x="1156" y="17781"/>
                </a:lnTo>
                <a:lnTo>
                  <a:pt x="1062" y="17780"/>
                </a:lnTo>
                <a:lnTo>
                  <a:pt x="970" y="17779"/>
                </a:lnTo>
                <a:lnTo>
                  <a:pt x="876" y="17777"/>
                </a:lnTo>
                <a:lnTo>
                  <a:pt x="783" y="17773"/>
                </a:lnTo>
                <a:lnTo>
                  <a:pt x="690" y="17770"/>
                </a:lnTo>
                <a:lnTo>
                  <a:pt x="596" y="17766"/>
                </a:lnTo>
                <a:lnTo>
                  <a:pt x="502" y="17761"/>
                </a:lnTo>
                <a:lnTo>
                  <a:pt x="482" y="17747"/>
                </a:lnTo>
                <a:lnTo>
                  <a:pt x="463" y="17731"/>
                </a:lnTo>
                <a:lnTo>
                  <a:pt x="448" y="17714"/>
                </a:lnTo>
                <a:lnTo>
                  <a:pt x="433" y="17698"/>
                </a:lnTo>
                <a:lnTo>
                  <a:pt x="421" y="17680"/>
                </a:lnTo>
                <a:lnTo>
                  <a:pt x="411" y="17662"/>
                </a:lnTo>
                <a:lnTo>
                  <a:pt x="402" y="17643"/>
                </a:lnTo>
                <a:lnTo>
                  <a:pt x="394" y="17623"/>
                </a:lnTo>
                <a:lnTo>
                  <a:pt x="388" y="17603"/>
                </a:lnTo>
                <a:lnTo>
                  <a:pt x="384" y="17581"/>
                </a:lnTo>
                <a:lnTo>
                  <a:pt x="382" y="17560"/>
                </a:lnTo>
                <a:lnTo>
                  <a:pt x="379" y="17538"/>
                </a:lnTo>
                <a:lnTo>
                  <a:pt x="378" y="17516"/>
                </a:lnTo>
                <a:lnTo>
                  <a:pt x="378" y="17493"/>
                </a:lnTo>
                <a:lnTo>
                  <a:pt x="378" y="17470"/>
                </a:lnTo>
                <a:lnTo>
                  <a:pt x="381" y="17446"/>
                </a:lnTo>
                <a:lnTo>
                  <a:pt x="391" y="17349"/>
                </a:lnTo>
                <a:lnTo>
                  <a:pt x="402" y="17249"/>
                </a:lnTo>
                <a:lnTo>
                  <a:pt x="404" y="17224"/>
                </a:lnTo>
                <a:lnTo>
                  <a:pt x="406" y="17199"/>
                </a:lnTo>
                <a:lnTo>
                  <a:pt x="407" y="17174"/>
                </a:lnTo>
                <a:lnTo>
                  <a:pt x="408" y="17150"/>
                </a:lnTo>
                <a:lnTo>
                  <a:pt x="407" y="17124"/>
                </a:lnTo>
                <a:lnTo>
                  <a:pt x="406" y="17099"/>
                </a:lnTo>
                <a:lnTo>
                  <a:pt x="404" y="17075"/>
                </a:lnTo>
                <a:lnTo>
                  <a:pt x="401" y="17051"/>
                </a:lnTo>
                <a:lnTo>
                  <a:pt x="436" y="13081"/>
                </a:lnTo>
                <a:lnTo>
                  <a:pt x="440" y="12966"/>
                </a:lnTo>
                <a:lnTo>
                  <a:pt x="441" y="12853"/>
                </a:lnTo>
                <a:lnTo>
                  <a:pt x="440" y="12740"/>
                </a:lnTo>
                <a:lnTo>
                  <a:pt x="439" y="12629"/>
                </a:lnTo>
                <a:lnTo>
                  <a:pt x="436" y="12518"/>
                </a:lnTo>
                <a:lnTo>
                  <a:pt x="434" y="12407"/>
                </a:lnTo>
                <a:lnTo>
                  <a:pt x="431" y="12296"/>
                </a:lnTo>
                <a:lnTo>
                  <a:pt x="426" y="12184"/>
                </a:lnTo>
                <a:lnTo>
                  <a:pt x="423" y="12074"/>
                </a:lnTo>
                <a:lnTo>
                  <a:pt x="419" y="11961"/>
                </a:lnTo>
                <a:lnTo>
                  <a:pt x="415" y="11849"/>
                </a:lnTo>
                <a:lnTo>
                  <a:pt x="412" y="11735"/>
                </a:lnTo>
                <a:lnTo>
                  <a:pt x="410" y="11619"/>
                </a:lnTo>
                <a:lnTo>
                  <a:pt x="407" y="11501"/>
                </a:lnTo>
                <a:lnTo>
                  <a:pt x="406" y="11383"/>
                </a:lnTo>
                <a:lnTo>
                  <a:pt x="407" y="11263"/>
                </a:lnTo>
                <a:lnTo>
                  <a:pt x="341" y="8728"/>
                </a:lnTo>
                <a:lnTo>
                  <a:pt x="334" y="8561"/>
                </a:lnTo>
                <a:lnTo>
                  <a:pt x="325" y="8395"/>
                </a:lnTo>
                <a:lnTo>
                  <a:pt x="315" y="8231"/>
                </a:lnTo>
                <a:lnTo>
                  <a:pt x="304" y="8068"/>
                </a:lnTo>
                <a:lnTo>
                  <a:pt x="291" y="7905"/>
                </a:lnTo>
                <a:lnTo>
                  <a:pt x="279" y="7743"/>
                </a:lnTo>
                <a:lnTo>
                  <a:pt x="266" y="7581"/>
                </a:lnTo>
                <a:lnTo>
                  <a:pt x="253" y="7419"/>
                </a:lnTo>
                <a:lnTo>
                  <a:pt x="241" y="7257"/>
                </a:lnTo>
                <a:lnTo>
                  <a:pt x="230" y="7094"/>
                </a:lnTo>
                <a:lnTo>
                  <a:pt x="220" y="6931"/>
                </a:lnTo>
                <a:lnTo>
                  <a:pt x="211" y="6766"/>
                </a:lnTo>
                <a:lnTo>
                  <a:pt x="203" y="6600"/>
                </a:lnTo>
                <a:lnTo>
                  <a:pt x="198" y="6432"/>
                </a:lnTo>
                <a:lnTo>
                  <a:pt x="195" y="6347"/>
                </a:lnTo>
                <a:lnTo>
                  <a:pt x="194" y="6261"/>
                </a:lnTo>
                <a:lnTo>
                  <a:pt x="193" y="6175"/>
                </a:lnTo>
                <a:lnTo>
                  <a:pt x="192" y="6088"/>
                </a:lnTo>
                <a:lnTo>
                  <a:pt x="192" y="6032"/>
                </a:lnTo>
                <a:lnTo>
                  <a:pt x="190" y="5977"/>
                </a:lnTo>
                <a:lnTo>
                  <a:pt x="189" y="5925"/>
                </a:lnTo>
                <a:lnTo>
                  <a:pt x="185" y="5874"/>
                </a:lnTo>
                <a:lnTo>
                  <a:pt x="179" y="5773"/>
                </a:lnTo>
                <a:lnTo>
                  <a:pt x="171" y="5675"/>
                </a:lnTo>
                <a:lnTo>
                  <a:pt x="163" y="5579"/>
                </a:lnTo>
                <a:lnTo>
                  <a:pt x="153" y="5484"/>
                </a:lnTo>
                <a:lnTo>
                  <a:pt x="144" y="5387"/>
                </a:lnTo>
                <a:lnTo>
                  <a:pt x="135" y="5288"/>
                </a:lnTo>
                <a:lnTo>
                  <a:pt x="127" y="5184"/>
                </a:lnTo>
                <a:lnTo>
                  <a:pt x="121" y="5076"/>
                </a:lnTo>
                <a:lnTo>
                  <a:pt x="118" y="5019"/>
                </a:lnTo>
                <a:lnTo>
                  <a:pt x="116" y="4961"/>
                </a:lnTo>
                <a:lnTo>
                  <a:pt x="114" y="4900"/>
                </a:lnTo>
                <a:lnTo>
                  <a:pt x="114" y="4838"/>
                </a:lnTo>
                <a:lnTo>
                  <a:pt x="113" y="4773"/>
                </a:lnTo>
                <a:lnTo>
                  <a:pt x="114" y="4705"/>
                </a:lnTo>
                <a:lnTo>
                  <a:pt x="115" y="4636"/>
                </a:lnTo>
                <a:lnTo>
                  <a:pt x="117" y="4562"/>
                </a:lnTo>
                <a:lnTo>
                  <a:pt x="121" y="4487"/>
                </a:lnTo>
                <a:lnTo>
                  <a:pt x="124" y="4408"/>
                </a:lnTo>
                <a:lnTo>
                  <a:pt x="129" y="4326"/>
                </a:lnTo>
                <a:lnTo>
                  <a:pt x="135" y="4240"/>
                </a:lnTo>
                <a:lnTo>
                  <a:pt x="129" y="4139"/>
                </a:lnTo>
                <a:lnTo>
                  <a:pt x="124" y="4032"/>
                </a:lnTo>
                <a:lnTo>
                  <a:pt x="121" y="3919"/>
                </a:lnTo>
                <a:lnTo>
                  <a:pt x="117" y="3802"/>
                </a:lnTo>
                <a:lnTo>
                  <a:pt x="114" y="3681"/>
                </a:lnTo>
                <a:lnTo>
                  <a:pt x="110" y="3556"/>
                </a:lnTo>
                <a:lnTo>
                  <a:pt x="108" y="3427"/>
                </a:lnTo>
                <a:lnTo>
                  <a:pt x="106" y="3296"/>
                </a:lnTo>
                <a:lnTo>
                  <a:pt x="103" y="3162"/>
                </a:lnTo>
                <a:lnTo>
                  <a:pt x="100" y="3027"/>
                </a:lnTo>
                <a:lnTo>
                  <a:pt x="96" y="2888"/>
                </a:lnTo>
                <a:lnTo>
                  <a:pt x="93" y="2750"/>
                </a:lnTo>
                <a:lnTo>
                  <a:pt x="87" y="2611"/>
                </a:lnTo>
                <a:lnTo>
                  <a:pt x="81" y="2472"/>
                </a:lnTo>
                <a:lnTo>
                  <a:pt x="75" y="2334"/>
                </a:lnTo>
                <a:lnTo>
                  <a:pt x="67" y="2195"/>
                </a:lnTo>
                <a:lnTo>
                  <a:pt x="62" y="2154"/>
                </a:lnTo>
                <a:lnTo>
                  <a:pt x="56" y="2110"/>
                </a:lnTo>
                <a:lnTo>
                  <a:pt x="47" y="2065"/>
                </a:lnTo>
                <a:lnTo>
                  <a:pt x="38" y="2018"/>
                </a:lnTo>
                <a:lnTo>
                  <a:pt x="28" y="1970"/>
                </a:lnTo>
                <a:lnTo>
                  <a:pt x="19" y="1921"/>
                </a:lnTo>
                <a:lnTo>
                  <a:pt x="11" y="1870"/>
                </a:lnTo>
                <a:lnTo>
                  <a:pt x="4" y="1821"/>
                </a:lnTo>
                <a:lnTo>
                  <a:pt x="2" y="1798"/>
                </a:lnTo>
                <a:lnTo>
                  <a:pt x="1" y="1773"/>
                </a:lnTo>
                <a:lnTo>
                  <a:pt x="0" y="1749"/>
                </a:lnTo>
                <a:lnTo>
                  <a:pt x="0" y="1725"/>
                </a:lnTo>
                <a:lnTo>
                  <a:pt x="1" y="1702"/>
                </a:lnTo>
                <a:lnTo>
                  <a:pt x="2" y="1680"/>
                </a:lnTo>
                <a:lnTo>
                  <a:pt x="6" y="1657"/>
                </a:lnTo>
                <a:lnTo>
                  <a:pt x="9" y="1635"/>
                </a:lnTo>
                <a:lnTo>
                  <a:pt x="15" y="1614"/>
                </a:lnTo>
                <a:lnTo>
                  <a:pt x="21" y="1594"/>
                </a:lnTo>
                <a:lnTo>
                  <a:pt x="29" y="1574"/>
                </a:lnTo>
                <a:lnTo>
                  <a:pt x="38" y="1553"/>
                </a:lnTo>
                <a:lnTo>
                  <a:pt x="49" y="1536"/>
                </a:lnTo>
                <a:lnTo>
                  <a:pt x="61" y="1518"/>
                </a:lnTo>
                <a:lnTo>
                  <a:pt x="75" y="1501"/>
                </a:lnTo>
                <a:lnTo>
                  <a:pt x="92" y="1485"/>
                </a:lnTo>
                <a:lnTo>
                  <a:pt x="175" y="1501"/>
                </a:lnTo>
                <a:lnTo>
                  <a:pt x="258" y="1519"/>
                </a:lnTo>
                <a:lnTo>
                  <a:pt x="338" y="1537"/>
                </a:lnTo>
                <a:lnTo>
                  <a:pt x="419" y="1556"/>
                </a:lnTo>
                <a:lnTo>
                  <a:pt x="498" y="1574"/>
                </a:lnTo>
                <a:lnTo>
                  <a:pt x="576" y="1593"/>
                </a:lnTo>
                <a:lnTo>
                  <a:pt x="655" y="1609"/>
                </a:lnTo>
                <a:lnTo>
                  <a:pt x="733" y="1626"/>
                </a:lnTo>
                <a:lnTo>
                  <a:pt x="812" y="1642"/>
                </a:lnTo>
                <a:lnTo>
                  <a:pt x="893" y="1655"/>
                </a:lnTo>
                <a:lnTo>
                  <a:pt x="933" y="1661"/>
                </a:lnTo>
                <a:lnTo>
                  <a:pt x="973" y="1666"/>
                </a:lnTo>
                <a:lnTo>
                  <a:pt x="1014" y="1672"/>
                </a:lnTo>
                <a:lnTo>
                  <a:pt x="1056" y="1675"/>
                </a:lnTo>
                <a:lnTo>
                  <a:pt x="1097" y="1680"/>
                </a:lnTo>
                <a:lnTo>
                  <a:pt x="1139" y="1682"/>
                </a:lnTo>
                <a:lnTo>
                  <a:pt x="1182" y="1684"/>
                </a:lnTo>
                <a:lnTo>
                  <a:pt x="1224" y="1685"/>
                </a:lnTo>
                <a:lnTo>
                  <a:pt x="1268" y="1686"/>
                </a:lnTo>
                <a:lnTo>
                  <a:pt x="1312" y="1685"/>
                </a:lnTo>
                <a:lnTo>
                  <a:pt x="1357" y="1684"/>
                </a:lnTo>
                <a:lnTo>
                  <a:pt x="1403" y="1682"/>
                </a:lnTo>
                <a:lnTo>
                  <a:pt x="1404" y="1673"/>
                </a:lnTo>
                <a:lnTo>
                  <a:pt x="1405" y="1664"/>
                </a:lnTo>
                <a:lnTo>
                  <a:pt x="1405" y="1654"/>
                </a:lnTo>
                <a:lnTo>
                  <a:pt x="1404" y="1644"/>
                </a:lnTo>
                <a:lnTo>
                  <a:pt x="1402" y="1623"/>
                </a:lnTo>
                <a:lnTo>
                  <a:pt x="1398" y="1600"/>
                </a:lnTo>
                <a:lnTo>
                  <a:pt x="1389" y="1552"/>
                </a:lnTo>
                <a:lnTo>
                  <a:pt x="1383" y="1503"/>
                </a:lnTo>
                <a:lnTo>
                  <a:pt x="1381" y="1480"/>
                </a:lnTo>
                <a:lnTo>
                  <a:pt x="1382" y="1456"/>
                </a:lnTo>
                <a:lnTo>
                  <a:pt x="1383" y="1445"/>
                </a:lnTo>
                <a:lnTo>
                  <a:pt x="1384" y="1435"/>
                </a:lnTo>
                <a:lnTo>
                  <a:pt x="1387" y="1425"/>
                </a:lnTo>
                <a:lnTo>
                  <a:pt x="1391" y="1415"/>
                </a:lnTo>
                <a:lnTo>
                  <a:pt x="1395" y="1406"/>
                </a:lnTo>
                <a:lnTo>
                  <a:pt x="1399" y="1397"/>
                </a:lnTo>
                <a:lnTo>
                  <a:pt x="1406" y="1389"/>
                </a:lnTo>
                <a:lnTo>
                  <a:pt x="1414" y="1383"/>
                </a:lnTo>
                <a:lnTo>
                  <a:pt x="1423" y="1376"/>
                </a:lnTo>
                <a:lnTo>
                  <a:pt x="1432" y="1369"/>
                </a:lnTo>
                <a:lnTo>
                  <a:pt x="1444" y="1365"/>
                </a:lnTo>
                <a:lnTo>
                  <a:pt x="1456" y="1360"/>
                </a:lnTo>
                <a:lnTo>
                  <a:pt x="1665" y="1384"/>
                </a:lnTo>
                <a:lnTo>
                  <a:pt x="1675" y="1356"/>
                </a:lnTo>
                <a:lnTo>
                  <a:pt x="1684" y="1326"/>
                </a:lnTo>
                <a:lnTo>
                  <a:pt x="1693" y="1296"/>
                </a:lnTo>
                <a:lnTo>
                  <a:pt x="1704" y="1267"/>
                </a:lnTo>
                <a:lnTo>
                  <a:pt x="1710" y="1253"/>
                </a:lnTo>
                <a:lnTo>
                  <a:pt x="1716" y="1240"/>
                </a:lnTo>
                <a:lnTo>
                  <a:pt x="1723" y="1226"/>
                </a:lnTo>
                <a:lnTo>
                  <a:pt x="1732" y="1215"/>
                </a:lnTo>
                <a:lnTo>
                  <a:pt x="1742" y="1205"/>
                </a:lnTo>
                <a:lnTo>
                  <a:pt x="1752" y="1195"/>
                </a:lnTo>
                <a:lnTo>
                  <a:pt x="1764" y="1187"/>
                </a:lnTo>
                <a:lnTo>
                  <a:pt x="1778" y="1181"/>
                </a:lnTo>
                <a:lnTo>
                  <a:pt x="1815" y="1186"/>
                </a:lnTo>
                <a:lnTo>
                  <a:pt x="1853" y="1190"/>
                </a:lnTo>
                <a:lnTo>
                  <a:pt x="1872" y="1191"/>
                </a:lnTo>
                <a:lnTo>
                  <a:pt x="1891" y="1190"/>
                </a:lnTo>
                <a:lnTo>
                  <a:pt x="1899" y="1189"/>
                </a:lnTo>
                <a:lnTo>
                  <a:pt x="1909" y="1186"/>
                </a:lnTo>
                <a:lnTo>
                  <a:pt x="1918" y="1184"/>
                </a:lnTo>
                <a:lnTo>
                  <a:pt x="1927" y="1181"/>
                </a:lnTo>
                <a:lnTo>
                  <a:pt x="1891" y="1142"/>
                </a:lnTo>
                <a:lnTo>
                  <a:pt x="1851" y="1103"/>
                </a:lnTo>
                <a:lnTo>
                  <a:pt x="1814" y="1064"/>
                </a:lnTo>
                <a:lnTo>
                  <a:pt x="1777" y="1024"/>
                </a:lnTo>
                <a:lnTo>
                  <a:pt x="1742" y="988"/>
                </a:lnTo>
                <a:lnTo>
                  <a:pt x="1712" y="952"/>
                </a:lnTo>
                <a:lnTo>
                  <a:pt x="1700" y="935"/>
                </a:lnTo>
                <a:lnTo>
                  <a:pt x="1687" y="920"/>
                </a:lnTo>
                <a:lnTo>
                  <a:pt x="1677" y="904"/>
                </a:lnTo>
                <a:lnTo>
                  <a:pt x="1670" y="889"/>
                </a:lnTo>
                <a:lnTo>
                  <a:pt x="1663" y="875"/>
                </a:lnTo>
                <a:lnTo>
                  <a:pt x="1660" y="863"/>
                </a:lnTo>
                <a:lnTo>
                  <a:pt x="1657" y="850"/>
                </a:lnTo>
                <a:lnTo>
                  <a:pt x="1657" y="840"/>
                </a:lnTo>
                <a:lnTo>
                  <a:pt x="1661" y="830"/>
                </a:lnTo>
                <a:lnTo>
                  <a:pt x="1667" y="822"/>
                </a:lnTo>
                <a:lnTo>
                  <a:pt x="1676" y="816"/>
                </a:lnTo>
                <a:lnTo>
                  <a:pt x="1689" y="810"/>
                </a:lnTo>
                <a:lnTo>
                  <a:pt x="1703" y="806"/>
                </a:lnTo>
                <a:lnTo>
                  <a:pt x="1722" y="804"/>
                </a:lnTo>
                <a:lnTo>
                  <a:pt x="1744" y="802"/>
                </a:lnTo>
                <a:lnTo>
                  <a:pt x="1771" y="802"/>
                </a:lnTo>
                <a:lnTo>
                  <a:pt x="1800" y="806"/>
                </a:lnTo>
                <a:lnTo>
                  <a:pt x="1835" y="809"/>
                </a:lnTo>
                <a:lnTo>
                  <a:pt x="1873" y="816"/>
                </a:lnTo>
                <a:lnTo>
                  <a:pt x="1915" y="824"/>
                </a:lnTo>
                <a:lnTo>
                  <a:pt x="1913" y="817"/>
                </a:lnTo>
                <a:lnTo>
                  <a:pt x="1911" y="811"/>
                </a:lnTo>
                <a:lnTo>
                  <a:pt x="1906" y="806"/>
                </a:lnTo>
                <a:lnTo>
                  <a:pt x="1902" y="800"/>
                </a:lnTo>
                <a:lnTo>
                  <a:pt x="1891" y="789"/>
                </a:lnTo>
                <a:lnTo>
                  <a:pt x="1876" y="778"/>
                </a:lnTo>
                <a:lnTo>
                  <a:pt x="1846" y="757"/>
                </a:lnTo>
                <a:lnTo>
                  <a:pt x="1815" y="733"/>
                </a:lnTo>
                <a:lnTo>
                  <a:pt x="1801" y="721"/>
                </a:lnTo>
                <a:lnTo>
                  <a:pt x="1789" y="708"/>
                </a:lnTo>
                <a:lnTo>
                  <a:pt x="1783" y="701"/>
                </a:lnTo>
                <a:lnTo>
                  <a:pt x="1779" y="694"/>
                </a:lnTo>
                <a:lnTo>
                  <a:pt x="1774" y="686"/>
                </a:lnTo>
                <a:lnTo>
                  <a:pt x="1772" y="679"/>
                </a:lnTo>
                <a:lnTo>
                  <a:pt x="1770" y="671"/>
                </a:lnTo>
                <a:lnTo>
                  <a:pt x="1769" y="662"/>
                </a:lnTo>
                <a:lnTo>
                  <a:pt x="1770" y="653"/>
                </a:lnTo>
                <a:lnTo>
                  <a:pt x="1771" y="644"/>
                </a:lnTo>
                <a:lnTo>
                  <a:pt x="1773" y="634"/>
                </a:lnTo>
                <a:lnTo>
                  <a:pt x="1778" y="624"/>
                </a:lnTo>
                <a:lnTo>
                  <a:pt x="1783" y="614"/>
                </a:lnTo>
                <a:lnTo>
                  <a:pt x="1790" y="603"/>
                </a:lnTo>
                <a:lnTo>
                  <a:pt x="1795" y="599"/>
                </a:lnTo>
                <a:lnTo>
                  <a:pt x="1800" y="595"/>
                </a:lnTo>
                <a:lnTo>
                  <a:pt x="1805" y="593"/>
                </a:lnTo>
                <a:lnTo>
                  <a:pt x="1810" y="589"/>
                </a:lnTo>
                <a:lnTo>
                  <a:pt x="1822" y="586"/>
                </a:lnTo>
                <a:lnTo>
                  <a:pt x="1836" y="584"/>
                </a:lnTo>
                <a:lnTo>
                  <a:pt x="1849" y="583"/>
                </a:lnTo>
                <a:lnTo>
                  <a:pt x="1864" y="584"/>
                </a:lnTo>
                <a:lnTo>
                  <a:pt x="1878" y="585"/>
                </a:lnTo>
                <a:lnTo>
                  <a:pt x="1894" y="587"/>
                </a:lnTo>
                <a:lnTo>
                  <a:pt x="1925" y="591"/>
                </a:lnTo>
                <a:lnTo>
                  <a:pt x="1955" y="596"/>
                </a:lnTo>
                <a:lnTo>
                  <a:pt x="1970" y="598"/>
                </a:lnTo>
                <a:lnTo>
                  <a:pt x="1984" y="598"/>
                </a:lnTo>
                <a:lnTo>
                  <a:pt x="1998" y="598"/>
                </a:lnTo>
                <a:lnTo>
                  <a:pt x="2011" y="597"/>
                </a:lnTo>
                <a:lnTo>
                  <a:pt x="1999" y="588"/>
                </a:lnTo>
                <a:lnTo>
                  <a:pt x="1986" y="579"/>
                </a:lnTo>
                <a:lnTo>
                  <a:pt x="1973" y="573"/>
                </a:lnTo>
                <a:lnTo>
                  <a:pt x="1960" y="566"/>
                </a:lnTo>
                <a:lnTo>
                  <a:pt x="1933" y="554"/>
                </a:lnTo>
                <a:lnTo>
                  <a:pt x="1905" y="542"/>
                </a:lnTo>
                <a:lnTo>
                  <a:pt x="1892" y="537"/>
                </a:lnTo>
                <a:lnTo>
                  <a:pt x="1879" y="530"/>
                </a:lnTo>
                <a:lnTo>
                  <a:pt x="1867" y="522"/>
                </a:lnTo>
                <a:lnTo>
                  <a:pt x="1857" y="514"/>
                </a:lnTo>
                <a:lnTo>
                  <a:pt x="1847" y="504"/>
                </a:lnTo>
                <a:lnTo>
                  <a:pt x="1838" y="493"/>
                </a:lnTo>
                <a:lnTo>
                  <a:pt x="1835" y="487"/>
                </a:lnTo>
                <a:lnTo>
                  <a:pt x="1831" y="481"/>
                </a:lnTo>
                <a:lnTo>
                  <a:pt x="1828" y="473"/>
                </a:lnTo>
                <a:lnTo>
                  <a:pt x="1826" y="465"/>
                </a:lnTo>
                <a:lnTo>
                  <a:pt x="1830" y="452"/>
                </a:lnTo>
                <a:lnTo>
                  <a:pt x="1835" y="439"/>
                </a:lnTo>
                <a:lnTo>
                  <a:pt x="1840" y="427"/>
                </a:lnTo>
                <a:lnTo>
                  <a:pt x="1847" y="417"/>
                </a:lnTo>
                <a:lnTo>
                  <a:pt x="1854" y="410"/>
                </a:lnTo>
                <a:lnTo>
                  <a:pt x="1860" y="402"/>
                </a:lnTo>
                <a:lnTo>
                  <a:pt x="1868" y="396"/>
                </a:lnTo>
                <a:lnTo>
                  <a:pt x="1877" y="391"/>
                </a:lnTo>
                <a:lnTo>
                  <a:pt x="1886" y="386"/>
                </a:lnTo>
                <a:lnTo>
                  <a:pt x="1895" y="384"/>
                </a:lnTo>
                <a:lnTo>
                  <a:pt x="1904" y="382"/>
                </a:lnTo>
                <a:lnTo>
                  <a:pt x="1914" y="379"/>
                </a:lnTo>
                <a:lnTo>
                  <a:pt x="1935" y="378"/>
                </a:lnTo>
                <a:lnTo>
                  <a:pt x="1956" y="379"/>
                </a:lnTo>
                <a:lnTo>
                  <a:pt x="2002" y="385"/>
                </a:lnTo>
                <a:lnTo>
                  <a:pt x="2048" y="391"/>
                </a:lnTo>
                <a:lnTo>
                  <a:pt x="2071" y="392"/>
                </a:lnTo>
                <a:lnTo>
                  <a:pt x="2094" y="392"/>
                </a:lnTo>
                <a:lnTo>
                  <a:pt x="2105" y="391"/>
                </a:lnTo>
                <a:lnTo>
                  <a:pt x="2115" y="388"/>
                </a:lnTo>
                <a:lnTo>
                  <a:pt x="2126" y="386"/>
                </a:lnTo>
                <a:lnTo>
                  <a:pt x="2136" y="383"/>
                </a:lnTo>
                <a:lnTo>
                  <a:pt x="2120" y="362"/>
                </a:lnTo>
                <a:lnTo>
                  <a:pt x="2104" y="344"/>
                </a:lnTo>
                <a:lnTo>
                  <a:pt x="2089" y="327"/>
                </a:lnTo>
                <a:lnTo>
                  <a:pt x="2074" y="312"/>
                </a:lnTo>
                <a:lnTo>
                  <a:pt x="2060" y="299"/>
                </a:lnTo>
                <a:lnTo>
                  <a:pt x="2047" y="286"/>
                </a:lnTo>
                <a:lnTo>
                  <a:pt x="2036" y="272"/>
                </a:lnTo>
                <a:lnTo>
                  <a:pt x="2024" y="259"/>
                </a:lnTo>
                <a:lnTo>
                  <a:pt x="2016" y="246"/>
                </a:lnTo>
                <a:lnTo>
                  <a:pt x="2009" y="231"/>
                </a:lnTo>
                <a:lnTo>
                  <a:pt x="2005" y="224"/>
                </a:lnTo>
                <a:lnTo>
                  <a:pt x="2003" y="215"/>
                </a:lnTo>
                <a:lnTo>
                  <a:pt x="2001" y="208"/>
                </a:lnTo>
                <a:lnTo>
                  <a:pt x="2000" y="199"/>
                </a:lnTo>
                <a:lnTo>
                  <a:pt x="1999" y="190"/>
                </a:lnTo>
                <a:lnTo>
                  <a:pt x="1999" y="180"/>
                </a:lnTo>
                <a:lnTo>
                  <a:pt x="1999" y="170"/>
                </a:lnTo>
                <a:lnTo>
                  <a:pt x="2000" y="158"/>
                </a:lnTo>
                <a:lnTo>
                  <a:pt x="2004" y="135"/>
                </a:lnTo>
                <a:lnTo>
                  <a:pt x="2011" y="108"/>
                </a:lnTo>
                <a:lnTo>
                  <a:pt x="2075" y="113"/>
                </a:lnTo>
                <a:lnTo>
                  <a:pt x="2138" y="117"/>
                </a:lnTo>
                <a:lnTo>
                  <a:pt x="2203" y="121"/>
                </a:lnTo>
                <a:lnTo>
                  <a:pt x="2268" y="125"/>
                </a:lnTo>
                <a:lnTo>
                  <a:pt x="2331" y="129"/>
                </a:lnTo>
                <a:lnTo>
                  <a:pt x="2396" y="133"/>
                </a:lnTo>
                <a:lnTo>
                  <a:pt x="2461" y="137"/>
                </a:lnTo>
                <a:lnTo>
                  <a:pt x="2526" y="141"/>
                </a:lnTo>
                <a:lnTo>
                  <a:pt x="2589" y="145"/>
                </a:lnTo>
                <a:lnTo>
                  <a:pt x="2653" y="148"/>
                </a:lnTo>
                <a:lnTo>
                  <a:pt x="2717" y="153"/>
                </a:lnTo>
                <a:lnTo>
                  <a:pt x="2780" y="156"/>
                </a:lnTo>
                <a:lnTo>
                  <a:pt x="2844" y="161"/>
                </a:lnTo>
                <a:lnTo>
                  <a:pt x="2906" y="165"/>
                </a:lnTo>
                <a:lnTo>
                  <a:pt x="2969" y="170"/>
                </a:lnTo>
                <a:lnTo>
                  <a:pt x="3030" y="174"/>
                </a:lnTo>
                <a:lnTo>
                  <a:pt x="3042" y="153"/>
                </a:lnTo>
                <a:lnTo>
                  <a:pt x="3055" y="126"/>
                </a:lnTo>
                <a:lnTo>
                  <a:pt x="3061" y="113"/>
                </a:lnTo>
                <a:lnTo>
                  <a:pt x="3069" y="99"/>
                </a:lnTo>
                <a:lnTo>
                  <a:pt x="3077" y="86"/>
                </a:lnTo>
                <a:lnTo>
                  <a:pt x="3086" y="74"/>
                </a:lnTo>
                <a:lnTo>
                  <a:pt x="3096" y="62"/>
                </a:lnTo>
                <a:lnTo>
                  <a:pt x="3106" y="54"/>
                </a:lnTo>
                <a:lnTo>
                  <a:pt x="3111" y="49"/>
                </a:lnTo>
                <a:lnTo>
                  <a:pt x="3118" y="46"/>
                </a:lnTo>
                <a:lnTo>
                  <a:pt x="3124" y="44"/>
                </a:lnTo>
                <a:lnTo>
                  <a:pt x="3130" y="41"/>
                </a:lnTo>
                <a:lnTo>
                  <a:pt x="3137" y="40"/>
                </a:lnTo>
                <a:lnTo>
                  <a:pt x="3144" y="39"/>
                </a:lnTo>
                <a:lnTo>
                  <a:pt x="3150" y="39"/>
                </a:lnTo>
                <a:lnTo>
                  <a:pt x="3158" y="40"/>
                </a:lnTo>
                <a:lnTo>
                  <a:pt x="3166" y="42"/>
                </a:lnTo>
                <a:lnTo>
                  <a:pt x="3174" y="46"/>
                </a:lnTo>
                <a:lnTo>
                  <a:pt x="3183" y="49"/>
                </a:lnTo>
                <a:lnTo>
                  <a:pt x="3192" y="55"/>
                </a:lnTo>
                <a:lnTo>
                  <a:pt x="3238" y="75"/>
                </a:lnTo>
                <a:lnTo>
                  <a:pt x="3286" y="94"/>
                </a:lnTo>
                <a:lnTo>
                  <a:pt x="3334" y="112"/>
                </a:lnTo>
                <a:lnTo>
                  <a:pt x="3383" y="127"/>
                </a:lnTo>
                <a:lnTo>
                  <a:pt x="3432" y="141"/>
                </a:lnTo>
                <a:lnTo>
                  <a:pt x="3482" y="153"/>
                </a:lnTo>
                <a:lnTo>
                  <a:pt x="3532" y="164"/>
                </a:lnTo>
                <a:lnTo>
                  <a:pt x="3584" y="173"/>
                </a:lnTo>
                <a:lnTo>
                  <a:pt x="3635" y="181"/>
                </a:lnTo>
                <a:lnTo>
                  <a:pt x="3687" y="187"/>
                </a:lnTo>
                <a:lnTo>
                  <a:pt x="3740" y="193"/>
                </a:lnTo>
                <a:lnTo>
                  <a:pt x="3792" y="198"/>
                </a:lnTo>
                <a:lnTo>
                  <a:pt x="3846" y="201"/>
                </a:lnTo>
                <a:lnTo>
                  <a:pt x="3899" y="204"/>
                </a:lnTo>
                <a:lnTo>
                  <a:pt x="3953" y="205"/>
                </a:lnTo>
                <a:lnTo>
                  <a:pt x="4006" y="206"/>
                </a:lnTo>
                <a:lnTo>
                  <a:pt x="4115" y="206"/>
                </a:lnTo>
                <a:lnTo>
                  <a:pt x="4223" y="204"/>
                </a:lnTo>
                <a:lnTo>
                  <a:pt x="4332" y="200"/>
                </a:lnTo>
                <a:lnTo>
                  <a:pt x="4441" y="195"/>
                </a:lnTo>
                <a:lnTo>
                  <a:pt x="4549" y="190"/>
                </a:lnTo>
                <a:lnTo>
                  <a:pt x="4656" y="185"/>
                </a:lnTo>
                <a:lnTo>
                  <a:pt x="4762" y="182"/>
                </a:lnTo>
                <a:lnTo>
                  <a:pt x="4867" y="180"/>
                </a:lnTo>
                <a:lnTo>
                  <a:pt x="4963" y="167"/>
                </a:lnTo>
                <a:lnTo>
                  <a:pt x="5060" y="156"/>
                </a:lnTo>
                <a:lnTo>
                  <a:pt x="5158" y="147"/>
                </a:lnTo>
                <a:lnTo>
                  <a:pt x="5256" y="140"/>
                </a:lnTo>
                <a:lnTo>
                  <a:pt x="5355" y="132"/>
                </a:lnTo>
                <a:lnTo>
                  <a:pt x="5453" y="125"/>
                </a:lnTo>
                <a:lnTo>
                  <a:pt x="5552" y="118"/>
                </a:lnTo>
                <a:lnTo>
                  <a:pt x="5650" y="112"/>
                </a:lnTo>
                <a:lnTo>
                  <a:pt x="5749" y="104"/>
                </a:lnTo>
                <a:lnTo>
                  <a:pt x="5847" y="95"/>
                </a:lnTo>
                <a:lnTo>
                  <a:pt x="5944" y="85"/>
                </a:lnTo>
                <a:lnTo>
                  <a:pt x="6040" y="74"/>
                </a:lnTo>
                <a:lnTo>
                  <a:pt x="6088" y="68"/>
                </a:lnTo>
                <a:lnTo>
                  <a:pt x="6136" y="61"/>
                </a:lnTo>
                <a:lnTo>
                  <a:pt x="6184" y="54"/>
                </a:lnTo>
                <a:lnTo>
                  <a:pt x="6231" y="46"/>
                </a:lnTo>
                <a:lnTo>
                  <a:pt x="6278" y="37"/>
                </a:lnTo>
                <a:lnTo>
                  <a:pt x="6324" y="28"/>
                </a:lnTo>
                <a:lnTo>
                  <a:pt x="6370" y="18"/>
                </a:lnTo>
                <a:lnTo>
                  <a:pt x="6417" y="7"/>
                </a:lnTo>
                <a:lnTo>
                  <a:pt x="6430" y="3"/>
                </a:lnTo>
                <a:lnTo>
                  <a:pt x="6445" y="2"/>
                </a:lnTo>
                <a:lnTo>
                  <a:pt x="6458" y="0"/>
                </a:lnTo>
                <a:lnTo>
                  <a:pt x="6472" y="0"/>
                </a:lnTo>
                <a:lnTo>
                  <a:pt x="6485" y="0"/>
                </a:lnTo>
                <a:lnTo>
                  <a:pt x="6497" y="1"/>
                </a:lnTo>
                <a:lnTo>
                  <a:pt x="6510" y="3"/>
                </a:lnTo>
                <a:lnTo>
                  <a:pt x="6521" y="6"/>
                </a:lnTo>
                <a:lnTo>
                  <a:pt x="6533" y="9"/>
                </a:lnTo>
                <a:lnTo>
                  <a:pt x="6544" y="12"/>
                </a:lnTo>
                <a:lnTo>
                  <a:pt x="6555" y="17"/>
                </a:lnTo>
                <a:lnTo>
                  <a:pt x="6567" y="21"/>
                </a:lnTo>
                <a:lnTo>
                  <a:pt x="6587" y="32"/>
                </a:lnTo>
                <a:lnTo>
                  <a:pt x="6607" y="46"/>
                </a:lnTo>
                <a:lnTo>
                  <a:pt x="6626" y="60"/>
                </a:lnTo>
                <a:lnTo>
                  <a:pt x="6644" y="77"/>
                </a:lnTo>
                <a:lnTo>
                  <a:pt x="6660" y="94"/>
                </a:lnTo>
                <a:lnTo>
                  <a:pt x="6677" y="113"/>
                </a:lnTo>
                <a:lnTo>
                  <a:pt x="6708" y="152"/>
                </a:lnTo>
                <a:lnTo>
                  <a:pt x="6738" y="19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Freeform 4">
            <a:extLst>
              <a:ext uri="{FF2B5EF4-FFF2-40B4-BE49-F238E27FC236}">
                <a16:creationId xmlns:a16="http://schemas.microsoft.com/office/drawing/2014/main" id="{92FD8F6D-9EA5-41B6-BEF6-AC121526B2B6}"/>
              </a:ext>
            </a:extLst>
          </p:cNvPr>
          <p:cNvSpPr>
            <a:spLocks/>
          </p:cNvSpPr>
          <p:nvPr/>
        </p:nvSpPr>
        <p:spPr bwMode="auto">
          <a:xfrm>
            <a:off x="8337550" y="1069976"/>
            <a:ext cx="723900" cy="149225"/>
          </a:xfrm>
          <a:custGeom>
            <a:avLst/>
            <a:gdLst>
              <a:gd name="T0" fmla="*/ 2147483647 w 2737"/>
              <a:gd name="T1" fmla="*/ 2147483647 h 567"/>
              <a:gd name="T2" fmla="*/ 2147483647 w 2737"/>
              <a:gd name="T3" fmla="*/ 2147483647 h 567"/>
              <a:gd name="T4" fmla="*/ 2147483647 w 2737"/>
              <a:gd name="T5" fmla="*/ 2147483647 h 567"/>
              <a:gd name="T6" fmla="*/ 2147483647 w 2737"/>
              <a:gd name="T7" fmla="*/ 2147483647 h 567"/>
              <a:gd name="T8" fmla="*/ 2147483647 w 2737"/>
              <a:gd name="T9" fmla="*/ 2147483647 h 567"/>
              <a:gd name="T10" fmla="*/ 2147483647 w 2737"/>
              <a:gd name="T11" fmla="*/ 2147483647 h 567"/>
              <a:gd name="T12" fmla="*/ 2147483647 w 2737"/>
              <a:gd name="T13" fmla="*/ 2147483647 h 567"/>
              <a:gd name="T14" fmla="*/ 2147483647 w 2737"/>
              <a:gd name="T15" fmla="*/ 2147483647 h 567"/>
              <a:gd name="T16" fmla="*/ 2147483647 w 2737"/>
              <a:gd name="T17" fmla="*/ 2147483647 h 567"/>
              <a:gd name="T18" fmla="*/ 2147483647 w 2737"/>
              <a:gd name="T19" fmla="*/ 2147483647 h 567"/>
              <a:gd name="T20" fmla="*/ 2147483647 w 2737"/>
              <a:gd name="T21" fmla="*/ 2147483647 h 567"/>
              <a:gd name="T22" fmla="*/ 2147483647 w 2737"/>
              <a:gd name="T23" fmla="*/ 2147483647 h 567"/>
              <a:gd name="T24" fmla="*/ 2147483647 w 2737"/>
              <a:gd name="T25" fmla="*/ 2147483647 h 567"/>
              <a:gd name="T26" fmla="*/ 2147483647 w 2737"/>
              <a:gd name="T27" fmla="*/ 2147483647 h 567"/>
              <a:gd name="T28" fmla="*/ 2147483647 w 2737"/>
              <a:gd name="T29" fmla="*/ 1987018712 h 567"/>
              <a:gd name="T30" fmla="*/ 2147483647 w 2737"/>
              <a:gd name="T31" fmla="*/ 1859431655 h 567"/>
              <a:gd name="T32" fmla="*/ 2147483647 w 2737"/>
              <a:gd name="T33" fmla="*/ 1786495139 h 567"/>
              <a:gd name="T34" fmla="*/ 2147483647 w 2737"/>
              <a:gd name="T35" fmla="*/ 1804711635 h 567"/>
              <a:gd name="T36" fmla="*/ 2147483647 w 2737"/>
              <a:gd name="T37" fmla="*/ 1987018712 h 567"/>
              <a:gd name="T38" fmla="*/ 2147483647 w 2737"/>
              <a:gd name="T39" fmla="*/ 2147483647 h 567"/>
              <a:gd name="T40" fmla="*/ 2147483647 w 2737"/>
              <a:gd name="T41" fmla="*/ 2147483647 h 567"/>
              <a:gd name="T42" fmla="*/ 2147483647 w 2737"/>
              <a:gd name="T43" fmla="*/ 2147483647 h 567"/>
              <a:gd name="T44" fmla="*/ 2147483647 w 2737"/>
              <a:gd name="T45" fmla="*/ 2147483647 h 567"/>
              <a:gd name="T46" fmla="*/ 2147483647 w 2737"/>
              <a:gd name="T47" fmla="*/ 2147483647 h 567"/>
              <a:gd name="T48" fmla="*/ 2147483647 w 2737"/>
              <a:gd name="T49" fmla="*/ 2147483647 h 567"/>
              <a:gd name="T50" fmla="*/ 2147483647 w 2737"/>
              <a:gd name="T51" fmla="*/ 2147483647 h 567"/>
              <a:gd name="T52" fmla="*/ 2147483647 w 2737"/>
              <a:gd name="T53" fmla="*/ 2147483647 h 567"/>
              <a:gd name="T54" fmla="*/ 2147483647 w 2737"/>
              <a:gd name="T55" fmla="*/ 2147483647 h 567"/>
              <a:gd name="T56" fmla="*/ 2147483647 w 2737"/>
              <a:gd name="T57" fmla="*/ 2147483647 h 567"/>
              <a:gd name="T58" fmla="*/ 2147483647 w 2737"/>
              <a:gd name="T59" fmla="*/ 2147483647 h 567"/>
              <a:gd name="T60" fmla="*/ 2147483647 w 2737"/>
              <a:gd name="T61" fmla="*/ 2147483647 h 567"/>
              <a:gd name="T62" fmla="*/ 2147483647 w 2737"/>
              <a:gd name="T63" fmla="*/ 2147483647 h 567"/>
              <a:gd name="T64" fmla="*/ 2147483647 w 2737"/>
              <a:gd name="T65" fmla="*/ 2147483647 h 567"/>
              <a:gd name="T66" fmla="*/ 2147483647 w 2737"/>
              <a:gd name="T67" fmla="*/ 2147483647 h 567"/>
              <a:gd name="T68" fmla="*/ 2147483647 w 2737"/>
              <a:gd name="T69" fmla="*/ 2147483647 h 567"/>
              <a:gd name="T70" fmla="*/ 2147483647 w 2737"/>
              <a:gd name="T71" fmla="*/ 2147483647 h 567"/>
              <a:gd name="T72" fmla="*/ 2147483647 w 2737"/>
              <a:gd name="T73" fmla="*/ 2147483647 h 567"/>
              <a:gd name="T74" fmla="*/ 2147483647 w 2737"/>
              <a:gd name="T75" fmla="*/ 2147483647 h 567"/>
              <a:gd name="T76" fmla="*/ 1813186093 w 2737"/>
              <a:gd name="T77" fmla="*/ 2147483647 h 567"/>
              <a:gd name="T78" fmla="*/ 592083603 w 2737"/>
              <a:gd name="T79" fmla="*/ 2147483647 h 567"/>
              <a:gd name="T80" fmla="*/ 2147483647 w 2737"/>
              <a:gd name="T81" fmla="*/ 2147483647 h 567"/>
              <a:gd name="T82" fmla="*/ 2147483647 w 2737"/>
              <a:gd name="T83" fmla="*/ 2147483647 h 567"/>
              <a:gd name="T84" fmla="*/ 2147483647 w 2737"/>
              <a:gd name="T85" fmla="*/ 2147483647 h 567"/>
              <a:gd name="T86" fmla="*/ 2147483647 w 2737"/>
              <a:gd name="T87" fmla="*/ 2147483647 h 567"/>
              <a:gd name="T88" fmla="*/ 2147483647 w 2737"/>
              <a:gd name="T89" fmla="*/ 2078171725 h 567"/>
              <a:gd name="T90" fmla="*/ 2147483647 w 2737"/>
              <a:gd name="T91" fmla="*/ 1604188061 h 567"/>
              <a:gd name="T92" fmla="*/ 2147483647 w 2737"/>
              <a:gd name="T93" fmla="*/ 1057337625 h 567"/>
              <a:gd name="T94" fmla="*/ 2147483647 w 2737"/>
              <a:gd name="T95" fmla="*/ 455767036 h 567"/>
              <a:gd name="T96" fmla="*/ 2147483647 w 2737"/>
              <a:gd name="T97" fmla="*/ 54719774 h 567"/>
              <a:gd name="T98" fmla="*/ 2147483647 w 2737"/>
              <a:gd name="T99" fmla="*/ 0 h 567"/>
              <a:gd name="T100" fmla="*/ 2147483647 w 2737"/>
              <a:gd name="T101" fmla="*/ 54719774 h 567"/>
              <a:gd name="T102" fmla="*/ 2147483647 w 2737"/>
              <a:gd name="T103" fmla="*/ 200523639 h 567"/>
              <a:gd name="T104" fmla="*/ 2147483647 w 2737"/>
              <a:gd name="T105" fmla="*/ 437480797 h 567"/>
              <a:gd name="T106" fmla="*/ 2147483647 w 2737"/>
              <a:gd name="T107" fmla="*/ 710941018 h 567"/>
              <a:gd name="T108" fmla="*/ 2147483647 w 2737"/>
              <a:gd name="T109" fmla="*/ 1221358463 h 567"/>
              <a:gd name="T110" fmla="*/ 2147483647 w 2737"/>
              <a:gd name="T111" fmla="*/ 2147483647 h 567"/>
              <a:gd name="T112" fmla="*/ 2147483647 w 2737"/>
              <a:gd name="T113" fmla="*/ 2147483647 h 567"/>
              <a:gd name="T114" fmla="*/ 2147483647 w 2737"/>
              <a:gd name="T115" fmla="*/ 2147483647 h 567"/>
              <a:gd name="T116" fmla="*/ 2147483647 w 2737"/>
              <a:gd name="T117" fmla="*/ 2147483647 h 567"/>
              <a:gd name="T118" fmla="*/ 2147483647 w 2737"/>
              <a:gd name="T119" fmla="*/ 2147483647 h 56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37"/>
              <a:gd name="T181" fmla="*/ 0 h 567"/>
              <a:gd name="T182" fmla="*/ 2737 w 2737"/>
              <a:gd name="T183" fmla="*/ 567 h 56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37" h="567">
                <a:moveTo>
                  <a:pt x="2408" y="257"/>
                </a:moveTo>
                <a:lnTo>
                  <a:pt x="2737" y="567"/>
                </a:lnTo>
                <a:lnTo>
                  <a:pt x="2712" y="558"/>
                </a:lnTo>
                <a:lnTo>
                  <a:pt x="2689" y="548"/>
                </a:lnTo>
                <a:lnTo>
                  <a:pt x="2665" y="538"/>
                </a:lnTo>
                <a:lnTo>
                  <a:pt x="2643" y="528"/>
                </a:lnTo>
                <a:lnTo>
                  <a:pt x="2599" y="507"/>
                </a:lnTo>
                <a:lnTo>
                  <a:pt x="2558" y="483"/>
                </a:lnTo>
                <a:lnTo>
                  <a:pt x="2518" y="458"/>
                </a:lnTo>
                <a:lnTo>
                  <a:pt x="2479" y="432"/>
                </a:lnTo>
                <a:lnTo>
                  <a:pt x="2441" y="405"/>
                </a:lnTo>
                <a:lnTo>
                  <a:pt x="2403" y="376"/>
                </a:lnTo>
                <a:lnTo>
                  <a:pt x="2343" y="376"/>
                </a:lnTo>
                <a:lnTo>
                  <a:pt x="2317" y="355"/>
                </a:lnTo>
                <a:lnTo>
                  <a:pt x="2292" y="333"/>
                </a:lnTo>
                <a:lnTo>
                  <a:pt x="2268" y="308"/>
                </a:lnTo>
                <a:lnTo>
                  <a:pt x="2244" y="284"/>
                </a:lnTo>
                <a:lnTo>
                  <a:pt x="2222" y="258"/>
                </a:lnTo>
                <a:lnTo>
                  <a:pt x="2200" y="233"/>
                </a:lnTo>
                <a:lnTo>
                  <a:pt x="2176" y="209"/>
                </a:lnTo>
                <a:lnTo>
                  <a:pt x="2153" y="185"/>
                </a:lnTo>
                <a:lnTo>
                  <a:pt x="2141" y="174"/>
                </a:lnTo>
                <a:lnTo>
                  <a:pt x="2128" y="164"/>
                </a:lnTo>
                <a:lnTo>
                  <a:pt x="2116" y="154"/>
                </a:lnTo>
                <a:lnTo>
                  <a:pt x="2104" y="145"/>
                </a:lnTo>
                <a:lnTo>
                  <a:pt x="2090" y="136"/>
                </a:lnTo>
                <a:lnTo>
                  <a:pt x="2077" y="128"/>
                </a:lnTo>
                <a:lnTo>
                  <a:pt x="2062" y="121"/>
                </a:lnTo>
                <a:lnTo>
                  <a:pt x="2049" y="115"/>
                </a:lnTo>
                <a:lnTo>
                  <a:pt x="2033" y="109"/>
                </a:lnTo>
                <a:lnTo>
                  <a:pt x="2019" y="105"/>
                </a:lnTo>
                <a:lnTo>
                  <a:pt x="2002" y="102"/>
                </a:lnTo>
                <a:lnTo>
                  <a:pt x="1987" y="99"/>
                </a:lnTo>
                <a:lnTo>
                  <a:pt x="1969" y="98"/>
                </a:lnTo>
                <a:lnTo>
                  <a:pt x="1951" y="98"/>
                </a:lnTo>
                <a:lnTo>
                  <a:pt x="1933" y="99"/>
                </a:lnTo>
                <a:lnTo>
                  <a:pt x="1914" y="102"/>
                </a:lnTo>
                <a:lnTo>
                  <a:pt x="1861" y="109"/>
                </a:lnTo>
                <a:lnTo>
                  <a:pt x="1807" y="117"/>
                </a:lnTo>
                <a:lnTo>
                  <a:pt x="1754" y="125"/>
                </a:lnTo>
                <a:lnTo>
                  <a:pt x="1702" y="134"/>
                </a:lnTo>
                <a:lnTo>
                  <a:pt x="1650" y="144"/>
                </a:lnTo>
                <a:lnTo>
                  <a:pt x="1597" y="153"/>
                </a:lnTo>
                <a:lnTo>
                  <a:pt x="1545" y="163"/>
                </a:lnTo>
                <a:lnTo>
                  <a:pt x="1492" y="172"/>
                </a:lnTo>
                <a:lnTo>
                  <a:pt x="1440" y="182"/>
                </a:lnTo>
                <a:lnTo>
                  <a:pt x="1388" y="191"/>
                </a:lnTo>
                <a:lnTo>
                  <a:pt x="1335" y="200"/>
                </a:lnTo>
                <a:lnTo>
                  <a:pt x="1282" y="208"/>
                </a:lnTo>
                <a:lnTo>
                  <a:pt x="1229" y="216"/>
                </a:lnTo>
                <a:lnTo>
                  <a:pt x="1175" y="222"/>
                </a:lnTo>
                <a:lnTo>
                  <a:pt x="1122" y="228"/>
                </a:lnTo>
                <a:lnTo>
                  <a:pt x="1067" y="233"/>
                </a:lnTo>
                <a:lnTo>
                  <a:pt x="1031" y="230"/>
                </a:lnTo>
                <a:lnTo>
                  <a:pt x="996" y="229"/>
                </a:lnTo>
                <a:lnTo>
                  <a:pt x="961" y="229"/>
                </a:lnTo>
                <a:lnTo>
                  <a:pt x="926" y="229"/>
                </a:lnTo>
                <a:lnTo>
                  <a:pt x="892" y="230"/>
                </a:lnTo>
                <a:lnTo>
                  <a:pt x="857" y="232"/>
                </a:lnTo>
                <a:lnTo>
                  <a:pt x="823" y="234"/>
                </a:lnTo>
                <a:lnTo>
                  <a:pt x="789" y="238"/>
                </a:lnTo>
                <a:lnTo>
                  <a:pt x="721" y="246"/>
                </a:lnTo>
                <a:lnTo>
                  <a:pt x="654" y="255"/>
                </a:lnTo>
                <a:lnTo>
                  <a:pt x="588" y="262"/>
                </a:lnTo>
                <a:lnTo>
                  <a:pt x="522" y="270"/>
                </a:lnTo>
                <a:lnTo>
                  <a:pt x="490" y="274"/>
                </a:lnTo>
                <a:lnTo>
                  <a:pt x="457" y="277"/>
                </a:lnTo>
                <a:lnTo>
                  <a:pt x="424" y="279"/>
                </a:lnTo>
                <a:lnTo>
                  <a:pt x="392" y="281"/>
                </a:lnTo>
                <a:lnTo>
                  <a:pt x="359" y="281"/>
                </a:lnTo>
                <a:lnTo>
                  <a:pt x="326" y="281"/>
                </a:lnTo>
                <a:lnTo>
                  <a:pt x="294" y="280"/>
                </a:lnTo>
                <a:lnTo>
                  <a:pt x="261" y="278"/>
                </a:lnTo>
                <a:lnTo>
                  <a:pt x="229" y="276"/>
                </a:lnTo>
                <a:lnTo>
                  <a:pt x="197" y="270"/>
                </a:lnTo>
                <a:lnTo>
                  <a:pt x="164" y="265"/>
                </a:lnTo>
                <a:lnTo>
                  <a:pt x="131" y="257"/>
                </a:lnTo>
                <a:lnTo>
                  <a:pt x="98" y="248"/>
                </a:lnTo>
                <a:lnTo>
                  <a:pt x="66" y="237"/>
                </a:lnTo>
                <a:lnTo>
                  <a:pt x="32" y="224"/>
                </a:lnTo>
                <a:lnTo>
                  <a:pt x="0" y="210"/>
                </a:lnTo>
                <a:lnTo>
                  <a:pt x="121" y="200"/>
                </a:lnTo>
                <a:lnTo>
                  <a:pt x="243" y="190"/>
                </a:lnTo>
                <a:lnTo>
                  <a:pt x="368" y="180"/>
                </a:lnTo>
                <a:lnTo>
                  <a:pt x="495" y="170"/>
                </a:lnTo>
                <a:lnTo>
                  <a:pt x="623" y="159"/>
                </a:lnTo>
                <a:lnTo>
                  <a:pt x="751" y="149"/>
                </a:lnTo>
                <a:lnTo>
                  <a:pt x="881" y="137"/>
                </a:lnTo>
                <a:lnTo>
                  <a:pt x="1011" y="126"/>
                </a:lnTo>
                <a:lnTo>
                  <a:pt x="1142" y="114"/>
                </a:lnTo>
                <a:lnTo>
                  <a:pt x="1272" y="102"/>
                </a:lnTo>
                <a:lnTo>
                  <a:pt x="1403" y="88"/>
                </a:lnTo>
                <a:lnTo>
                  <a:pt x="1534" y="74"/>
                </a:lnTo>
                <a:lnTo>
                  <a:pt x="1663" y="58"/>
                </a:lnTo>
                <a:lnTo>
                  <a:pt x="1791" y="43"/>
                </a:lnTo>
                <a:lnTo>
                  <a:pt x="1919" y="25"/>
                </a:lnTo>
                <a:lnTo>
                  <a:pt x="2045" y="7"/>
                </a:lnTo>
                <a:lnTo>
                  <a:pt x="2064" y="3"/>
                </a:lnTo>
                <a:lnTo>
                  <a:pt x="2080" y="1"/>
                </a:lnTo>
                <a:lnTo>
                  <a:pt x="2097" y="0"/>
                </a:lnTo>
                <a:lnTo>
                  <a:pt x="2113" y="1"/>
                </a:lnTo>
                <a:lnTo>
                  <a:pt x="2128" y="3"/>
                </a:lnTo>
                <a:lnTo>
                  <a:pt x="2142" y="7"/>
                </a:lnTo>
                <a:lnTo>
                  <a:pt x="2155" y="11"/>
                </a:lnTo>
                <a:lnTo>
                  <a:pt x="2167" y="17"/>
                </a:lnTo>
                <a:lnTo>
                  <a:pt x="2180" y="24"/>
                </a:lnTo>
                <a:lnTo>
                  <a:pt x="2191" y="30"/>
                </a:lnTo>
                <a:lnTo>
                  <a:pt x="2202" y="39"/>
                </a:lnTo>
                <a:lnTo>
                  <a:pt x="2213" y="48"/>
                </a:lnTo>
                <a:lnTo>
                  <a:pt x="2232" y="67"/>
                </a:lnTo>
                <a:lnTo>
                  <a:pt x="2251" y="89"/>
                </a:lnTo>
                <a:lnTo>
                  <a:pt x="2287" y="136"/>
                </a:lnTo>
                <a:lnTo>
                  <a:pt x="2323" y="183"/>
                </a:lnTo>
                <a:lnTo>
                  <a:pt x="2331" y="194"/>
                </a:lnTo>
                <a:lnTo>
                  <a:pt x="2342" y="205"/>
                </a:lnTo>
                <a:lnTo>
                  <a:pt x="2352" y="216"/>
                </a:lnTo>
                <a:lnTo>
                  <a:pt x="2362" y="226"/>
                </a:lnTo>
                <a:lnTo>
                  <a:pt x="2373" y="234"/>
                </a:lnTo>
                <a:lnTo>
                  <a:pt x="2384" y="243"/>
                </a:lnTo>
                <a:lnTo>
                  <a:pt x="2396" y="250"/>
                </a:lnTo>
                <a:lnTo>
                  <a:pt x="2408" y="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Freeform 5">
            <a:extLst>
              <a:ext uri="{FF2B5EF4-FFF2-40B4-BE49-F238E27FC236}">
                <a16:creationId xmlns:a16="http://schemas.microsoft.com/office/drawing/2014/main" id="{A24CA989-8D62-4BA2-8175-CB9105A69A80}"/>
              </a:ext>
            </a:extLst>
          </p:cNvPr>
          <p:cNvSpPr>
            <a:spLocks/>
          </p:cNvSpPr>
          <p:nvPr/>
        </p:nvSpPr>
        <p:spPr bwMode="auto">
          <a:xfrm>
            <a:off x="8007351" y="1082676"/>
            <a:ext cx="276225" cy="68263"/>
          </a:xfrm>
          <a:custGeom>
            <a:avLst/>
            <a:gdLst>
              <a:gd name="T0" fmla="*/ 2147483647 w 1043"/>
              <a:gd name="T1" fmla="*/ 2147483647 h 260"/>
              <a:gd name="T2" fmla="*/ 2147483647 w 1043"/>
              <a:gd name="T3" fmla="*/ 2147483647 h 260"/>
              <a:gd name="T4" fmla="*/ 2147483647 w 1043"/>
              <a:gd name="T5" fmla="*/ 2147483647 h 260"/>
              <a:gd name="T6" fmla="*/ 2147483647 w 1043"/>
              <a:gd name="T7" fmla="*/ 2147483647 h 260"/>
              <a:gd name="T8" fmla="*/ 2147483647 w 1043"/>
              <a:gd name="T9" fmla="*/ 2147483647 h 260"/>
              <a:gd name="T10" fmla="*/ 2147483647 w 1043"/>
              <a:gd name="T11" fmla="*/ 2147483647 h 260"/>
              <a:gd name="T12" fmla="*/ 2147483647 w 1043"/>
              <a:gd name="T13" fmla="*/ 2147483647 h 260"/>
              <a:gd name="T14" fmla="*/ 2147483647 w 1043"/>
              <a:gd name="T15" fmla="*/ 2147483647 h 260"/>
              <a:gd name="T16" fmla="*/ 2147483647 w 1043"/>
              <a:gd name="T17" fmla="*/ 2147483647 h 260"/>
              <a:gd name="T18" fmla="*/ 2147483647 w 1043"/>
              <a:gd name="T19" fmla="*/ 2147483647 h 260"/>
              <a:gd name="T20" fmla="*/ 2147483647 w 1043"/>
              <a:gd name="T21" fmla="*/ 2147483647 h 260"/>
              <a:gd name="T22" fmla="*/ 2147483647 w 1043"/>
              <a:gd name="T23" fmla="*/ 2147483647 h 260"/>
              <a:gd name="T24" fmla="*/ 2147483647 w 1043"/>
              <a:gd name="T25" fmla="*/ 2147483647 h 260"/>
              <a:gd name="T26" fmla="*/ 2147483647 w 1043"/>
              <a:gd name="T27" fmla="*/ 2147483647 h 260"/>
              <a:gd name="T28" fmla="*/ 2147483647 w 1043"/>
              <a:gd name="T29" fmla="*/ 2147483647 h 260"/>
              <a:gd name="T30" fmla="*/ 1188849067 w 1043"/>
              <a:gd name="T31" fmla="*/ 2147483647 h 260"/>
              <a:gd name="T32" fmla="*/ 0 w 1043"/>
              <a:gd name="T33" fmla="*/ 2147483647 h 260"/>
              <a:gd name="T34" fmla="*/ 1541716673 w 1043"/>
              <a:gd name="T35" fmla="*/ 0 h 260"/>
              <a:gd name="T36" fmla="*/ 2147483647 w 1043"/>
              <a:gd name="T37" fmla="*/ 253395878 h 260"/>
              <a:gd name="T38" fmla="*/ 2147483647 w 1043"/>
              <a:gd name="T39" fmla="*/ 506722706 h 260"/>
              <a:gd name="T40" fmla="*/ 2147483647 w 1043"/>
              <a:gd name="T41" fmla="*/ 778247457 h 260"/>
              <a:gd name="T42" fmla="*/ 2147483647 w 1043"/>
              <a:gd name="T43" fmla="*/ 1031574481 h 260"/>
              <a:gd name="T44" fmla="*/ 2147483647 w 1043"/>
              <a:gd name="T45" fmla="*/ 1303099625 h 260"/>
              <a:gd name="T46" fmla="*/ 2147483647 w 1043"/>
              <a:gd name="T47" fmla="*/ 1556426650 h 260"/>
              <a:gd name="T48" fmla="*/ 2147483647 w 1043"/>
              <a:gd name="T49" fmla="*/ 1846011813 h 260"/>
              <a:gd name="T50" fmla="*/ 2147483647 w 1043"/>
              <a:gd name="T51" fmla="*/ 2117467381 h 260"/>
              <a:gd name="T52" fmla="*/ 2147483647 w 1043"/>
              <a:gd name="T53" fmla="*/ 2147483647 h 260"/>
              <a:gd name="T54" fmla="*/ 2147483647 w 1043"/>
              <a:gd name="T55" fmla="*/ 2147483647 h 260"/>
              <a:gd name="T56" fmla="*/ 2147483647 w 1043"/>
              <a:gd name="T57" fmla="*/ 2147483647 h 260"/>
              <a:gd name="T58" fmla="*/ 2147483647 w 1043"/>
              <a:gd name="T59" fmla="*/ 2147483647 h 260"/>
              <a:gd name="T60" fmla="*/ 2147483647 w 1043"/>
              <a:gd name="T61" fmla="*/ 2147483647 h 260"/>
              <a:gd name="T62" fmla="*/ 2147483647 w 1043"/>
              <a:gd name="T63" fmla="*/ 2147483647 h 260"/>
              <a:gd name="T64" fmla="*/ 2147483647 w 1043"/>
              <a:gd name="T65" fmla="*/ 2147483647 h 260"/>
              <a:gd name="T66" fmla="*/ 2147483647 w 1043"/>
              <a:gd name="T67" fmla="*/ 2147483647 h 26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43"/>
              <a:gd name="T103" fmla="*/ 0 h 260"/>
              <a:gd name="T104" fmla="*/ 1043 w 1043"/>
              <a:gd name="T105" fmla="*/ 260 h 26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43" h="260">
                <a:moveTo>
                  <a:pt x="1043" y="257"/>
                </a:moveTo>
                <a:lnTo>
                  <a:pt x="979" y="259"/>
                </a:lnTo>
                <a:lnTo>
                  <a:pt x="915" y="260"/>
                </a:lnTo>
                <a:lnTo>
                  <a:pt x="850" y="259"/>
                </a:lnTo>
                <a:lnTo>
                  <a:pt x="785" y="258"/>
                </a:lnTo>
                <a:lnTo>
                  <a:pt x="719" y="255"/>
                </a:lnTo>
                <a:lnTo>
                  <a:pt x="654" y="250"/>
                </a:lnTo>
                <a:lnTo>
                  <a:pt x="588" y="245"/>
                </a:lnTo>
                <a:lnTo>
                  <a:pt x="522" y="239"/>
                </a:lnTo>
                <a:lnTo>
                  <a:pt x="456" y="232"/>
                </a:lnTo>
                <a:lnTo>
                  <a:pt x="390" y="226"/>
                </a:lnTo>
                <a:lnTo>
                  <a:pt x="324" y="219"/>
                </a:lnTo>
                <a:lnTo>
                  <a:pt x="258" y="211"/>
                </a:lnTo>
                <a:lnTo>
                  <a:pt x="194" y="204"/>
                </a:lnTo>
                <a:lnTo>
                  <a:pt x="128" y="198"/>
                </a:lnTo>
                <a:lnTo>
                  <a:pt x="64" y="191"/>
                </a:lnTo>
                <a:lnTo>
                  <a:pt x="0" y="185"/>
                </a:lnTo>
                <a:lnTo>
                  <a:pt x="83" y="0"/>
                </a:lnTo>
                <a:lnTo>
                  <a:pt x="143" y="14"/>
                </a:lnTo>
                <a:lnTo>
                  <a:pt x="204" y="28"/>
                </a:lnTo>
                <a:lnTo>
                  <a:pt x="264" y="43"/>
                </a:lnTo>
                <a:lnTo>
                  <a:pt x="324" y="57"/>
                </a:lnTo>
                <a:lnTo>
                  <a:pt x="385" y="72"/>
                </a:lnTo>
                <a:lnTo>
                  <a:pt x="445" y="86"/>
                </a:lnTo>
                <a:lnTo>
                  <a:pt x="505" y="102"/>
                </a:lnTo>
                <a:lnTo>
                  <a:pt x="565" y="117"/>
                </a:lnTo>
                <a:lnTo>
                  <a:pt x="626" y="134"/>
                </a:lnTo>
                <a:lnTo>
                  <a:pt x="686" y="150"/>
                </a:lnTo>
                <a:lnTo>
                  <a:pt x="745" y="166"/>
                </a:lnTo>
                <a:lnTo>
                  <a:pt x="805" y="184"/>
                </a:lnTo>
                <a:lnTo>
                  <a:pt x="864" y="202"/>
                </a:lnTo>
                <a:lnTo>
                  <a:pt x="925" y="220"/>
                </a:lnTo>
                <a:lnTo>
                  <a:pt x="984" y="238"/>
                </a:lnTo>
                <a:lnTo>
                  <a:pt x="1043" y="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6">
            <a:extLst>
              <a:ext uri="{FF2B5EF4-FFF2-40B4-BE49-F238E27FC236}">
                <a16:creationId xmlns:a16="http://schemas.microsoft.com/office/drawing/2014/main" id="{684D66DE-2BBA-4277-A313-3D497BC59EF1}"/>
              </a:ext>
            </a:extLst>
          </p:cNvPr>
          <p:cNvSpPr>
            <a:spLocks/>
          </p:cNvSpPr>
          <p:nvPr/>
        </p:nvSpPr>
        <p:spPr bwMode="auto">
          <a:xfrm>
            <a:off x="7796214" y="1103313"/>
            <a:ext cx="180975" cy="31750"/>
          </a:xfrm>
          <a:custGeom>
            <a:avLst/>
            <a:gdLst>
              <a:gd name="T0" fmla="*/ 2147483647 w 685"/>
              <a:gd name="T1" fmla="*/ 1025645067 h 119"/>
              <a:gd name="T2" fmla="*/ 2147483647 w 685"/>
              <a:gd name="T3" fmla="*/ 2032212391 h 119"/>
              <a:gd name="T4" fmla="*/ 2147483647 w 685"/>
              <a:gd name="T5" fmla="*/ 1975264111 h 119"/>
              <a:gd name="T6" fmla="*/ 2147483647 w 685"/>
              <a:gd name="T7" fmla="*/ 1956257872 h 119"/>
              <a:gd name="T8" fmla="*/ 2147483647 w 685"/>
              <a:gd name="T9" fmla="*/ 1937250566 h 119"/>
              <a:gd name="T10" fmla="*/ 2147483647 w 685"/>
              <a:gd name="T11" fmla="*/ 1918244327 h 119"/>
              <a:gd name="T12" fmla="*/ 2147483647 w 685"/>
              <a:gd name="T13" fmla="*/ 1937250566 h 119"/>
              <a:gd name="T14" fmla="*/ 2147483647 w 685"/>
              <a:gd name="T15" fmla="*/ 1994270350 h 119"/>
              <a:gd name="T16" fmla="*/ 2147483647 w 685"/>
              <a:gd name="T17" fmla="*/ 2146181521 h 119"/>
              <a:gd name="T18" fmla="*/ 2147483647 w 685"/>
              <a:gd name="T19" fmla="*/ 2147483647 h 119"/>
              <a:gd name="T20" fmla="*/ 2147483647 w 685"/>
              <a:gd name="T21" fmla="*/ 2147483647 h 119"/>
              <a:gd name="T22" fmla="*/ 2147483647 w 685"/>
              <a:gd name="T23" fmla="*/ 2147483647 h 119"/>
              <a:gd name="T24" fmla="*/ 2147483647 w 685"/>
              <a:gd name="T25" fmla="*/ 2147483647 h 119"/>
              <a:gd name="T26" fmla="*/ 2147483647 w 685"/>
              <a:gd name="T27" fmla="*/ 2147483647 h 119"/>
              <a:gd name="T28" fmla="*/ 2147483647 w 685"/>
              <a:gd name="T29" fmla="*/ 2147483647 h 119"/>
              <a:gd name="T30" fmla="*/ 2147483647 w 685"/>
              <a:gd name="T31" fmla="*/ 2089232174 h 119"/>
              <a:gd name="T32" fmla="*/ 2147483647 w 685"/>
              <a:gd name="T33" fmla="*/ 1994270350 h 119"/>
              <a:gd name="T34" fmla="*/ 2147483647 w 685"/>
              <a:gd name="T35" fmla="*/ 1899308526 h 119"/>
              <a:gd name="T36" fmla="*/ 2010032335 w 685"/>
              <a:gd name="T37" fmla="*/ 1766334223 h 119"/>
              <a:gd name="T38" fmla="*/ 1659706074 w 685"/>
              <a:gd name="T39" fmla="*/ 1595416814 h 119"/>
              <a:gd name="T40" fmla="*/ 1346164489 w 685"/>
              <a:gd name="T41" fmla="*/ 1424499404 h 119"/>
              <a:gd name="T42" fmla="*/ 1051119070 w 685"/>
              <a:gd name="T43" fmla="*/ 1196562210 h 119"/>
              <a:gd name="T44" fmla="*/ 756074444 w 685"/>
              <a:gd name="T45" fmla="*/ 949619044 h 119"/>
              <a:gd name="T46" fmla="*/ 461029685 w 685"/>
              <a:gd name="T47" fmla="*/ 664733571 h 119"/>
              <a:gd name="T48" fmla="*/ 221266363 w 685"/>
              <a:gd name="T49" fmla="*/ 341905657 h 119"/>
              <a:gd name="T50" fmla="*/ 0 w 685"/>
              <a:gd name="T51" fmla="*/ 0 h 119"/>
              <a:gd name="T52" fmla="*/ 792928866 w 685"/>
              <a:gd name="T53" fmla="*/ 0 h 119"/>
              <a:gd name="T54" fmla="*/ 1604354692 w 685"/>
              <a:gd name="T55" fmla="*/ 19006514 h 119"/>
              <a:gd name="T56" fmla="*/ 2147483647 w 685"/>
              <a:gd name="T57" fmla="*/ 38013295 h 119"/>
              <a:gd name="T58" fmla="*/ 2147483647 w 685"/>
              <a:gd name="T59" fmla="*/ 94961858 h 119"/>
              <a:gd name="T60" fmla="*/ 2147483647 w 685"/>
              <a:gd name="T61" fmla="*/ 189923715 h 119"/>
              <a:gd name="T62" fmla="*/ 2147483647 w 685"/>
              <a:gd name="T63" fmla="*/ 341905657 h 119"/>
              <a:gd name="T64" fmla="*/ 2147483647 w 685"/>
              <a:gd name="T65" fmla="*/ 493816028 h 119"/>
              <a:gd name="T66" fmla="*/ 2147483647 w 685"/>
              <a:gd name="T67" fmla="*/ 664733571 h 119"/>
              <a:gd name="T68" fmla="*/ 2147483647 w 685"/>
              <a:gd name="T69" fmla="*/ 854657220 h 119"/>
              <a:gd name="T70" fmla="*/ 2147483647 w 685"/>
              <a:gd name="T71" fmla="*/ 1025645067 h 1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5"/>
              <a:gd name="T109" fmla="*/ 0 h 119"/>
              <a:gd name="T110" fmla="*/ 685 w 685"/>
              <a:gd name="T111" fmla="*/ 119 h 11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5" h="119">
                <a:moveTo>
                  <a:pt x="685" y="54"/>
                </a:moveTo>
                <a:lnTo>
                  <a:pt x="649" y="107"/>
                </a:lnTo>
                <a:lnTo>
                  <a:pt x="629" y="104"/>
                </a:lnTo>
                <a:lnTo>
                  <a:pt x="610" y="103"/>
                </a:lnTo>
                <a:lnTo>
                  <a:pt x="589" y="102"/>
                </a:lnTo>
                <a:lnTo>
                  <a:pt x="568" y="101"/>
                </a:lnTo>
                <a:lnTo>
                  <a:pt x="525" y="102"/>
                </a:lnTo>
                <a:lnTo>
                  <a:pt x="481" y="105"/>
                </a:lnTo>
                <a:lnTo>
                  <a:pt x="389" y="113"/>
                </a:lnTo>
                <a:lnTo>
                  <a:pt x="298" y="119"/>
                </a:lnTo>
                <a:lnTo>
                  <a:pt x="274" y="119"/>
                </a:lnTo>
                <a:lnTo>
                  <a:pt x="252" y="119"/>
                </a:lnTo>
                <a:lnTo>
                  <a:pt x="231" y="117"/>
                </a:lnTo>
                <a:lnTo>
                  <a:pt x="208" y="116"/>
                </a:lnTo>
                <a:lnTo>
                  <a:pt x="188" y="114"/>
                </a:lnTo>
                <a:lnTo>
                  <a:pt x="167" y="110"/>
                </a:lnTo>
                <a:lnTo>
                  <a:pt x="147" y="105"/>
                </a:lnTo>
                <a:lnTo>
                  <a:pt x="128" y="100"/>
                </a:lnTo>
                <a:lnTo>
                  <a:pt x="109" y="93"/>
                </a:lnTo>
                <a:lnTo>
                  <a:pt x="90" y="84"/>
                </a:lnTo>
                <a:lnTo>
                  <a:pt x="73" y="75"/>
                </a:lnTo>
                <a:lnTo>
                  <a:pt x="57" y="63"/>
                </a:lnTo>
                <a:lnTo>
                  <a:pt x="41" y="50"/>
                </a:lnTo>
                <a:lnTo>
                  <a:pt x="25" y="35"/>
                </a:lnTo>
                <a:lnTo>
                  <a:pt x="12" y="18"/>
                </a:lnTo>
                <a:lnTo>
                  <a:pt x="0" y="0"/>
                </a:lnTo>
                <a:lnTo>
                  <a:pt x="43" y="0"/>
                </a:lnTo>
                <a:lnTo>
                  <a:pt x="87" y="1"/>
                </a:lnTo>
                <a:lnTo>
                  <a:pt x="131" y="2"/>
                </a:lnTo>
                <a:lnTo>
                  <a:pt x="177" y="5"/>
                </a:lnTo>
                <a:lnTo>
                  <a:pt x="266" y="10"/>
                </a:lnTo>
                <a:lnTo>
                  <a:pt x="356" y="18"/>
                </a:lnTo>
                <a:lnTo>
                  <a:pt x="443" y="26"/>
                </a:lnTo>
                <a:lnTo>
                  <a:pt x="527" y="35"/>
                </a:lnTo>
                <a:lnTo>
                  <a:pt x="608" y="45"/>
                </a:lnTo>
                <a:lnTo>
                  <a:pt x="685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Freeform 7">
            <a:extLst>
              <a:ext uri="{FF2B5EF4-FFF2-40B4-BE49-F238E27FC236}">
                <a16:creationId xmlns:a16="http://schemas.microsoft.com/office/drawing/2014/main" id="{5BBC22E6-9DB6-4D95-A2AA-B6F4451D91B3}"/>
              </a:ext>
            </a:extLst>
          </p:cNvPr>
          <p:cNvSpPr>
            <a:spLocks/>
          </p:cNvSpPr>
          <p:nvPr/>
        </p:nvSpPr>
        <p:spPr bwMode="auto">
          <a:xfrm>
            <a:off x="7804151" y="1136651"/>
            <a:ext cx="1630363" cy="379413"/>
          </a:xfrm>
          <a:custGeom>
            <a:avLst/>
            <a:gdLst>
              <a:gd name="T0" fmla="*/ 2147483647 w 6164"/>
              <a:gd name="T1" fmla="*/ 2147483647 h 1435"/>
              <a:gd name="T2" fmla="*/ 2147483647 w 6164"/>
              <a:gd name="T3" fmla="*/ 2147483647 h 1435"/>
              <a:gd name="T4" fmla="*/ 2147483647 w 6164"/>
              <a:gd name="T5" fmla="*/ 2147483647 h 1435"/>
              <a:gd name="T6" fmla="*/ 2147483647 w 6164"/>
              <a:gd name="T7" fmla="*/ 2147483647 h 1435"/>
              <a:gd name="T8" fmla="*/ 2147483647 w 6164"/>
              <a:gd name="T9" fmla="*/ 2147483647 h 1435"/>
              <a:gd name="T10" fmla="*/ 2147483647 w 6164"/>
              <a:gd name="T11" fmla="*/ 2147483647 h 1435"/>
              <a:gd name="T12" fmla="*/ 2147483647 w 6164"/>
              <a:gd name="T13" fmla="*/ 2147483647 h 1435"/>
              <a:gd name="T14" fmla="*/ 2147483647 w 6164"/>
              <a:gd name="T15" fmla="*/ 2147483647 h 1435"/>
              <a:gd name="T16" fmla="*/ 2147483647 w 6164"/>
              <a:gd name="T17" fmla="*/ 2147483647 h 1435"/>
              <a:gd name="T18" fmla="*/ 2147483647 w 6164"/>
              <a:gd name="T19" fmla="*/ 2147483647 h 1435"/>
              <a:gd name="T20" fmla="*/ 2147483647 w 6164"/>
              <a:gd name="T21" fmla="*/ 2147483647 h 1435"/>
              <a:gd name="T22" fmla="*/ 2147483647 w 6164"/>
              <a:gd name="T23" fmla="*/ 2147483647 h 1435"/>
              <a:gd name="T24" fmla="*/ 2147483647 w 6164"/>
              <a:gd name="T25" fmla="*/ 2147483647 h 1435"/>
              <a:gd name="T26" fmla="*/ 2147483647 w 6164"/>
              <a:gd name="T27" fmla="*/ 2147483647 h 1435"/>
              <a:gd name="T28" fmla="*/ 2147483647 w 6164"/>
              <a:gd name="T29" fmla="*/ 2147483647 h 1435"/>
              <a:gd name="T30" fmla="*/ 2147483647 w 6164"/>
              <a:gd name="T31" fmla="*/ 2147483647 h 1435"/>
              <a:gd name="T32" fmla="*/ 2147483647 w 6164"/>
              <a:gd name="T33" fmla="*/ 2147483647 h 1435"/>
              <a:gd name="T34" fmla="*/ 2147483647 w 6164"/>
              <a:gd name="T35" fmla="*/ 2147483647 h 1435"/>
              <a:gd name="T36" fmla="*/ 2147483647 w 6164"/>
              <a:gd name="T37" fmla="*/ 2147483647 h 1435"/>
              <a:gd name="T38" fmla="*/ 2147483647 w 6164"/>
              <a:gd name="T39" fmla="*/ 2147483647 h 1435"/>
              <a:gd name="T40" fmla="*/ 2147483647 w 6164"/>
              <a:gd name="T41" fmla="*/ 2147483647 h 1435"/>
              <a:gd name="T42" fmla="*/ 2147483647 w 6164"/>
              <a:gd name="T43" fmla="*/ 2147483647 h 1435"/>
              <a:gd name="T44" fmla="*/ 2147483647 w 6164"/>
              <a:gd name="T45" fmla="*/ 2147483647 h 1435"/>
              <a:gd name="T46" fmla="*/ 2147483647 w 6164"/>
              <a:gd name="T47" fmla="*/ 2147483647 h 1435"/>
              <a:gd name="T48" fmla="*/ 2147483647 w 6164"/>
              <a:gd name="T49" fmla="*/ 2147483647 h 1435"/>
              <a:gd name="T50" fmla="*/ 2147483647 w 6164"/>
              <a:gd name="T51" fmla="*/ 2147483647 h 1435"/>
              <a:gd name="T52" fmla="*/ 2147483647 w 6164"/>
              <a:gd name="T53" fmla="*/ 2147483647 h 1435"/>
              <a:gd name="T54" fmla="*/ 2147483647 w 6164"/>
              <a:gd name="T55" fmla="*/ 2147483647 h 1435"/>
              <a:gd name="T56" fmla="*/ 2147483647 w 6164"/>
              <a:gd name="T57" fmla="*/ 2147483647 h 1435"/>
              <a:gd name="T58" fmla="*/ 2147483647 w 6164"/>
              <a:gd name="T59" fmla="*/ 2147483647 h 1435"/>
              <a:gd name="T60" fmla="*/ 2147483647 w 6164"/>
              <a:gd name="T61" fmla="*/ 2147483647 h 1435"/>
              <a:gd name="T62" fmla="*/ 2147483647 w 6164"/>
              <a:gd name="T63" fmla="*/ 2147483647 h 1435"/>
              <a:gd name="T64" fmla="*/ 2147483647 w 6164"/>
              <a:gd name="T65" fmla="*/ 2147483647 h 1435"/>
              <a:gd name="T66" fmla="*/ 2147483647 w 6164"/>
              <a:gd name="T67" fmla="*/ 2147483647 h 1435"/>
              <a:gd name="T68" fmla="*/ 2147483647 w 6164"/>
              <a:gd name="T69" fmla="*/ 2147483647 h 1435"/>
              <a:gd name="T70" fmla="*/ 2147483647 w 6164"/>
              <a:gd name="T71" fmla="*/ 2147483647 h 1435"/>
              <a:gd name="T72" fmla="*/ 2147483647 w 6164"/>
              <a:gd name="T73" fmla="*/ 2147483647 h 1435"/>
              <a:gd name="T74" fmla="*/ 2147483647 w 6164"/>
              <a:gd name="T75" fmla="*/ 2147483647 h 1435"/>
              <a:gd name="T76" fmla="*/ 2147483647 w 6164"/>
              <a:gd name="T77" fmla="*/ 2147483647 h 1435"/>
              <a:gd name="T78" fmla="*/ 2147483647 w 6164"/>
              <a:gd name="T79" fmla="*/ 2147483647 h 1435"/>
              <a:gd name="T80" fmla="*/ 2147483647 w 6164"/>
              <a:gd name="T81" fmla="*/ 2147483647 h 1435"/>
              <a:gd name="T82" fmla="*/ 2147483647 w 6164"/>
              <a:gd name="T83" fmla="*/ 2147483647 h 1435"/>
              <a:gd name="T84" fmla="*/ 2147483647 w 6164"/>
              <a:gd name="T85" fmla="*/ 2147483647 h 1435"/>
              <a:gd name="T86" fmla="*/ 1887422826 w 6164"/>
              <a:gd name="T87" fmla="*/ 2147483647 h 1435"/>
              <a:gd name="T88" fmla="*/ 721626631 w 6164"/>
              <a:gd name="T89" fmla="*/ 2147483647 h 1435"/>
              <a:gd name="T90" fmla="*/ 166502289 w 6164"/>
              <a:gd name="T91" fmla="*/ 2147483647 h 1435"/>
              <a:gd name="T92" fmla="*/ 2147483647 w 6164"/>
              <a:gd name="T93" fmla="*/ 2147483647 h 1435"/>
              <a:gd name="T94" fmla="*/ 2147483647 w 6164"/>
              <a:gd name="T95" fmla="*/ 2147483647 h 1435"/>
              <a:gd name="T96" fmla="*/ 2147483647 w 6164"/>
              <a:gd name="T97" fmla="*/ 2147483647 h 1435"/>
              <a:gd name="T98" fmla="*/ 2147483647 w 6164"/>
              <a:gd name="T99" fmla="*/ 2147483647 h 1435"/>
              <a:gd name="T100" fmla="*/ 2147483647 w 6164"/>
              <a:gd name="T101" fmla="*/ 2147483647 h 1435"/>
              <a:gd name="T102" fmla="*/ 2147483647 w 6164"/>
              <a:gd name="T103" fmla="*/ 2147483647 h 1435"/>
              <a:gd name="T104" fmla="*/ 2147483647 w 6164"/>
              <a:gd name="T105" fmla="*/ 2147483647 h 1435"/>
              <a:gd name="T106" fmla="*/ 2147483647 w 6164"/>
              <a:gd name="T107" fmla="*/ 2147483647 h 1435"/>
              <a:gd name="T108" fmla="*/ 2147483647 w 6164"/>
              <a:gd name="T109" fmla="*/ 2147483647 h 1435"/>
              <a:gd name="T110" fmla="*/ 2147483647 w 6164"/>
              <a:gd name="T111" fmla="*/ 2147483647 h 1435"/>
              <a:gd name="T112" fmla="*/ 2147483647 w 6164"/>
              <a:gd name="T113" fmla="*/ 2147483647 h 1435"/>
              <a:gd name="T114" fmla="*/ 2147483647 w 6164"/>
              <a:gd name="T115" fmla="*/ 2147483647 h 1435"/>
              <a:gd name="T116" fmla="*/ 2147483647 w 6164"/>
              <a:gd name="T117" fmla="*/ 1996193436 h 1435"/>
              <a:gd name="T118" fmla="*/ 2147483647 w 6164"/>
              <a:gd name="T119" fmla="*/ 1330819068 h 1435"/>
              <a:gd name="T120" fmla="*/ 2147483647 w 6164"/>
              <a:gd name="T121" fmla="*/ 628463974 h 1435"/>
              <a:gd name="T122" fmla="*/ 2147483647 w 6164"/>
              <a:gd name="T123" fmla="*/ 110872406 h 14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164"/>
              <a:gd name="T187" fmla="*/ 0 h 1435"/>
              <a:gd name="T188" fmla="*/ 6164 w 6164"/>
              <a:gd name="T189" fmla="*/ 1435 h 14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164" h="1435">
                <a:moveTo>
                  <a:pt x="4036" y="42"/>
                </a:moveTo>
                <a:lnTo>
                  <a:pt x="4094" y="101"/>
                </a:lnTo>
                <a:lnTo>
                  <a:pt x="4153" y="158"/>
                </a:lnTo>
                <a:lnTo>
                  <a:pt x="4214" y="213"/>
                </a:lnTo>
                <a:lnTo>
                  <a:pt x="4274" y="268"/>
                </a:lnTo>
                <a:lnTo>
                  <a:pt x="4334" y="322"/>
                </a:lnTo>
                <a:lnTo>
                  <a:pt x="4397" y="373"/>
                </a:lnTo>
                <a:lnTo>
                  <a:pt x="4458" y="424"/>
                </a:lnTo>
                <a:lnTo>
                  <a:pt x="4522" y="473"/>
                </a:lnTo>
                <a:lnTo>
                  <a:pt x="4584" y="523"/>
                </a:lnTo>
                <a:lnTo>
                  <a:pt x="4648" y="569"/>
                </a:lnTo>
                <a:lnTo>
                  <a:pt x="4713" y="616"/>
                </a:lnTo>
                <a:lnTo>
                  <a:pt x="4777" y="661"/>
                </a:lnTo>
                <a:lnTo>
                  <a:pt x="4843" y="706"/>
                </a:lnTo>
                <a:lnTo>
                  <a:pt x="4909" y="749"/>
                </a:lnTo>
                <a:lnTo>
                  <a:pt x="4975" y="791"/>
                </a:lnTo>
                <a:lnTo>
                  <a:pt x="5042" y="833"/>
                </a:lnTo>
                <a:lnTo>
                  <a:pt x="5110" y="873"/>
                </a:lnTo>
                <a:lnTo>
                  <a:pt x="5177" y="913"/>
                </a:lnTo>
                <a:lnTo>
                  <a:pt x="5245" y="951"/>
                </a:lnTo>
                <a:lnTo>
                  <a:pt x="5314" y="990"/>
                </a:lnTo>
                <a:lnTo>
                  <a:pt x="5383" y="1027"/>
                </a:lnTo>
                <a:lnTo>
                  <a:pt x="5452" y="1064"/>
                </a:lnTo>
                <a:lnTo>
                  <a:pt x="5522" y="1099"/>
                </a:lnTo>
                <a:lnTo>
                  <a:pt x="5592" y="1134"/>
                </a:lnTo>
                <a:lnTo>
                  <a:pt x="5662" y="1169"/>
                </a:lnTo>
                <a:lnTo>
                  <a:pt x="5734" y="1203"/>
                </a:lnTo>
                <a:lnTo>
                  <a:pt x="5804" y="1236"/>
                </a:lnTo>
                <a:lnTo>
                  <a:pt x="5875" y="1269"/>
                </a:lnTo>
                <a:lnTo>
                  <a:pt x="6019" y="1333"/>
                </a:lnTo>
                <a:lnTo>
                  <a:pt x="6164" y="1395"/>
                </a:lnTo>
                <a:lnTo>
                  <a:pt x="6156" y="1402"/>
                </a:lnTo>
                <a:lnTo>
                  <a:pt x="6147" y="1408"/>
                </a:lnTo>
                <a:lnTo>
                  <a:pt x="6137" y="1413"/>
                </a:lnTo>
                <a:lnTo>
                  <a:pt x="6126" y="1419"/>
                </a:lnTo>
                <a:lnTo>
                  <a:pt x="6114" y="1423"/>
                </a:lnTo>
                <a:lnTo>
                  <a:pt x="6103" y="1426"/>
                </a:lnTo>
                <a:lnTo>
                  <a:pt x="6090" y="1430"/>
                </a:lnTo>
                <a:lnTo>
                  <a:pt x="6077" y="1432"/>
                </a:lnTo>
                <a:lnTo>
                  <a:pt x="6064" y="1434"/>
                </a:lnTo>
                <a:lnTo>
                  <a:pt x="6051" y="1435"/>
                </a:lnTo>
                <a:lnTo>
                  <a:pt x="6036" y="1435"/>
                </a:lnTo>
                <a:lnTo>
                  <a:pt x="6023" y="1435"/>
                </a:lnTo>
                <a:lnTo>
                  <a:pt x="6009" y="1434"/>
                </a:lnTo>
                <a:lnTo>
                  <a:pt x="5995" y="1432"/>
                </a:lnTo>
                <a:lnTo>
                  <a:pt x="5981" y="1429"/>
                </a:lnTo>
                <a:lnTo>
                  <a:pt x="5968" y="1425"/>
                </a:lnTo>
                <a:lnTo>
                  <a:pt x="5914" y="1405"/>
                </a:lnTo>
                <a:lnTo>
                  <a:pt x="5862" y="1384"/>
                </a:lnTo>
                <a:lnTo>
                  <a:pt x="5810" y="1363"/>
                </a:lnTo>
                <a:lnTo>
                  <a:pt x="5757" y="1341"/>
                </a:lnTo>
                <a:lnTo>
                  <a:pt x="5706" y="1317"/>
                </a:lnTo>
                <a:lnTo>
                  <a:pt x="5654" y="1294"/>
                </a:lnTo>
                <a:lnTo>
                  <a:pt x="5603" y="1269"/>
                </a:lnTo>
                <a:lnTo>
                  <a:pt x="5552" y="1245"/>
                </a:lnTo>
                <a:lnTo>
                  <a:pt x="5500" y="1219"/>
                </a:lnTo>
                <a:lnTo>
                  <a:pt x="5450" y="1192"/>
                </a:lnTo>
                <a:lnTo>
                  <a:pt x="5400" y="1165"/>
                </a:lnTo>
                <a:lnTo>
                  <a:pt x="5350" y="1137"/>
                </a:lnTo>
                <a:lnTo>
                  <a:pt x="5300" y="1110"/>
                </a:lnTo>
                <a:lnTo>
                  <a:pt x="5250" y="1081"/>
                </a:lnTo>
                <a:lnTo>
                  <a:pt x="5200" y="1051"/>
                </a:lnTo>
                <a:lnTo>
                  <a:pt x="5151" y="1021"/>
                </a:lnTo>
                <a:lnTo>
                  <a:pt x="5054" y="961"/>
                </a:lnTo>
                <a:lnTo>
                  <a:pt x="4957" y="897"/>
                </a:lnTo>
                <a:lnTo>
                  <a:pt x="4861" y="833"/>
                </a:lnTo>
                <a:lnTo>
                  <a:pt x="4766" y="767"/>
                </a:lnTo>
                <a:lnTo>
                  <a:pt x="4672" y="699"/>
                </a:lnTo>
                <a:lnTo>
                  <a:pt x="4579" y="631"/>
                </a:lnTo>
                <a:lnTo>
                  <a:pt x="4486" y="560"/>
                </a:lnTo>
                <a:lnTo>
                  <a:pt x="4393" y="489"/>
                </a:lnTo>
                <a:lnTo>
                  <a:pt x="4370" y="469"/>
                </a:lnTo>
                <a:lnTo>
                  <a:pt x="4346" y="448"/>
                </a:lnTo>
                <a:lnTo>
                  <a:pt x="4325" y="425"/>
                </a:lnTo>
                <a:lnTo>
                  <a:pt x="4304" y="403"/>
                </a:lnTo>
                <a:lnTo>
                  <a:pt x="4264" y="357"/>
                </a:lnTo>
                <a:lnTo>
                  <a:pt x="4225" y="310"/>
                </a:lnTo>
                <a:lnTo>
                  <a:pt x="4186" y="265"/>
                </a:lnTo>
                <a:lnTo>
                  <a:pt x="4147" y="220"/>
                </a:lnTo>
                <a:lnTo>
                  <a:pt x="4125" y="198"/>
                </a:lnTo>
                <a:lnTo>
                  <a:pt x="4104" y="178"/>
                </a:lnTo>
                <a:lnTo>
                  <a:pt x="4083" y="156"/>
                </a:lnTo>
                <a:lnTo>
                  <a:pt x="4060" y="137"/>
                </a:lnTo>
                <a:lnTo>
                  <a:pt x="4016" y="145"/>
                </a:lnTo>
                <a:lnTo>
                  <a:pt x="3973" y="152"/>
                </a:lnTo>
                <a:lnTo>
                  <a:pt x="3928" y="158"/>
                </a:lnTo>
                <a:lnTo>
                  <a:pt x="3884" y="163"/>
                </a:lnTo>
                <a:lnTo>
                  <a:pt x="3796" y="172"/>
                </a:lnTo>
                <a:lnTo>
                  <a:pt x="3707" y="179"/>
                </a:lnTo>
                <a:lnTo>
                  <a:pt x="3619" y="185"/>
                </a:lnTo>
                <a:lnTo>
                  <a:pt x="3530" y="190"/>
                </a:lnTo>
                <a:lnTo>
                  <a:pt x="3440" y="193"/>
                </a:lnTo>
                <a:lnTo>
                  <a:pt x="3352" y="197"/>
                </a:lnTo>
                <a:lnTo>
                  <a:pt x="3263" y="199"/>
                </a:lnTo>
                <a:lnTo>
                  <a:pt x="3175" y="202"/>
                </a:lnTo>
                <a:lnTo>
                  <a:pt x="3086" y="207"/>
                </a:lnTo>
                <a:lnTo>
                  <a:pt x="2998" y="212"/>
                </a:lnTo>
                <a:lnTo>
                  <a:pt x="2911" y="219"/>
                </a:lnTo>
                <a:lnTo>
                  <a:pt x="2824" y="227"/>
                </a:lnTo>
                <a:lnTo>
                  <a:pt x="2781" y="232"/>
                </a:lnTo>
                <a:lnTo>
                  <a:pt x="2738" y="238"/>
                </a:lnTo>
                <a:lnTo>
                  <a:pt x="2696" y="244"/>
                </a:lnTo>
                <a:lnTo>
                  <a:pt x="2652" y="250"/>
                </a:lnTo>
                <a:lnTo>
                  <a:pt x="2497" y="258"/>
                </a:lnTo>
                <a:lnTo>
                  <a:pt x="2341" y="267"/>
                </a:lnTo>
                <a:lnTo>
                  <a:pt x="2186" y="275"/>
                </a:lnTo>
                <a:lnTo>
                  <a:pt x="2031" y="281"/>
                </a:lnTo>
                <a:lnTo>
                  <a:pt x="1877" y="288"/>
                </a:lnTo>
                <a:lnTo>
                  <a:pt x="1722" y="294"/>
                </a:lnTo>
                <a:lnTo>
                  <a:pt x="1568" y="297"/>
                </a:lnTo>
                <a:lnTo>
                  <a:pt x="1412" y="299"/>
                </a:lnTo>
                <a:lnTo>
                  <a:pt x="1335" y="299"/>
                </a:lnTo>
                <a:lnTo>
                  <a:pt x="1257" y="298"/>
                </a:lnTo>
                <a:lnTo>
                  <a:pt x="1180" y="298"/>
                </a:lnTo>
                <a:lnTo>
                  <a:pt x="1102" y="296"/>
                </a:lnTo>
                <a:lnTo>
                  <a:pt x="1024" y="294"/>
                </a:lnTo>
                <a:lnTo>
                  <a:pt x="946" y="290"/>
                </a:lnTo>
                <a:lnTo>
                  <a:pt x="868" y="286"/>
                </a:lnTo>
                <a:lnTo>
                  <a:pt x="790" y="281"/>
                </a:lnTo>
                <a:lnTo>
                  <a:pt x="712" y="276"/>
                </a:lnTo>
                <a:lnTo>
                  <a:pt x="632" y="269"/>
                </a:lnTo>
                <a:lnTo>
                  <a:pt x="553" y="261"/>
                </a:lnTo>
                <a:lnTo>
                  <a:pt x="474" y="254"/>
                </a:lnTo>
                <a:lnTo>
                  <a:pt x="395" y="244"/>
                </a:lnTo>
                <a:lnTo>
                  <a:pt x="315" y="233"/>
                </a:lnTo>
                <a:lnTo>
                  <a:pt x="235" y="221"/>
                </a:lnTo>
                <a:lnTo>
                  <a:pt x="155" y="209"/>
                </a:lnTo>
                <a:lnTo>
                  <a:pt x="148" y="201"/>
                </a:lnTo>
                <a:lnTo>
                  <a:pt x="140" y="193"/>
                </a:lnTo>
                <a:lnTo>
                  <a:pt x="131" y="188"/>
                </a:lnTo>
                <a:lnTo>
                  <a:pt x="122" y="183"/>
                </a:lnTo>
                <a:lnTo>
                  <a:pt x="102" y="177"/>
                </a:lnTo>
                <a:lnTo>
                  <a:pt x="82" y="172"/>
                </a:lnTo>
                <a:lnTo>
                  <a:pt x="60" y="168"/>
                </a:lnTo>
                <a:lnTo>
                  <a:pt x="39" y="162"/>
                </a:lnTo>
                <a:lnTo>
                  <a:pt x="29" y="159"/>
                </a:lnTo>
                <a:lnTo>
                  <a:pt x="19" y="154"/>
                </a:lnTo>
                <a:lnTo>
                  <a:pt x="9" y="150"/>
                </a:lnTo>
                <a:lnTo>
                  <a:pt x="0" y="143"/>
                </a:lnTo>
                <a:lnTo>
                  <a:pt x="93" y="141"/>
                </a:lnTo>
                <a:lnTo>
                  <a:pt x="186" y="140"/>
                </a:lnTo>
                <a:lnTo>
                  <a:pt x="279" y="141"/>
                </a:lnTo>
                <a:lnTo>
                  <a:pt x="372" y="142"/>
                </a:lnTo>
                <a:lnTo>
                  <a:pt x="465" y="143"/>
                </a:lnTo>
                <a:lnTo>
                  <a:pt x="558" y="146"/>
                </a:lnTo>
                <a:lnTo>
                  <a:pt x="650" y="150"/>
                </a:lnTo>
                <a:lnTo>
                  <a:pt x="742" y="154"/>
                </a:lnTo>
                <a:lnTo>
                  <a:pt x="927" y="163"/>
                </a:lnTo>
                <a:lnTo>
                  <a:pt x="1111" y="174"/>
                </a:lnTo>
                <a:lnTo>
                  <a:pt x="1296" y="184"/>
                </a:lnTo>
                <a:lnTo>
                  <a:pt x="1481" y="194"/>
                </a:lnTo>
                <a:lnTo>
                  <a:pt x="1573" y="198"/>
                </a:lnTo>
                <a:lnTo>
                  <a:pt x="1666" y="202"/>
                </a:lnTo>
                <a:lnTo>
                  <a:pt x="1758" y="204"/>
                </a:lnTo>
                <a:lnTo>
                  <a:pt x="1851" y="208"/>
                </a:lnTo>
                <a:lnTo>
                  <a:pt x="1944" y="209"/>
                </a:lnTo>
                <a:lnTo>
                  <a:pt x="2036" y="209"/>
                </a:lnTo>
                <a:lnTo>
                  <a:pt x="2129" y="209"/>
                </a:lnTo>
                <a:lnTo>
                  <a:pt x="2223" y="207"/>
                </a:lnTo>
                <a:lnTo>
                  <a:pt x="2315" y="204"/>
                </a:lnTo>
                <a:lnTo>
                  <a:pt x="2409" y="200"/>
                </a:lnTo>
                <a:lnTo>
                  <a:pt x="2503" y="193"/>
                </a:lnTo>
                <a:lnTo>
                  <a:pt x="2597" y="185"/>
                </a:lnTo>
                <a:lnTo>
                  <a:pt x="2691" y="177"/>
                </a:lnTo>
                <a:lnTo>
                  <a:pt x="2785" y="165"/>
                </a:lnTo>
                <a:lnTo>
                  <a:pt x="2880" y="152"/>
                </a:lnTo>
                <a:lnTo>
                  <a:pt x="2975" y="137"/>
                </a:lnTo>
                <a:lnTo>
                  <a:pt x="3005" y="139"/>
                </a:lnTo>
                <a:lnTo>
                  <a:pt x="3036" y="139"/>
                </a:lnTo>
                <a:lnTo>
                  <a:pt x="3066" y="139"/>
                </a:lnTo>
                <a:lnTo>
                  <a:pt x="3098" y="137"/>
                </a:lnTo>
                <a:lnTo>
                  <a:pt x="3128" y="135"/>
                </a:lnTo>
                <a:lnTo>
                  <a:pt x="3159" y="133"/>
                </a:lnTo>
                <a:lnTo>
                  <a:pt x="3189" y="131"/>
                </a:lnTo>
                <a:lnTo>
                  <a:pt x="3219" y="126"/>
                </a:lnTo>
                <a:lnTo>
                  <a:pt x="3281" y="119"/>
                </a:lnTo>
                <a:lnTo>
                  <a:pt x="3342" y="108"/>
                </a:lnTo>
                <a:lnTo>
                  <a:pt x="3402" y="96"/>
                </a:lnTo>
                <a:lnTo>
                  <a:pt x="3464" y="84"/>
                </a:lnTo>
                <a:lnTo>
                  <a:pt x="3525" y="72"/>
                </a:lnTo>
                <a:lnTo>
                  <a:pt x="3585" y="58"/>
                </a:lnTo>
                <a:lnTo>
                  <a:pt x="3647" y="46"/>
                </a:lnTo>
                <a:lnTo>
                  <a:pt x="3707" y="34"/>
                </a:lnTo>
                <a:lnTo>
                  <a:pt x="3768" y="24"/>
                </a:lnTo>
                <a:lnTo>
                  <a:pt x="3830" y="14"/>
                </a:lnTo>
                <a:lnTo>
                  <a:pt x="3891" y="6"/>
                </a:lnTo>
                <a:lnTo>
                  <a:pt x="3953" y="0"/>
                </a:lnTo>
                <a:lnTo>
                  <a:pt x="403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Freeform 8">
            <a:extLst>
              <a:ext uri="{FF2B5EF4-FFF2-40B4-BE49-F238E27FC236}">
                <a16:creationId xmlns:a16="http://schemas.microsoft.com/office/drawing/2014/main" id="{73AA0DD0-2FC8-4200-AB42-6006C067F90C}"/>
              </a:ext>
            </a:extLst>
          </p:cNvPr>
          <p:cNvSpPr>
            <a:spLocks/>
          </p:cNvSpPr>
          <p:nvPr/>
        </p:nvSpPr>
        <p:spPr bwMode="auto">
          <a:xfrm>
            <a:off x="8562975" y="1214439"/>
            <a:ext cx="846138" cy="365125"/>
          </a:xfrm>
          <a:custGeom>
            <a:avLst/>
            <a:gdLst>
              <a:gd name="T0" fmla="*/ 2147483647 w 3200"/>
              <a:gd name="T1" fmla="*/ 820303004 h 1377"/>
              <a:gd name="T2" fmla="*/ 2147483647 w 3200"/>
              <a:gd name="T3" fmla="*/ 2147483647 h 1377"/>
              <a:gd name="T4" fmla="*/ 2147483647 w 3200"/>
              <a:gd name="T5" fmla="*/ 2147483647 h 1377"/>
              <a:gd name="T6" fmla="*/ 2147483647 w 3200"/>
              <a:gd name="T7" fmla="*/ 2147483647 h 1377"/>
              <a:gd name="T8" fmla="*/ 2147483647 w 3200"/>
              <a:gd name="T9" fmla="*/ 2147483647 h 1377"/>
              <a:gd name="T10" fmla="*/ 2147483647 w 3200"/>
              <a:gd name="T11" fmla="*/ 2147483647 h 1377"/>
              <a:gd name="T12" fmla="*/ 2147483647 w 3200"/>
              <a:gd name="T13" fmla="*/ 2147483647 h 1377"/>
              <a:gd name="T14" fmla="*/ 2147483647 w 3200"/>
              <a:gd name="T15" fmla="*/ 2147483647 h 1377"/>
              <a:gd name="T16" fmla="*/ 2147483647 w 3200"/>
              <a:gd name="T17" fmla="*/ 2147483647 h 1377"/>
              <a:gd name="T18" fmla="*/ 2147483647 w 3200"/>
              <a:gd name="T19" fmla="*/ 2147483647 h 1377"/>
              <a:gd name="T20" fmla="*/ 2147483647 w 3200"/>
              <a:gd name="T21" fmla="*/ 2147483647 h 1377"/>
              <a:gd name="T22" fmla="*/ 2147483647 w 3200"/>
              <a:gd name="T23" fmla="*/ 2147483647 h 1377"/>
              <a:gd name="T24" fmla="*/ 2147483647 w 3200"/>
              <a:gd name="T25" fmla="*/ 2147483647 h 1377"/>
              <a:gd name="T26" fmla="*/ 2147483647 w 3200"/>
              <a:gd name="T27" fmla="*/ 2147483647 h 1377"/>
              <a:gd name="T28" fmla="*/ 2147483647 w 3200"/>
              <a:gd name="T29" fmla="*/ 2147483647 h 1377"/>
              <a:gd name="T30" fmla="*/ 2147483647 w 3200"/>
              <a:gd name="T31" fmla="*/ 2147483647 h 1377"/>
              <a:gd name="T32" fmla="*/ 2147483647 w 3200"/>
              <a:gd name="T33" fmla="*/ 2147483647 h 1377"/>
              <a:gd name="T34" fmla="*/ 2147483647 w 3200"/>
              <a:gd name="T35" fmla="*/ 2147483647 h 1377"/>
              <a:gd name="T36" fmla="*/ 2147483647 w 3200"/>
              <a:gd name="T37" fmla="*/ 2147483647 h 1377"/>
              <a:gd name="T38" fmla="*/ 2147483647 w 3200"/>
              <a:gd name="T39" fmla="*/ 2147483647 h 1377"/>
              <a:gd name="T40" fmla="*/ 2147483647 w 3200"/>
              <a:gd name="T41" fmla="*/ 2147483647 h 1377"/>
              <a:gd name="T42" fmla="*/ 2147483647 w 3200"/>
              <a:gd name="T43" fmla="*/ 2147483647 h 1377"/>
              <a:gd name="T44" fmla="*/ 2147483647 w 3200"/>
              <a:gd name="T45" fmla="*/ 2147483647 h 1377"/>
              <a:gd name="T46" fmla="*/ 2147483647 w 3200"/>
              <a:gd name="T47" fmla="*/ 2147483647 h 1377"/>
              <a:gd name="T48" fmla="*/ 2147483647 w 3200"/>
              <a:gd name="T49" fmla="*/ 2147483647 h 1377"/>
              <a:gd name="T50" fmla="*/ 2147483647 w 3200"/>
              <a:gd name="T51" fmla="*/ 2147483647 h 1377"/>
              <a:gd name="T52" fmla="*/ 2147483647 w 3200"/>
              <a:gd name="T53" fmla="*/ 2147483647 h 1377"/>
              <a:gd name="T54" fmla="*/ 2147483647 w 3200"/>
              <a:gd name="T55" fmla="*/ 2147483647 h 1377"/>
              <a:gd name="T56" fmla="*/ 2147483647 w 3200"/>
              <a:gd name="T57" fmla="*/ 2147483647 h 1377"/>
              <a:gd name="T58" fmla="*/ 2147483647 w 3200"/>
              <a:gd name="T59" fmla="*/ 2147483647 h 1377"/>
              <a:gd name="T60" fmla="*/ 2147483647 w 3200"/>
              <a:gd name="T61" fmla="*/ 2147483647 h 1377"/>
              <a:gd name="T62" fmla="*/ 2147483647 w 3200"/>
              <a:gd name="T63" fmla="*/ 2147483647 h 1377"/>
              <a:gd name="T64" fmla="*/ 2147483647 w 3200"/>
              <a:gd name="T65" fmla="*/ 2147483647 h 1377"/>
              <a:gd name="T66" fmla="*/ 2147483647 w 3200"/>
              <a:gd name="T67" fmla="*/ 2147483647 h 1377"/>
              <a:gd name="T68" fmla="*/ 2147483647 w 3200"/>
              <a:gd name="T69" fmla="*/ 2147483647 h 1377"/>
              <a:gd name="T70" fmla="*/ 2147483647 w 3200"/>
              <a:gd name="T71" fmla="*/ 1994826453 h 1377"/>
              <a:gd name="T72" fmla="*/ 2147483647 w 3200"/>
              <a:gd name="T73" fmla="*/ 1733837210 h 1377"/>
              <a:gd name="T74" fmla="*/ 2147483647 w 3200"/>
              <a:gd name="T75" fmla="*/ 1528743627 h 1377"/>
              <a:gd name="T76" fmla="*/ 2147483647 w 3200"/>
              <a:gd name="T77" fmla="*/ 1360984526 h 1377"/>
              <a:gd name="T78" fmla="*/ 2147483647 w 3200"/>
              <a:gd name="T79" fmla="*/ 1267754385 h 1377"/>
              <a:gd name="T80" fmla="*/ 2147483647 w 3200"/>
              <a:gd name="T81" fmla="*/ 1193155423 h 1377"/>
              <a:gd name="T82" fmla="*/ 2147483647 w 3200"/>
              <a:gd name="T83" fmla="*/ 1249122145 h 1377"/>
              <a:gd name="T84" fmla="*/ 2147483647 w 3200"/>
              <a:gd name="T85" fmla="*/ 1342352286 h 1377"/>
              <a:gd name="T86" fmla="*/ 2147483647 w 3200"/>
              <a:gd name="T87" fmla="*/ 1435512425 h 1377"/>
              <a:gd name="T88" fmla="*/ 2147483647 w 3200"/>
              <a:gd name="T89" fmla="*/ 1435512425 h 1377"/>
              <a:gd name="T90" fmla="*/ 1294093110 w 3200"/>
              <a:gd name="T91" fmla="*/ 1379616766 h 1377"/>
              <a:gd name="T92" fmla="*/ 2147483647 w 3200"/>
              <a:gd name="T93" fmla="*/ 1211787663 h 1377"/>
              <a:gd name="T94" fmla="*/ 2147483647 w 3200"/>
              <a:gd name="T95" fmla="*/ 1062660537 h 1377"/>
              <a:gd name="T96" fmla="*/ 2147483647 w 3200"/>
              <a:gd name="T97" fmla="*/ 913533676 h 1377"/>
              <a:gd name="T98" fmla="*/ 2147483647 w 3200"/>
              <a:gd name="T99" fmla="*/ 764406815 h 1377"/>
              <a:gd name="T100" fmla="*/ 2147483647 w 3200"/>
              <a:gd name="T101" fmla="*/ 577946002 h 1377"/>
              <a:gd name="T102" fmla="*/ 2147483647 w 3200"/>
              <a:gd name="T103" fmla="*/ 391484526 h 1377"/>
              <a:gd name="T104" fmla="*/ 2147483647 w 3200"/>
              <a:gd name="T105" fmla="*/ 149126927 h 13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200"/>
              <a:gd name="T160" fmla="*/ 0 h 1377"/>
              <a:gd name="T161" fmla="*/ 3200 w 3200"/>
              <a:gd name="T162" fmla="*/ 1377 h 137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200" h="1377">
                <a:moveTo>
                  <a:pt x="1120" y="0"/>
                </a:moveTo>
                <a:lnTo>
                  <a:pt x="1160" y="44"/>
                </a:lnTo>
                <a:lnTo>
                  <a:pt x="1203" y="87"/>
                </a:lnTo>
                <a:lnTo>
                  <a:pt x="1244" y="130"/>
                </a:lnTo>
                <a:lnTo>
                  <a:pt x="1288" y="172"/>
                </a:lnTo>
                <a:lnTo>
                  <a:pt x="1331" y="213"/>
                </a:lnTo>
                <a:lnTo>
                  <a:pt x="1375" y="256"/>
                </a:lnTo>
                <a:lnTo>
                  <a:pt x="1419" y="297"/>
                </a:lnTo>
                <a:lnTo>
                  <a:pt x="1465" y="337"/>
                </a:lnTo>
                <a:lnTo>
                  <a:pt x="1511" y="377"/>
                </a:lnTo>
                <a:lnTo>
                  <a:pt x="1558" y="418"/>
                </a:lnTo>
                <a:lnTo>
                  <a:pt x="1606" y="457"/>
                </a:lnTo>
                <a:lnTo>
                  <a:pt x="1654" y="495"/>
                </a:lnTo>
                <a:lnTo>
                  <a:pt x="1702" y="533"/>
                </a:lnTo>
                <a:lnTo>
                  <a:pt x="1751" y="570"/>
                </a:lnTo>
                <a:lnTo>
                  <a:pt x="1800" y="607"/>
                </a:lnTo>
                <a:lnTo>
                  <a:pt x="1850" y="643"/>
                </a:lnTo>
                <a:lnTo>
                  <a:pt x="1900" y="679"/>
                </a:lnTo>
                <a:lnTo>
                  <a:pt x="1952" y="714"/>
                </a:lnTo>
                <a:lnTo>
                  <a:pt x="2002" y="748"/>
                </a:lnTo>
                <a:lnTo>
                  <a:pt x="2054" y="781"/>
                </a:lnTo>
                <a:lnTo>
                  <a:pt x="2106" y="815"/>
                </a:lnTo>
                <a:lnTo>
                  <a:pt x="2158" y="846"/>
                </a:lnTo>
                <a:lnTo>
                  <a:pt x="2212" y="877"/>
                </a:lnTo>
                <a:lnTo>
                  <a:pt x="2265" y="909"/>
                </a:lnTo>
                <a:lnTo>
                  <a:pt x="2318" y="938"/>
                </a:lnTo>
                <a:lnTo>
                  <a:pt x="2372" y="967"/>
                </a:lnTo>
                <a:lnTo>
                  <a:pt x="2426" y="995"/>
                </a:lnTo>
                <a:lnTo>
                  <a:pt x="2481" y="1021"/>
                </a:lnTo>
                <a:lnTo>
                  <a:pt x="2535" y="1048"/>
                </a:lnTo>
                <a:lnTo>
                  <a:pt x="2590" y="1074"/>
                </a:lnTo>
                <a:lnTo>
                  <a:pt x="2645" y="1097"/>
                </a:lnTo>
                <a:lnTo>
                  <a:pt x="2700" y="1121"/>
                </a:lnTo>
                <a:lnTo>
                  <a:pt x="2733" y="1133"/>
                </a:lnTo>
                <a:lnTo>
                  <a:pt x="2765" y="1145"/>
                </a:lnTo>
                <a:lnTo>
                  <a:pt x="2796" y="1160"/>
                </a:lnTo>
                <a:lnTo>
                  <a:pt x="2829" y="1174"/>
                </a:lnTo>
                <a:lnTo>
                  <a:pt x="2892" y="1204"/>
                </a:lnTo>
                <a:lnTo>
                  <a:pt x="2955" y="1238"/>
                </a:lnTo>
                <a:lnTo>
                  <a:pt x="3017" y="1272"/>
                </a:lnTo>
                <a:lnTo>
                  <a:pt x="3079" y="1308"/>
                </a:lnTo>
                <a:lnTo>
                  <a:pt x="3140" y="1343"/>
                </a:lnTo>
                <a:lnTo>
                  <a:pt x="3200" y="1377"/>
                </a:lnTo>
                <a:lnTo>
                  <a:pt x="2867" y="1359"/>
                </a:lnTo>
                <a:lnTo>
                  <a:pt x="2753" y="1290"/>
                </a:lnTo>
                <a:lnTo>
                  <a:pt x="2637" y="1221"/>
                </a:lnTo>
                <a:lnTo>
                  <a:pt x="2520" y="1154"/>
                </a:lnTo>
                <a:lnTo>
                  <a:pt x="2404" y="1086"/>
                </a:lnTo>
                <a:lnTo>
                  <a:pt x="2286" y="1019"/>
                </a:lnTo>
                <a:lnTo>
                  <a:pt x="2169" y="951"/>
                </a:lnTo>
                <a:lnTo>
                  <a:pt x="2052" y="883"/>
                </a:lnTo>
                <a:lnTo>
                  <a:pt x="1936" y="813"/>
                </a:lnTo>
                <a:lnTo>
                  <a:pt x="1879" y="777"/>
                </a:lnTo>
                <a:lnTo>
                  <a:pt x="1821" y="740"/>
                </a:lnTo>
                <a:lnTo>
                  <a:pt x="1764" y="703"/>
                </a:lnTo>
                <a:lnTo>
                  <a:pt x="1708" y="666"/>
                </a:lnTo>
                <a:lnTo>
                  <a:pt x="1651" y="629"/>
                </a:lnTo>
                <a:lnTo>
                  <a:pt x="1596" y="589"/>
                </a:lnTo>
                <a:lnTo>
                  <a:pt x="1541" y="550"/>
                </a:lnTo>
                <a:lnTo>
                  <a:pt x="1486" y="509"/>
                </a:lnTo>
                <a:lnTo>
                  <a:pt x="1433" y="468"/>
                </a:lnTo>
                <a:lnTo>
                  <a:pt x="1379" y="425"/>
                </a:lnTo>
                <a:lnTo>
                  <a:pt x="1326" y="383"/>
                </a:lnTo>
                <a:lnTo>
                  <a:pt x="1274" y="338"/>
                </a:lnTo>
                <a:lnTo>
                  <a:pt x="1222" y="293"/>
                </a:lnTo>
                <a:lnTo>
                  <a:pt x="1172" y="246"/>
                </a:lnTo>
                <a:lnTo>
                  <a:pt x="1121" y="199"/>
                </a:lnTo>
                <a:lnTo>
                  <a:pt x="1072" y="150"/>
                </a:lnTo>
                <a:lnTo>
                  <a:pt x="1048" y="137"/>
                </a:lnTo>
                <a:lnTo>
                  <a:pt x="1022" y="126"/>
                </a:lnTo>
                <a:lnTo>
                  <a:pt x="996" y="116"/>
                </a:lnTo>
                <a:lnTo>
                  <a:pt x="971" y="107"/>
                </a:lnTo>
                <a:lnTo>
                  <a:pt x="945" y="100"/>
                </a:lnTo>
                <a:lnTo>
                  <a:pt x="918" y="93"/>
                </a:lnTo>
                <a:lnTo>
                  <a:pt x="893" y="86"/>
                </a:lnTo>
                <a:lnTo>
                  <a:pt x="866" y="82"/>
                </a:lnTo>
                <a:lnTo>
                  <a:pt x="839" y="77"/>
                </a:lnTo>
                <a:lnTo>
                  <a:pt x="812" y="73"/>
                </a:lnTo>
                <a:lnTo>
                  <a:pt x="785" y="71"/>
                </a:lnTo>
                <a:lnTo>
                  <a:pt x="759" y="68"/>
                </a:lnTo>
                <a:lnTo>
                  <a:pt x="704" y="65"/>
                </a:lnTo>
                <a:lnTo>
                  <a:pt x="649" y="64"/>
                </a:lnTo>
                <a:lnTo>
                  <a:pt x="593" y="65"/>
                </a:lnTo>
                <a:lnTo>
                  <a:pt x="538" y="67"/>
                </a:lnTo>
                <a:lnTo>
                  <a:pt x="481" y="69"/>
                </a:lnTo>
                <a:lnTo>
                  <a:pt x="424" y="72"/>
                </a:lnTo>
                <a:lnTo>
                  <a:pt x="366" y="75"/>
                </a:lnTo>
                <a:lnTo>
                  <a:pt x="308" y="77"/>
                </a:lnTo>
                <a:lnTo>
                  <a:pt x="250" y="78"/>
                </a:lnTo>
                <a:lnTo>
                  <a:pt x="191" y="77"/>
                </a:lnTo>
                <a:lnTo>
                  <a:pt x="0" y="77"/>
                </a:lnTo>
                <a:lnTo>
                  <a:pt x="70" y="74"/>
                </a:lnTo>
                <a:lnTo>
                  <a:pt x="140" y="69"/>
                </a:lnTo>
                <a:lnTo>
                  <a:pt x="211" y="65"/>
                </a:lnTo>
                <a:lnTo>
                  <a:pt x="280" y="62"/>
                </a:lnTo>
                <a:lnTo>
                  <a:pt x="350" y="57"/>
                </a:lnTo>
                <a:lnTo>
                  <a:pt x="420" y="54"/>
                </a:lnTo>
                <a:lnTo>
                  <a:pt x="490" y="49"/>
                </a:lnTo>
                <a:lnTo>
                  <a:pt x="560" y="46"/>
                </a:lnTo>
                <a:lnTo>
                  <a:pt x="630" y="41"/>
                </a:lnTo>
                <a:lnTo>
                  <a:pt x="699" y="37"/>
                </a:lnTo>
                <a:lnTo>
                  <a:pt x="770" y="31"/>
                </a:lnTo>
                <a:lnTo>
                  <a:pt x="839" y="27"/>
                </a:lnTo>
                <a:lnTo>
                  <a:pt x="909" y="21"/>
                </a:lnTo>
                <a:lnTo>
                  <a:pt x="980" y="15"/>
                </a:lnTo>
                <a:lnTo>
                  <a:pt x="1050" y="8"/>
                </a:lnTo>
                <a:lnTo>
                  <a:pt x="1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Freeform 9">
            <a:extLst>
              <a:ext uri="{FF2B5EF4-FFF2-40B4-BE49-F238E27FC236}">
                <a16:creationId xmlns:a16="http://schemas.microsoft.com/office/drawing/2014/main" id="{CAF67D61-5179-44F0-9488-30D80CFE04B6}"/>
              </a:ext>
            </a:extLst>
          </p:cNvPr>
          <p:cNvSpPr>
            <a:spLocks/>
          </p:cNvSpPr>
          <p:nvPr/>
        </p:nvSpPr>
        <p:spPr bwMode="auto">
          <a:xfrm>
            <a:off x="7748588" y="1230313"/>
            <a:ext cx="531812" cy="44450"/>
          </a:xfrm>
          <a:custGeom>
            <a:avLst/>
            <a:gdLst>
              <a:gd name="T0" fmla="*/ 2147483647 w 2010"/>
              <a:gd name="T1" fmla="*/ 1470816958 h 167"/>
              <a:gd name="T2" fmla="*/ 2147483647 w 2010"/>
              <a:gd name="T3" fmla="*/ 1640562662 h 167"/>
              <a:gd name="T4" fmla="*/ 2147483647 w 2010"/>
              <a:gd name="T5" fmla="*/ 1866842358 h 167"/>
              <a:gd name="T6" fmla="*/ 2147483647 w 2010"/>
              <a:gd name="T7" fmla="*/ 2055361393 h 167"/>
              <a:gd name="T8" fmla="*/ 2147483647 w 2010"/>
              <a:gd name="T9" fmla="*/ 2147483647 h 167"/>
              <a:gd name="T10" fmla="*/ 2147483647 w 2010"/>
              <a:gd name="T11" fmla="*/ 2147483647 h 167"/>
              <a:gd name="T12" fmla="*/ 2147483647 w 2010"/>
              <a:gd name="T13" fmla="*/ 2147483647 h 167"/>
              <a:gd name="T14" fmla="*/ 2147483647 w 2010"/>
              <a:gd name="T15" fmla="*/ 2147483647 h 167"/>
              <a:gd name="T16" fmla="*/ 2147483647 w 2010"/>
              <a:gd name="T17" fmla="*/ 2147483647 h 167"/>
              <a:gd name="T18" fmla="*/ 2147483647 w 2010"/>
              <a:gd name="T19" fmla="*/ 2147483647 h 167"/>
              <a:gd name="T20" fmla="*/ 2147483647 w 2010"/>
              <a:gd name="T21" fmla="*/ 2147483647 h 167"/>
              <a:gd name="T22" fmla="*/ 2147483647 w 2010"/>
              <a:gd name="T23" fmla="*/ 2147483647 h 167"/>
              <a:gd name="T24" fmla="*/ 2147483647 w 2010"/>
              <a:gd name="T25" fmla="*/ 2147483647 h 167"/>
              <a:gd name="T26" fmla="*/ 2147483647 w 2010"/>
              <a:gd name="T27" fmla="*/ 2147483647 h 167"/>
              <a:gd name="T28" fmla="*/ 2147483647 w 2010"/>
              <a:gd name="T29" fmla="*/ 2147483647 h 167"/>
              <a:gd name="T30" fmla="*/ 2147483647 w 2010"/>
              <a:gd name="T31" fmla="*/ 2147483647 h 167"/>
              <a:gd name="T32" fmla="*/ 2147483647 w 2010"/>
              <a:gd name="T33" fmla="*/ 2147483647 h 167"/>
              <a:gd name="T34" fmla="*/ 2147483647 w 2010"/>
              <a:gd name="T35" fmla="*/ 2147483647 h 167"/>
              <a:gd name="T36" fmla="*/ 2147483647 w 2010"/>
              <a:gd name="T37" fmla="*/ 2147483647 h 167"/>
              <a:gd name="T38" fmla="*/ 2147483647 w 2010"/>
              <a:gd name="T39" fmla="*/ 2147483647 h 167"/>
              <a:gd name="T40" fmla="*/ 2147483647 w 2010"/>
              <a:gd name="T41" fmla="*/ 2147483647 h 167"/>
              <a:gd name="T42" fmla="*/ 2147483647 w 2010"/>
              <a:gd name="T43" fmla="*/ 2147483647 h 167"/>
              <a:gd name="T44" fmla="*/ 2147483647 w 2010"/>
              <a:gd name="T45" fmla="*/ 2147483647 h 167"/>
              <a:gd name="T46" fmla="*/ 0 w 2010"/>
              <a:gd name="T47" fmla="*/ 0 h 167"/>
              <a:gd name="T48" fmla="*/ 1185381143 w 2010"/>
              <a:gd name="T49" fmla="*/ 56605341 h 167"/>
              <a:gd name="T50" fmla="*/ 2147483647 w 2010"/>
              <a:gd name="T51" fmla="*/ 94294951 h 167"/>
              <a:gd name="T52" fmla="*/ 2147483647 w 2010"/>
              <a:gd name="T53" fmla="*/ 131984545 h 167"/>
              <a:gd name="T54" fmla="*/ 2147483647 w 2010"/>
              <a:gd name="T55" fmla="*/ 188589902 h 167"/>
              <a:gd name="T56" fmla="*/ 2147483647 w 2010"/>
              <a:gd name="T57" fmla="*/ 339419411 h 167"/>
              <a:gd name="T58" fmla="*/ 2147483647 w 2010"/>
              <a:gd name="T59" fmla="*/ 528009246 h 167"/>
              <a:gd name="T60" fmla="*/ 2147483647 w 2010"/>
              <a:gd name="T61" fmla="*/ 716528681 h 167"/>
              <a:gd name="T62" fmla="*/ 2147483647 w 2010"/>
              <a:gd name="T63" fmla="*/ 923963181 h 167"/>
              <a:gd name="T64" fmla="*/ 2147483647 w 2010"/>
              <a:gd name="T65" fmla="*/ 1150242610 h 167"/>
              <a:gd name="T66" fmla="*/ 2147483647 w 2010"/>
              <a:gd name="T67" fmla="*/ 1338832978 h 167"/>
              <a:gd name="T68" fmla="*/ 2147483647 w 2010"/>
              <a:gd name="T69" fmla="*/ 1527422282 h 167"/>
              <a:gd name="T70" fmla="*/ 2147483647 w 2010"/>
              <a:gd name="T71" fmla="*/ 1678251990 h 167"/>
              <a:gd name="T72" fmla="*/ 2147483647 w 2010"/>
              <a:gd name="T73" fmla="*/ 1734785981 h 167"/>
              <a:gd name="T74" fmla="*/ 2147483647 w 2010"/>
              <a:gd name="T75" fmla="*/ 1772546641 h 167"/>
              <a:gd name="T76" fmla="*/ 2147483647 w 2010"/>
              <a:gd name="T77" fmla="*/ 1810237034 h 167"/>
              <a:gd name="T78" fmla="*/ 2147483647 w 2010"/>
              <a:gd name="T79" fmla="*/ 1866842358 h 167"/>
              <a:gd name="T80" fmla="*/ 2147483647 w 2010"/>
              <a:gd name="T81" fmla="*/ 1866842358 h 167"/>
              <a:gd name="T82" fmla="*/ 2147483647 w 2010"/>
              <a:gd name="T83" fmla="*/ 1866842358 h 167"/>
              <a:gd name="T84" fmla="*/ 2147483647 w 2010"/>
              <a:gd name="T85" fmla="*/ 1829081697 h 167"/>
              <a:gd name="T86" fmla="*/ 2147483647 w 2010"/>
              <a:gd name="T87" fmla="*/ 1810237034 h 167"/>
              <a:gd name="T88" fmla="*/ 2147483647 w 2010"/>
              <a:gd name="T89" fmla="*/ 1753701978 h 167"/>
              <a:gd name="T90" fmla="*/ 2147483647 w 2010"/>
              <a:gd name="T91" fmla="*/ 1697096653 h 167"/>
              <a:gd name="T92" fmla="*/ 2147483647 w 2010"/>
              <a:gd name="T93" fmla="*/ 1583957338 h 167"/>
              <a:gd name="T94" fmla="*/ 2147483647 w 2010"/>
              <a:gd name="T95" fmla="*/ 1470816958 h 1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10"/>
              <a:gd name="T145" fmla="*/ 0 h 167"/>
              <a:gd name="T146" fmla="*/ 2010 w 2010"/>
              <a:gd name="T147" fmla="*/ 167 h 16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10" h="167">
                <a:moveTo>
                  <a:pt x="2010" y="78"/>
                </a:moveTo>
                <a:lnTo>
                  <a:pt x="1898" y="87"/>
                </a:lnTo>
                <a:lnTo>
                  <a:pt x="1786" y="99"/>
                </a:lnTo>
                <a:lnTo>
                  <a:pt x="1671" y="109"/>
                </a:lnTo>
                <a:lnTo>
                  <a:pt x="1555" y="120"/>
                </a:lnTo>
                <a:lnTo>
                  <a:pt x="1436" y="130"/>
                </a:lnTo>
                <a:lnTo>
                  <a:pt x="1318" y="140"/>
                </a:lnTo>
                <a:lnTo>
                  <a:pt x="1197" y="149"/>
                </a:lnTo>
                <a:lnTo>
                  <a:pt x="1078" y="155"/>
                </a:lnTo>
                <a:lnTo>
                  <a:pt x="957" y="162"/>
                </a:lnTo>
                <a:lnTo>
                  <a:pt x="838" y="166"/>
                </a:lnTo>
                <a:lnTo>
                  <a:pt x="778" y="167"/>
                </a:lnTo>
                <a:lnTo>
                  <a:pt x="718" y="167"/>
                </a:lnTo>
                <a:lnTo>
                  <a:pt x="658" y="167"/>
                </a:lnTo>
                <a:lnTo>
                  <a:pt x="599" y="166"/>
                </a:lnTo>
                <a:lnTo>
                  <a:pt x="540" y="163"/>
                </a:lnTo>
                <a:lnTo>
                  <a:pt x="481" y="161"/>
                </a:lnTo>
                <a:lnTo>
                  <a:pt x="423" y="158"/>
                </a:lnTo>
                <a:lnTo>
                  <a:pt x="365" y="153"/>
                </a:lnTo>
                <a:lnTo>
                  <a:pt x="307" y="148"/>
                </a:lnTo>
                <a:lnTo>
                  <a:pt x="250" y="142"/>
                </a:lnTo>
                <a:lnTo>
                  <a:pt x="193" y="134"/>
                </a:lnTo>
                <a:lnTo>
                  <a:pt x="137" y="126"/>
                </a:lnTo>
                <a:lnTo>
                  <a:pt x="0" y="0"/>
                </a:lnTo>
                <a:lnTo>
                  <a:pt x="64" y="3"/>
                </a:lnTo>
                <a:lnTo>
                  <a:pt x="127" y="5"/>
                </a:lnTo>
                <a:lnTo>
                  <a:pt x="191" y="7"/>
                </a:lnTo>
                <a:lnTo>
                  <a:pt x="254" y="10"/>
                </a:lnTo>
                <a:lnTo>
                  <a:pt x="380" y="18"/>
                </a:lnTo>
                <a:lnTo>
                  <a:pt x="507" y="28"/>
                </a:lnTo>
                <a:lnTo>
                  <a:pt x="632" y="38"/>
                </a:lnTo>
                <a:lnTo>
                  <a:pt x="757" y="49"/>
                </a:lnTo>
                <a:lnTo>
                  <a:pt x="882" y="61"/>
                </a:lnTo>
                <a:lnTo>
                  <a:pt x="1007" y="71"/>
                </a:lnTo>
                <a:lnTo>
                  <a:pt x="1132" y="81"/>
                </a:lnTo>
                <a:lnTo>
                  <a:pt x="1257" y="89"/>
                </a:lnTo>
                <a:lnTo>
                  <a:pt x="1319" y="92"/>
                </a:lnTo>
                <a:lnTo>
                  <a:pt x="1382" y="94"/>
                </a:lnTo>
                <a:lnTo>
                  <a:pt x="1444" y="96"/>
                </a:lnTo>
                <a:lnTo>
                  <a:pt x="1507" y="99"/>
                </a:lnTo>
                <a:lnTo>
                  <a:pt x="1569" y="99"/>
                </a:lnTo>
                <a:lnTo>
                  <a:pt x="1632" y="99"/>
                </a:lnTo>
                <a:lnTo>
                  <a:pt x="1695" y="97"/>
                </a:lnTo>
                <a:lnTo>
                  <a:pt x="1758" y="96"/>
                </a:lnTo>
                <a:lnTo>
                  <a:pt x="1820" y="93"/>
                </a:lnTo>
                <a:lnTo>
                  <a:pt x="1884" y="90"/>
                </a:lnTo>
                <a:lnTo>
                  <a:pt x="1946" y="84"/>
                </a:lnTo>
                <a:lnTo>
                  <a:pt x="201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Freeform 10">
            <a:extLst>
              <a:ext uri="{FF2B5EF4-FFF2-40B4-BE49-F238E27FC236}">
                <a16:creationId xmlns:a16="http://schemas.microsoft.com/office/drawing/2014/main" id="{A62AC753-FB48-45F1-8012-0F742D748C16}"/>
              </a:ext>
            </a:extLst>
          </p:cNvPr>
          <p:cNvSpPr>
            <a:spLocks/>
          </p:cNvSpPr>
          <p:nvPr/>
        </p:nvSpPr>
        <p:spPr bwMode="auto">
          <a:xfrm>
            <a:off x="7704139" y="1279526"/>
            <a:ext cx="865187" cy="61913"/>
          </a:xfrm>
          <a:custGeom>
            <a:avLst/>
            <a:gdLst>
              <a:gd name="T0" fmla="*/ 2147483647 w 3266"/>
              <a:gd name="T1" fmla="*/ 2147483647 h 235"/>
              <a:gd name="T2" fmla="*/ 2147483647 w 3266"/>
              <a:gd name="T3" fmla="*/ 2147483647 h 235"/>
              <a:gd name="T4" fmla="*/ 0 w 3266"/>
              <a:gd name="T5" fmla="*/ 694873130 h 235"/>
              <a:gd name="T6" fmla="*/ 1747447808 w 3266"/>
              <a:gd name="T7" fmla="*/ 1133758465 h 235"/>
              <a:gd name="T8" fmla="*/ 2147483647 w 3266"/>
              <a:gd name="T9" fmla="*/ 1499554074 h 235"/>
              <a:gd name="T10" fmla="*/ 2147483647 w 3266"/>
              <a:gd name="T11" fmla="*/ 1810376223 h 235"/>
              <a:gd name="T12" fmla="*/ 2147483647 w 3266"/>
              <a:gd name="T13" fmla="*/ 2048108381 h 235"/>
              <a:gd name="T14" fmla="*/ 2147483647 w 3266"/>
              <a:gd name="T15" fmla="*/ 2147483647 h 235"/>
              <a:gd name="T16" fmla="*/ 2147483647 w 3266"/>
              <a:gd name="T17" fmla="*/ 2147483647 h 235"/>
              <a:gd name="T18" fmla="*/ 2147483647 w 3266"/>
              <a:gd name="T19" fmla="*/ 2147483647 h 235"/>
              <a:gd name="T20" fmla="*/ 2147483647 w 3266"/>
              <a:gd name="T21" fmla="*/ 2147483647 h 235"/>
              <a:gd name="T22" fmla="*/ 2147483647 w 3266"/>
              <a:gd name="T23" fmla="*/ 2147483647 h 235"/>
              <a:gd name="T24" fmla="*/ 2147483647 w 3266"/>
              <a:gd name="T25" fmla="*/ 2147483647 h 235"/>
              <a:gd name="T26" fmla="*/ 2147483647 w 3266"/>
              <a:gd name="T27" fmla="*/ 2147483647 h 235"/>
              <a:gd name="T28" fmla="*/ 2147483647 w 3266"/>
              <a:gd name="T29" fmla="*/ 2147483647 h 235"/>
              <a:gd name="T30" fmla="*/ 2147483647 w 3266"/>
              <a:gd name="T31" fmla="*/ 2147483647 h 235"/>
              <a:gd name="T32" fmla="*/ 2147483647 w 3266"/>
              <a:gd name="T33" fmla="*/ 2147483647 h 235"/>
              <a:gd name="T34" fmla="*/ 2147483647 w 3266"/>
              <a:gd name="T35" fmla="*/ 2121267924 h 235"/>
              <a:gd name="T36" fmla="*/ 2147483647 w 3266"/>
              <a:gd name="T37" fmla="*/ 1975018391 h 235"/>
              <a:gd name="T38" fmla="*/ 2147483647 w 3266"/>
              <a:gd name="T39" fmla="*/ 1627547971 h 235"/>
              <a:gd name="T40" fmla="*/ 2147483647 w 3266"/>
              <a:gd name="T41" fmla="*/ 1280076498 h 235"/>
              <a:gd name="T42" fmla="*/ 2147483647 w 3266"/>
              <a:gd name="T43" fmla="*/ 896095070 h 235"/>
              <a:gd name="T44" fmla="*/ 2147483647 w 3266"/>
              <a:gd name="T45" fmla="*/ 566879233 h 235"/>
              <a:gd name="T46" fmla="*/ 2147483647 w 3266"/>
              <a:gd name="T47" fmla="*/ 420630358 h 235"/>
              <a:gd name="T48" fmla="*/ 2147483647 w 3266"/>
              <a:gd name="T49" fmla="*/ 292567171 h 235"/>
              <a:gd name="T50" fmla="*/ 2147483647 w 3266"/>
              <a:gd name="T51" fmla="*/ 164573471 h 235"/>
              <a:gd name="T52" fmla="*/ 2147483647 w 3266"/>
              <a:gd name="T53" fmla="*/ 91414159 h 235"/>
              <a:gd name="T54" fmla="*/ 2147483647 w 3266"/>
              <a:gd name="T55" fmla="*/ 18255117 h 235"/>
              <a:gd name="T56" fmla="*/ 2147483647 w 3266"/>
              <a:gd name="T57" fmla="*/ 0 h 235"/>
              <a:gd name="T58" fmla="*/ 2147483647 w 3266"/>
              <a:gd name="T59" fmla="*/ 0 h 235"/>
              <a:gd name="T60" fmla="*/ 2147483647 w 3266"/>
              <a:gd name="T61" fmla="*/ 54834634 h 235"/>
              <a:gd name="T62" fmla="*/ 2147483647 w 3266"/>
              <a:gd name="T63" fmla="*/ 2147483647 h 23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266"/>
              <a:gd name="T97" fmla="*/ 0 h 235"/>
              <a:gd name="T98" fmla="*/ 3266 w 3266"/>
              <a:gd name="T99" fmla="*/ 235 h 23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266" h="235">
                <a:moveTo>
                  <a:pt x="1144" y="163"/>
                </a:moveTo>
                <a:lnTo>
                  <a:pt x="357" y="235"/>
                </a:lnTo>
                <a:lnTo>
                  <a:pt x="0" y="38"/>
                </a:lnTo>
                <a:lnTo>
                  <a:pt x="94" y="62"/>
                </a:lnTo>
                <a:lnTo>
                  <a:pt x="190" y="82"/>
                </a:lnTo>
                <a:lnTo>
                  <a:pt x="286" y="99"/>
                </a:lnTo>
                <a:lnTo>
                  <a:pt x="384" y="112"/>
                </a:lnTo>
                <a:lnTo>
                  <a:pt x="482" y="123"/>
                </a:lnTo>
                <a:lnTo>
                  <a:pt x="581" y="132"/>
                </a:lnTo>
                <a:lnTo>
                  <a:pt x="680" y="138"/>
                </a:lnTo>
                <a:lnTo>
                  <a:pt x="781" y="141"/>
                </a:lnTo>
                <a:lnTo>
                  <a:pt x="881" y="142"/>
                </a:lnTo>
                <a:lnTo>
                  <a:pt x="983" y="142"/>
                </a:lnTo>
                <a:lnTo>
                  <a:pt x="1084" y="140"/>
                </a:lnTo>
                <a:lnTo>
                  <a:pt x="1187" y="135"/>
                </a:lnTo>
                <a:lnTo>
                  <a:pt x="1289" y="130"/>
                </a:lnTo>
                <a:lnTo>
                  <a:pt x="1392" y="124"/>
                </a:lnTo>
                <a:lnTo>
                  <a:pt x="1495" y="116"/>
                </a:lnTo>
                <a:lnTo>
                  <a:pt x="1599" y="108"/>
                </a:lnTo>
                <a:lnTo>
                  <a:pt x="1808" y="89"/>
                </a:lnTo>
                <a:lnTo>
                  <a:pt x="2016" y="70"/>
                </a:lnTo>
                <a:lnTo>
                  <a:pt x="2225" y="49"/>
                </a:lnTo>
                <a:lnTo>
                  <a:pt x="2435" y="31"/>
                </a:lnTo>
                <a:lnTo>
                  <a:pt x="2540" y="23"/>
                </a:lnTo>
                <a:lnTo>
                  <a:pt x="2643" y="16"/>
                </a:lnTo>
                <a:lnTo>
                  <a:pt x="2748" y="9"/>
                </a:lnTo>
                <a:lnTo>
                  <a:pt x="2852" y="5"/>
                </a:lnTo>
                <a:lnTo>
                  <a:pt x="2956" y="1"/>
                </a:lnTo>
                <a:lnTo>
                  <a:pt x="3060" y="0"/>
                </a:lnTo>
                <a:lnTo>
                  <a:pt x="3164" y="0"/>
                </a:lnTo>
                <a:lnTo>
                  <a:pt x="3266" y="3"/>
                </a:lnTo>
                <a:lnTo>
                  <a:pt x="1144" y="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Freeform 11">
            <a:extLst>
              <a:ext uri="{FF2B5EF4-FFF2-40B4-BE49-F238E27FC236}">
                <a16:creationId xmlns:a16="http://schemas.microsoft.com/office/drawing/2014/main" id="{B5951C62-A056-4AFD-B8CA-632DDA0AA91D}"/>
              </a:ext>
            </a:extLst>
          </p:cNvPr>
          <p:cNvSpPr>
            <a:spLocks/>
          </p:cNvSpPr>
          <p:nvPr/>
        </p:nvSpPr>
        <p:spPr bwMode="auto">
          <a:xfrm>
            <a:off x="9099550" y="1279526"/>
            <a:ext cx="209550" cy="87313"/>
          </a:xfrm>
          <a:custGeom>
            <a:avLst/>
            <a:gdLst>
              <a:gd name="T0" fmla="*/ 2147483647 w 788"/>
              <a:gd name="T1" fmla="*/ 2147483647 h 328"/>
              <a:gd name="T2" fmla="*/ 2147483647 w 788"/>
              <a:gd name="T3" fmla="*/ 2147483647 h 328"/>
              <a:gd name="T4" fmla="*/ 2147483647 w 788"/>
              <a:gd name="T5" fmla="*/ 2147483647 h 328"/>
              <a:gd name="T6" fmla="*/ 2147483647 w 788"/>
              <a:gd name="T7" fmla="*/ 2147483647 h 328"/>
              <a:gd name="T8" fmla="*/ 2147483647 w 788"/>
              <a:gd name="T9" fmla="*/ 2147483647 h 328"/>
              <a:gd name="T10" fmla="*/ 2147483647 w 788"/>
              <a:gd name="T11" fmla="*/ 2147483647 h 328"/>
              <a:gd name="T12" fmla="*/ 2147483647 w 788"/>
              <a:gd name="T13" fmla="*/ 2147483647 h 328"/>
              <a:gd name="T14" fmla="*/ 2147483647 w 788"/>
              <a:gd name="T15" fmla="*/ 2147483647 h 328"/>
              <a:gd name="T16" fmla="*/ 2147483647 w 788"/>
              <a:gd name="T17" fmla="*/ 2147483647 h 328"/>
              <a:gd name="T18" fmla="*/ 2147483647 w 788"/>
              <a:gd name="T19" fmla="*/ 2147483647 h 328"/>
              <a:gd name="T20" fmla="*/ 2147483647 w 788"/>
              <a:gd name="T21" fmla="*/ 2147483647 h 328"/>
              <a:gd name="T22" fmla="*/ 2147483647 w 788"/>
              <a:gd name="T23" fmla="*/ 1829712978 h 328"/>
              <a:gd name="T24" fmla="*/ 1767708471 w 788"/>
              <a:gd name="T25" fmla="*/ 1376979270 h 328"/>
              <a:gd name="T26" fmla="*/ 1165908714 w 788"/>
              <a:gd name="T27" fmla="*/ 943165589 h 328"/>
              <a:gd name="T28" fmla="*/ 582989991 w 788"/>
              <a:gd name="T29" fmla="*/ 471583061 h 328"/>
              <a:gd name="T30" fmla="*/ 0 w 788"/>
              <a:gd name="T31" fmla="*/ 0 h 328"/>
              <a:gd name="T32" fmla="*/ 940250825 w 788"/>
              <a:gd name="T33" fmla="*/ 207482297 h 328"/>
              <a:gd name="T34" fmla="*/ 1880572917 w 788"/>
              <a:gd name="T35" fmla="*/ 433884622 h 328"/>
              <a:gd name="T36" fmla="*/ 2147483647 w 788"/>
              <a:gd name="T37" fmla="*/ 679065158 h 328"/>
              <a:gd name="T38" fmla="*/ 2147483647 w 788"/>
              <a:gd name="T39" fmla="*/ 943165589 h 328"/>
              <a:gd name="T40" fmla="*/ 2147483647 w 788"/>
              <a:gd name="T41" fmla="*/ 1188347057 h 328"/>
              <a:gd name="T42" fmla="*/ 2147483647 w 788"/>
              <a:gd name="T43" fmla="*/ 1471296441 h 328"/>
              <a:gd name="T44" fmla="*/ 2147483647 w 788"/>
              <a:gd name="T45" fmla="*/ 1735396872 h 328"/>
              <a:gd name="T46" fmla="*/ 2147483647 w 788"/>
              <a:gd name="T47" fmla="*/ 2018346256 h 328"/>
              <a:gd name="T48" fmla="*/ 2147483647 w 788"/>
              <a:gd name="T49" fmla="*/ 2147483647 h 328"/>
              <a:gd name="T50" fmla="*/ 2147483647 w 788"/>
              <a:gd name="T51" fmla="*/ 2147483647 h 328"/>
              <a:gd name="T52" fmla="*/ 2147483647 w 788"/>
              <a:gd name="T53" fmla="*/ 2147483647 h 328"/>
              <a:gd name="T54" fmla="*/ 2147483647 w 788"/>
              <a:gd name="T55" fmla="*/ 2147483647 h 328"/>
              <a:gd name="T56" fmla="*/ 2147483647 w 788"/>
              <a:gd name="T57" fmla="*/ 2147483647 h 328"/>
              <a:gd name="T58" fmla="*/ 2147483647 w 788"/>
              <a:gd name="T59" fmla="*/ 2147483647 h 328"/>
              <a:gd name="T60" fmla="*/ 2147483647 w 788"/>
              <a:gd name="T61" fmla="*/ 2147483647 h 328"/>
              <a:gd name="T62" fmla="*/ 2147483647 w 788"/>
              <a:gd name="T63" fmla="*/ 2147483647 h 3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88"/>
              <a:gd name="T97" fmla="*/ 0 h 328"/>
              <a:gd name="T98" fmla="*/ 788 w 788"/>
              <a:gd name="T99" fmla="*/ 328 h 32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88" h="328">
                <a:moveTo>
                  <a:pt x="788" y="232"/>
                </a:moveTo>
                <a:lnTo>
                  <a:pt x="543" y="328"/>
                </a:lnTo>
                <a:lnTo>
                  <a:pt x="471" y="293"/>
                </a:lnTo>
                <a:lnTo>
                  <a:pt x="401" y="257"/>
                </a:lnTo>
                <a:lnTo>
                  <a:pt x="365" y="240"/>
                </a:lnTo>
                <a:lnTo>
                  <a:pt x="330" y="221"/>
                </a:lnTo>
                <a:lnTo>
                  <a:pt x="295" y="202"/>
                </a:lnTo>
                <a:lnTo>
                  <a:pt x="260" y="182"/>
                </a:lnTo>
                <a:lnTo>
                  <a:pt x="227" y="161"/>
                </a:lnTo>
                <a:lnTo>
                  <a:pt x="193" y="140"/>
                </a:lnTo>
                <a:lnTo>
                  <a:pt x="160" y="119"/>
                </a:lnTo>
                <a:lnTo>
                  <a:pt x="126" y="97"/>
                </a:lnTo>
                <a:lnTo>
                  <a:pt x="94" y="73"/>
                </a:lnTo>
                <a:lnTo>
                  <a:pt x="62" y="50"/>
                </a:lnTo>
                <a:lnTo>
                  <a:pt x="31" y="25"/>
                </a:lnTo>
                <a:lnTo>
                  <a:pt x="0" y="0"/>
                </a:lnTo>
                <a:lnTo>
                  <a:pt x="50" y="11"/>
                </a:lnTo>
                <a:lnTo>
                  <a:pt x="100" y="23"/>
                </a:lnTo>
                <a:lnTo>
                  <a:pt x="151" y="36"/>
                </a:lnTo>
                <a:lnTo>
                  <a:pt x="200" y="50"/>
                </a:lnTo>
                <a:lnTo>
                  <a:pt x="249" y="63"/>
                </a:lnTo>
                <a:lnTo>
                  <a:pt x="298" y="78"/>
                </a:lnTo>
                <a:lnTo>
                  <a:pt x="347" y="92"/>
                </a:lnTo>
                <a:lnTo>
                  <a:pt x="396" y="107"/>
                </a:lnTo>
                <a:lnTo>
                  <a:pt x="445" y="122"/>
                </a:lnTo>
                <a:lnTo>
                  <a:pt x="494" y="138"/>
                </a:lnTo>
                <a:lnTo>
                  <a:pt x="542" y="154"/>
                </a:lnTo>
                <a:lnTo>
                  <a:pt x="591" y="169"/>
                </a:lnTo>
                <a:lnTo>
                  <a:pt x="641" y="185"/>
                </a:lnTo>
                <a:lnTo>
                  <a:pt x="690" y="200"/>
                </a:lnTo>
                <a:lnTo>
                  <a:pt x="739" y="216"/>
                </a:lnTo>
                <a:lnTo>
                  <a:pt x="788" y="2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Freeform 12">
            <a:extLst>
              <a:ext uri="{FF2B5EF4-FFF2-40B4-BE49-F238E27FC236}">
                <a16:creationId xmlns:a16="http://schemas.microsoft.com/office/drawing/2014/main" id="{42BFFAF7-5241-4CFF-AB6C-CD2F21C80F7F}"/>
              </a:ext>
            </a:extLst>
          </p:cNvPr>
          <p:cNvSpPr>
            <a:spLocks/>
          </p:cNvSpPr>
          <p:nvPr/>
        </p:nvSpPr>
        <p:spPr bwMode="auto">
          <a:xfrm>
            <a:off x="8594726" y="1273175"/>
            <a:ext cx="823913" cy="407988"/>
          </a:xfrm>
          <a:custGeom>
            <a:avLst/>
            <a:gdLst>
              <a:gd name="T0" fmla="*/ 2147483647 w 3118"/>
              <a:gd name="T1" fmla="*/ 2147483647 h 1539"/>
              <a:gd name="T2" fmla="*/ 2147483647 w 3118"/>
              <a:gd name="T3" fmla="*/ 2147483647 h 1539"/>
              <a:gd name="T4" fmla="*/ 2147483647 w 3118"/>
              <a:gd name="T5" fmla="*/ 2147483647 h 1539"/>
              <a:gd name="T6" fmla="*/ 2147483647 w 3118"/>
              <a:gd name="T7" fmla="*/ 2147483647 h 1539"/>
              <a:gd name="T8" fmla="*/ 2147483647 w 3118"/>
              <a:gd name="T9" fmla="*/ 2147483647 h 1539"/>
              <a:gd name="T10" fmla="*/ 2147483647 w 3118"/>
              <a:gd name="T11" fmla="*/ 2147483647 h 1539"/>
              <a:gd name="T12" fmla="*/ 2147483647 w 3118"/>
              <a:gd name="T13" fmla="*/ 2147483647 h 1539"/>
              <a:gd name="T14" fmla="*/ 2147483647 w 3118"/>
              <a:gd name="T15" fmla="*/ 2147483647 h 1539"/>
              <a:gd name="T16" fmla="*/ 2147483647 w 3118"/>
              <a:gd name="T17" fmla="*/ 2147483647 h 1539"/>
              <a:gd name="T18" fmla="*/ 2147483647 w 3118"/>
              <a:gd name="T19" fmla="*/ 2147483647 h 1539"/>
              <a:gd name="T20" fmla="*/ 2147483647 w 3118"/>
              <a:gd name="T21" fmla="*/ 2147483647 h 1539"/>
              <a:gd name="T22" fmla="*/ 2147483647 w 3118"/>
              <a:gd name="T23" fmla="*/ 2147483647 h 1539"/>
              <a:gd name="T24" fmla="*/ 2147483647 w 3118"/>
              <a:gd name="T25" fmla="*/ 2147483647 h 1539"/>
              <a:gd name="T26" fmla="*/ 2147483647 w 3118"/>
              <a:gd name="T27" fmla="*/ 2147483647 h 1539"/>
              <a:gd name="T28" fmla="*/ 2147483647 w 3118"/>
              <a:gd name="T29" fmla="*/ 2147483647 h 1539"/>
              <a:gd name="T30" fmla="*/ 2147483647 w 3118"/>
              <a:gd name="T31" fmla="*/ 2147483647 h 1539"/>
              <a:gd name="T32" fmla="*/ 2147483647 w 3118"/>
              <a:gd name="T33" fmla="*/ 2147483647 h 1539"/>
              <a:gd name="T34" fmla="*/ 2147483647 w 3118"/>
              <a:gd name="T35" fmla="*/ 2147483647 h 1539"/>
              <a:gd name="T36" fmla="*/ 2147483647 w 3118"/>
              <a:gd name="T37" fmla="*/ 2147483647 h 1539"/>
              <a:gd name="T38" fmla="*/ 2147483647 w 3118"/>
              <a:gd name="T39" fmla="*/ 2147483647 h 1539"/>
              <a:gd name="T40" fmla="*/ 2147483647 w 3118"/>
              <a:gd name="T41" fmla="*/ 2147483647 h 1539"/>
              <a:gd name="T42" fmla="*/ 2147483647 w 3118"/>
              <a:gd name="T43" fmla="*/ 2147483647 h 1539"/>
              <a:gd name="T44" fmla="*/ 2147483647 w 3118"/>
              <a:gd name="T45" fmla="*/ 2147483647 h 1539"/>
              <a:gd name="T46" fmla="*/ 2147483647 w 3118"/>
              <a:gd name="T47" fmla="*/ 2147483647 h 1539"/>
              <a:gd name="T48" fmla="*/ 2147483647 w 3118"/>
              <a:gd name="T49" fmla="*/ 2147483647 h 1539"/>
              <a:gd name="T50" fmla="*/ 2147483647 w 3118"/>
              <a:gd name="T51" fmla="*/ 2147483647 h 1539"/>
              <a:gd name="T52" fmla="*/ 2147483647 w 3118"/>
              <a:gd name="T53" fmla="*/ 2147483647 h 1539"/>
              <a:gd name="T54" fmla="*/ 2147483647 w 3118"/>
              <a:gd name="T55" fmla="*/ 2147483647 h 1539"/>
              <a:gd name="T56" fmla="*/ 2147483647 w 3118"/>
              <a:gd name="T57" fmla="*/ 2147483647 h 1539"/>
              <a:gd name="T58" fmla="*/ 2147483647 w 3118"/>
              <a:gd name="T59" fmla="*/ 2147483647 h 1539"/>
              <a:gd name="T60" fmla="*/ 2147483647 w 3118"/>
              <a:gd name="T61" fmla="*/ 2147483647 h 1539"/>
              <a:gd name="T62" fmla="*/ 2147483647 w 3118"/>
              <a:gd name="T63" fmla="*/ 2147483647 h 1539"/>
              <a:gd name="T64" fmla="*/ 2147483647 w 3118"/>
              <a:gd name="T65" fmla="*/ 2147483647 h 1539"/>
              <a:gd name="T66" fmla="*/ 2147483647 w 3118"/>
              <a:gd name="T67" fmla="*/ 2147483647 h 1539"/>
              <a:gd name="T68" fmla="*/ 2147483647 w 3118"/>
              <a:gd name="T69" fmla="*/ 2147483647 h 1539"/>
              <a:gd name="T70" fmla="*/ 2147483647 w 3118"/>
              <a:gd name="T71" fmla="*/ 2147483647 h 1539"/>
              <a:gd name="T72" fmla="*/ 2147483647 w 3118"/>
              <a:gd name="T73" fmla="*/ 2147483647 h 1539"/>
              <a:gd name="T74" fmla="*/ 2147483647 w 3118"/>
              <a:gd name="T75" fmla="*/ 2147483647 h 1539"/>
              <a:gd name="T76" fmla="*/ 2147483647 w 3118"/>
              <a:gd name="T77" fmla="*/ 2147483647 h 1539"/>
              <a:gd name="T78" fmla="*/ 2147483647 w 3118"/>
              <a:gd name="T79" fmla="*/ 2147483647 h 1539"/>
              <a:gd name="T80" fmla="*/ 2147483647 w 3118"/>
              <a:gd name="T81" fmla="*/ 2147483647 h 1539"/>
              <a:gd name="T82" fmla="*/ 2147483647 w 3118"/>
              <a:gd name="T83" fmla="*/ 2147483647 h 1539"/>
              <a:gd name="T84" fmla="*/ 2147483647 w 3118"/>
              <a:gd name="T85" fmla="*/ 2147483647 h 1539"/>
              <a:gd name="T86" fmla="*/ 2147483647 w 3118"/>
              <a:gd name="T87" fmla="*/ 2147483647 h 1539"/>
              <a:gd name="T88" fmla="*/ 2147483647 w 3118"/>
              <a:gd name="T89" fmla="*/ 2147483647 h 1539"/>
              <a:gd name="T90" fmla="*/ 2147483647 w 3118"/>
              <a:gd name="T91" fmla="*/ 2147483647 h 1539"/>
              <a:gd name="T92" fmla="*/ 2147483647 w 3118"/>
              <a:gd name="T93" fmla="*/ 2147483647 h 1539"/>
              <a:gd name="T94" fmla="*/ 2147483647 w 3118"/>
              <a:gd name="T95" fmla="*/ 2147483647 h 1539"/>
              <a:gd name="T96" fmla="*/ 2147483647 w 3118"/>
              <a:gd name="T97" fmla="*/ 1807190093 h 1539"/>
              <a:gd name="T98" fmla="*/ 2147483647 w 3118"/>
              <a:gd name="T99" fmla="*/ 1509073170 h 1539"/>
              <a:gd name="T100" fmla="*/ 2147483647 w 3118"/>
              <a:gd name="T101" fmla="*/ 1229648932 h 1539"/>
              <a:gd name="T102" fmla="*/ 0 w 3118"/>
              <a:gd name="T103" fmla="*/ 447106591 h 1539"/>
              <a:gd name="T104" fmla="*/ 1715947054 w 3118"/>
              <a:gd name="T105" fmla="*/ 223553295 h 1539"/>
              <a:gd name="T106" fmla="*/ 2147483647 w 3118"/>
              <a:gd name="T107" fmla="*/ 93118029 h 1539"/>
              <a:gd name="T108" fmla="*/ 2147483647 w 3118"/>
              <a:gd name="T109" fmla="*/ 18623501 h 1539"/>
              <a:gd name="T110" fmla="*/ 2147483647 w 3118"/>
              <a:gd name="T111" fmla="*/ 0 h 1539"/>
              <a:gd name="T112" fmla="*/ 2147483647 w 3118"/>
              <a:gd name="T113" fmla="*/ 74494271 h 1539"/>
              <a:gd name="T114" fmla="*/ 2147483647 w 3118"/>
              <a:gd name="T115" fmla="*/ 204929802 h 153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118"/>
              <a:gd name="T175" fmla="*/ 0 h 1539"/>
              <a:gd name="T176" fmla="*/ 3118 w 3118"/>
              <a:gd name="T177" fmla="*/ 1539 h 153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118" h="1539">
                <a:moveTo>
                  <a:pt x="900" y="77"/>
                </a:moveTo>
                <a:lnTo>
                  <a:pt x="941" y="123"/>
                </a:lnTo>
                <a:lnTo>
                  <a:pt x="984" y="166"/>
                </a:lnTo>
                <a:lnTo>
                  <a:pt x="1028" y="209"/>
                </a:lnTo>
                <a:lnTo>
                  <a:pt x="1073" y="250"/>
                </a:lnTo>
                <a:lnTo>
                  <a:pt x="1118" y="290"/>
                </a:lnTo>
                <a:lnTo>
                  <a:pt x="1165" y="331"/>
                </a:lnTo>
                <a:lnTo>
                  <a:pt x="1213" y="368"/>
                </a:lnTo>
                <a:lnTo>
                  <a:pt x="1261" y="405"/>
                </a:lnTo>
                <a:lnTo>
                  <a:pt x="1311" y="442"/>
                </a:lnTo>
                <a:lnTo>
                  <a:pt x="1361" y="478"/>
                </a:lnTo>
                <a:lnTo>
                  <a:pt x="1412" y="514"/>
                </a:lnTo>
                <a:lnTo>
                  <a:pt x="1463" y="547"/>
                </a:lnTo>
                <a:lnTo>
                  <a:pt x="1515" y="582"/>
                </a:lnTo>
                <a:lnTo>
                  <a:pt x="1567" y="614"/>
                </a:lnTo>
                <a:lnTo>
                  <a:pt x="1621" y="647"/>
                </a:lnTo>
                <a:lnTo>
                  <a:pt x="1673" y="680"/>
                </a:lnTo>
                <a:lnTo>
                  <a:pt x="1781" y="743"/>
                </a:lnTo>
                <a:lnTo>
                  <a:pt x="1888" y="806"/>
                </a:lnTo>
                <a:lnTo>
                  <a:pt x="1998" y="868"/>
                </a:lnTo>
                <a:lnTo>
                  <a:pt x="2106" y="931"/>
                </a:lnTo>
                <a:lnTo>
                  <a:pt x="2213" y="993"/>
                </a:lnTo>
                <a:lnTo>
                  <a:pt x="2319" y="1058"/>
                </a:lnTo>
                <a:lnTo>
                  <a:pt x="2373" y="1090"/>
                </a:lnTo>
                <a:lnTo>
                  <a:pt x="2424" y="1124"/>
                </a:lnTo>
                <a:lnTo>
                  <a:pt x="2477" y="1157"/>
                </a:lnTo>
                <a:lnTo>
                  <a:pt x="2528" y="1192"/>
                </a:lnTo>
                <a:lnTo>
                  <a:pt x="2604" y="1226"/>
                </a:lnTo>
                <a:lnTo>
                  <a:pt x="2680" y="1261"/>
                </a:lnTo>
                <a:lnTo>
                  <a:pt x="2754" y="1297"/>
                </a:lnTo>
                <a:lnTo>
                  <a:pt x="2829" y="1334"/>
                </a:lnTo>
                <a:lnTo>
                  <a:pt x="2903" y="1373"/>
                </a:lnTo>
                <a:lnTo>
                  <a:pt x="2977" y="1413"/>
                </a:lnTo>
                <a:lnTo>
                  <a:pt x="3012" y="1434"/>
                </a:lnTo>
                <a:lnTo>
                  <a:pt x="3048" y="1457"/>
                </a:lnTo>
                <a:lnTo>
                  <a:pt x="3083" y="1479"/>
                </a:lnTo>
                <a:lnTo>
                  <a:pt x="3118" y="1502"/>
                </a:lnTo>
                <a:lnTo>
                  <a:pt x="3081" y="1516"/>
                </a:lnTo>
                <a:lnTo>
                  <a:pt x="3046" y="1526"/>
                </a:lnTo>
                <a:lnTo>
                  <a:pt x="3011" y="1534"/>
                </a:lnTo>
                <a:lnTo>
                  <a:pt x="2978" y="1537"/>
                </a:lnTo>
                <a:lnTo>
                  <a:pt x="2944" y="1539"/>
                </a:lnTo>
                <a:lnTo>
                  <a:pt x="2912" y="1538"/>
                </a:lnTo>
                <a:lnTo>
                  <a:pt x="2881" y="1535"/>
                </a:lnTo>
                <a:lnTo>
                  <a:pt x="2849" y="1529"/>
                </a:lnTo>
                <a:lnTo>
                  <a:pt x="2818" y="1521"/>
                </a:lnTo>
                <a:lnTo>
                  <a:pt x="2789" y="1511"/>
                </a:lnTo>
                <a:lnTo>
                  <a:pt x="2759" y="1500"/>
                </a:lnTo>
                <a:lnTo>
                  <a:pt x="2730" y="1487"/>
                </a:lnTo>
                <a:lnTo>
                  <a:pt x="2702" y="1472"/>
                </a:lnTo>
                <a:lnTo>
                  <a:pt x="2674" y="1457"/>
                </a:lnTo>
                <a:lnTo>
                  <a:pt x="2646" y="1440"/>
                </a:lnTo>
                <a:lnTo>
                  <a:pt x="2618" y="1422"/>
                </a:lnTo>
                <a:lnTo>
                  <a:pt x="2564" y="1383"/>
                </a:lnTo>
                <a:lnTo>
                  <a:pt x="2510" y="1343"/>
                </a:lnTo>
                <a:lnTo>
                  <a:pt x="2456" y="1301"/>
                </a:lnTo>
                <a:lnTo>
                  <a:pt x="2403" y="1261"/>
                </a:lnTo>
                <a:lnTo>
                  <a:pt x="2376" y="1241"/>
                </a:lnTo>
                <a:lnTo>
                  <a:pt x="2349" y="1221"/>
                </a:lnTo>
                <a:lnTo>
                  <a:pt x="2323" y="1203"/>
                </a:lnTo>
                <a:lnTo>
                  <a:pt x="2295" y="1185"/>
                </a:lnTo>
                <a:lnTo>
                  <a:pt x="2267" y="1169"/>
                </a:lnTo>
                <a:lnTo>
                  <a:pt x="2239" y="1153"/>
                </a:lnTo>
                <a:lnTo>
                  <a:pt x="2211" y="1140"/>
                </a:lnTo>
                <a:lnTo>
                  <a:pt x="2182" y="1126"/>
                </a:lnTo>
                <a:lnTo>
                  <a:pt x="2117" y="1084"/>
                </a:lnTo>
                <a:lnTo>
                  <a:pt x="2052" y="1041"/>
                </a:lnTo>
                <a:lnTo>
                  <a:pt x="1988" y="998"/>
                </a:lnTo>
                <a:lnTo>
                  <a:pt x="1924" y="954"/>
                </a:lnTo>
                <a:lnTo>
                  <a:pt x="1861" y="912"/>
                </a:lnTo>
                <a:lnTo>
                  <a:pt x="1797" y="868"/>
                </a:lnTo>
                <a:lnTo>
                  <a:pt x="1732" y="825"/>
                </a:lnTo>
                <a:lnTo>
                  <a:pt x="1669" y="781"/>
                </a:lnTo>
                <a:lnTo>
                  <a:pt x="1605" y="737"/>
                </a:lnTo>
                <a:lnTo>
                  <a:pt x="1541" y="693"/>
                </a:lnTo>
                <a:lnTo>
                  <a:pt x="1478" y="650"/>
                </a:lnTo>
                <a:lnTo>
                  <a:pt x="1414" y="607"/>
                </a:lnTo>
                <a:lnTo>
                  <a:pt x="1349" y="564"/>
                </a:lnTo>
                <a:lnTo>
                  <a:pt x="1286" y="520"/>
                </a:lnTo>
                <a:lnTo>
                  <a:pt x="1221" y="478"/>
                </a:lnTo>
                <a:lnTo>
                  <a:pt x="1156" y="435"/>
                </a:lnTo>
                <a:lnTo>
                  <a:pt x="1140" y="411"/>
                </a:lnTo>
                <a:lnTo>
                  <a:pt x="1124" y="389"/>
                </a:lnTo>
                <a:lnTo>
                  <a:pt x="1118" y="384"/>
                </a:lnTo>
                <a:lnTo>
                  <a:pt x="1114" y="380"/>
                </a:lnTo>
                <a:lnTo>
                  <a:pt x="1108" y="376"/>
                </a:lnTo>
                <a:lnTo>
                  <a:pt x="1103" y="373"/>
                </a:lnTo>
                <a:lnTo>
                  <a:pt x="1096" y="371"/>
                </a:lnTo>
                <a:lnTo>
                  <a:pt x="1089" y="370"/>
                </a:lnTo>
                <a:lnTo>
                  <a:pt x="1082" y="368"/>
                </a:lnTo>
                <a:lnTo>
                  <a:pt x="1073" y="370"/>
                </a:lnTo>
                <a:lnTo>
                  <a:pt x="525" y="429"/>
                </a:lnTo>
                <a:lnTo>
                  <a:pt x="512" y="202"/>
                </a:lnTo>
                <a:lnTo>
                  <a:pt x="500" y="166"/>
                </a:lnTo>
                <a:lnTo>
                  <a:pt x="487" y="126"/>
                </a:lnTo>
                <a:lnTo>
                  <a:pt x="482" y="116"/>
                </a:lnTo>
                <a:lnTo>
                  <a:pt x="477" y="107"/>
                </a:lnTo>
                <a:lnTo>
                  <a:pt x="471" y="97"/>
                </a:lnTo>
                <a:lnTo>
                  <a:pt x="464" y="88"/>
                </a:lnTo>
                <a:lnTo>
                  <a:pt x="458" y="81"/>
                </a:lnTo>
                <a:lnTo>
                  <a:pt x="449" y="73"/>
                </a:lnTo>
                <a:lnTo>
                  <a:pt x="440" y="66"/>
                </a:lnTo>
                <a:lnTo>
                  <a:pt x="429" y="59"/>
                </a:lnTo>
                <a:lnTo>
                  <a:pt x="0" y="24"/>
                </a:lnTo>
                <a:lnTo>
                  <a:pt x="46" y="18"/>
                </a:lnTo>
                <a:lnTo>
                  <a:pt x="93" y="12"/>
                </a:lnTo>
                <a:lnTo>
                  <a:pt x="141" y="8"/>
                </a:lnTo>
                <a:lnTo>
                  <a:pt x="190" y="5"/>
                </a:lnTo>
                <a:lnTo>
                  <a:pt x="238" y="2"/>
                </a:lnTo>
                <a:lnTo>
                  <a:pt x="288" y="1"/>
                </a:lnTo>
                <a:lnTo>
                  <a:pt x="337" y="0"/>
                </a:lnTo>
                <a:lnTo>
                  <a:pt x="386" y="0"/>
                </a:lnTo>
                <a:lnTo>
                  <a:pt x="486" y="1"/>
                </a:lnTo>
                <a:lnTo>
                  <a:pt x="583" y="4"/>
                </a:lnTo>
                <a:lnTo>
                  <a:pt x="678" y="7"/>
                </a:lnTo>
                <a:lnTo>
                  <a:pt x="769" y="11"/>
                </a:lnTo>
                <a:lnTo>
                  <a:pt x="900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Freeform 13">
            <a:extLst>
              <a:ext uri="{FF2B5EF4-FFF2-40B4-BE49-F238E27FC236}">
                <a16:creationId xmlns:a16="http://schemas.microsoft.com/office/drawing/2014/main" id="{A3721A1C-AEE0-4CEB-A2E7-DA7C5236D75E}"/>
              </a:ext>
            </a:extLst>
          </p:cNvPr>
          <p:cNvSpPr>
            <a:spLocks/>
          </p:cNvSpPr>
          <p:nvPr/>
        </p:nvSpPr>
        <p:spPr bwMode="auto">
          <a:xfrm>
            <a:off x="7664451" y="1319214"/>
            <a:ext cx="1039813" cy="85725"/>
          </a:xfrm>
          <a:custGeom>
            <a:avLst/>
            <a:gdLst>
              <a:gd name="T0" fmla="*/ 2147483647 w 3930"/>
              <a:gd name="T1" fmla="*/ 822580429 h 323"/>
              <a:gd name="T2" fmla="*/ 2147483647 w 3930"/>
              <a:gd name="T3" fmla="*/ 1364675134 h 323"/>
              <a:gd name="T4" fmla="*/ 2147483647 w 3930"/>
              <a:gd name="T5" fmla="*/ 1888172828 h 323"/>
              <a:gd name="T6" fmla="*/ 2147483647 w 3930"/>
              <a:gd name="T7" fmla="*/ 2147483647 h 323"/>
              <a:gd name="T8" fmla="*/ 2147483647 w 3930"/>
              <a:gd name="T9" fmla="*/ 2147483647 h 323"/>
              <a:gd name="T10" fmla="*/ 2147483647 w 3930"/>
              <a:gd name="T11" fmla="*/ 2147483647 h 323"/>
              <a:gd name="T12" fmla="*/ 2147483647 w 3930"/>
              <a:gd name="T13" fmla="*/ 2147483647 h 323"/>
              <a:gd name="T14" fmla="*/ 2147483647 w 3930"/>
              <a:gd name="T15" fmla="*/ 2147483647 h 323"/>
              <a:gd name="T16" fmla="*/ 2147483647 w 3930"/>
              <a:gd name="T17" fmla="*/ 2147483647 h 323"/>
              <a:gd name="T18" fmla="*/ 2147483647 w 3930"/>
              <a:gd name="T19" fmla="*/ 2147483647 h 323"/>
              <a:gd name="T20" fmla="*/ 2147483647 w 3930"/>
              <a:gd name="T21" fmla="*/ 2147483647 h 323"/>
              <a:gd name="T22" fmla="*/ 2147483647 w 3930"/>
              <a:gd name="T23" fmla="*/ 2147483647 h 323"/>
              <a:gd name="T24" fmla="*/ 2147483647 w 3930"/>
              <a:gd name="T25" fmla="*/ 2147483647 h 323"/>
              <a:gd name="T26" fmla="*/ 2147483647 w 3930"/>
              <a:gd name="T27" fmla="*/ 2147483647 h 323"/>
              <a:gd name="T28" fmla="*/ 2147483647 w 3930"/>
              <a:gd name="T29" fmla="*/ 2147483647 h 323"/>
              <a:gd name="T30" fmla="*/ 2147483647 w 3930"/>
              <a:gd name="T31" fmla="*/ 2147483647 h 323"/>
              <a:gd name="T32" fmla="*/ 2147483647 w 3930"/>
              <a:gd name="T33" fmla="*/ 2018976920 h 323"/>
              <a:gd name="T34" fmla="*/ 2147483647 w 3930"/>
              <a:gd name="T35" fmla="*/ 1888172828 h 323"/>
              <a:gd name="T36" fmla="*/ 2147483647 w 3930"/>
              <a:gd name="T37" fmla="*/ 1794701296 h 323"/>
              <a:gd name="T38" fmla="*/ 2147483647 w 3930"/>
              <a:gd name="T39" fmla="*/ 1775964950 h 323"/>
              <a:gd name="T40" fmla="*/ 2147483647 w 3930"/>
              <a:gd name="T41" fmla="*/ 1794701296 h 323"/>
              <a:gd name="T42" fmla="*/ 2147483647 w 3930"/>
              <a:gd name="T43" fmla="*/ 1962908014 h 323"/>
              <a:gd name="T44" fmla="*/ 2147483647 w 3930"/>
              <a:gd name="T45" fmla="*/ 2147483647 h 323"/>
              <a:gd name="T46" fmla="*/ 2147483647 w 3930"/>
              <a:gd name="T47" fmla="*/ 2147483647 h 323"/>
              <a:gd name="T48" fmla="*/ 2147483647 w 3930"/>
              <a:gd name="T49" fmla="*/ 2147483647 h 323"/>
              <a:gd name="T50" fmla="*/ 2147483647 w 3930"/>
              <a:gd name="T51" fmla="*/ 2147483647 h 323"/>
              <a:gd name="T52" fmla="*/ 2147483647 w 3930"/>
              <a:gd name="T53" fmla="*/ 2147483647 h 323"/>
              <a:gd name="T54" fmla="*/ 2147483647 w 3930"/>
              <a:gd name="T55" fmla="*/ 2147483647 h 323"/>
              <a:gd name="T56" fmla="*/ 2147483647 w 3930"/>
              <a:gd name="T57" fmla="*/ 2147483647 h 323"/>
              <a:gd name="T58" fmla="*/ 2147483647 w 3930"/>
              <a:gd name="T59" fmla="*/ 2147483647 h 323"/>
              <a:gd name="T60" fmla="*/ 2147483647 w 3930"/>
              <a:gd name="T61" fmla="*/ 2147483647 h 323"/>
              <a:gd name="T62" fmla="*/ 2147483647 w 3930"/>
              <a:gd name="T63" fmla="*/ 2147483647 h 323"/>
              <a:gd name="T64" fmla="*/ 2147483647 w 3930"/>
              <a:gd name="T65" fmla="*/ 2147483647 h 323"/>
              <a:gd name="T66" fmla="*/ 2147483647 w 3930"/>
              <a:gd name="T67" fmla="*/ 2147483647 h 323"/>
              <a:gd name="T68" fmla="*/ 2147483647 w 3930"/>
              <a:gd name="T69" fmla="*/ 2147483647 h 323"/>
              <a:gd name="T70" fmla="*/ 2147483647 w 3930"/>
              <a:gd name="T71" fmla="*/ 2147483647 h 323"/>
              <a:gd name="T72" fmla="*/ 2147483647 w 3930"/>
              <a:gd name="T73" fmla="*/ 2147483647 h 323"/>
              <a:gd name="T74" fmla="*/ 2147483647 w 3930"/>
              <a:gd name="T75" fmla="*/ 2147483647 h 323"/>
              <a:gd name="T76" fmla="*/ 2147483647 w 3930"/>
              <a:gd name="T77" fmla="*/ 2147483647 h 323"/>
              <a:gd name="T78" fmla="*/ 92615863 w 3930"/>
              <a:gd name="T79" fmla="*/ 2147483647 h 323"/>
              <a:gd name="T80" fmla="*/ 185231726 w 3930"/>
              <a:gd name="T81" fmla="*/ 2147483647 h 323"/>
              <a:gd name="T82" fmla="*/ 222264141 w 3930"/>
              <a:gd name="T83" fmla="*/ 2147483647 h 323"/>
              <a:gd name="T84" fmla="*/ 222264141 w 3930"/>
              <a:gd name="T85" fmla="*/ 2147483647 h 323"/>
              <a:gd name="T86" fmla="*/ 203712876 w 3930"/>
              <a:gd name="T87" fmla="*/ 2147483647 h 323"/>
              <a:gd name="T88" fmla="*/ 2147483647 w 3930"/>
              <a:gd name="T89" fmla="*/ 2147483647 h 323"/>
              <a:gd name="T90" fmla="*/ 2147483647 w 3930"/>
              <a:gd name="T91" fmla="*/ 2147483647 h 323"/>
              <a:gd name="T92" fmla="*/ 2147483647 w 3930"/>
              <a:gd name="T93" fmla="*/ 2147483647 h 323"/>
              <a:gd name="T94" fmla="*/ 2147483647 w 3930"/>
              <a:gd name="T95" fmla="*/ 2147483647 h 323"/>
              <a:gd name="T96" fmla="*/ 2147483647 w 3930"/>
              <a:gd name="T97" fmla="*/ 2147483647 h 323"/>
              <a:gd name="T98" fmla="*/ 2147483647 w 3930"/>
              <a:gd name="T99" fmla="*/ 1645089730 h 323"/>
              <a:gd name="T100" fmla="*/ 2147483647 w 3930"/>
              <a:gd name="T101" fmla="*/ 990787147 h 323"/>
              <a:gd name="T102" fmla="*/ 2147483647 w 3930"/>
              <a:gd name="T103" fmla="*/ 317818417 h 323"/>
              <a:gd name="T104" fmla="*/ 2147483647 w 3930"/>
              <a:gd name="T105" fmla="*/ 542164904 h 32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3930"/>
              <a:gd name="T160" fmla="*/ 0 h 323"/>
              <a:gd name="T161" fmla="*/ 3930 w 3930"/>
              <a:gd name="T162" fmla="*/ 323 h 32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3930" h="323">
                <a:moveTo>
                  <a:pt x="3899" y="29"/>
                </a:moveTo>
                <a:lnTo>
                  <a:pt x="3906" y="44"/>
                </a:lnTo>
                <a:lnTo>
                  <a:pt x="3912" y="58"/>
                </a:lnTo>
                <a:lnTo>
                  <a:pt x="3915" y="73"/>
                </a:lnTo>
                <a:lnTo>
                  <a:pt x="3918" y="87"/>
                </a:lnTo>
                <a:lnTo>
                  <a:pt x="3920" y="101"/>
                </a:lnTo>
                <a:lnTo>
                  <a:pt x="3921" y="115"/>
                </a:lnTo>
                <a:lnTo>
                  <a:pt x="3921" y="130"/>
                </a:lnTo>
                <a:lnTo>
                  <a:pt x="3921" y="144"/>
                </a:lnTo>
                <a:lnTo>
                  <a:pt x="3921" y="172"/>
                </a:lnTo>
                <a:lnTo>
                  <a:pt x="3921" y="201"/>
                </a:lnTo>
                <a:lnTo>
                  <a:pt x="3921" y="217"/>
                </a:lnTo>
                <a:lnTo>
                  <a:pt x="3923" y="231"/>
                </a:lnTo>
                <a:lnTo>
                  <a:pt x="3925" y="247"/>
                </a:lnTo>
                <a:lnTo>
                  <a:pt x="3930" y="262"/>
                </a:lnTo>
                <a:lnTo>
                  <a:pt x="3816" y="262"/>
                </a:lnTo>
                <a:lnTo>
                  <a:pt x="3821" y="253"/>
                </a:lnTo>
                <a:lnTo>
                  <a:pt x="3825" y="245"/>
                </a:lnTo>
                <a:lnTo>
                  <a:pt x="3827" y="237"/>
                </a:lnTo>
                <a:lnTo>
                  <a:pt x="3827" y="229"/>
                </a:lnTo>
                <a:lnTo>
                  <a:pt x="3825" y="221"/>
                </a:lnTo>
                <a:lnTo>
                  <a:pt x="3822" y="214"/>
                </a:lnTo>
                <a:lnTo>
                  <a:pt x="3819" y="207"/>
                </a:lnTo>
                <a:lnTo>
                  <a:pt x="3816" y="200"/>
                </a:lnTo>
                <a:lnTo>
                  <a:pt x="3808" y="185"/>
                </a:lnTo>
                <a:lnTo>
                  <a:pt x="3801" y="170"/>
                </a:lnTo>
                <a:lnTo>
                  <a:pt x="3798" y="162"/>
                </a:lnTo>
                <a:lnTo>
                  <a:pt x="3797" y="154"/>
                </a:lnTo>
                <a:lnTo>
                  <a:pt x="3797" y="145"/>
                </a:lnTo>
                <a:lnTo>
                  <a:pt x="3798" y="136"/>
                </a:lnTo>
                <a:lnTo>
                  <a:pt x="3769" y="128"/>
                </a:lnTo>
                <a:lnTo>
                  <a:pt x="3741" y="121"/>
                </a:lnTo>
                <a:lnTo>
                  <a:pt x="3712" y="114"/>
                </a:lnTo>
                <a:lnTo>
                  <a:pt x="3684" y="108"/>
                </a:lnTo>
                <a:lnTo>
                  <a:pt x="3655" y="104"/>
                </a:lnTo>
                <a:lnTo>
                  <a:pt x="3626" y="101"/>
                </a:lnTo>
                <a:lnTo>
                  <a:pt x="3598" y="98"/>
                </a:lnTo>
                <a:lnTo>
                  <a:pt x="3569" y="96"/>
                </a:lnTo>
                <a:lnTo>
                  <a:pt x="3540" y="95"/>
                </a:lnTo>
                <a:lnTo>
                  <a:pt x="3511" y="95"/>
                </a:lnTo>
                <a:lnTo>
                  <a:pt x="3483" y="95"/>
                </a:lnTo>
                <a:lnTo>
                  <a:pt x="3454" y="96"/>
                </a:lnTo>
                <a:lnTo>
                  <a:pt x="3396" y="101"/>
                </a:lnTo>
                <a:lnTo>
                  <a:pt x="3339" y="105"/>
                </a:lnTo>
                <a:lnTo>
                  <a:pt x="3281" y="112"/>
                </a:lnTo>
                <a:lnTo>
                  <a:pt x="3224" y="120"/>
                </a:lnTo>
                <a:lnTo>
                  <a:pt x="3166" y="127"/>
                </a:lnTo>
                <a:lnTo>
                  <a:pt x="3109" y="135"/>
                </a:lnTo>
                <a:lnTo>
                  <a:pt x="3051" y="142"/>
                </a:lnTo>
                <a:lnTo>
                  <a:pt x="2994" y="149"/>
                </a:lnTo>
                <a:lnTo>
                  <a:pt x="2936" y="152"/>
                </a:lnTo>
                <a:lnTo>
                  <a:pt x="2879" y="155"/>
                </a:lnTo>
                <a:lnTo>
                  <a:pt x="2797" y="154"/>
                </a:lnTo>
                <a:lnTo>
                  <a:pt x="2715" y="155"/>
                </a:lnTo>
                <a:lnTo>
                  <a:pt x="2634" y="158"/>
                </a:lnTo>
                <a:lnTo>
                  <a:pt x="2552" y="161"/>
                </a:lnTo>
                <a:lnTo>
                  <a:pt x="2472" y="166"/>
                </a:lnTo>
                <a:lnTo>
                  <a:pt x="2392" y="172"/>
                </a:lnTo>
                <a:lnTo>
                  <a:pt x="2312" y="179"/>
                </a:lnTo>
                <a:lnTo>
                  <a:pt x="2232" y="185"/>
                </a:lnTo>
                <a:lnTo>
                  <a:pt x="2074" y="202"/>
                </a:lnTo>
                <a:lnTo>
                  <a:pt x="1916" y="220"/>
                </a:lnTo>
                <a:lnTo>
                  <a:pt x="1760" y="239"/>
                </a:lnTo>
                <a:lnTo>
                  <a:pt x="1604" y="258"/>
                </a:lnTo>
                <a:lnTo>
                  <a:pt x="1448" y="277"/>
                </a:lnTo>
                <a:lnTo>
                  <a:pt x="1292" y="293"/>
                </a:lnTo>
                <a:lnTo>
                  <a:pt x="1214" y="300"/>
                </a:lnTo>
                <a:lnTo>
                  <a:pt x="1136" y="306"/>
                </a:lnTo>
                <a:lnTo>
                  <a:pt x="1058" y="312"/>
                </a:lnTo>
                <a:lnTo>
                  <a:pt x="980" y="317"/>
                </a:lnTo>
                <a:lnTo>
                  <a:pt x="902" y="320"/>
                </a:lnTo>
                <a:lnTo>
                  <a:pt x="823" y="323"/>
                </a:lnTo>
                <a:lnTo>
                  <a:pt x="744" y="323"/>
                </a:lnTo>
                <a:lnTo>
                  <a:pt x="665" y="323"/>
                </a:lnTo>
                <a:lnTo>
                  <a:pt x="586" y="320"/>
                </a:lnTo>
                <a:lnTo>
                  <a:pt x="507" y="317"/>
                </a:lnTo>
                <a:lnTo>
                  <a:pt x="426" y="312"/>
                </a:lnTo>
                <a:lnTo>
                  <a:pt x="346" y="304"/>
                </a:lnTo>
                <a:lnTo>
                  <a:pt x="0" y="286"/>
                </a:lnTo>
                <a:lnTo>
                  <a:pt x="5" y="284"/>
                </a:lnTo>
                <a:lnTo>
                  <a:pt x="7" y="281"/>
                </a:lnTo>
                <a:lnTo>
                  <a:pt x="10" y="279"/>
                </a:lnTo>
                <a:lnTo>
                  <a:pt x="11" y="276"/>
                </a:lnTo>
                <a:lnTo>
                  <a:pt x="12" y="270"/>
                </a:lnTo>
                <a:lnTo>
                  <a:pt x="12" y="265"/>
                </a:lnTo>
                <a:lnTo>
                  <a:pt x="12" y="258"/>
                </a:lnTo>
                <a:lnTo>
                  <a:pt x="11" y="251"/>
                </a:lnTo>
                <a:lnTo>
                  <a:pt x="11" y="245"/>
                </a:lnTo>
                <a:lnTo>
                  <a:pt x="12" y="238"/>
                </a:lnTo>
                <a:lnTo>
                  <a:pt x="228" y="231"/>
                </a:lnTo>
                <a:lnTo>
                  <a:pt x="442" y="223"/>
                </a:lnTo>
                <a:lnTo>
                  <a:pt x="655" y="213"/>
                </a:lnTo>
                <a:lnTo>
                  <a:pt x="868" y="201"/>
                </a:lnTo>
                <a:lnTo>
                  <a:pt x="1080" y="188"/>
                </a:lnTo>
                <a:lnTo>
                  <a:pt x="1292" y="173"/>
                </a:lnTo>
                <a:lnTo>
                  <a:pt x="1504" y="158"/>
                </a:lnTo>
                <a:lnTo>
                  <a:pt x="1715" y="142"/>
                </a:lnTo>
                <a:lnTo>
                  <a:pt x="1927" y="124"/>
                </a:lnTo>
                <a:lnTo>
                  <a:pt x="2139" y="106"/>
                </a:lnTo>
                <a:lnTo>
                  <a:pt x="2353" y="88"/>
                </a:lnTo>
                <a:lnTo>
                  <a:pt x="2566" y="70"/>
                </a:lnTo>
                <a:lnTo>
                  <a:pt x="2780" y="53"/>
                </a:lnTo>
                <a:lnTo>
                  <a:pt x="2995" y="35"/>
                </a:lnTo>
                <a:lnTo>
                  <a:pt x="3211" y="17"/>
                </a:lnTo>
                <a:lnTo>
                  <a:pt x="3428" y="0"/>
                </a:lnTo>
                <a:lnTo>
                  <a:pt x="389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Freeform 14">
            <a:extLst>
              <a:ext uri="{FF2B5EF4-FFF2-40B4-BE49-F238E27FC236}">
                <a16:creationId xmlns:a16="http://schemas.microsoft.com/office/drawing/2014/main" id="{0EA4922B-4706-4B1E-8A42-ABFCA5D60884}"/>
              </a:ext>
            </a:extLst>
          </p:cNvPr>
          <p:cNvSpPr>
            <a:spLocks/>
          </p:cNvSpPr>
          <p:nvPr/>
        </p:nvSpPr>
        <p:spPr bwMode="auto">
          <a:xfrm>
            <a:off x="9288464" y="1377950"/>
            <a:ext cx="174625" cy="76200"/>
          </a:xfrm>
          <a:custGeom>
            <a:avLst/>
            <a:gdLst>
              <a:gd name="T0" fmla="*/ 2147483647 w 662"/>
              <a:gd name="T1" fmla="*/ 2147483647 h 292"/>
              <a:gd name="T2" fmla="*/ 2147483647 w 662"/>
              <a:gd name="T3" fmla="*/ 2147483647 h 292"/>
              <a:gd name="T4" fmla="*/ 0 w 662"/>
              <a:gd name="T5" fmla="*/ 853014541 h 292"/>
              <a:gd name="T6" fmla="*/ 2092398711 w 662"/>
              <a:gd name="T7" fmla="*/ 0 h 292"/>
              <a:gd name="T8" fmla="*/ 2147483647 w 662"/>
              <a:gd name="T9" fmla="*/ 550924987 h 292"/>
              <a:gd name="T10" fmla="*/ 2147483647 w 662"/>
              <a:gd name="T11" fmla="*/ 1101782124 h 292"/>
              <a:gd name="T12" fmla="*/ 2147483647 w 662"/>
              <a:gd name="T13" fmla="*/ 1652706850 h 292"/>
              <a:gd name="T14" fmla="*/ 2147483647 w 662"/>
              <a:gd name="T15" fmla="*/ 2147483647 h 292"/>
              <a:gd name="T16" fmla="*/ 2147483647 w 662"/>
              <a:gd name="T17" fmla="*/ 2147483647 h 292"/>
              <a:gd name="T18" fmla="*/ 2147483647 w 662"/>
              <a:gd name="T19" fmla="*/ 2147483647 h 292"/>
              <a:gd name="T20" fmla="*/ 2147483647 w 662"/>
              <a:gd name="T21" fmla="*/ 2147483647 h 292"/>
              <a:gd name="T22" fmla="*/ 2147483647 w 662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62"/>
              <a:gd name="T37" fmla="*/ 0 h 292"/>
              <a:gd name="T38" fmla="*/ 662 w 662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62" h="292">
                <a:moveTo>
                  <a:pt x="662" y="251"/>
                </a:moveTo>
                <a:lnTo>
                  <a:pt x="524" y="292"/>
                </a:lnTo>
                <a:lnTo>
                  <a:pt x="0" y="48"/>
                </a:lnTo>
                <a:lnTo>
                  <a:pt x="114" y="0"/>
                </a:lnTo>
                <a:lnTo>
                  <a:pt x="183" y="31"/>
                </a:lnTo>
                <a:lnTo>
                  <a:pt x="252" y="62"/>
                </a:lnTo>
                <a:lnTo>
                  <a:pt x="321" y="93"/>
                </a:lnTo>
                <a:lnTo>
                  <a:pt x="389" y="123"/>
                </a:lnTo>
                <a:lnTo>
                  <a:pt x="458" y="154"/>
                </a:lnTo>
                <a:lnTo>
                  <a:pt x="527" y="185"/>
                </a:lnTo>
                <a:lnTo>
                  <a:pt x="595" y="218"/>
                </a:lnTo>
                <a:lnTo>
                  <a:pt x="662" y="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Freeform 15">
            <a:extLst>
              <a:ext uri="{FF2B5EF4-FFF2-40B4-BE49-F238E27FC236}">
                <a16:creationId xmlns:a16="http://schemas.microsoft.com/office/drawing/2014/main" id="{1612FEF3-4BC0-4890-ADCE-3957A5F90CDA}"/>
              </a:ext>
            </a:extLst>
          </p:cNvPr>
          <p:cNvSpPr>
            <a:spLocks/>
          </p:cNvSpPr>
          <p:nvPr/>
        </p:nvSpPr>
        <p:spPr bwMode="auto">
          <a:xfrm>
            <a:off x="7589838" y="1382714"/>
            <a:ext cx="1047750" cy="90487"/>
          </a:xfrm>
          <a:custGeom>
            <a:avLst/>
            <a:gdLst>
              <a:gd name="T0" fmla="*/ 2147483647 w 3959"/>
              <a:gd name="T1" fmla="*/ 572392054 h 346"/>
              <a:gd name="T2" fmla="*/ 2147483647 w 3959"/>
              <a:gd name="T3" fmla="*/ 1001635032 h 346"/>
              <a:gd name="T4" fmla="*/ 2147483647 w 3959"/>
              <a:gd name="T5" fmla="*/ 1341486039 h 346"/>
              <a:gd name="T6" fmla="*/ 2147483647 w 3959"/>
              <a:gd name="T7" fmla="*/ 1591946644 h 346"/>
              <a:gd name="T8" fmla="*/ 2147483647 w 3959"/>
              <a:gd name="T9" fmla="*/ 1913878355 h 346"/>
              <a:gd name="T10" fmla="*/ 2147483647 w 3959"/>
              <a:gd name="T11" fmla="*/ 2147483647 h 346"/>
              <a:gd name="T12" fmla="*/ 2147483647 w 3959"/>
              <a:gd name="T13" fmla="*/ 2147483647 h 346"/>
              <a:gd name="T14" fmla="*/ 2147483647 w 3959"/>
              <a:gd name="T15" fmla="*/ 2147483647 h 346"/>
              <a:gd name="T16" fmla="*/ 2147483647 w 3959"/>
              <a:gd name="T17" fmla="*/ 2147483647 h 346"/>
              <a:gd name="T18" fmla="*/ 2147483647 w 3959"/>
              <a:gd name="T19" fmla="*/ 2147483647 h 346"/>
              <a:gd name="T20" fmla="*/ 2147483647 w 3959"/>
              <a:gd name="T21" fmla="*/ 2147483647 h 346"/>
              <a:gd name="T22" fmla="*/ 2147483647 w 3959"/>
              <a:gd name="T23" fmla="*/ 2147483647 h 346"/>
              <a:gd name="T24" fmla="*/ 2147483647 w 3959"/>
              <a:gd name="T25" fmla="*/ 2147483647 h 346"/>
              <a:gd name="T26" fmla="*/ 2147483647 w 3959"/>
              <a:gd name="T27" fmla="*/ 2147483647 h 346"/>
              <a:gd name="T28" fmla="*/ 2147483647 w 3959"/>
              <a:gd name="T29" fmla="*/ 2147483647 h 346"/>
              <a:gd name="T30" fmla="*/ 2147483647 w 3959"/>
              <a:gd name="T31" fmla="*/ 2147483647 h 346"/>
              <a:gd name="T32" fmla="*/ 2147483647 w 3959"/>
              <a:gd name="T33" fmla="*/ 2147483647 h 346"/>
              <a:gd name="T34" fmla="*/ 1093600107 w 3959"/>
              <a:gd name="T35" fmla="*/ 2147483647 h 346"/>
              <a:gd name="T36" fmla="*/ 963886624 w 3959"/>
              <a:gd name="T37" fmla="*/ 2147483647 h 346"/>
              <a:gd name="T38" fmla="*/ 667268381 w 3959"/>
              <a:gd name="T39" fmla="*/ 2147483647 h 346"/>
              <a:gd name="T40" fmla="*/ 352159698 w 3959"/>
              <a:gd name="T41" fmla="*/ 2147483647 h 346"/>
              <a:gd name="T42" fmla="*/ 166834695 w 3959"/>
              <a:gd name="T43" fmla="*/ 2147483647 h 346"/>
              <a:gd name="T44" fmla="*/ 37051030 w 3959"/>
              <a:gd name="T45" fmla="*/ 2147483647 h 346"/>
              <a:gd name="T46" fmla="*/ 0 w 3959"/>
              <a:gd name="T47" fmla="*/ 2147483647 h 346"/>
              <a:gd name="T48" fmla="*/ 1297555616 w 3959"/>
              <a:gd name="T49" fmla="*/ 2147483647 h 346"/>
              <a:gd name="T50" fmla="*/ 2147483647 w 3959"/>
              <a:gd name="T51" fmla="*/ 2147483647 h 346"/>
              <a:gd name="T52" fmla="*/ 2147483647 w 3959"/>
              <a:gd name="T53" fmla="*/ 2147483647 h 346"/>
              <a:gd name="T54" fmla="*/ 2147483647 w 3959"/>
              <a:gd name="T55" fmla="*/ 2147483647 h 346"/>
              <a:gd name="T56" fmla="*/ 2147483647 w 3959"/>
              <a:gd name="T57" fmla="*/ 2147483647 h 346"/>
              <a:gd name="T58" fmla="*/ 2147483647 w 3959"/>
              <a:gd name="T59" fmla="*/ 2147483647 h 346"/>
              <a:gd name="T60" fmla="*/ 2147483647 w 3959"/>
              <a:gd name="T61" fmla="*/ 2147483647 h 346"/>
              <a:gd name="T62" fmla="*/ 2147483647 w 3959"/>
              <a:gd name="T63" fmla="*/ 2147483647 h 346"/>
              <a:gd name="T64" fmla="*/ 2147483647 w 3959"/>
              <a:gd name="T65" fmla="*/ 2147483647 h 346"/>
              <a:gd name="T66" fmla="*/ 2147483647 w 3959"/>
              <a:gd name="T67" fmla="*/ 2147483647 h 346"/>
              <a:gd name="T68" fmla="*/ 2147483647 w 3959"/>
              <a:gd name="T69" fmla="*/ 2147483647 h 346"/>
              <a:gd name="T70" fmla="*/ 2147483647 w 3959"/>
              <a:gd name="T71" fmla="*/ 2147483647 h 346"/>
              <a:gd name="T72" fmla="*/ 2147483647 w 3959"/>
              <a:gd name="T73" fmla="*/ 2147483647 h 346"/>
              <a:gd name="T74" fmla="*/ 2147483647 w 3959"/>
              <a:gd name="T75" fmla="*/ 2110648282 h 346"/>
              <a:gd name="T76" fmla="*/ 2147483647 w 3959"/>
              <a:gd name="T77" fmla="*/ 1931728871 h 346"/>
              <a:gd name="T78" fmla="*/ 2147483647 w 3959"/>
              <a:gd name="T79" fmla="*/ 1770797013 h 346"/>
              <a:gd name="T80" fmla="*/ 2147483647 w 3959"/>
              <a:gd name="T81" fmla="*/ 1556176570 h 346"/>
              <a:gd name="T82" fmla="*/ 2147483647 w 3959"/>
              <a:gd name="T83" fmla="*/ 1269945892 h 346"/>
              <a:gd name="T84" fmla="*/ 2147483647 w 3959"/>
              <a:gd name="T85" fmla="*/ 876473249 h 346"/>
              <a:gd name="T86" fmla="*/ 2147483647 w 3959"/>
              <a:gd name="T87" fmla="*/ 500851776 h 346"/>
              <a:gd name="T88" fmla="*/ 2147483647 w 3959"/>
              <a:gd name="T89" fmla="*/ 178851219 h 346"/>
              <a:gd name="T90" fmla="*/ 2147483647 w 3959"/>
              <a:gd name="T91" fmla="*/ 35770352 h 346"/>
              <a:gd name="T92" fmla="*/ 2147483647 w 3959"/>
              <a:gd name="T93" fmla="*/ 35770352 h 346"/>
              <a:gd name="T94" fmla="*/ 2147483647 w 3959"/>
              <a:gd name="T95" fmla="*/ 53689648 h 346"/>
              <a:gd name="T96" fmla="*/ 2147483647 w 3959"/>
              <a:gd name="T97" fmla="*/ 143080884 h 346"/>
              <a:gd name="T98" fmla="*/ 2147483647 w 3959"/>
              <a:gd name="T99" fmla="*/ 250391628 h 34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959"/>
              <a:gd name="T151" fmla="*/ 0 h 346"/>
              <a:gd name="T152" fmla="*/ 3959 w 3959"/>
              <a:gd name="T153" fmla="*/ 346 h 34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959" h="346">
                <a:moveTo>
                  <a:pt x="3959" y="18"/>
                </a:moveTo>
                <a:lnTo>
                  <a:pt x="3924" y="32"/>
                </a:lnTo>
                <a:lnTo>
                  <a:pt x="3886" y="44"/>
                </a:lnTo>
                <a:lnTo>
                  <a:pt x="3847" y="56"/>
                </a:lnTo>
                <a:lnTo>
                  <a:pt x="3808" y="66"/>
                </a:lnTo>
                <a:lnTo>
                  <a:pt x="3767" y="75"/>
                </a:lnTo>
                <a:lnTo>
                  <a:pt x="3726" y="82"/>
                </a:lnTo>
                <a:lnTo>
                  <a:pt x="3685" y="89"/>
                </a:lnTo>
                <a:lnTo>
                  <a:pt x="3642" y="96"/>
                </a:lnTo>
                <a:lnTo>
                  <a:pt x="3557" y="107"/>
                </a:lnTo>
                <a:lnTo>
                  <a:pt x="3470" y="117"/>
                </a:lnTo>
                <a:lnTo>
                  <a:pt x="3384" y="127"/>
                </a:lnTo>
                <a:lnTo>
                  <a:pt x="3298" y="137"/>
                </a:lnTo>
                <a:lnTo>
                  <a:pt x="3198" y="155"/>
                </a:lnTo>
                <a:lnTo>
                  <a:pt x="3098" y="172"/>
                </a:lnTo>
                <a:lnTo>
                  <a:pt x="2997" y="186"/>
                </a:lnTo>
                <a:lnTo>
                  <a:pt x="2898" y="200"/>
                </a:lnTo>
                <a:lnTo>
                  <a:pt x="2798" y="213"/>
                </a:lnTo>
                <a:lnTo>
                  <a:pt x="2698" y="224"/>
                </a:lnTo>
                <a:lnTo>
                  <a:pt x="2598" y="234"/>
                </a:lnTo>
                <a:lnTo>
                  <a:pt x="2497" y="243"/>
                </a:lnTo>
                <a:lnTo>
                  <a:pt x="2398" y="252"/>
                </a:lnTo>
                <a:lnTo>
                  <a:pt x="2298" y="260"/>
                </a:lnTo>
                <a:lnTo>
                  <a:pt x="2197" y="267"/>
                </a:lnTo>
                <a:lnTo>
                  <a:pt x="2097" y="272"/>
                </a:lnTo>
                <a:lnTo>
                  <a:pt x="1896" y="282"/>
                </a:lnTo>
                <a:lnTo>
                  <a:pt x="1695" y="291"/>
                </a:lnTo>
                <a:lnTo>
                  <a:pt x="1493" y="298"/>
                </a:lnTo>
                <a:lnTo>
                  <a:pt x="1291" y="303"/>
                </a:lnTo>
                <a:lnTo>
                  <a:pt x="1088" y="308"/>
                </a:lnTo>
                <a:lnTo>
                  <a:pt x="884" y="313"/>
                </a:lnTo>
                <a:lnTo>
                  <a:pt x="679" y="319"/>
                </a:lnTo>
                <a:lnTo>
                  <a:pt x="474" y="326"/>
                </a:lnTo>
                <a:lnTo>
                  <a:pt x="268" y="335"/>
                </a:lnTo>
                <a:lnTo>
                  <a:pt x="60" y="346"/>
                </a:lnTo>
                <a:lnTo>
                  <a:pt x="59" y="335"/>
                </a:lnTo>
                <a:lnTo>
                  <a:pt x="56" y="325"/>
                </a:lnTo>
                <a:lnTo>
                  <a:pt x="52" y="315"/>
                </a:lnTo>
                <a:lnTo>
                  <a:pt x="47" y="305"/>
                </a:lnTo>
                <a:lnTo>
                  <a:pt x="36" y="286"/>
                </a:lnTo>
                <a:lnTo>
                  <a:pt x="24" y="267"/>
                </a:lnTo>
                <a:lnTo>
                  <a:pt x="19" y="258"/>
                </a:lnTo>
                <a:lnTo>
                  <a:pt x="13" y="248"/>
                </a:lnTo>
                <a:lnTo>
                  <a:pt x="9" y="238"/>
                </a:lnTo>
                <a:lnTo>
                  <a:pt x="4" y="226"/>
                </a:lnTo>
                <a:lnTo>
                  <a:pt x="2" y="216"/>
                </a:lnTo>
                <a:lnTo>
                  <a:pt x="0" y="204"/>
                </a:lnTo>
                <a:lnTo>
                  <a:pt x="0" y="192"/>
                </a:lnTo>
                <a:lnTo>
                  <a:pt x="1" y="180"/>
                </a:lnTo>
                <a:lnTo>
                  <a:pt x="70" y="187"/>
                </a:lnTo>
                <a:lnTo>
                  <a:pt x="140" y="194"/>
                </a:lnTo>
                <a:lnTo>
                  <a:pt x="211" y="201"/>
                </a:lnTo>
                <a:lnTo>
                  <a:pt x="281" y="207"/>
                </a:lnTo>
                <a:lnTo>
                  <a:pt x="353" y="212"/>
                </a:lnTo>
                <a:lnTo>
                  <a:pt x="423" y="217"/>
                </a:lnTo>
                <a:lnTo>
                  <a:pt x="494" y="221"/>
                </a:lnTo>
                <a:lnTo>
                  <a:pt x="567" y="224"/>
                </a:lnTo>
                <a:lnTo>
                  <a:pt x="638" y="228"/>
                </a:lnTo>
                <a:lnTo>
                  <a:pt x="710" y="230"/>
                </a:lnTo>
                <a:lnTo>
                  <a:pt x="782" y="231"/>
                </a:lnTo>
                <a:lnTo>
                  <a:pt x="855" y="232"/>
                </a:lnTo>
                <a:lnTo>
                  <a:pt x="926" y="232"/>
                </a:lnTo>
                <a:lnTo>
                  <a:pt x="999" y="232"/>
                </a:lnTo>
                <a:lnTo>
                  <a:pt x="1071" y="231"/>
                </a:lnTo>
                <a:lnTo>
                  <a:pt x="1144" y="230"/>
                </a:lnTo>
                <a:lnTo>
                  <a:pt x="1288" y="225"/>
                </a:lnTo>
                <a:lnTo>
                  <a:pt x="1432" y="219"/>
                </a:lnTo>
                <a:lnTo>
                  <a:pt x="1575" y="210"/>
                </a:lnTo>
                <a:lnTo>
                  <a:pt x="1717" y="200"/>
                </a:lnTo>
                <a:lnTo>
                  <a:pt x="1858" y="186"/>
                </a:lnTo>
                <a:lnTo>
                  <a:pt x="1999" y="172"/>
                </a:lnTo>
                <a:lnTo>
                  <a:pt x="2136" y="155"/>
                </a:lnTo>
                <a:lnTo>
                  <a:pt x="2272" y="137"/>
                </a:lnTo>
                <a:lnTo>
                  <a:pt x="2357" y="130"/>
                </a:lnTo>
                <a:lnTo>
                  <a:pt x="2444" y="124"/>
                </a:lnTo>
                <a:lnTo>
                  <a:pt x="2532" y="118"/>
                </a:lnTo>
                <a:lnTo>
                  <a:pt x="2621" y="114"/>
                </a:lnTo>
                <a:lnTo>
                  <a:pt x="2713" y="108"/>
                </a:lnTo>
                <a:lnTo>
                  <a:pt x="2804" y="104"/>
                </a:lnTo>
                <a:lnTo>
                  <a:pt x="2896" y="99"/>
                </a:lnTo>
                <a:lnTo>
                  <a:pt x="2989" y="94"/>
                </a:lnTo>
                <a:lnTo>
                  <a:pt x="3081" y="87"/>
                </a:lnTo>
                <a:lnTo>
                  <a:pt x="3174" y="80"/>
                </a:lnTo>
                <a:lnTo>
                  <a:pt x="3265" y="71"/>
                </a:lnTo>
                <a:lnTo>
                  <a:pt x="3357" y="61"/>
                </a:lnTo>
                <a:lnTo>
                  <a:pt x="3447" y="49"/>
                </a:lnTo>
                <a:lnTo>
                  <a:pt x="3535" y="36"/>
                </a:lnTo>
                <a:lnTo>
                  <a:pt x="3580" y="28"/>
                </a:lnTo>
                <a:lnTo>
                  <a:pt x="3624" y="19"/>
                </a:lnTo>
                <a:lnTo>
                  <a:pt x="3667" y="10"/>
                </a:lnTo>
                <a:lnTo>
                  <a:pt x="3709" y="0"/>
                </a:lnTo>
                <a:lnTo>
                  <a:pt x="3741" y="2"/>
                </a:lnTo>
                <a:lnTo>
                  <a:pt x="3773" y="2"/>
                </a:lnTo>
                <a:lnTo>
                  <a:pt x="3804" y="2"/>
                </a:lnTo>
                <a:lnTo>
                  <a:pt x="3837" y="2"/>
                </a:lnTo>
                <a:lnTo>
                  <a:pt x="3868" y="3"/>
                </a:lnTo>
                <a:lnTo>
                  <a:pt x="3899" y="7"/>
                </a:lnTo>
                <a:lnTo>
                  <a:pt x="3915" y="8"/>
                </a:lnTo>
                <a:lnTo>
                  <a:pt x="3930" y="11"/>
                </a:lnTo>
                <a:lnTo>
                  <a:pt x="3945" y="14"/>
                </a:lnTo>
                <a:lnTo>
                  <a:pt x="395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Freeform 16">
            <a:extLst>
              <a:ext uri="{FF2B5EF4-FFF2-40B4-BE49-F238E27FC236}">
                <a16:creationId xmlns:a16="http://schemas.microsoft.com/office/drawing/2014/main" id="{F5020FA9-ED6F-4811-A69D-8939D0FCA680}"/>
              </a:ext>
            </a:extLst>
          </p:cNvPr>
          <p:cNvSpPr>
            <a:spLocks/>
          </p:cNvSpPr>
          <p:nvPr/>
        </p:nvSpPr>
        <p:spPr bwMode="auto">
          <a:xfrm>
            <a:off x="7229475" y="1408114"/>
            <a:ext cx="1638300" cy="3849687"/>
          </a:xfrm>
          <a:custGeom>
            <a:avLst/>
            <a:gdLst>
              <a:gd name="T0" fmla="*/ 2147483647 w 6197"/>
              <a:gd name="T1" fmla="*/ 2147483647 h 14552"/>
              <a:gd name="T2" fmla="*/ 2147483647 w 6197"/>
              <a:gd name="T3" fmla="*/ 2147483647 h 14552"/>
              <a:gd name="T4" fmla="*/ 2147483647 w 6197"/>
              <a:gd name="T5" fmla="*/ 2147483647 h 14552"/>
              <a:gd name="T6" fmla="*/ 2147483647 w 6197"/>
              <a:gd name="T7" fmla="*/ 2147483647 h 14552"/>
              <a:gd name="T8" fmla="*/ 2147483647 w 6197"/>
              <a:gd name="T9" fmla="*/ 2147483647 h 14552"/>
              <a:gd name="T10" fmla="*/ 2147483647 w 6197"/>
              <a:gd name="T11" fmla="*/ 2147483647 h 14552"/>
              <a:gd name="T12" fmla="*/ 2147483647 w 6197"/>
              <a:gd name="T13" fmla="*/ 2147483647 h 14552"/>
              <a:gd name="T14" fmla="*/ 2147483647 w 6197"/>
              <a:gd name="T15" fmla="*/ 2147483647 h 14552"/>
              <a:gd name="T16" fmla="*/ 2147483647 w 6197"/>
              <a:gd name="T17" fmla="*/ 2147483647 h 14552"/>
              <a:gd name="T18" fmla="*/ 2147483647 w 6197"/>
              <a:gd name="T19" fmla="*/ 2147483647 h 14552"/>
              <a:gd name="T20" fmla="*/ 2147483647 w 6197"/>
              <a:gd name="T21" fmla="*/ 2147483647 h 14552"/>
              <a:gd name="T22" fmla="*/ 2147483647 w 6197"/>
              <a:gd name="T23" fmla="*/ 2147483647 h 14552"/>
              <a:gd name="T24" fmla="*/ 2147483647 w 6197"/>
              <a:gd name="T25" fmla="*/ 2147483647 h 14552"/>
              <a:gd name="T26" fmla="*/ 2147483647 w 6197"/>
              <a:gd name="T27" fmla="*/ 2147483647 h 14552"/>
              <a:gd name="T28" fmla="*/ 2147483647 w 6197"/>
              <a:gd name="T29" fmla="*/ 2147483647 h 14552"/>
              <a:gd name="T30" fmla="*/ 2147483647 w 6197"/>
              <a:gd name="T31" fmla="*/ 2147483647 h 14552"/>
              <a:gd name="T32" fmla="*/ 2147483647 w 6197"/>
              <a:gd name="T33" fmla="*/ 2147483647 h 14552"/>
              <a:gd name="T34" fmla="*/ 2147483647 w 6197"/>
              <a:gd name="T35" fmla="*/ 2147483647 h 14552"/>
              <a:gd name="T36" fmla="*/ 2147483647 w 6197"/>
              <a:gd name="T37" fmla="*/ 2147483647 h 14552"/>
              <a:gd name="T38" fmla="*/ 2147483647 w 6197"/>
              <a:gd name="T39" fmla="*/ 2147483647 h 14552"/>
              <a:gd name="T40" fmla="*/ 2147483647 w 6197"/>
              <a:gd name="T41" fmla="*/ 2147483647 h 14552"/>
              <a:gd name="T42" fmla="*/ 2147483647 w 6197"/>
              <a:gd name="T43" fmla="*/ 2147483647 h 14552"/>
              <a:gd name="T44" fmla="*/ 2147483647 w 6197"/>
              <a:gd name="T45" fmla="*/ 2147483647 h 14552"/>
              <a:gd name="T46" fmla="*/ 2147483647 w 6197"/>
              <a:gd name="T47" fmla="*/ 2147483647 h 14552"/>
              <a:gd name="T48" fmla="*/ 2147483647 w 6197"/>
              <a:gd name="T49" fmla="*/ 2147483647 h 14552"/>
              <a:gd name="T50" fmla="*/ 2147483647 w 6197"/>
              <a:gd name="T51" fmla="*/ 2147483647 h 14552"/>
              <a:gd name="T52" fmla="*/ 2147483647 w 6197"/>
              <a:gd name="T53" fmla="*/ 2147483647 h 14552"/>
              <a:gd name="T54" fmla="*/ 2147483647 w 6197"/>
              <a:gd name="T55" fmla="*/ 2147483647 h 14552"/>
              <a:gd name="T56" fmla="*/ 2147483647 w 6197"/>
              <a:gd name="T57" fmla="*/ 2147483647 h 14552"/>
              <a:gd name="T58" fmla="*/ 2147483647 w 6197"/>
              <a:gd name="T59" fmla="*/ 2147483647 h 14552"/>
              <a:gd name="T60" fmla="*/ 2147483647 w 6197"/>
              <a:gd name="T61" fmla="*/ 2147483647 h 14552"/>
              <a:gd name="T62" fmla="*/ 2147483647 w 6197"/>
              <a:gd name="T63" fmla="*/ 2147483647 h 14552"/>
              <a:gd name="T64" fmla="*/ 2147483647 w 6197"/>
              <a:gd name="T65" fmla="*/ 2147483647 h 14552"/>
              <a:gd name="T66" fmla="*/ 2147483647 w 6197"/>
              <a:gd name="T67" fmla="*/ 2147483647 h 14552"/>
              <a:gd name="T68" fmla="*/ 2147483647 w 6197"/>
              <a:gd name="T69" fmla="*/ 2147483647 h 14552"/>
              <a:gd name="T70" fmla="*/ 2147483647 w 6197"/>
              <a:gd name="T71" fmla="*/ 2147483647 h 14552"/>
              <a:gd name="T72" fmla="*/ 2147483647 w 6197"/>
              <a:gd name="T73" fmla="*/ 2147483647 h 14552"/>
              <a:gd name="T74" fmla="*/ 2147483647 w 6197"/>
              <a:gd name="T75" fmla="*/ 2147483647 h 14552"/>
              <a:gd name="T76" fmla="*/ 2147483647 w 6197"/>
              <a:gd name="T77" fmla="*/ 2147483647 h 14552"/>
              <a:gd name="T78" fmla="*/ 2147483647 w 6197"/>
              <a:gd name="T79" fmla="*/ 2147483647 h 14552"/>
              <a:gd name="T80" fmla="*/ 2147483647 w 6197"/>
              <a:gd name="T81" fmla="*/ 2147483647 h 14552"/>
              <a:gd name="T82" fmla="*/ 2147483647 w 6197"/>
              <a:gd name="T83" fmla="*/ 2147483647 h 14552"/>
              <a:gd name="T84" fmla="*/ 2147483647 w 6197"/>
              <a:gd name="T85" fmla="*/ 2147483647 h 14552"/>
              <a:gd name="T86" fmla="*/ 2147483647 w 6197"/>
              <a:gd name="T87" fmla="*/ 2147483647 h 14552"/>
              <a:gd name="T88" fmla="*/ 2147483647 w 6197"/>
              <a:gd name="T89" fmla="*/ 2147483647 h 14552"/>
              <a:gd name="T90" fmla="*/ 2147483647 w 6197"/>
              <a:gd name="T91" fmla="*/ 2147483647 h 14552"/>
              <a:gd name="T92" fmla="*/ 2147483647 w 6197"/>
              <a:gd name="T93" fmla="*/ 2147483647 h 14552"/>
              <a:gd name="T94" fmla="*/ 2147483647 w 6197"/>
              <a:gd name="T95" fmla="*/ 2147483647 h 14552"/>
              <a:gd name="T96" fmla="*/ 2147483647 w 6197"/>
              <a:gd name="T97" fmla="*/ 2147483647 h 14552"/>
              <a:gd name="T98" fmla="*/ 2147483647 w 6197"/>
              <a:gd name="T99" fmla="*/ 2147483647 h 14552"/>
              <a:gd name="T100" fmla="*/ 2147483647 w 6197"/>
              <a:gd name="T101" fmla="*/ 2147483647 h 14552"/>
              <a:gd name="T102" fmla="*/ 2147483647 w 6197"/>
              <a:gd name="T103" fmla="*/ 2147483647 h 14552"/>
              <a:gd name="T104" fmla="*/ 2147483647 w 6197"/>
              <a:gd name="T105" fmla="*/ 2147483647 h 14552"/>
              <a:gd name="T106" fmla="*/ 2147483647 w 6197"/>
              <a:gd name="T107" fmla="*/ 2147483647 h 14552"/>
              <a:gd name="T108" fmla="*/ 73875258 w 6197"/>
              <a:gd name="T109" fmla="*/ 2147483647 h 14552"/>
              <a:gd name="T110" fmla="*/ 2147483647 w 6197"/>
              <a:gd name="T111" fmla="*/ 2147483647 h 14552"/>
              <a:gd name="T112" fmla="*/ 2147483647 w 6197"/>
              <a:gd name="T113" fmla="*/ 2147483647 h 14552"/>
              <a:gd name="T114" fmla="*/ 2147483647 w 6197"/>
              <a:gd name="T115" fmla="*/ 2147483647 h 14552"/>
              <a:gd name="T116" fmla="*/ 2147483647 w 6197"/>
              <a:gd name="T117" fmla="*/ 2147483647 h 14552"/>
              <a:gd name="T118" fmla="*/ 2147483647 w 6197"/>
              <a:gd name="T119" fmla="*/ 2147483647 h 14552"/>
              <a:gd name="T120" fmla="*/ 2147483647 w 6197"/>
              <a:gd name="T121" fmla="*/ 2147483647 h 14552"/>
              <a:gd name="T122" fmla="*/ 2147483647 w 6197"/>
              <a:gd name="T123" fmla="*/ 666537729 h 14552"/>
              <a:gd name="T124" fmla="*/ 2147483647 w 6197"/>
              <a:gd name="T125" fmla="*/ 0 h 14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6197"/>
              <a:gd name="T190" fmla="*/ 0 h 14552"/>
              <a:gd name="T191" fmla="*/ 6197 w 6197"/>
              <a:gd name="T192" fmla="*/ 14552 h 145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6197" h="14552">
                <a:moveTo>
                  <a:pt x="6197" y="0"/>
                </a:moveTo>
                <a:lnTo>
                  <a:pt x="6184" y="63"/>
                </a:lnTo>
                <a:lnTo>
                  <a:pt x="6170" y="128"/>
                </a:lnTo>
                <a:lnTo>
                  <a:pt x="6159" y="193"/>
                </a:lnTo>
                <a:lnTo>
                  <a:pt x="6149" y="259"/>
                </a:lnTo>
                <a:lnTo>
                  <a:pt x="6140" y="325"/>
                </a:lnTo>
                <a:lnTo>
                  <a:pt x="6131" y="392"/>
                </a:lnTo>
                <a:lnTo>
                  <a:pt x="6124" y="459"/>
                </a:lnTo>
                <a:lnTo>
                  <a:pt x="6118" y="525"/>
                </a:lnTo>
                <a:lnTo>
                  <a:pt x="6112" y="594"/>
                </a:lnTo>
                <a:lnTo>
                  <a:pt x="6108" y="662"/>
                </a:lnTo>
                <a:lnTo>
                  <a:pt x="6103" y="730"/>
                </a:lnTo>
                <a:lnTo>
                  <a:pt x="6100" y="798"/>
                </a:lnTo>
                <a:lnTo>
                  <a:pt x="6094" y="936"/>
                </a:lnTo>
                <a:lnTo>
                  <a:pt x="6091" y="1075"/>
                </a:lnTo>
                <a:lnTo>
                  <a:pt x="6088" y="1213"/>
                </a:lnTo>
                <a:lnTo>
                  <a:pt x="6086" y="1352"/>
                </a:lnTo>
                <a:lnTo>
                  <a:pt x="6084" y="1491"/>
                </a:lnTo>
                <a:lnTo>
                  <a:pt x="6082" y="1629"/>
                </a:lnTo>
                <a:lnTo>
                  <a:pt x="6080" y="1768"/>
                </a:lnTo>
                <a:lnTo>
                  <a:pt x="6075" y="1905"/>
                </a:lnTo>
                <a:lnTo>
                  <a:pt x="6072" y="1973"/>
                </a:lnTo>
                <a:lnTo>
                  <a:pt x="6069" y="2041"/>
                </a:lnTo>
                <a:lnTo>
                  <a:pt x="6064" y="2108"/>
                </a:lnTo>
                <a:lnTo>
                  <a:pt x="6060" y="2176"/>
                </a:lnTo>
                <a:lnTo>
                  <a:pt x="6090" y="3976"/>
                </a:lnTo>
                <a:lnTo>
                  <a:pt x="6054" y="6456"/>
                </a:lnTo>
                <a:lnTo>
                  <a:pt x="6055" y="6698"/>
                </a:lnTo>
                <a:lnTo>
                  <a:pt x="6055" y="6937"/>
                </a:lnTo>
                <a:lnTo>
                  <a:pt x="6054" y="7172"/>
                </a:lnTo>
                <a:lnTo>
                  <a:pt x="6053" y="7404"/>
                </a:lnTo>
                <a:lnTo>
                  <a:pt x="6052" y="7636"/>
                </a:lnTo>
                <a:lnTo>
                  <a:pt x="6050" y="7864"/>
                </a:lnTo>
                <a:lnTo>
                  <a:pt x="6047" y="8092"/>
                </a:lnTo>
                <a:lnTo>
                  <a:pt x="6046" y="8320"/>
                </a:lnTo>
                <a:lnTo>
                  <a:pt x="6044" y="8545"/>
                </a:lnTo>
                <a:lnTo>
                  <a:pt x="6042" y="8772"/>
                </a:lnTo>
                <a:lnTo>
                  <a:pt x="6041" y="8997"/>
                </a:lnTo>
                <a:lnTo>
                  <a:pt x="6040" y="9225"/>
                </a:lnTo>
                <a:lnTo>
                  <a:pt x="6040" y="9452"/>
                </a:lnTo>
                <a:lnTo>
                  <a:pt x="6040" y="9681"/>
                </a:lnTo>
                <a:lnTo>
                  <a:pt x="6041" y="9913"/>
                </a:lnTo>
                <a:lnTo>
                  <a:pt x="6042" y="10147"/>
                </a:lnTo>
                <a:lnTo>
                  <a:pt x="6018" y="13801"/>
                </a:lnTo>
                <a:lnTo>
                  <a:pt x="6054" y="14540"/>
                </a:lnTo>
                <a:lnTo>
                  <a:pt x="5880" y="14542"/>
                </a:lnTo>
                <a:lnTo>
                  <a:pt x="5706" y="14545"/>
                </a:lnTo>
                <a:lnTo>
                  <a:pt x="5532" y="14545"/>
                </a:lnTo>
                <a:lnTo>
                  <a:pt x="5357" y="14544"/>
                </a:lnTo>
                <a:lnTo>
                  <a:pt x="5180" y="14542"/>
                </a:lnTo>
                <a:lnTo>
                  <a:pt x="5005" y="14539"/>
                </a:lnTo>
                <a:lnTo>
                  <a:pt x="4829" y="14537"/>
                </a:lnTo>
                <a:lnTo>
                  <a:pt x="4652" y="14532"/>
                </a:lnTo>
                <a:lnTo>
                  <a:pt x="4476" y="14529"/>
                </a:lnTo>
                <a:lnTo>
                  <a:pt x="4300" y="14525"/>
                </a:lnTo>
                <a:lnTo>
                  <a:pt x="4123" y="14520"/>
                </a:lnTo>
                <a:lnTo>
                  <a:pt x="3947" y="14515"/>
                </a:lnTo>
                <a:lnTo>
                  <a:pt x="3771" y="14510"/>
                </a:lnTo>
                <a:lnTo>
                  <a:pt x="3596" y="14506"/>
                </a:lnTo>
                <a:lnTo>
                  <a:pt x="3420" y="14502"/>
                </a:lnTo>
                <a:lnTo>
                  <a:pt x="3246" y="14499"/>
                </a:lnTo>
                <a:lnTo>
                  <a:pt x="3067" y="14497"/>
                </a:lnTo>
                <a:lnTo>
                  <a:pt x="2887" y="14494"/>
                </a:lnTo>
                <a:lnTo>
                  <a:pt x="2707" y="14492"/>
                </a:lnTo>
                <a:lnTo>
                  <a:pt x="2527" y="14491"/>
                </a:lnTo>
                <a:lnTo>
                  <a:pt x="2349" y="14490"/>
                </a:lnTo>
                <a:lnTo>
                  <a:pt x="2170" y="14490"/>
                </a:lnTo>
                <a:lnTo>
                  <a:pt x="1993" y="14490"/>
                </a:lnTo>
                <a:lnTo>
                  <a:pt x="1815" y="14492"/>
                </a:lnTo>
                <a:lnTo>
                  <a:pt x="1638" y="14494"/>
                </a:lnTo>
                <a:lnTo>
                  <a:pt x="1462" y="14498"/>
                </a:lnTo>
                <a:lnTo>
                  <a:pt x="1286" y="14503"/>
                </a:lnTo>
                <a:lnTo>
                  <a:pt x="1111" y="14509"/>
                </a:lnTo>
                <a:lnTo>
                  <a:pt x="937" y="14517"/>
                </a:lnTo>
                <a:lnTo>
                  <a:pt x="764" y="14527"/>
                </a:lnTo>
                <a:lnTo>
                  <a:pt x="591" y="14539"/>
                </a:lnTo>
                <a:lnTo>
                  <a:pt x="420" y="14552"/>
                </a:lnTo>
                <a:lnTo>
                  <a:pt x="426" y="14397"/>
                </a:lnTo>
                <a:lnTo>
                  <a:pt x="432" y="14242"/>
                </a:lnTo>
                <a:lnTo>
                  <a:pt x="435" y="14087"/>
                </a:lnTo>
                <a:lnTo>
                  <a:pt x="438" y="13931"/>
                </a:lnTo>
                <a:lnTo>
                  <a:pt x="441" y="13775"/>
                </a:lnTo>
                <a:lnTo>
                  <a:pt x="443" y="13618"/>
                </a:lnTo>
                <a:lnTo>
                  <a:pt x="444" y="13462"/>
                </a:lnTo>
                <a:lnTo>
                  <a:pt x="444" y="13305"/>
                </a:lnTo>
                <a:lnTo>
                  <a:pt x="444" y="13149"/>
                </a:lnTo>
                <a:lnTo>
                  <a:pt x="443" y="12991"/>
                </a:lnTo>
                <a:lnTo>
                  <a:pt x="442" y="12835"/>
                </a:lnTo>
                <a:lnTo>
                  <a:pt x="441" y="12679"/>
                </a:lnTo>
                <a:lnTo>
                  <a:pt x="438" y="12521"/>
                </a:lnTo>
                <a:lnTo>
                  <a:pt x="436" y="12365"/>
                </a:lnTo>
                <a:lnTo>
                  <a:pt x="434" y="12210"/>
                </a:lnTo>
                <a:lnTo>
                  <a:pt x="432" y="12054"/>
                </a:lnTo>
                <a:lnTo>
                  <a:pt x="414" y="10236"/>
                </a:lnTo>
                <a:lnTo>
                  <a:pt x="360" y="7899"/>
                </a:lnTo>
                <a:lnTo>
                  <a:pt x="351" y="7718"/>
                </a:lnTo>
                <a:lnTo>
                  <a:pt x="343" y="7537"/>
                </a:lnTo>
                <a:lnTo>
                  <a:pt x="335" y="7357"/>
                </a:lnTo>
                <a:lnTo>
                  <a:pt x="326" y="7176"/>
                </a:lnTo>
                <a:lnTo>
                  <a:pt x="317" y="6995"/>
                </a:lnTo>
                <a:lnTo>
                  <a:pt x="309" y="6814"/>
                </a:lnTo>
                <a:lnTo>
                  <a:pt x="299" y="6633"/>
                </a:lnTo>
                <a:lnTo>
                  <a:pt x="290" y="6454"/>
                </a:lnTo>
                <a:lnTo>
                  <a:pt x="280" y="6273"/>
                </a:lnTo>
                <a:lnTo>
                  <a:pt x="269" y="6092"/>
                </a:lnTo>
                <a:lnTo>
                  <a:pt x="258" y="5911"/>
                </a:lnTo>
                <a:lnTo>
                  <a:pt x="245" y="5730"/>
                </a:lnTo>
                <a:lnTo>
                  <a:pt x="233" y="5550"/>
                </a:lnTo>
                <a:lnTo>
                  <a:pt x="218" y="5369"/>
                </a:lnTo>
                <a:lnTo>
                  <a:pt x="204" y="5188"/>
                </a:lnTo>
                <a:lnTo>
                  <a:pt x="187" y="5007"/>
                </a:lnTo>
                <a:lnTo>
                  <a:pt x="187" y="4674"/>
                </a:lnTo>
                <a:lnTo>
                  <a:pt x="1774" y="5416"/>
                </a:lnTo>
                <a:lnTo>
                  <a:pt x="1767" y="5508"/>
                </a:lnTo>
                <a:lnTo>
                  <a:pt x="1757" y="5598"/>
                </a:lnTo>
                <a:lnTo>
                  <a:pt x="1743" y="5684"/>
                </a:lnTo>
                <a:lnTo>
                  <a:pt x="1725" y="5766"/>
                </a:lnTo>
                <a:lnTo>
                  <a:pt x="1704" y="5845"/>
                </a:lnTo>
                <a:lnTo>
                  <a:pt x="1680" y="5920"/>
                </a:lnTo>
                <a:lnTo>
                  <a:pt x="1655" y="5992"/>
                </a:lnTo>
                <a:lnTo>
                  <a:pt x="1627" y="6060"/>
                </a:lnTo>
                <a:lnTo>
                  <a:pt x="1598" y="6123"/>
                </a:lnTo>
                <a:lnTo>
                  <a:pt x="1568" y="6182"/>
                </a:lnTo>
                <a:lnTo>
                  <a:pt x="1536" y="6237"/>
                </a:lnTo>
                <a:lnTo>
                  <a:pt x="1506" y="6288"/>
                </a:lnTo>
                <a:lnTo>
                  <a:pt x="1476" y="6334"/>
                </a:lnTo>
                <a:lnTo>
                  <a:pt x="1446" y="6377"/>
                </a:lnTo>
                <a:lnTo>
                  <a:pt x="1418" y="6413"/>
                </a:lnTo>
                <a:lnTo>
                  <a:pt x="1390" y="6446"/>
                </a:lnTo>
                <a:lnTo>
                  <a:pt x="1366" y="6474"/>
                </a:lnTo>
                <a:lnTo>
                  <a:pt x="1343" y="6497"/>
                </a:lnTo>
                <a:lnTo>
                  <a:pt x="1324" y="6515"/>
                </a:lnTo>
                <a:lnTo>
                  <a:pt x="1308" y="6527"/>
                </a:lnTo>
                <a:lnTo>
                  <a:pt x="1295" y="6535"/>
                </a:lnTo>
                <a:lnTo>
                  <a:pt x="1288" y="6537"/>
                </a:lnTo>
                <a:lnTo>
                  <a:pt x="1284" y="6534"/>
                </a:lnTo>
                <a:lnTo>
                  <a:pt x="1285" y="6525"/>
                </a:lnTo>
                <a:lnTo>
                  <a:pt x="1293" y="6512"/>
                </a:lnTo>
                <a:lnTo>
                  <a:pt x="1305" y="6492"/>
                </a:lnTo>
                <a:lnTo>
                  <a:pt x="1324" y="6465"/>
                </a:lnTo>
                <a:lnTo>
                  <a:pt x="1351" y="6434"/>
                </a:lnTo>
                <a:lnTo>
                  <a:pt x="1385" y="6396"/>
                </a:lnTo>
                <a:lnTo>
                  <a:pt x="1425" y="6352"/>
                </a:lnTo>
                <a:lnTo>
                  <a:pt x="1474" y="6302"/>
                </a:lnTo>
                <a:lnTo>
                  <a:pt x="1532" y="6246"/>
                </a:lnTo>
                <a:lnTo>
                  <a:pt x="1553" y="6224"/>
                </a:lnTo>
                <a:lnTo>
                  <a:pt x="1573" y="6198"/>
                </a:lnTo>
                <a:lnTo>
                  <a:pt x="1595" y="6170"/>
                </a:lnTo>
                <a:lnTo>
                  <a:pt x="1615" y="6140"/>
                </a:lnTo>
                <a:lnTo>
                  <a:pt x="1635" y="6108"/>
                </a:lnTo>
                <a:lnTo>
                  <a:pt x="1654" y="6074"/>
                </a:lnTo>
                <a:lnTo>
                  <a:pt x="1673" y="6039"/>
                </a:lnTo>
                <a:lnTo>
                  <a:pt x="1692" y="6002"/>
                </a:lnTo>
                <a:lnTo>
                  <a:pt x="1727" y="5927"/>
                </a:lnTo>
                <a:lnTo>
                  <a:pt x="1762" y="5850"/>
                </a:lnTo>
                <a:lnTo>
                  <a:pt x="1794" y="5775"/>
                </a:lnTo>
                <a:lnTo>
                  <a:pt x="1826" y="5705"/>
                </a:lnTo>
                <a:lnTo>
                  <a:pt x="1855" y="5640"/>
                </a:lnTo>
                <a:lnTo>
                  <a:pt x="1881" y="5585"/>
                </a:lnTo>
                <a:lnTo>
                  <a:pt x="1894" y="5562"/>
                </a:lnTo>
                <a:lnTo>
                  <a:pt x="1906" y="5542"/>
                </a:lnTo>
                <a:lnTo>
                  <a:pt x="1917" y="5525"/>
                </a:lnTo>
                <a:lnTo>
                  <a:pt x="1928" y="5512"/>
                </a:lnTo>
                <a:lnTo>
                  <a:pt x="1938" y="5504"/>
                </a:lnTo>
                <a:lnTo>
                  <a:pt x="1948" y="5499"/>
                </a:lnTo>
                <a:lnTo>
                  <a:pt x="1957" y="5499"/>
                </a:lnTo>
                <a:lnTo>
                  <a:pt x="1966" y="5505"/>
                </a:lnTo>
                <a:lnTo>
                  <a:pt x="1974" y="5515"/>
                </a:lnTo>
                <a:lnTo>
                  <a:pt x="1981" y="5532"/>
                </a:lnTo>
                <a:lnTo>
                  <a:pt x="1987" y="5554"/>
                </a:lnTo>
                <a:lnTo>
                  <a:pt x="1993" y="5583"/>
                </a:lnTo>
                <a:lnTo>
                  <a:pt x="2005" y="5591"/>
                </a:lnTo>
                <a:lnTo>
                  <a:pt x="2017" y="5600"/>
                </a:lnTo>
                <a:lnTo>
                  <a:pt x="2033" y="5607"/>
                </a:lnTo>
                <a:lnTo>
                  <a:pt x="2049" y="5613"/>
                </a:lnTo>
                <a:lnTo>
                  <a:pt x="2068" y="5620"/>
                </a:lnTo>
                <a:lnTo>
                  <a:pt x="2087" y="5626"/>
                </a:lnTo>
                <a:lnTo>
                  <a:pt x="2108" y="5631"/>
                </a:lnTo>
                <a:lnTo>
                  <a:pt x="2131" y="5636"/>
                </a:lnTo>
                <a:lnTo>
                  <a:pt x="2156" y="5640"/>
                </a:lnTo>
                <a:lnTo>
                  <a:pt x="2182" y="5645"/>
                </a:lnTo>
                <a:lnTo>
                  <a:pt x="2209" y="5648"/>
                </a:lnTo>
                <a:lnTo>
                  <a:pt x="2238" y="5651"/>
                </a:lnTo>
                <a:lnTo>
                  <a:pt x="2300" y="5657"/>
                </a:lnTo>
                <a:lnTo>
                  <a:pt x="2368" y="5661"/>
                </a:lnTo>
                <a:lnTo>
                  <a:pt x="2442" y="5666"/>
                </a:lnTo>
                <a:lnTo>
                  <a:pt x="2521" y="5669"/>
                </a:lnTo>
                <a:lnTo>
                  <a:pt x="2604" y="5672"/>
                </a:lnTo>
                <a:lnTo>
                  <a:pt x="2694" y="5676"/>
                </a:lnTo>
                <a:lnTo>
                  <a:pt x="2788" y="5679"/>
                </a:lnTo>
                <a:lnTo>
                  <a:pt x="2886" y="5683"/>
                </a:lnTo>
                <a:lnTo>
                  <a:pt x="2990" y="5687"/>
                </a:lnTo>
                <a:lnTo>
                  <a:pt x="3097" y="5693"/>
                </a:lnTo>
                <a:lnTo>
                  <a:pt x="3116" y="5693"/>
                </a:lnTo>
                <a:lnTo>
                  <a:pt x="3136" y="5691"/>
                </a:lnTo>
                <a:lnTo>
                  <a:pt x="3158" y="5690"/>
                </a:lnTo>
                <a:lnTo>
                  <a:pt x="3184" y="5687"/>
                </a:lnTo>
                <a:lnTo>
                  <a:pt x="3243" y="5680"/>
                </a:lnTo>
                <a:lnTo>
                  <a:pt x="3320" y="5675"/>
                </a:lnTo>
                <a:lnTo>
                  <a:pt x="3364" y="5671"/>
                </a:lnTo>
                <a:lnTo>
                  <a:pt x="3416" y="5670"/>
                </a:lnTo>
                <a:lnTo>
                  <a:pt x="3473" y="5669"/>
                </a:lnTo>
                <a:lnTo>
                  <a:pt x="3536" y="5670"/>
                </a:lnTo>
                <a:lnTo>
                  <a:pt x="3608" y="5672"/>
                </a:lnTo>
                <a:lnTo>
                  <a:pt x="3686" y="5676"/>
                </a:lnTo>
                <a:lnTo>
                  <a:pt x="3772" y="5683"/>
                </a:lnTo>
                <a:lnTo>
                  <a:pt x="3867" y="5690"/>
                </a:lnTo>
                <a:lnTo>
                  <a:pt x="3871" y="5576"/>
                </a:lnTo>
                <a:lnTo>
                  <a:pt x="3869" y="5479"/>
                </a:lnTo>
                <a:lnTo>
                  <a:pt x="3860" y="5398"/>
                </a:lnTo>
                <a:lnTo>
                  <a:pt x="3844" y="5332"/>
                </a:lnTo>
                <a:lnTo>
                  <a:pt x="3824" y="5279"/>
                </a:lnTo>
                <a:lnTo>
                  <a:pt x="3798" y="5238"/>
                </a:lnTo>
                <a:lnTo>
                  <a:pt x="3767" y="5208"/>
                </a:lnTo>
                <a:lnTo>
                  <a:pt x="3733" y="5189"/>
                </a:lnTo>
                <a:lnTo>
                  <a:pt x="3695" y="5179"/>
                </a:lnTo>
                <a:lnTo>
                  <a:pt x="3652" y="5178"/>
                </a:lnTo>
                <a:lnTo>
                  <a:pt x="3608" y="5183"/>
                </a:lnTo>
                <a:lnTo>
                  <a:pt x="3561" y="5193"/>
                </a:lnTo>
                <a:lnTo>
                  <a:pt x="3512" y="5208"/>
                </a:lnTo>
                <a:lnTo>
                  <a:pt x="3462" y="5227"/>
                </a:lnTo>
                <a:lnTo>
                  <a:pt x="3410" y="5247"/>
                </a:lnTo>
                <a:lnTo>
                  <a:pt x="3358" y="5270"/>
                </a:lnTo>
                <a:lnTo>
                  <a:pt x="3305" y="5292"/>
                </a:lnTo>
                <a:lnTo>
                  <a:pt x="3254" y="5313"/>
                </a:lnTo>
                <a:lnTo>
                  <a:pt x="3203" y="5332"/>
                </a:lnTo>
                <a:lnTo>
                  <a:pt x="3152" y="5348"/>
                </a:lnTo>
                <a:lnTo>
                  <a:pt x="3103" y="5360"/>
                </a:lnTo>
                <a:lnTo>
                  <a:pt x="3056" y="5366"/>
                </a:lnTo>
                <a:lnTo>
                  <a:pt x="3013" y="5364"/>
                </a:lnTo>
                <a:lnTo>
                  <a:pt x="2972" y="5356"/>
                </a:lnTo>
                <a:lnTo>
                  <a:pt x="2934" y="5338"/>
                </a:lnTo>
                <a:lnTo>
                  <a:pt x="2900" y="5311"/>
                </a:lnTo>
                <a:lnTo>
                  <a:pt x="2871" y="5272"/>
                </a:lnTo>
                <a:lnTo>
                  <a:pt x="2847" y="5220"/>
                </a:lnTo>
                <a:lnTo>
                  <a:pt x="2827" y="5157"/>
                </a:lnTo>
                <a:lnTo>
                  <a:pt x="2813" y="5078"/>
                </a:lnTo>
                <a:lnTo>
                  <a:pt x="2805" y="4983"/>
                </a:lnTo>
                <a:lnTo>
                  <a:pt x="2804" y="4871"/>
                </a:lnTo>
                <a:lnTo>
                  <a:pt x="2801" y="4851"/>
                </a:lnTo>
                <a:lnTo>
                  <a:pt x="2800" y="4832"/>
                </a:lnTo>
                <a:lnTo>
                  <a:pt x="2801" y="4815"/>
                </a:lnTo>
                <a:lnTo>
                  <a:pt x="2803" y="4801"/>
                </a:lnTo>
                <a:lnTo>
                  <a:pt x="2808" y="4787"/>
                </a:lnTo>
                <a:lnTo>
                  <a:pt x="2814" y="4776"/>
                </a:lnTo>
                <a:lnTo>
                  <a:pt x="2825" y="4766"/>
                </a:lnTo>
                <a:lnTo>
                  <a:pt x="2839" y="4757"/>
                </a:lnTo>
                <a:lnTo>
                  <a:pt x="2856" y="4750"/>
                </a:lnTo>
                <a:lnTo>
                  <a:pt x="2877" y="4744"/>
                </a:lnTo>
                <a:lnTo>
                  <a:pt x="2901" y="4738"/>
                </a:lnTo>
                <a:lnTo>
                  <a:pt x="2931" y="4734"/>
                </a:lnTo>
                <a:lnTo>
                  <a:pt x="2966" y="4729"/>
                </a:lnTo>
                <a:lnTo>
                  <a:pt x="3005" y="4726"/>
                </a:lnTo>
                <a:lnTo>
                  <a:pt x="3050" y="4724"/>
                </a:lnTo>
                <a:lnTo>
                  <a:pt x="3100" y="4722"/>
                </a:lnTo>
                <a:lnTo>
                  <a:pt x="3219" y="4716"/>
                </a:lnTo>
                <a:lnTo>
                  <a:pt x="3366" y="4712"/>
                </a:lnTo>
                <a:lnTo>
                  <a:pt x="3540" y="4705"/>
                </a:lnTo>
                <a:lnTo>
                  <a:pt x="3746" y="4697"/>
                </a:lnTo>
                <a:lnTo>
                  <a:pt x="3862" y="4691"/>
                </a:lnTo>
                <a:lnTo>
                  <a:pt x="3986" y="4685"/>
                </a:lnTo>
                <a:lnTo>
                  <a:pt x="4120" y="4678"/>
                </a:lnTo>
                <a:lnTo>
                  <a:pt x="4262" y="4669"/>
                </a:lnTo>
                <a:lnTo>
                  <a:pt x="4415" y="4659"/>
                </a:lnTo>
                <a:lnTo>
                  <a:pt x="4578" y="4648"/>
                </a:lnTo>
                <a:lnTo>
                  <a:pt x="4749" y="4635"/>
                </a:lnTo>
                <a:lnTo>
                  <a:pt x="4934" y="4620"/>
                </a:lnTo>
                <a:lnTo>
                  <a:pt x="4994" y="4614"/>
                </a:lnTo>
                <a:lnTo>
                  <a:pt x="5039" y="4609"/>
                </a:lnTo>
                <a:lnTo>
                  <a:pt x="5069" y="4604"/>
                </a:lnTo>
                <a:lnTo>
                  <a:pt x="5085" y="4601"/>
                </a:lnTo>
                <a:lnTo>
                  <a:pt x="5088" y="4597"/>
                </a:lnTo>
                <a:lnTo>
                  <a:pt x="5079" y="4593"/>
                </a:lnTo>
                <a:lnTo>
                  <a:pt x="5057" y="4590"/>
                </a:lnTo>
                <a:lnTo>
                  <a:pt x="5024" y="4588"/>
                </a:lnTo>
                <a:lnTo>
                  <a:pt x="4982" y="4585"/>
                </a:lnTo>
                <a:lnTo>
                  <a:pt x="4929" y="4583"/>
                </a:lnTo>
                <a:lnTo>
                  <a:pt x="4869" y="4581"/>
                </a:lnTo>
                <a:lnTo>
                  <a:pt x="4800" y="4580"/>
                </a:lnTo>
                <a:lnTo>
                  <a:pt x="4641" y="4578"/>
                </a:lnTo>
                <a:lnTo>
                  <a:pt x="4459" y="4577"/>
                </a:lnTo>
                <a:lnTo>
                  <a:pt x="4262" y="4575"/>
                </a:lnTo>
                <a:lnTo>
                  <a:pt x="4053" y="4575"/>
                </a:lnTo>
                <a:lnTo>
                  <a:pt x="3840" y="4575"/>
                </a:lnTo>
                <a:lnTo>
                  <a:pt x="3628" y="4577"/>
                </a:lnTo>
                <a:lnTo>
                  <a:pt x="3424" y="4577"/>
                </a:lnTo>
                <a:lnTo>
                  <a:pt x="3233" y="4578"/>
                </a:lnTo>
                <a:lnTo>
                  <a:pt x="3063" y="4578"/>
                </a:lnTo>
                <a:lnTo>
                  <a:pt x="2918" y="4578"/>
                </a:lnTo>
                <a:lnTo>
                  <a:pt x="3050" y="4560"/>
                </a:lnTo>
                <a:lnTo>
                  <a:pt x="3181" y="4540"/>
                </a:lnTo>
                <a:lnTo>
                  <a:pt x="3315" y="4520"/>
                </a:lnTo>
                <a:lnTo>
                  <a:pt x="3450" y="4500"/>
                </a:lnTo>
                <a:lnTo>
                  <a:pt x="3585" y="4478"/>
                </a:lnTo>
                <a:lnTo>
                  <a:pt x="3721" y="4457"/>
                </a:lnTo>
                <a:lnTo>
                  <a:pt x="3858" y="4437"/>
                </a:lnTo>
                <a:lnTo>
                  <a:pt x="3994" y="4417"/>
                </a:lnTo>
                <a:lnTo>
                  <a:pt x="4131" y="4397"/>
                </a:lnTo>
                <a:lnTo>
                  <a:pt x="4268" y="4379"/>
                </a:lnTo>
                <a:lnTo>
                  <a:pt x="4406" y="4361"/>
                </a:lnTo>
                <a:lnTo>
                  <a:pt x="4543" y="4346"/>
                </a:lnTo>
                <a:lnTo>
                  <a:pt x="4680" y="4332"/>
                </a:lnTo>
                <a:lnTo>
                  <a:pt x="4816" y="4320"/>
                </a:lnTo>
                <a:lnTo>
                  <a:pt x="4885" y="4315"/>
                </a:lnTo>
                <a:lnTo>
                  <a:pt x="4953" y="4311"/>
                </a:lnTo>
                <a:lnTo>
                  <a:pt x="5021" y="4308"/>
                </a:lnTo>
                <a:lnTo>
                  <a:pt x="5089" y="4304"/>
                </a:lnTo>
                <a:lnTo>
                  <a:pt x="5133" y="4294"/>
                </a:lnTo>
                <a:lnTo>
                  <a:pt x="5177" y="4282"/>
                </a:lnTo>
                <a:lnTo>
                  <a:pt x="5222" y="4269"/>
                </a:lnTo>
                <a:lnTo>
                  <a:pt x="5265" y="4255"/>
                </a:lnTo>
                <a:lnTo>
                  <a:pt x="5307" y="4243"/>
                </a:lnTo>
                <a:lnTo>
                  <a:pt x="5349" y="4233"/>
                </a:lnTo>
                <a:lnTo>
                  <a:pt x="5369" y="4228"/>
                </a:lnTo>
                <a:lnTo>
                  <a:pt x="5389" y="4225"/>
                </a:lnTo>
                <a:lnTo>
                  <a:pt x="5409" y="4222"/>
                </a:lnTo>
                <a:lnTo>
                  <a:pt x="5428" y="4221"/>
                </a:lnTo>
                <a:lnTo>
                  <a:pt x="5437" y="4216"/>
                </a:lnTo>
                <a:lnTo>
                  <a:pt x="5446" y="4212"/>
                </a:lnTo>
                <a:lnTo>
                  <a:pt x="5453" y="4206"/>
                </a:lnTo>
                <a:lnTo>
                  <a:pt x="5458" y="4202"/>
                </a:lnTo>
                <a:lnTo>
                  <a:pt x="5463" y="4196"/>
                </a:lnTo>
                <a:lnTo>
                  <a:pt x="5467" y="4190"/>
                </a:lnTo>
                <a:lnTo>
                  <a:pt x="5470" y="4185"/>
                </a:lnTo>
                <a:lnTo>
                  <a:pt x="5472" y="4179"/>
                </a:lnTo>
                <a:lnTo>
                  <a:pt x="5474" y="4174"/>
                </a:lnTo>
                <a:lnTo>
                  <a:pt x="5474" y="4168"/>
                </a:lnTo>
                <a:lnTo>
                  <a:pt x="5474" y="4161"/>
                </a:lnTo>
                <a:lnTo>
                  <a:pt x="5474" y="4156"/>
                </a:lnTo>
                <a:lnTo>
                  <a:pt x="5470" y="4142"/>
                </a:lnTo>
                <a:lnTo>
                  <a:pt x="5467" y="4129"/>
                </a:lnTo>
                <a:lnTo>
                  <a:pt x="5457" y="4102"/>
                </a:lnTo>
                <a:lnTo>
                  <a:pt x="5448" y="4073"/>
                </a:lnTo>
                <a:lnTo>
                  <a:pt x="5446" y="4058"/>
                </a:lnTo>
                <a:lnTo>
                  <a:pt x="5445" y="4043"/>
                </a:lnTo>
                <a:lnTo>
                  <a:pt x="5446" y="4035"/>
                </a:lnTo>
                <a:lnTo>
                  <a:pt x="5447" y="4027"/>
                </a:lnTo>
                <a:lnTo>
                  <a:pt x="5449" y="4020"/>
                </a:lnTo>
                <a:lnTo>
                  <a:pt x="5451" y="4012"/>
                </a:lnTo>
                <a:lnTo>
                  <a:pt x="5445" y="3827"/>
                </a:lnTo>
                <a:lnTo>
                  <a:pt x="5439" y="3644"/>
                </a:lnTo>
                <a:lnTo>
                  <a:pt x="5436" y="3462"/>
                </a:lnTo>
                <a:lnTo>
                  <a:pt x="5434" y="3281"/>
                </a:lnTo>
                <a:lnTo>
                  <a:pt x="5434" y="3101"/>
                </a:lnTo>
                <a:lnTo>
                  <a:pt x="5435" y="2922"/>
                </a:lnTo>
                <a:lnTo>
                  <a:pt x="5437" y="2833"/>
                </a:lnTo>
                <a:lnTo>
                  <a:pt x="5439" y="2744"/>
                </a:lnTo>
                <a:lnTo>
                  <a:pt x="5443" y="2656"/>
                </a:lnTo>
                <a:lnTo>
                  <a:pt x="5446" y="2567"/>
                </a:lnTo>
                <a:lnTo>
                  <a:pt x="5450" y="2478"/>
                </a:lnTo>
                <a:lnTo>
                  <a:pt x="5455" y="2390"/>
                </a:lnTo>
                <a:lnTo>
                  <a:pt x="5460" y="2302"/>
                </a:lnTo>
                <a:lnTo>
                  <a:pt x="5467" y="2214"/>
                </a:lnTo>
                <a:lnTo>
                  <a:pt x="5474" y="2126"/>
                </a:lnTo>
                <a:lnTo>
                  <a:pt x="5482" y="2039"/>
                </a:lnTo>
                <a:lnTo>
                  <a:pt x="5489" y="1951"/>
                </a:lnTo>
                <a:lnTo>
                  <a:pt x="5498" y="1864"/>
                </a:lnTo>
                <a:lnTo>
                  <a:pt x="5508" y="1775"/>
                </a:lnTo>
                <a:lnTo>
                  <a:pt x="5520" y="1688"/>
                </a:lnTo>
                <a:lnTo>
                  <a:pt x="5531" y="1600"/>
                </a:lnTo>
                <a:lnTo>
                  <a:pt x="5543" y="1513"/>
                </a:lnTo>
                <a:lnTo>
                  <a:pt x="5556" y="1425"/>
                </a:lnTo>
                <a:lnTo>
                  <a:pt x="5570" y="1338"/>
                </a:lnTo>
                <a:lnTo>
                  <a:pt x="5585" y="1250"/>
                </a:lnTo>
                <a:lnTo>
                  <a:pt x="5601" y="1162"/>
                </a:lnTo>
                <a:lnTo>
                  <a:pt x="5592" y="1149"/>
                </a:lnTo>
                <a:lnTo>
                  <a:pt x="5584" y="1137"/>
                </a:lnTo>
                <a:lnTo>
                  <a:pt x="5575" y="1126"/>
                </a:lnTo>
                <a:lnTo>
                  <a:pt x="5565" y="1117"/>
                </a:lnTo>
                <a:lnTo>
                  <a:pt x="5556" y="1109"/>
                </a:lnTo>
                <a:lnTo>
                  <a:pt x="5547" y="1101"/>
                </a:lnTo>
                <a:lnTo>
                  <a:pt x="5537" y="1096"/>
                </a:lnTo>
                <a:lnTo>
                  <a:pt x="5527" y="1090"/>
                </a:lnTo>
                <a:lnTo>
                  <a:pt x="5517" y="1086"/>
                </a:lnTo>
                <a:lnTo>
                  <a:pt x="5507" y="1082"/>
                </a:lnTo>
                <a:lnTo>
                  <a:pt x="5497" y="1080"/>
                </a:lnTo>
                <a:lnTo>
                  <a:pt x="5486" y="1078"/>
                </a:lnTo>
                <a:lnTo>
                  <a:pt x="5465" y="1076"/>
                </a:lnTo>
                <a:lnTo>
                  <a:pt x="5443" y="1076"/>
                </a:lnTo>
                <a:lnTo>
                  <a:pt x="5396" y="1079"/>
                </a:lnTo>
                <a:lnTo>
                  <a:pt x="5347" y="1083"/>
                </a:lnTo>
                <a:lnTo>
                  <a:pt x="5322" y="1085"/>
                </a:lnTo>
                <a:lnTo>
                  <a:pt x="5296" y="1085"/>
                </a:lnTo>
                <a:lnTo>
                  <a:pt x="5283" y="1085"/>
                </a:lnTo>
                <a:lnTo>
                  <a:pt x="5270" y="1082"/>
                </a:lnTo>
                <a:lnTo>
                  <a:pt x="5256" y="1081"/>
                </a:lnTo>
                <a:lnTo>
                  <a:pt x="5243" y="1079"/>
                </a:lnTo>
                <a:lnTo>
                  <a:pt x="5097" y="1066"/>
                </a:lnTo>
                <a:lnTo>
                  <a:pt x="4951" y="1051"/>
                </a:lnTo>
                <a:lnTo>
                  <a:pt x="4807" y="1034"/>
                </a:lnTo>
                <a:lnTo>
                  <a:pt x="4665" y="1015"/>
                </a:lnTo>
                <a:lnTo>
                  <a:pt x="4523" y="995"/>
                </a:lnTo>
                <a:lnTo>
                  <a:pt x="4382" y="973"/>
                </a:lnTo>
                <a:lnTo>
                  <a:pt x="4244" y="948"/>
                </a:lnTo>
                <a:lnTo>
                  <a:pt x="4106" y="922"/>
                </a:lnTo>
                <a:lnTo>
                  <a:pt x="4036" y="908"/>
                </a:lnTo>
                <a:lnTo>
                  <a:pt x="3968" y="894"/>
                </a:lnTo>
                <a:lnTo>
                  <a:pt x="3899" y="879"/>
                </a:lnTo>
                <a:lnTo>
                  <a:pt x="3831" y="864"/>
                </a:lnTo>
                <a:lnTo>
                  <a:pt x="3763" y="847"/>
                </a:lnTo>
                <a:lnTo>
                  <a:pt x="3696" y="830"/>
                </a:lnTo>
                <a:lnTo>
                  <a:pt x="3628" y="813"/>
                </a:lnTo>
                <a:lnTo>
                  <a:pt x="3561" y="796"/>
                </a:lnTo>
                <a:lnTo>
                  <a:pt x="3493" y="777"/>
                </a:lnTo>
                <a:lnTo>
                  <a:pt x="3426" y="758"/>
                </a:lnTo>
                <a:lnTo>
                  <a:pt x="3359" y="739"/>
                </a:lnTo>
                <a:lnTo>
                  <a:pt x="3292" y="719"/>
                </a:lnTo>
                <a:lnTo>
                  <a:pt x="3225" y="697"/>
                </a:lnTo>
                <a:lnTo>
                  <a:pt x="3158" y="676"/>
                </a:lnTo>
                <a:lnTo>
                  <a:pt x="3092" y="654"/>
                </a:lnTo>
                <a:lnTo>
                  <a:pt x="3025" y="631"/>
                </a:lnTo>
                <a:lnTo>
                  <a:pt x="1971" y="428"/>
                </a:lnTo>
                <a:lnTo>
                  <a:pt x="1914" y="446"/>
                </a:lnTo>
                <a:lnTo>
                  <a:pt x="1858" y="463"/>
                </a:lnTo>
                <a:lnTo>
                  <a:pt x="1801" y="477"/>
                </a:lnTo>
                <a:lnTo>
                  <a:pt x="1743" y="492"/>
                </a:lnTo>
                <a:lnTo>
                  <a:pt x="1685" y="505"/>
                </a:lnTo>
                <a:lnTo>
                  <a:pt x="1627" y="519"/>
                </a:lnTo>
                <a:lnTo>
                  <a:pt x="1569" y="530"/>
                </a:lnTo>
                <a:lnTo>
                  <a:pt x="1510" y="541"/>
                </a:lnTo>
                <a:lnTo>
                  <a:pt x="1451" y="552"/>
                </a:lnTo>
                <a:lnTo>
                  <a:pt x="1391" y="561"/>
                </a:lnTo>
                <a:lnTo>
                  <a:pt x="1332" y="571"/>
                </a:lnTo>
                <a:lnTo>
                  <a:pt x="1272" y="579"/>
                </a:lnTo>
                <a:lnTo>
                  <a:pt x="1151" y="595"/>
                </a:lnTo>
                <a:lnTo>
                  <a:pt x="1031" y="609"/>
                </a:lnTo>
                <a:lnTo>
                  <a:pt x="908" y="623"/>
                </a:lnTo>
                <a:lnTo>
                  <a:pt x="787" y="634"/>
                </a:lnTo>
                <a:lnTo>
                  <a:pt x="664" y="646"/>
                </a:lnTo>
                <a:lnTo>
                  <a:pt x="541" y="657"/>
                </a:lnTo>
                <a:lnTo>
                  <a:pt x="418" y="668"/>
                </a:lnTo>
                <a:lnTo>
                  <a:pt x="295" y="681"/>
                </a:lnTo>
                <a:lnTo>
                  <a:pt x="173" y="694"/>
                </a:lnTo>
                <a:lnTo>
                  <a:pt x="50" y="708"/>
                </a:lnTo>
                <a:lnTo>
                  <a:pt x="40" y="649"/>
                </a:lnTo>
                <a:lnTo>
                  <a:pt x="29" y="589"/>
                </a:lnTo>
                <a:lnTo>
                  <a:pt x="19" y="529"/>
                </a:lnTo>
                <a:lnTo>
                  <a:pt x="11" y="469"/>
                </a:lnTo>
                <a:lnTo>
                  <a:pt x="8" y="438"/>
                </a:lnTo>
                <a:lnTo>
                  <a:pt x="4" y="408"/>
                </a:lnTo>
                <a:lnTo>
                  <a:pt x="2" y="378"/>
                </a:lnTo>
                <a:lnTo>
                  <a:pt x="1" y="347"/>
                </a:lnTo>
                <a:lnTo>
                  <a:pt x="0" y="316"/>
                </a:lnTo>
                <a:lnTo>
                  <a:pt x="0" y="284"/>
                </a:lnTo>
                <a:lnTo>
                  <a:pt x="1" y="252"/>
                </a:lnTo>
                <a:lnTo>
                  <a:pt x="3" y="220"/>
                </a:lnTo>
                <a:lnTo>
                  <a:pt x="97" y="246"/>
                </a:lnTo>
                <a:lnTo>
                  <a:pt x="192" y="271"/>
                </a:lnTo>
                <a:lnTo>
                  <a:pt x="287" y="292"/>
                </a:lnTo>
                <a:lnTo>
                  <a:pt x="381" y="311"/>
                </a:lnTo>
                <a:lnTo>
                  <a:pt x="477" y="328"/>
                </a:lnTo>
                <a:lnTo>
                  <a:pt x="572" y="342"/>
                </a:lnTo>
                <a:lnTo>
                  <a:pt x="669" y="355"/>
                </a:lnTo>
                <a:lnTo>
                  <a:pt x="765" y="366"/>
                </a:lnTo>
                <a:lnTo>
                  <a:pt x="862" y="375"/>
                </a:lnTo>
                <a:lnTo>
                  <a:pt x="960" y="382"/>
                </a:lnTo>
                <a:lnTo>
                  <a:pt x="1057" y="387"/>
                </a:lnTo>
                <a:lnTo>
                  <a:pt x="1155" y="392"/>
                </a:lnTo>
                <a:lnTo>
                  <a:pt x="1253" y="394"/>
                </a:lnTo>
                <a:lnTo>
                  <a:pt x="1351" y="395"/>
                </a:lnTo>
                <a:lnTo>
                  <a:pt x="1449" y="396"/>
                </a:lnTo>
                <a:lnTo>
                  <a:pt x="1549" y="395"/>
                </a:lnTo>
                <a:lnTo>
                  <a:pt x="1647" y="394"/>
                </a:lnTo>
                <a:lnTo>
                  <a:pt x="1746" y="392"/>
                </a:lnTo>
                <a:lnTo>
                  <a:pt x="1847" y="389"/>
                </a:lnTo>
                <a:lnTo>
                  <a:pt x="1946" y="386"/>
                </a:lnTo>
                <a:lnTo>
                  <a:pt x="2146" y="378"/>
                </a:lnTo>
                <a:lnTo>
                  <a:pt x="2347" y="370"/>
                </a:lnTo>
                <a:lnTo>
                  <a:pt x="2549" y="363"/>
                </a:lnTo>
                <a:lnTo>
                  <a:pt x="2751" y="356"/>
                </a:lnTo>
                <a:lnTo>
                  <a:pt x="2852" y="354"/>
                </a:lnTo>
                <a:lnTo>
                  <a:pt x="2954" y="352"/>
                </a:lnTo>
                <a:lnTo>
                  <a:pt x="3055" y="351"/>
                </a:lnTo>
                <a:lnTo>
                  <a:pt x="3157" y="351"/>
                </a:lnTo>
                <a:lnTo>
                  <a:pt x="3246" y="347"/>
                </a:lnTo>
                <a:lnTo>
                  <a:pt x="3335" y="340"/>
                </a:lnTo>
                <a:lnTo>
                  <a:pt x="3424" y="335"/>
                </a:lnTo>
                <a:lnTo>
                  <a:pt x="3513" y="327"/>
                </a:lnTo>
                <a:lnTo>
                  <a:pt x="3602" y="319"/>
                </a:lnTo>
                <a:lnTo>
                  <a:pt x="3690" y="310"/>
                </a:lnTo>
                <a:lnTo>
                  <a:pt x="3780" y="301"/>
                </a:lnTo>
                <a:lnTo>
                  <a:pt x="3868" y="292"/>
                </a:lnTo>
                <a:lnTo>
                  <a:pt x="4045" y="271"/>
                </a:lnTo>
                <a:lnTo>
                  <a:pt x="4222" y="250"/>
                </a:lnTo>
                <a:lnTo>
                  <a:pt x="4399" y="226"/>
                </a:lnTo>
                <a:lnTo>
                  <a:pt x="4576" y="202"/>
                </a:lnTo>
                <a:lnTo>
                  <a:pt x="4754" y="178"/>
                </a:lnTo>
                <a:lnTo>
                  <a:pt x="4932" y="154"/>
                </a:lnTo>
                <a:lnTo>
                  <a:pt x="5111" y="130"/>
                </a:lnTo>
                <a:lnTo>
                  <a:pt x="5291" y="108"/>
                </a:lnTo>
                <a:lnTo>
                  <a:pt x="5470" y="87"/>
                </a:lnTo>
                <a:lnTo>
                  <a:pt x="5652" y="68"/>
                </a:lnTo>
                <a:lnTo>
                  <a:pt x="5743" y="59"/>
                </a:lnTo>
                <a:lnTo>
                  <a:pt x="5834" y="50"/>
                </a:lnTo>
                <a:lnTo>
                  <a:pt x="5926" y="42"/>
                </a:lnTo>
                <a:lnTo>
                  <a:pt x="6018" y="36"/>
                </a:lnTo>
                <a:lnTo>
                  <a:pt x="6041" y="31"/>
                </a:lnTo>
                <a:lnTo>
                  <a:pt x="6063" y="27"/>
                </a:lnTo>
                <a:lnTo>
                  <a:pt x="6085" y="22"/>
                </a:lnTo>
                <a:lnTo>
                  <a:pt x="6108" y="18"/>
                </a:lnTo>
                <a:lnTo>
                  <a:pt x="6130" y="13"/>
                </a:lnTo>
                <a:lnTo>
                  <a:pt x="6152" y="9"/>
                </a:lnTo>
                <a:lnTo>
                  <a:pt x="6175" y="4"/>
                </a:lnTo>
                <a:lnTo>
                  <a:pt x="6197" y="0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Freeform 17">
            <a:extLst>
              <a:ext uri="{FF2B5EF4-FFF2-40B4-BE49-F238E27FC236}">
                <a16:creationId xmlns:a16="http://schemas.microsoft.com/office/drawing/2014/main" id="{D3571EE9-4287-450C-934F-4BF0E07477F5}"/>
              </a:ext>
            </a:extLst>
          </p:cNvPr>
          <p:cNvSpPr>
            <a:spLocks/>
          </p:cNvSpPr>
          <p:nvPr/>
        </p:nvSpPr>
        <p:spPr bwMode="auto">
          <a:xfrm>
            <a:off x="8859839" y="1439864"/>
            <a:ext cx="720725" cy="3800475"/>
          </a:xfrm>
          <a:custGeom>
            <a:avLst/>
            <a:gdLst>
              <a:gd name="T0" fmla="*/ 2147483647 w 2724"/>
              <a:gd name="T1" fmla="*/ 2147483647 h 14368"/>
              <a:gd name="T2" fmla="*/ 2147483647 w 2724"/>
              <a:gd name="T3" fmla="*/ 2147483647 h 14368"/>
              <a:gd name="T4" fmla="*/ 2147483647 w 2724"/>
              <a:gd name="T5" fmla="*/ 2147483647 h 14368"/>
              <a:gd name="T6" fmla="*/ 2147483647 w 2724"/>
              <a:gd name="T7" fmla="*/ 2147483647 h 14368"/>
              <a:gd name="T8" fmla="*/ 2147483647 w 2724"/>
              <a:gd name="T9" fmla="*/ 2147483647 h 14368"/>
              <a:gd name="T10" fmla="*/ 2147483647 w 2724"/>
              <a:gd name="T11" fmla="*/ 2147483647 h 14368"/>
              <a:gd name="T12" fmla="*/ 2147483647 w 2724"/>
              <a:gd name="T13" fmla="*/ 2147483647 h 14368"/>
              <a:gd name="T14" fmla="*/ 2147483647 w 2724"/>
              <a:gd name="T15" fmla="*/ 2147483647 h 14368"/>
              <a:gd name="T16" fmla="*/ 2147483647 w 2724"/>
              <a:gd name="T17" fmla="*/ 2147483647 h 14368"/>
              <a:gd name="T18" fmla="*/ 2147483647 w 2724"/>
              <a:gd name="T19" fmla="*/ 2147483647 h 14368"/>
              <a:gd name="T20" fmla="*/ 2147483647 w 2724"/>
              <a:gd name="T21" fmla="*/ 2147483647 h 14368"/>
              <a:gd name="T22" fmla="*/ 2147483647 w 2724"/>
              <a:gd name="T23" fmla="*/ 2147483647 h 14368"/>
              <a:gd name="T24" fmla="*/ 2147483647 w 2724"/>
              <a:gd name="T25" fmla="*/ 2147483647 h 14368"/>
              <a:gd name="T26" fmla="*/ 2147483647 w 2724"/>
              <a:gd name="T27" fmla="*/ 2147483647 h 14368"/>
              <a:gd name="T28" fmla="*/ 2147483647 w 2724"/>
              <a:gd name="T29" fmla="*/ 2147483647 h 14368"/>
              <a:gd name="T30" fmla="*/ 2147483647 w 2724"/>
              <a:gd name="T31" fmla="*/ 2147483647 h 14368"/>
              <a:gd name="T32" fmla="*/ 2147483647 w 2724"/>
              <a:gd name="T33" fmla="*/ 2147483647 h 14368"/>
              <a:gd name="T34" fmla="*/ 2147483647 w 2724"/>
              <a:gd name="T35" fmla="*/ 2147483647 h 14368"/>
              <a:gd name="T36" fmla="*/ 2147483647 w 2724"/>
              <a:gd name="T37" fmla="*/ 2147483647 h 14368"/>
              <a:gd name="T38" fmla="*/ 2147483647 w 2724"/>
              <a:gd name="T39" fmla="*/ 2147483647 h 14368"/>
              <a:gd name="T40" fmla="*/ 2147483647 w 2724"/>
              <a:gd name="T41" fmla="*/ 2147483647 h 14368"/>
              <a:gd name="T42" fmla="*/ 2147483647 w 2724"/>
              <a:gd name="T43" fmla="*/ 2147483647 h 14368"/>
              <a:gd name="T44" fmla="*/ 2147483647 w 2724"/>
              <a:gd name="T45" fmla="*/ 2147483647 h 14368"/>
              <a:gd name="T46" fmla="*/ 2147483647 w 2724"/>
              <a:gd name="T47" fmla="*/ 2147483647 h 14368"/>
              <a:gd name="T48" fmla="*/ 2147483647 w 2724"/>
              <a:gd name="T49" fmla="*/ 2147483647 h 14368"/>
              <a:gd name="T50" fmla="*/ 2147483647 w 2724"/>
              <a:gd name="T51" fmla="*/ 2147483647 h 14368"/>
              <a:gd name="T52" fmla="*/ 2147483647 w 2724"/>
              <a:gd name="T53" fmla="*/ 2147483647 h 14368"/>
              <a:gd name="T54" fmla="*/ 2147483647 w 2724"/>
              <a:gd name="T55" fmla="*/ 2147483647 h 14368"/>
              <a:gd name="T56" fmla="*/ 2147483647 w 2724"/>
              <a:gd name="T57" fmla="*/ 2147483647 h 14368"/>
              <a:gd name="T58" fmla="*/ 2147483647 w 2724"/>
              <a:gd name="T59" fmla="*/ 2147483647 h 14368"/>
              <a:gd name="T60" fmla="*/ 2147483647 w 2724"/>
              <a:gd name="T61" fmla="*/ 2147483647 h 14368"/>
              <a:gd name="T62" fmla="*/ 2147483647 w 2724"/>
              <a:gd name="T63" fmla="*/ 2147483647 h 14368"/>
              <a:gd name="T64" fmla="*/ 2147483647 w 2724"/>
              <a:gd name="T65" fmla="*/ 2147483647 h 14368"/>
              <a:gd name="T66" fmla="*/ 2147483647 w 2724"/>
              <a:gd name="T67" fmla="*/ 2147483647 h 14368"/>
              <a:gd name="T68" fmla="*/ 2147483647 w 2724"/>
              <a:gd name="T69" fmla="*/ 2147483647 h 14368"/>
              <a:gd name="T70" fmla="*/ 2147483647 w 2724"/>
              <a:gd name="T71" fmla="*/ 2147483647 h 14368"/>
              <a:gd name="T72" fmla="*/ 2147483647 w 2724"/>
              <a:gd name="T73" fmla="*/ 2147483647 h 14368"/>
              <a:gd name="T74" fmla="*/ 2147483647 w 2724"/>
              <a:gd name="T75" fmla="*/ 2147483647 h 14368"/>
              <a:gd name="T76" fmla="*/ 2147483647 w 2724"/>
              <a:gd name="T77" fmla="*/ 2147483647 h 14368"/>
              <a:gd name="T78" fmla="*/ 2147483647 w 2724"/>
              <a:gd name="T79" fmla="*/ 2147483647 h 14368"/>
              <a:gd name="T80" fmla="*/ 2147483647 w 2724"/>
              <a:gd name="T81" fmla="*/ 2147483647 h 14368"/>
              <a:gd name="T82" fmla="*/ 2147483647 w 2724"/>
              <a:gd name="T83" fmla="*/ 2147483647 h 14368"/>
              <a:gd name="T84" fmla="*/ 2147483647 w 2724"/>
              <a:gd name="T85" fmla="*/ 2147483647 h 14368"/>
              <a:gd name="T86" fmla="*/ 2147483647 w 2724"/>
              <a:gd name="T87" fmla="*/ 2147483647 h 14368"/>
              <a:gd name="T88" fmla="*/ 2147483647 w 2724"/>
              <a:gd name="T89" fmla="*/ 2147483647 h 14368"/>
              <a:gd name="T90" fmla="*/ 2147483647 w 2724"/>
              <a:gd name="T91" fmla="*/ 2147483647 h 14368"/>
              <a:gd name="T92" fmla="*/ 2147483647 w 2724"/>
              <a:gd name="T93" fmla="*/ 2147483647 h 14368"/>
              <a:gd name="T94" fmla="*/ 2147483647 w 2724"/>
              <a:gd name="T95" fmla="*/ 2147483647 h 14368"/>
              <a:gd name="T96" fmla="*/ 2147483647 w 2724"/>
              <a:gd name="T97" fmla="*/ 2147483647 h 14368"/>
              <a:gd name="T98" fmla="*/ 2147483647 w 2724"/>
              <a:gd name="T99" fmla="*/ 2147483647 h 14368"/>
              <a:gd name="T100" fmla="*/ 2147483647 w 2724"/>
              <a:gd name="T101" fmla="*/ 2147483647 h 14368"/>
              <a:gd name="T102" fmla="*/ 2147483647 w 2724"/>
              <a:gd name="T103" fmla="*/ 2147483647 h 14368"/>
              <a:gd name="T104" fmla="*/ 185231616 w 2724"/>
              <a:gd name="T105" fmla="*/ 2147483647 h 14368"/>
              <a:gd name="T106" fmla="*/ 814990193 w 2724"/>
              <a:gd name="T107" fmla="*/ 2147483647 h 14368"/>
              <a:gd name="T108" fmla="*/ 1407646858 w 2724"/>
              <a:gd name="T109" fmla="*/ 2147483647 h 14368"/>
              <a:gd name="T110" fmla="*/ 833471332 w 2724"/>
              <a:gd name="T111" fmla="*/ 2147483647 h 14368"/>
              <a:gd name="T112" fmla="*/ 833471332 w 2724"/>
              <a:gd name="T113" fmla="*/ 2147483647 h 14368"/>
              <a:gd name="T114" fmla="*/ 2147483647 w 2724"/>
              <a:gd name="T115" fmla="*/ 2147483647 h 1436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724"/>
              <a:gd name="T175" fmla="*/ 0 h 14368"/>
              <a:gd name="T176" fmla="*/ 2724 w 2724"/>
              <a:gd name="T177" fmla="*/ 14368 h 1436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724" h="14368">
                <a:moveTo>
                  <a:pt x="1664" y="996"/>
                </a:moveTo>
                <a:lnTo>
                  <a:pt x="1672" y="1030"/>
                </a:lnTo>
                <a:lnTo>
                  <a:pt x="1682" y="1072"/>
                </a:lnTo>
                <a:lnTo>
                  <a:pt x="1685" y="1082"/>
                </a:lnTo>
                <a:lnTo>
                  <a:pt x="1690" y="1091"/>
                </a:lnTo>
                <a:lnTo>
                  <a:pt x="1694" y="1098"/>
                </a:lnTo>
                <a:lnTo>
                  <a:pt x="1701" y="1106"/>
                </a:lnTo>
                <a:lnTo>
                  <a:pt x="1708" y="1112"/>
                </a:lnTo>
                <a:lnTo>
                  <a:pt x="1716" y="1116"/>
                </a:lnTo>
                <a:lnTo>
                  <a:pt x="1724" y="1120"/>
                </a:lnTo>
                <a:lnTo>
                  <a:pt x="1736" y="1121"/>
                </a:lnTo>
                <a:lnTo>
                  <a:pt x="1779" y="1102"/>
                </a:lnTo>
                <a:lnTo>
                  <a:pt x="1811" y="1089"/>
                </a:lnTo>
                <a:lnTo>
                  <a:pt x="1819" y="1088"/>
                </a:lnTo>
                <a:lnTo>
                  <a:pt x="1827" y="1088"/>
                </a:lnTo>
                <a:lnTo>
                  <a:pt x="1835" y="1089"/>
                </a:lnTo>
                <a:lnTo>
                  <a:pt x="1844" y="1092"/>
                </a:lnTo>
                <a:lnTo>
                  <a:pt x="1853" y="1096"/>
                </a:lnTo>
                <a:lnTo>
                  <a:pt x="1862" y="1103"/>
                </a:lnTo>
                <a:lnTo>
                  <a:pt x="1873" y="1111"/>
                </a:lnTo>
                <a:lnTo>
                  <a:pt x="1884" y="1121"/>
                </a:lnTo>
                <a:lnTo>
                  <a:pt x="1887" y="1135"/>
                </a:lnTo>
                <a:lnTo>
                  <a:pt x="1890" y="1151"/>
                </a:lnTo>
                <a:lnTo>
                  <a:pt x="1891" y="1165"/>
                </a:lnTo>
                <a:lnTo>
                  <a:pt x="1892" y="1180"/>
                </a:lnTo>
                <a:lnTo>
                  <a:pt x="1892" y="1209"/>
                </a:lnTo>
                <a:lnTo>
                  <a:pt x="1890" y="1238"/>
                </a:lnTo>
                <a:lnTo>
                  <a:pt x="1882" y="1295"/>
                </a:lnTo>
                <a:lnTo>
                  <a:pt x="1872" y="1351"/>
                </a:lnTo>
                <a:lnTo>
                  <a:pt x="1868" y="1377"/>
                </a:lnTo>
                <a:lnTo>
                  <a:pt x="1865" y="1404"/>
                </a:lnTo>
                <a:lnTo>
                  <a:pt x="1864" y="1431"/>
                </a:lnTo>
                <a:lnTo>
                  <a:pt x="1864" y="1458"/>
                </a:lnTo>
                <a:lnTo>
                  <a:pt x="1865" y="1471"/>
                </a:lnTo>
                <a:lnTo>
                  <a:pt x="1867" y="1485"/>
                </a:lnTo>
                <a:lnTo>
                  <a:pt x="1870" y="1497"/>
                </a:lnTo>
                <a:lnTo>
                  <a:pt x="1873" y="1510"/>
                </a:lnTo>
                <a:lnTo>
                  <a:pt x="1877" y="1524"/>
                </a:lnTo>
                <a:lnTo>
                  <a:pt x="1883" y="1536"/>
                </a:lnTo>
                <a:lnTo>
                  <a:pt x="1889" y="1549"/>
                </a:lnTo>
                <a:lnTo>
                  <a:pt x="1896" y="1562"/>
                </a:lnTo>
                <a:lnTo>
                  <a:pt x="1911" y="1564"/>
                </a:lnTo>
                <a:lnTo>
                  <a:pt x="1924" y="1564"/>
                </a:lnTo>
                <a:lnTo>
                  <a:pt x="1936" y="1562"/>
                </a:lnTo>
                <a:lnTo>
                  <a:pt x="1947" y="1558"/>
                </a:lnTo>
                <a:lnTo>
                  <a:pt x="1955" y="1553"/>
                </a:lnTo>
                <a:lnTo>
                  <a:pt x="1963" y="1546"/>
                </a:lnTo>
                <a:lnTo>
                  <a:pt x="1971" y="1538"/>
                </a:lnTo>
                <a:lnTo>
                  <a:pt x="1977" y="1528"/>
                </a:lnTo>
                <a:lnTo>
                  <a:pt x="1982" y="1518"/>
                </a:lnTo>
                <a:lnTo>
                  <a:pt x="1987" y="1507"/>
                </a:lnTo>
                <a:lnTo>
                  <a:pt x="1990" y="1496"/>
                </a:lnTo>
                <a:lnTo>
                  <a:pt x="1993" y="1483"/>
                </a:lnTo>
                <a:lnTo>
                  <a:pt x="1999" y="1460"/>
                </a:lnTo>
                <a:lnTo>
                  <a:pt x="2003" y="1437"/>
                </a:lnTo>
                <a:lnTo>
                  <a:pt x="2006" y="1408"/>
                </a:lnTo>
                <a:lnTo>
                  <a:pt x="2010" y="1381"/>
                </a:lnTo>
                <a:lnTo>
                  <a:pt x="2013" y="1353"/>
                </a:lnTo>
                <a:lnTo>
                  <a:pt x="2017" y="1326"/>
                </a:lnTo>
                <a:lnTo>
                  <a:pt x="2020" y="1299"/>
                </a:lnTo>
                <a:lnTo>
                  <a:pt x="2022" y="1272"/>
                </a:lnTo>
                <a:lnTo>
                  <a:pt x="2022" y="1245"/>
                </a:lnTo>
                <a:lnTo>
                  <a:pt x="2021" y="1216"/>
                </a:lnTo>
                <a:lnTo>
                  <a:pt x="2027" y="1824"/>
                </a:lnTo>
                <a:lnTo>
                  <a:pt x="2105" y="1854"/>
                </a:lnTo>
                <a:lnTo>
                  <a:pt x="2146" y="1770"/>
                </a:lnTo>
                <a:lnTo>
                  <a:pt x="2150" y="1712"/>
                </a:lnTo>
                <a:lnTo>
                  <a:pt x="2154" y="1654"/>
                </a:lnTo>
                <a:lnTo>
                  <a:pt x="2159" y="1596"/>
                </a:lnTo>
                <a:lnTo>
                  <a:pt x="2163" y="1537"/>
                </a:lnTo>
                <a:lnTo>
                  <a:pt x="2168" y="1478"/>
                </a:lnTo>
                <a:lnTo>
                  <a:pt x="2170" y="1419"/>
                </a:lnTo>
                <a:lnTo>
                  <a:pt x="2171" y="1360"/>
                </a:lnTo>
                <a:lnTo>
                  <a:pt x="2171" y="1299"/>
                </a:lnTo>
                <a:lnTo>
                  <a:pt x="2190" y="1301"/>
                </a:lnTo>
                <a:lnTo>
                  <a:pt x="2208" y="1305"/>
                </a:lnTo>
                <a:lnTo>
                  <a:pt x="2222" y="1308"/>
                </a:lnTo>
                <a:lnTo>
                  <a:pt x="2236" y="1314"/>
                </a:lnTo>
                <a:lnTo>
                  <a:pt x="2247" y="1319"/>
                </a:lnTo>
                <a:lnTo>
                  <a:pt x="2256" y="1326"/>
                </a:lnTo>
                <a:lnTo>
                  <a:pt x="2263" y="1333"/>
                </a:lnTo>
                <a:lnTo>
                  <a:pt x="2270" y="1341"/>
                </a:lnTo>
                <a:lnTo>
                  <a:pt x="2275" y="1349"/>
                </a:lnTo>
                <a:lnTo>
                  <a:pt x="2278" y="1358"/>
                </a:lnTo>
                <a:lnTo>
                  <a:pt x="2280" y="1368"/>
                </a:lnTo>
                <a:lnTo>
                  <a:pt x="2281" y="1379"/>
                </a:lnTo>
                <a:lnTo>
                  <a:pt x="2281" y="1390"/>
                </a:lnTo>
                <a:lnTo>
                  <a:pt x="2281" y="1401"/>
                </a:lnTo>
                <a:lnTo>
                  <a:pt x="2279" y="1412"/>
                </a:lnTo>
                <a:lnTo>
                  <a:pt x="2278" y="1424"/>
                </a:lnTo>
                <a:lnTo>
                  <a:pt x="2266" y="1474"/>
                </a:lnTo>
                <a:lnTo>
                  <a:pt x="2255" y="1528"/>
                </a:lnTo>
                <a:lnTo>
                  <a:pt x="2252" y="1541"/>
                </a:lnTo>
                <a:lnTo>
                  <a:pt x="2250" y="1555"/>
                </a:lnTo>
                <a:lnTo>
                  <a:pt x="2250" y="1568"/>
                </a:lnTo>
                <a:lnTo>
                  <a:pt x="2250" y="1582"/>
                </a:lnTo>
                <a:lnTo>
                  <a:pt x="2250" y="1595"/>
                </a:lnTo>
                <a:lnTo>
                  <a:pt x="2252" y="1608"/>
                </a:lnTo>
                <a:lnTo>
                  <a:pt x="2256" y="1621"/>
                </a:lnTo>
                <a:lnTo>
                  <a:pt x="2260" y="1633"/>
                </a:lnTo>
                <a:lnTo>
                  <a:pt x="2259" y="1674"/>
                </a:lnTo>
                <a:lnTo>
                  <a:pt x="2258" y="1716"/>
                </a:lnTo>
                <a:lnTo>
                  <a:pt x="2256" y="1757"/>
                </a:lnTo>
                <a:lnTo>
                  <a:pt x="2253" y="1798"/>
                </a:lnTo>
                <a:lnTo>
                  <a:pt x="2247" y="1881"/>
                </a:lnTo>
                <a:lnTo>
                  <a:pt x="2242" y="1962"/>
                </a:lnTo>
                <a:lnTo>
                  <a:pt x="2240" y="2003"/>
                </a:lnTo>
                <a:lnTo>
                  <a:pt x="2239" y="2044"/>
                </a:lnTo>
                <a:lnTo>
                  <a:pt x="2239" y="2085"/>
                </a:lnTo>
                <a:lnTo>
                  <a:pt x="2240" y="2125"/>
                </a:lnTo>
                <a:lnTo>
                  <a:pt x="2242" y="2164"/>
                </a:lnTo>
                <a:lnTo>
                  <a:pt x="2246" y="2204"/>
                </a:lnTo>
                <a:lnTo>
                  <a:pt x="2252" y="2243"/>
                </a:lnTo>
                <a:lnTo>
                  <a:pt x="2260" y="2284"/>
                </a:lnTo>
                <a:lnTo>
                  <a:pt x="2301" y="2301"/>
                </a:lnTo>
                <a:lnTo>
                  <a:pt x="2308" y="2293"/>
                </a:lnTo>
                <a:lnTo>
                  <a:pt x="2314" y="2285"/>
                </a:lnTo>
                <a:lnTo>
                  <a:pt x="2319" y="2276"/>
                </a:lnTo>
                <a:lnTo>
                  <a:pt x="2324" y="2267"/>
                </a:lnTo>
                <a:lnTo>
                  <a:pt x="2333" y="2249"/>
                </a:lnTo>
                <a:lnTo>
                  <a:pt x="2338" y="2230"/>
                </a:lnTo>
                <a:lnTo>
                  <a:pt x="2344" y="2210"/>
                </a:lnTo>
                <a:lnTo>
                  <a:pt x="2347" y="2189"/>
                </a:lnTo>
                <a:lnTo>
                  <a:pt x="2351" y="2169"/>
                </a:lnTo>
                <a:lnTo>
                  <a:pt x="2353" y="2146"/>
                </a:lnTo>
                <a:lnTo>
                  <a:pt x="2355" y="2104"/>
                </a:lnTo>
                <a:lnTo>
                  <a:pt x="2357" y="2060"/>
                </a:lnTo>
                <a:lnTo>
                  <a:pt x="2358" y="2039"/>
                </a:lnTo>
                <a:lnTo>
                  <a:pt x="2361" y="2019"/>
                </a:lnTo>
                <a:lnTo>
                  <a:pt x="2363" y="1999"/>
                </a:lnTo>
                <a:lnTo>
                  <a:pt x="2367" y="1979"/>
                </a:lnTo>
                <a:lnTo>
                  <a:pt x="2397" y="1449"/>
                </a:lnTo>
                <a:lnTo>
                  <a:pt x="2516" y="1496"/>
                </a:lnTo>
                <a:lnTo>
                  <a:pt x="2515" y="1573"/>
                </a:lnTo>
                <a:lnTo>
                  <a:pt x="2511" y="1649"/>
                </a:lnTo>
                <a:lnTo>
                  <a:pt x="2507" y="1723"/>
                </a:lnTo>
                <a:lnTo>
                  <a:pt x="2502" y="1798"/>
                </a:lnTo>
                <a:lnTo>
                  <a:pt x="2497" y="1873"/>
                </a:lnTo>
                <a:lnTo>
                  <a:pt x="2492" y="1947"/>
                </a:lnTo>
                <a:lnTo>
                  <a:pt x="2487" y="2020"/>
                </a:lnTo>
                <a:lnTo>
                  <a:pt x="2482" y="2095"/>
                </a:lnTo>
                <a:lnTo>
                  <a:pt x="2478" y="2169"/>
                </a:lnTo>
                <a:lnTo>
                  <a:pt x="2474" y="2243"/>
                </a:lnTo>
                <a:lnTo>
                  <a:pt x="2473" y="2318"/>
                </a:lnTo>
                <a:lnTo>
                  <a:pt x="2472" y="2394"/>
                </a:lnTo>
                <a:lnTo>
                  <a:pt x="2474" y="2471"/>
                </a:lnTo>
                <a:lnTo>
                  <a:pt x="2478" y="2548"/>
                </a:lnTo>
                <a:lnTo>
                  <a:pt x="2480" y="2587"/>
                </a:lnTo>
                <a:lnTo>
                  <a:pt x="2483" y="2626"/>
                </a:lnTo>
                <a:lnTo>
                  <a:pt x="2488" y="2666"/>
                </a:lnTo>
                <a:lnTo>
                  <a:pt x="2492" y="2707"/>
                </a:lnTo>
                <a:lnTo>
                  <a:pt x="2546" y="2737"/>
                </a:lnTo>
                <a:lnTo>
                  <a:pt x="2557" y="2708"/>
                </a:lnTo>
                <a:lnTo>
                  <a:pt x="2567" y="2678"/>
                </a:lnTo>
                <a:lnTo>
                  <a:pt x="2575" y="2646"/>
                </a:lnTo>
                <a:lnTo>
                  <a:pt x="2582" y="2614"/>
                </a:lnTo>
                <a:lnTo>
                  <a:pt x="2587" y="2582"/>
                </a:lnTo>
                <a:lnTo>
                  <a:pt x="2592" y="2548"/>
                </a:lnTo>
                <a:lnTo>
                  <a:pt x="2595" y="2513"/>
                </a:lnTo>
                <a:lnTo>
                  <a:pt x="2597" y="2480"/>
                </a:lnTo>
                <a:lnTo>
                  <a:pt x="2601" y="2412"/>
                </a:lnTo>
                <a:lnTo>
                  <a:pt x="2601" y="2346"/>
                </a:lnTo>
                <a:lnTo>
                  <a:pt x="2601" y="2282"/>
                </a:lnTo>
                <a:lnTo>
                  <a:pt x="2599" y="2223"/>
                </a:lnTo>
                <a:lnTo>
                  <a:pt x="2642" y="1586"/>
                </a:lnTo>
                <a:lnTo>
                  <a:pt x="2666" y="1593"/>
                </a:lnTo>
                <a:lnTo>
                  <a:pt x="2692" y="1598"/>
                </a:lnTo>
                <a:lnTo>
                  <a:pt x="2698" y="1601"/>
                </a:lnTo>
                <a:lnTo>
                  <a:pt x="2703" y="1603"/>
                </a:lnTo>
                <a:lnTo>
                  <a:pt x="2709" y="1606"/>
                </a:lnTo>
                <a:lnTo>
                  <a:pt x="2713" y="1610"/>
                </a:lnTo>
                <a:lnTo>
                  <a:pt x="2718" y="1614"/>
                </a:lnTo>
                <a:lnTo>
                  <a:pt x="2721" y="1620"/>
                </a:lnTo>
                <a:lnTo>
                  <a:pt x="2723" y="1626"/>
                </a:lnTo>
                <a:lnTo>
                  <a:pt x="2724" y="1633"/>
                </a:lnTo>
                <a:lnTo>
                  <a:pt x="2713" y="1758"/>
                </a:lnTo>
                <a:lnTo>
                  <a:pt x="2704" y="1882"/>
                </a:lnTo>
                <a:lnTo>
                  <a:pt x="2695" y="2006"/>
                </a:lnTo>
                <a:lnTo>
                  <a:pt x="2689" y="2131"/>
                </a:lnTo>
                <a:lnTo>
                  <a:pt x="2683" y="2255"/>
                </a:lnTo>
                <a:lnTo>
                  <a:pt x="2679" y="2380"/>
                </a:lnTo>
                <a:lnTo>
                  <a:pt x="2674" y="2503"/>
                </a:lnTo>
                <a:lnTo>
                  <a:pt x="2671" y="2628"/>
                </a:lnTo>
                <a:lnTo>
                  <a:pt x="2666" y="2752"/>
                </a:lnTo>
                <a:lnTo>
                  <a:pt x="2663" y="2877"/>
                </a:lnTo>
                <a:lnTo>
                  <a:pt x="2660" y="3001"/>
                </a:lnTo>
                <a:lnTo>
                  <a:pt x="2655" y="3125"/>
                </a:lnTo>
                <a:lnTo>
                  <a:pt x="2651" y="3249"/>
                </a:lnTo>
                <a:lnTo>
                  <a:pt x="2644" y="3372"/>
                </a:lnTo>
                <a:lnTo>
                  <a:pt x="2637" y="3496"/>
                </a:lnTo>
                <a:lnTo>
                  <a:pt x="2630" y="3618"/>
                </a:lnTo>
                <a:lnTo>
                  <a:pt x="2576" y="4400"/>
                </a:lnTo>
                <a:lnTo>
                  <a:pt x="2546" y="6892"/>
                </a:lnTo>
                <a:lnTo>
                  <a:pt x="2548" y="7092"/>
                </a:lnTo>
                <a:lnTo>
                  <a:pt x="2550" y="7294"/>
                </a:lnTo>
                <a:lnTo>
                  <a:pt x="2553" y="7498"/>
                </a:lnTo>
                <a:lnTo>
                  <a:pt x="2555" y="7702"/>
                </a:lnTo>
                <a:lnTo>
                  <a:pt x="2557" y="7906"/>
                </a:lnTo>
                <a:lnTo>
                  <a:pt x="2559" y="8111"/>
                </a:lnTo>
                <a:lnTo>
                  <a:pt x="2563" y="8318"/>
                </a:lnTo>
                <a:lnTo>
                  <a:pt x="2566" y="8523"/>
                </a:lnTo>
                <a:lnTo>
                  <a:pt x="2570" y="8730"/>
                </a:lnTo>
                <a:lnTo>
                  <a:pt x="2575" y="8936"/>
                </a:lnTo>
                <a:lnTo>
                  <a:pt x="2579" y="9143"/>
                </a:lnTo>
                <a:lnTo>
                  <a:pt x="2585" y="9348"/>
                </a:lnTo>
                <a:lnTo>
                  <a:pt x="2592" y="9553"/>
                </a:lnTo>
                <a:lnTo>
                  <a:pt x="2599" y="9757"/>
                </a:lnTo>
                <a:lnTo>
                  <a:pt x="2608" y="9962"/>
                </a:lnTo>
                <a:lnTo>
                  <a:pt x="2617" y="10165"/>
                </a:lnTo>
                <a:lnTo>
                  <a:pt x="2671" y="12305"/>
                </a:lnTo>
                <a:lnTo>
                  <a:pt x="2683" y="12621"/>
                </a:lnTo>
                <a:lnTo>
                  <a:pt x="2666" y="12629"/>
                </a:lnTo>
                <a:lnTo>
                  <a:pt x="2651" y="12637"/>
                </a:lnTo>
                <a:lnTo>
                  <a:pt x="2643" y="12642"/>
                </a:lnTo>
                <a:lnTo>
                  <a:pt x="2634" y="12648"/>
                </a:lnTo>
                <a:lnTo>
                  <a:pt x="2626" y="12655"/>
                </a:lnTo>
                <a:lnTo>
                  <a:pt x="2617" y="12662"/>
                </a:lnTo>
                <a:lnTo>
                  <a:pt x="2570" y="11560"/>
                </a:lnTo>
                <a:lnTo>
                  <a:pt x="2522" y="11517"/>
                </a:lnTo>
                <a:lnTo>
                  <a:pt x="2512" y="11535"/>
                </a:lnTo>
                <a:lnTo>
                  <a:pt x="2502" y="11553"/>
                </a:lnTo>
                <a:lnTo>
                  <a:pt x="2494" y="11572"/>
                </a:lnTo>
                <a:lnTo>
                  <a:pt x="2487" y="11590"/>
                </a:lnTo>
                <a:lnTo>
                  <a:pt x="2480" y="11609"/>
                </a:lnTo>
                <a:lnTo>
                  <a:pt x="2474" y="11629"/>
                </a:lnTo>
                <a:lnTo>
                  <a:pt x="2469" y="11648"/>
                </a:lnTo>
                <a:lnTo>
                  <a:pt x="2464" y="11668"/>
                </a:lnTo>
                <a:lnTo>
                  <a:pt x="2460" y="11688"/>
                </a:lnTo>
                <a:lnTo>
                  <a:pt x="2457" y="11708"/>
                </a:lnTo>
                <a:lnTo>
                  <a:pt x="2454" y="11729"/>
                </a:lnTo>
                <a:lnTo>
                  <a:pt x="2452" y="11751"/>
                </a:lnTo>
                <a:lnTo>
                  <a:pt x="2449" y="11793"/>
                </a:lnTo>
                <a:lnTo>
                  <a:pt x="2448" y="11835"/>
                </a:lnTo>
                <a:lnTo>
                  <a:pt x="2448" y="11879"/>
                </a:lnTo>
                <a:lnTo>
                  <a:pt x="2449" y="11922"/>
                </a:lnTo>
                <a:lnTo>
                  <a:pt x="2451" y="11966"/>
                </a:lnTo>
                <a:lnTo>
                  <a:pt x="2453" y="12010"/>
                </a:lnTo>
                <a:lnTo>
                  <a:pt x="2459" y="12095"/>
                </a:lnTo>
                <a:lnTo>
                  <a:pt x="2462" y="12179"/>
                </a:lnTo>
                <a:lnTo>
                  <a:pt x="2467" y="12215"/>
                </a:lnTo>
                <a:lnTo>
                  <a:pt x="2469" y="12251"/>
                </a:lnTo>
                <a:lnTo>
                  <a:pt x="2471" y="12287"/>
                </a:lnTo>
                <a:lnTo>
                  <a:pt x="2471" y="12325"/>
                </a:lnTo>
                <a:lnTo>
                  <a:pt x="2471" y="12401"/>
                </a:lnTo>
                <a:lnTo>
                  <a:pt x="2471" y="12478"/>
                </a:lnTo>
                <a:lnTo>
                  <a:pt x="2471" y="12516"/>
                </a:lnTo>
                <a:lnTo>
                  <a:pt x="2471" y="12554"/>
                </a:lnTo>
                <a:lnTo>
                  <a:pt x="2472" y="12592"/>
                </a:lnTo>
                <a:lnTo>
                  <a:pt x="2473" y="12628"/>
                </a:lnTo>
                <a:lnTo>
                  <a:pt x="2477" y="12663"/>
                </a:lnTo>
                <a:lnTo>
                  <a:pt x="2480" y="12698"/>
                </a:lnTo>
                <a:lnTo>
                  <a:pt x="2486" y="12732"/>
                </a:lnTo>
                <a:lnTo>
                  <a:pt x="2492" y="12764"/>
                </a:lnTo>
                <a:lnTo>
                  <a:pt x="2444" y="12794"/>
                </a:lnTo>
                <a:lnTo>
                  <a:pt x="2397" y="12215"/>
                </a:lnTo>
                <a:lnTo>
                  <a:pt x="2362" y="12179"/>
                </a:lnTo>
                <a:lnTo>
                  <a:pt x="2348" y="12184"/>
                </a:lnTo>
                <a:lnTo>
                  <a:pt x="2337" y="12189"/>
                </a:lnTo>
                <a:lnTo>
                  <a:pt x="2328" y="12196"/>
                </a:lnTo>
                <a:lnTo>
                  <a:pt x="2319" y="12204"/>
                </a:lnTo>
                <a:lnTo>
                  <a:pt x="2313" y="12213"/>
                </a:lnTo>
                <a:lnTo>
                  <a:pt x="2307" y="12223"/>
                </a:lnTo>
                <a:lnTo>
                  <a:pt x="2303" y="12234"/>
                </a:lnTo>
                <a:lnTo>
                  <a:pt x="2298" y="12245"/>
                </a:lnTo>
                <a:lnTo>
                  <a:pt x="2296" y="12257"/>
                </a:lnTo>
                <a:lnTo>
                  <a:pt x="2294" y="12270"/>
                </a:lnTo>
                <a:lnTo>
                  <a:pt x="2291" y="12282"/>
                </a:lnTo>
                <a:lnTo>
                  <a:pt x="2290" y="12295"/>
                </a:lnTo>
                <a:lnTo>
                  <a:pt x="2290" y="12321"/>
                </a:lnTo>
                <a:lnTo>
                  <a:pt x="2289" y="12347"/>
                </a:lnTo>
                <a:lnTo>
                  <a:pt x="2288" y="12386"/>
                </a:lnTo>
                <a:lnTo>
                  <a:pt x="2288" y="12424"/>
                </a:lnTo>
                <a:lnTo>
                  <a:pt x="2288" y="12460"/>
                </a:lnTo>
                <a:lnTo>
                  <a:pt x="2289" y="12497"/>
                </a:lnTo>
                <a:lnTo>
                  <a:pt x="2294" y="12569"/>
                </a:lnTo>
                <a:lnTo>
                  <a:pt x="2298" y="12639"/>
                </a:lnTo>
                <a:lnTo>
                  <a:pt x="2300" y="12675"/>
                </a:lnTo>
                <a:lnTo>
                  <a:pt x="2303" y="12709"/>
                </a:lnTo>
                <a:lnTo>
                  <a:pt x="2303" y="12744"/>
                </a:lnTo>
                <a:lnTo>
                  <a:pt x="2303" y="12778"/>
                </a:lnTo>
                <a:lnTo>
                  <a:pt x="2301" y="12813"/>
                </a:lnTo>
                <a:lnTo>
                  <a:pt x="2299" y="12848"/>
                </a:lnTo>
                <a:lnTo>
                  <a:pt x="2296" y="12883"/>
                </a:lnTo>
                <a:lnTo>
                  <a:pt x="2289" y="12919"/>
                </a:lnTo>
                <a:lnTo>
                  <a:pt x="2236" y="12966"/>
                </a:lnTo>
                <a:lnTo>
                  <a:pt x="2234" y="12940"/>
                </a:lnTo>
                <a:lnTo>
                  <a:pt x="2233" y="12915"/>
                </a:lnTo>
                <a:lnTo>
                  <a:pt x="2233" y="12888"/>
                </a:lnTo>
                <a:lnTo>
                  <a:pt x="2233" y="12861"/>
                </a:lnTo>
                <a:lnTo>
                  <a:pt x="2233" y="12807"/>
                </a:lnTo>
                <a:lnTo>
                  <a:pt x="2231" y="12756"/>
                </a:lnTo>
                <a:lnTo>
                  <a:pt x="2228" y="12730"/>
                </a:lnTo>
                <a:lnTo>
                  <a:pt x="2224" y="12706"/>
                </a:lnTo>
                <a:lnTo>
                  <a:pt x="2219" y="12682"/>
                </a:lnTo>
                <a:lnTo>
                  <a:pt x="2212" y="12660"/>
                </a:lnTo>
                <a:lnTo>
                  <a:pt x="2208" y="12650"/>
                </a:lnTo>
                <a:lnTo>
                  <a:pt x="2202" y="12639"/>
                </a:lnTo>
                <a:lnTo>
                  <a:pt x="2197" y="12629"/>
                </a:lnTo>
                <a:lnTo>
                  <a:pt x="2191" y="12620"/>
                </a:lnTo>
                <a:lnTo>
                  <a:pt x="2183" y="12610"/>
                </a:lnTo>
                <a:lnTo>
                  <a:pt x="2176" y="12601"/>
                </a:lnTo>
                <a:lnTo>
                  <a:pt x="2168" y="12593"/>
                </a:lnTo>
                <a:lnTo>
                  <a:pt x="2159" y="12585"/>
                </a:lnTo>
                <a:lnTo>
                  <a:pt x="2150" y="12595"/>
                </a:lnTo>
                <a:lnTo>
                  <a:pt x="2142" y="12608"/>
                </a:lnTo>
                <a:lnTo>
                  <a:pt x="2134" y="12620"/>
                </a:lnTo>
                <a:lnTo>
                  <a:pt x="2128" y="12633"/>
                </a:lnTo>
                <a:lnTo>
                  <a:pt x="2123" y="12647"/>
                </a:lnTo>
                <a:lnTo>
                  <a:pt x="2118" y="12660"/>
                </a:lnTo>
                <a:lnTo>
                  <a:pt x="2115" y="12675"/>
                </a:lnTo>
                <a:lnTo>
                  <a:pt x="2112" y="12690"/>
                </a:lnTo>
                <a:lnTo>
                  <a:pt x="2107" y="12720"/>
                </a:lnTo>
                <a:lnTo>
                  <a:pt x="2105" y="12753"/>
                </a:lnTo>
                <a:lnTo>
                  <a:pt x="2104" y="12786"/>
                </a:lnTo>
                <a:lnTo>
                  <a:pt x="2104" y="12820"/>
                </a:lnTo>
                <a:lnTo>
                  <a:pt x="2105" y="12888"/>
                </a:lnTo>
                <a:lnTo>
                  <a:pt x="2104" y="12953"/>
                </a:lnTo>
                <a:lnTo>
                  <a:pt x="2102" y="12984"/>
                </a:lnTo>
                <a:lnTo>
                  <a:pt x="2097" y="13014"/>
                </a:lnTo>
                <a:lnTo>
                  <a:pt x="2094" y="13028"/>
                </a:lnTo>
                <a:lnTo>
                  <a:pt x="2091" y="13042"/>
                </a:lnTo>
                <a:lnTo>
                  <a:pt x="2086" y="13055"/>
                </a:lnTo>
                <a:lnTo>
                  <a:pt x="2080" y="13067"/>
                </a:lnTo>
                <a:lnTo>
                  <a:pt x="1968" y="13139"/>
                </a:lnTo>
                <a:lnTo>
                  <a:pt x="1969" y="13131"/>
                </a:lnTo>
                <a:lnTo>
                  <a:pt x="1969" y="13122"/>
                </a:lnTo>
                <a:lnTo>
                  <a:pt x="1968" y="13113"/>
                </a:lnTo>
                <a:lnTo>
                  <a:pt x="1967" y="13105"/>
                </a:lnTo>
                <a:lnTo>
                  <a:pt x="1961" y="13090"/>
                </a:lnTo>
                <a:lnTo>
                  <a:pt x="1955" y="13075"/>
                </a:lnTo>
                <a:lnTo>
                  <a:pt x="1939" y="13047"/>
                </a:lnTo>
                <a:lnTo>
                  <a:pt x="1920" y="13021"/>
                </a:lnTo>
                <a:lnTo>
                  <a:pt x="1912" y="13022"/>
                </a:lnTo>
                <a:lnTo>
                  <a:pt x="1904" y="13025"/>
                </a:lnTo>
                <a:lnTo>
                  <a:pt x="1897" y="13027"/>
                </a:lnTo>
                <a:lnTo>
                  <a:pt x="1892" y="13031"/>
                </a:lnTo>
                <a:lnTo>
                  <a:pt x="1886" y="13035"/>
                </a:lnTo>
                <a:lnTo>
                  <a:pt x="1881" y="13040"/>
                </a:lnTo>
                <a:lnTo>
                  <a:pt x="1876" y="13044"/>
                </a:lnTo>
                <a:lnTo>
                  <a:pt x="1872" y="13050"/>
                </a:lnTo>
                <a:lnTo>
                  <a:pt x="1864" y="13061"/>
                </a:lnTo>
                <a:lnTo>
                  <a:pt x="1858" y="13073"/>
                </a:lnTo>
                <a:lnTo>
                  <a:pt x="1854" y="13088"/>
                </a:lnTo>
                <a:lnTo>
                  <a:pt x="1851" y="13102"/>
                </a:lnTo>
                <a:lnTo>
                  <a:pt x="1846" y="13133"/>
                </a:lnTo>
                <a:lnTo>
                  <a:pt x="1842" y="13166"/>
                </a:lnTo>
                <a:lnTo>
                  <a:pt x="1841" y="13182"/>
                </a:lnTo>
                <a:lnTo>
                  <a:pt x="1837" y="13198"/>
                </a:lnTo>
                <a:lnTo>
                  <a:pt x="1835" y="13214"/>
                </a:lnTo>
                <a:lnTo>
                  <a:pt x="1830" y="13229"/>
                </a:lnTo>
                <a:lnTo>
                  <a:pt x="1724" y="13303"/>
                </a:lnTo>
                <a:lnTo>
                  <a:pt x="1618" y="13378"/>
                </a:lnTo>
                <a:lnTo>
                  <a:pt x="1510" y="13451"/>
                </a:lnTo>
                <a:lnTo>
                  <a:pt x="1401" y="13526"/>
                </a:lnTo>
                <a:lnTo>
                  <a:pt x="1291" y="13601"/>
                </a:lnTo>
                <a:lnTo>
                  <a:pt x="1180" y="13676"/>
                </a:lnTo>
                <a:lnTo>
                  <a:pt x="1068" y="13749"/>
                </a:lnTo>
                <a:lnTo>
                  <a:pt x="956" y="13823"/>
                </a:lnTo>
                <a:lnTo>
                  <a:pt x="843" y="13896"/>
                </a:lnTo>
                <a:lnTo>
                  <a:pt x="729" y="13967"/>
                </a:lnTo>
                <a:lnTo>
                  <a:pt x="614" y="14037"/>
                </a:lnTo>
                <a:lnTo>
                  <a:pt x="499" y="14106"/>
                </a:lnTo>
                <a:lnTo>
                  <a:pt x="384" y="14175"/>
                </a:lnTo>
                <a:lnTo>
                  <a:pt x="268" y="14240"/>
                </a:lnTo>
                <a:lnTo>
                  <a:pt x="152" y="14305"/>
                </a:lnTo>
                <a:lnTo>
                  <a:pt x="36" y="14368"/>
                </a:lnTo>
                <a:lnTo>
                  <a:pt x="28" y="14281"/>
                </a:lnTo>
                <a:lnTo>
                  <a:pt x="23" y="14192"/>
                </a:lnTo>
                <a:lnTo>
                  <a:pt x="17" y="14104"/>
                </a:lnTo>
                <a:lnTo>
                  <a:pt x="14" y="14014"/>
                </a:lnTo>
                <a:lnTo>
                  <a:pt x="10" y="13921"/>
                </a:lnTo>
                <a:lnTo>
                  <a:pt x="8" y="13826"/>
                </a:lnTo>
                <a:lnTo>
                  <a:pt x="5" y="13729"/>
                </a:lnTo>
                <a:lnTo>
                  <a:pt x="0" y="13628"/>
                </a:lnTo>
                <a:lnTo>
                  <a:pt x="6" y="9962"/>
                </a:lnTo>
                <a:lnTo>
                  <a:pt x="18" y="7548"/>
                </a:lnTo>
                <a:lnTo>
                  <a:pt x="30" y="5168"/>
                </a:lnTo>
                <a:lnTo>
                  <a:pt x="44" y="5013"/>
                </a:lnTo>
                <a:lnTo>
                  <a:pt x="54" y="4857"/>
                </a:lnTo>
                <a:lnTo>
                  <a:pt x="63" y="4700"/>
                </a:lnTo>
                <a:lnTo>
                  <a:pt x="68" y="4542"/>
                </a:lnTo>
                <a:lnTo>
                  <a:pt x="73" y="4384"/>
                </a:lnTo>
                <a:lnTo>
                  <a:pt x="76" y="4224"/>
                </a:lnTo>
                <a:lnTo>
                  <a:pt x="77" y="4064"/>
                </a:lnTo>
                <a:lnTo>
                  <a:pt x="76" y="3903"/>
                </a:lnTo>
                <a:lnTo>
                  <a:pt x="75" y="3742"/>
                </a:lnTo>
                <a:lnTo>
                  <a:pt x="73" y="3580"/>
                </a:lnTo>
                <a:lnTo>
                  <a:pt x="69" y="3419"/>
                </a:lnTo>
                <a:lnTo>
                  <a:pt x="66" y="3256"/>
                </a:lnTo>
                <a:lnTo>
                  <a:pt x="57" y="2930"/>
                </a:lnTo>
                <a:lnTo>
                  <a:pt x="48" y="2602"/>
                </a:lnTo>
                <a:lnTo>
                  <a:pt x="45" y="2439"/>
                </a:lnTo>
                <a:lnTo>
                  <a:pt x="42" y="2275"/>
                </a:lnTo>
                <a:lnTo>
                  <a:pt x="39" y="2111"/>
                </a:lnTo>
                <a:lnTo>
                  <a:pt x="37" y="1947"/>
                </a:lnTo>
                <a:lnTo>
                  <a:pt x="37" y="1782"/>
                </a:lnTo>
                <a:lnTo>
                  <a:pt x="38" y="1618"/>
                </a:lnTo>
                <a:lnTo>
                  <a:pt x="40" y="1456"/>
                </a:lnTo>
                <a:lnTo>
                  <a:pt x="45" y="1291"/>
                </a:lnTo>
                <a:lnTo>
                  <a:pt x="50" y="1129"/>
                </a:lnTo>
                <a:lnTo>
                  <a:pt x="58" y="967"/>
                </a:lnTo>
                <a:lnTo>
                  <a:pt x="68" y="804"/>
                </a:lnTo>
                <a:lnTo>
                  <a:pt x="82" y="642"/>
                </a:lnTo>
                <a:lnTo>
                  <a:pt x="97" y="480"/>
                </a:lnTo>
                <a:lnTo>
                  <a:pt x="115" y="319"/>
                </a:lnTo>
                <a:lnTo>
                  <a:pt x="136" y="160"/>
                </a:lnTo>
                <a:lnTo>
                  <a:pt x="161" y="0"/>
                </a:lnTo>
                <a:lnTo>
                  <a:pt x="1664" y="996"/>
                </a:lnTo>
                <a:close/>
              </a:path>
            </a:pathLst>
          </a:custGeom>
          <a:solidFill>
            <a:srgbClr val="7A8A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8">
            <a:extLst>
              <a:ext uri="{FF2B5EF4-FFF2-40B4-BE49-F238E27FC236}">
                <a16:creationId xmlns:a16="http://schemas.microsoft.com/office/drawing/2014/main" id="{FFDEB9A2-4BE1-482D-8534-9F9D3705736C}"/>
              </a:ext>
            </a:extLst>
          </p:cNvPr>
          <p:cNvSpPr>
            <a:spLocks/>
          </p:cNvSpPr>
          <p:nvPr/>
        </p:nvSpPr>
        <p:spPr bwMode="auto">
          <a:xfrm>
            <a:off x="7908925" y="1576388"/>
            <a:ext cx="12700" cy="692150"/>
          </a:xfrm>
          <a:custGeom>
            <a:avLst/>
            <a:gdLst>
              <a:gd name="T0" fmla="*/ 473501918 w 47"/>
              <a:gd name="T1" fmla="*/ 2147483647 h 2618"/>
              <a:gd name="T2" fmla="*/ 0 w 47"/>
              <a:gd name="T3" fmla="*/ 2147483647 h 2618"/>
              <a:gd name="T4" fmla="*/ 0 w 47"/>
              <a:gd name="T5" fmla="*/ 0 h 2618"/>
              <a:gd name="T6" fmla="*/ 927289659 w 47"/>
              <a:gd name="T7" fmla="*/ 0 h 2618"/>
              <a:gd name="T8" fmla="*/ 927289659 w 47"/>
              <a:gd name="T9" fmla="*/ 2147483647 h 2618"/>
              <a:gd name="T10" fmla="*/ 473501918 w 47"/>
              <a:gd name="T11" fmla="*/ 2147483647 h 2618"/>
              <a:gd name="T12" fmla="*/ 927289659 w 47"/>
              <a:gd name="T13" fmla="*/ 2147483647 h 2618"/>
              <a:gd name="T14" fmla="*/ 769431412 w 47"/>
              <a:gd name="T15" fmla="*/ 2147483647 h 2618"/>
              <a:gd name="T16" fmla="*/ 473501918 w 47"/>
              <a:gd name="T17" fmla="*/ 2147483647 h 2618"/>
              <a:gd name="T18" fmla="*/ 138071146 w 47"/>
              <a:gd name="T19" fmla="*/ 2147483647 h 2618"/>
              <a:gd name="T20" fmla="*/ 0 w 47"/>
              <a:gd name="T21" fmla="*/ 2147483647 h 2618"/>
              <a:gd name="T22" fmla="*/ 473501918 w 47"/>
              <a:gd name="T23" fmla="*/ 2147483647 h 26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"/>
              <a:gd name="T37" fmla="*/ 0 h 2618"/>
              <a:gd name="T38" fmla="*/ 47 w 47"/>
              <a:gd name="T39" fmla="*/ 2618 h 261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" h="2618">
                <a:moveTo>
                  <a:pt x="24" y="2572"/>
                </a:moveTo>
                <a:lnTo>
                  <a:pt x="0" y="2595"/>
                </a:lnTo>
                <a:lnTo>
                  <a:pt x="0" y="0"/>
                </a:lnTo>
                <a:lnTo>
                  <a:pt x="47" y="0"/>
                </a:lnTo>
                <a:lnTo>
                  <a:pt x="47" y="2595"/>
                </a:lnTo>
                <a:lnTo>
                  <a:pt x="24" y="2618"/>
                </a:lnTo>
                <a:lnTo>
                  <a:pt x="47" y="2595"/>
                </a:lnTo>
                <a:lnTo>
                  <a:pt x="39" y="2612"/>
                </a:lnTo>
                <a:lnTo>
                  <a:pt x="24" y="2617"/>
                </a:lnTo>
                <a:lnTo>
                  <a:pt x="7" y="2612"/>
                </a:lnTo>
                <a:lnTo>
                  <a:pt x="0" y="2595"/>
                </a:lnTo>
                <a:lnTo>
                  <a:pt x="24" y="2572"/>
                </a:lnTo>
                <a:close/>
              </a:path>
            </a:pathLst>
          </a:custGeom>
          <a:solidFill>
            <a:srgbClr val="1315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Freeform 19">
            <a:extLst>
              <a:ext uri="{FF2B5EF4-FFF2-40B4-BE49-F238E27FC236}">
                <a16:creationId xmlns:a16="http://schemas.microsoft.com/office/drawing/2014/main" id="{2BDDE6D8-1F5E-47F5-A3BC-464CB201E36B}"/>
              </a:ext>
            </a:extLst>
          </p:cNvPr>
          <p:cNvSpPr>
            <a:spLocks/>
          </p:cNvSpPr>
          <p:nvPr/>
        </p:nvSpPr>
        <p:spPr bwMode="auto">
          <a:xfrm>
            <a:off x="7908925" y="1576388"/>
            <a:ext cx="12700" cy="692150"/>
          </a:xfrm>
          <a:custGeom>
            <a:avLst/>
            <a:gdLst>
              <a:gd name="T0" fmla="*/ 473501918 w 47"/>
              <a:gd name="T1" fmla="*/ 2147483647 h 2618"/>
              <a:gd name="T2" fmla="*/ 0 w 47"/>
              <a:gd name="T3" fmla="*/ 2147483647 h 2618"/>
              <a:gd name="T4" fmla="*/ 0 w 47"/>
              <a:gd name="T5" fmla="*/ 0 h 2618"/>
              <a:gd name="T6" fmla="*/ 927289659 w 47"/>
              <a:gd name="T7" fmla="*/ 0 h 2618"/>
              <a:gd name="T8" fmla="*/ 927289659 w 47"/>
              <a:gd name="T9" fmla="*/ 2147483647 h 2618"/>
              <a:gd name="T10" fmla="*/ 473501918 w 47"/>
              <a:gd name="T11" fmla="*/ 2147483647 h 2618"/>
              <a:gd name="T12" fmla="*/ 927289659 w 47"/>
              <a:gd name="T13" fmla="*/ 2147483647 h 2618"/>
              <a:gd name="T14" fmla="*/ 769431412 w 47"/>
              <a:gd name="T15" fmla="*/ 2147483647 h 2618"/>
              <a:gd name="T16" fmla="*/ 473501918 w 47"/>
              <a:gd name="T17" fmla="*/ 2147483647 h 2618"/>
              <a:gd name="T18" fmla="*/ 138071146 w 47"/>
              <a:gd name="T19" fmla="*/ 2147483647 h 2618"/>
              <a:gd name="T20" fmla="*/ 0 w 47"/>
              <a:gd name="T21" fmla="*/ 2147483647 h 2618"/>
              <a:gd name="T22" fmla="*/ 473501918 w 47"/>
              <a:gd name="T23" fmla="*/ 2147483647 h 26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"/>
              <a:gd name="T37" fmla="*/ 0 h 2618"/>
              <a:gd name="T38" fmla="*/ 47 w 47"/>
              <a:gd name="T39" fmla="*/ 2618 h 261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" h="2618">
                <a:moveTo>
                  <a:pt x="24" y="2572"/>
                </a:moveTo>
                <a:lnTo>
                  <a:pt x="0" y="2595"/>
                </a:lnTo>
                <a:lnTo>
                  <a:pt x="0" y="0"/>
                </a:lnTo>
                <a:lnTo>
                  <a:pt x="47" y="0"/>
                </a:lnTo>
                <a:lnTo>
                  <a:pt x="47" y="2595"/>
                </a:lnTo>
                <a:lnTo>
                  <a:pt x="24" y="2618"/>
                </a:lnTo>
                <a:lnTo>
                  <a:pt x="47" y="2595"/>
                </a:lnTo>
                <a:lnTo>
                  <a:pt x="39" y="2612"/>
                </a:lnTo>
                <a:lnTo>
                  <a:pt x="24" y="2617"/>
                </a:lnTo>
                <a:lnTo>
                  <a:pt x="7" y="2612"/>
                </a:lnTo>
                <a:lnTo>
                  <a:pt x="0" y="2595"/>
                </a:lnTo>
                <a:lnTo>
                  <a:pt x="24" y="2572"/>
                </a:lnTo>
                <a:close/>
              </a:path>
            </a:pathLst>
          </a:custGeom>
          <a:noFill/>
          <a:ln w="12700">
            <a:solidFill>
              <a:srgbClr val="13151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Freeform 20">
            <a:extLst>
              <a:ext uri="{FF2B5EF4-FFF2-40B4-BE49-F238E27FC236}">
                <a16:creationId xmlns:a16="http://schemas.microsoft.com/office/drawing/2014/main" id="{F609F9F3-8768-4CB6-A2AD-7075AD1D7391}"/>
              </a:ext>
            </a:extLst>
          </p:cNvPr>
          <p:cNvSpPr>
            <a:spLocks/>
          </p:cNvSpPr>
          <p:nvPr/>
        </p:nvSpPr>
        <p:spPr bwMode="auto">
          <a:xfrm>
            <a:off x="8872539" y="4819651"/>
            <a:ext cx="712787" cy="887413"/>
          </a:xfrm>
          <a:custGeom>
            <a:avLst/>
            <a:gdLst>
              <a:gd name="T0" fmla="*/ 2147483647 w 2699"/>
              <a:gd name="T1" fmla="*/ 2147483647 h 3356"/>
              <a:gd name="T2" fmla="*/ 2147483647 w 2699"/>
              <a:gd name="T3" fmla="*/ 2147483647 h 3356"/>
              <a:gd name="T4" fmla="*/ 2147483647 w 2699"/>
              <a:gd name="T5" fmla="*/ 2147483647 h 3356"/>
              <a:gd name="T6" fmla="*/ 2147483647 w 2699"/>
              <a:gd name="T7" fmla="*/ 2147483647 h 3356"/>
              <a:gd name="T8" fmla="*/ 2147483647 w 2699"/>
              <a:gd name="T9" fmla="*/ 2147483647 h 3356"/>
              <a:gd name="T10" fmla="*/ 2147483647 w 2699"/>
              <a:gd name="T11" fmla="*/ 2147483647 h 3356"/>
              <a:gd name="T12" fmla="*/ 2147483647 w 2699"/>
              <a:gd name="T13" fmla="*/ 2147483647 h 3356"/>
              <a:gd name="T14" fmla="*/ 2147483647 w 2699"/>
              <a:gd name="T15" fmla="*/ 2147483647 h 3356"/>
              <a:gd name="T16" fmla="*/ 2147483647 w 2699"/>
              <a:gd name="T17" fmla="*/ 2147483647 h 3356"/>
              <a:gd name="T18" fmla="*/ 2147483647 w 2699"/>
              <a:gd name="T19" fmla="*/ 2147483647 h 3356"/>
              <a:gd name="T20" fmla="*/ 2147483647 w 2699"/>
              <a:gd name="T21" fmla="*/ 2147483647 h 3356"/>
              <a:gd name="T22" fmla="*/ 2147483647 w 2699"/>
              <a:gd name="T23" fmla="*/ 2147483647 h 3356"/>
              <a:gd name="T24" fmla="*/ 2147483647 w 2699"/>
              <a:gd name="T25" fmla="*/ 2147483647 h 3356"/>
              <a:gd name="T26" fmla="*/ 2147483647 w 2699"/>
              <a:gd name="T27" fmla="*/ 2147483647 h 3356"/>
              <a:gd name="T28" fmla="*/ 2147483647 w 2699"/>
              <a:gd name="T29" fmla="*/ 2147483647 h 3356"/>
              <a:gd name="T30" fmla="*/ 2147483647 w 2699"/>
              <a:gd name="T31" fmla="*/ 2147483647 h 3356"/>
              <a:gd name="T32" fmla="*/ 2147483647 w 2699"/>
              <a:gd name="T33" fmla="*/ 2147483647 h 3356"/>
              <a:gd name="T34" fmla="*/ 2147483647 w 2699"/>
              <a:gd name="T35" fmla="*/ 2147483647 h 3356"/>
              <a:gd name="T36" fmla="*/ 2147483647 w 2699"/>
              <a:gd name="T37" fmla="*/ 2147483647 h 3356"/>
              <a:gd name="T38" fmla="*/ 2147483647 w 2699"/>
              <a:gd name="T39" fmla="*/ 2147483647 h 3356"/>
              <a:gd name="T40" fmla="*/ 2147483647 w 2699"/>
              <a:gd name="T41" fmla="*/ 2147483647 h 3356"/>
              <a:gd name="T42" fmla="*/ 2147483647 w 2699"/>
              <a:gd name="T43" fmla="*/ 2147483647 h 3356"/>
              <a:gd name="T44" fmla="*/ 2147483647 w 2699"/>
              <a:gd name="T45" fmla="*/ 2147483647 h 3356"/>
              <a:gd name="T46" fmla="*/ 2147483647 w 2699"/>
              <a:gd name="T47" fmla="*/ 2147483647 h 3356"/>
              <a:gd name="T48" fmla="*/ 2147483647 w 2699"/>
              <a:gd name="T49" fmla="*/ 2147483647 h 3356"/>
              <a:gd name="T50" fmla="*/ 2147483647 w 2699"/>
              <a:gd name="T51" fmla="*/ 2147483647 h 3356"/>
              <a:gd name="T52" fmla="*/ 2147483647 w 2699"/>
              <a:gd name="T53" fmla="*/ 2147483647 h 3356"/>
              <a:gd name="T54" fmla="*/ 2147483647 w 2699"/>
              <a:gd name="T55" fmla="*/ 2147483647 h 3356"/>
              <a:gd name="T56" fmla="*/ 2147483647 w 2699"/>
              <a:gd name="T57" fmla="*/ 2147483647 h 3356"/>
              <a:gd name="T58" fmla="*/ 2147483647 w 2699"/>
              <a:gd name="T59" fmla="*/ 2147483647 h 3356"/>
              <a:gd name="T60" fmla="*/ 2147483647 w 2699"/>
              <a:gd name="T61" fmla="*/ 2147483647 h 3356"/>
              <a:gd name="T62" fmla="*/ 2147483647 w 2699"/>
              <a:gd name="T63" fmla="*/ 2147483647 h 3356"/>
              <a:gd name="T64" fmla="*/ 2147483647 w 2699"/>
              <a:gd name="T65" fmla="*/ 2147483647 h 3356"/>
              <a:gd name="T66" fmla="*/ 2147483647 w 2699"/>
              <a:gd name="T67" fmla="*/ 2147483647 h 3356"/>
              <a:gd name="T68" fmla="*/ 2147483647 w 2699"/>
              <a:gd name="T69" fmla="*/ 2147483647 h 3356"/>
              <a:gd name="T70" fmla="*/ 2147483647 w 2699"/>
              <a:gd name="T71" fmla="*/ 2147483647 h 3356"/>
              <a:gd name="T72" fmla="*/ 2147483647 w 2699"/>
              <a:gd name="T73" fmla="*/ 2147483647 h 3356"/>
              <a:gd name="T74" fmla="*/ 2147483647 w 2699"/>
              <a:gd name="T75" fmla="*/ 2147483647 h 3356"/>
              <a:gd name="T76" fmla="*/ 2147483647 w 2699"/>
              <a:gd name="T77" fmla="*/ 2147483647 h 3356"/>
              <a:gd name="T78" fmla="*/ 2147483647 w 2699"/>
              <a:gd name="T79" fmla="*/ 2147483647 h 3356"/>
              <a:gd name="T80" fmla="*/ 2147483647 w 2699"/>
              <a:gd name="T81" fmla="*/ 2147483647 h 3356"/>
              <a:gd name="T82" fmla="*/ 2147483647 w 2699"/>
              <a:gd name="T83" fmla="*/ 2147483647 h 3356"/>
              <a:gd name="T84" fmla="*/ 2147483647 w 2699"/>
              <a:gd name="T85" fmla="*/ 2147483647 h 3356"/>
              <a:gd name="T86" fmla="*/ 2147483647 w 2699"/>
              <a:gd name="T87" fmla="*/ 2147483647 h 3356"/>
              <a:gd name="T88" fmla="*/ 1713009558 w 2699"/>
              <a:gd name="T89" fmla="*/ 2147483647 h 3356"/>
              <a:gd name="T90" fmla="*/ 865676197 w 2699"/>
              <a:gd name="T91" fmla="*/ 2147483647 h 3356"/>
              <a:gd name="T92" fmla="*/ 165784121 w 2699"/>
              <a:gd name="T93" fmla="*/ 2147483647 h 3356"/>
              <a:gd name="T94" fmla="*/ 2147483647 w 2699"/>
              <a:gd name="T95" fmla="*/ 2147483647 h 3356"/>
              <a:gd name="T96" fmla="*/ 2147483647 w 2699"/>
              <a:gd name="T97" fmla="*/ 2147483647 h 3356"/>
              <a:gd name="T98" fmla="*/ 2147483647 w 2699"/>
              <a:gd name="T99" fmla="*/ 2147483647 h 3356"/>
              <a:gd name="T100" fmla="*/ 2147483647 w 2699"/>
              <a:gd name="T101" fmla="*/ 2147483647 h 3356"/>
              <a:gd name="T102" fmla="*/ 2147483647 w 2699"/>
              <a:gd name="T103" fmla="*/ 2147483647 h 3356"/>
              <a:gd name="T104" fmla="*/ 2147483647 w 2699"/>
              <a:gd name="T105" fmla="*/ 2147483647 h 3356"/>
              <a:gd name="T106" fmla="*/ 2147483647 w 2699"/>
              <a:gd name="T107" fmla="*/ 2147483647 h 3356"/>
              <a:gd name="T108" fmla="*/ 2147483647 w 2699"/>
              <a:gd name="T109" fmla="*/ 0 h 335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699"/>
              <a:gd name="T166" fmla="*/ 0 h 3356"/>
              <a:gd name="T167" fmla="*/ 2699 w 2699"/>
              <a:gd name="T168" fmla="*/ 3356 h 335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699" h="3356">
                <a:moveTo>
                  <a:pt x="2676" y="1258"/>
                </a:moveTo>
                <a:lnTo>
                  <a:pt x="2682" y="1271"/>
                </a:lnTo>
                <a:lnTo>
                  <a:pt x="2686" y="1286"/>
                </a:lnTo>
                <a:lnTo>
                  <a:pt x="2691" y="1301"/>
                </a:lnTo>
                <a:lnTo>
                  <a:pt x="2693" y="1319"/>
                </a:lnTo>
                <a:lnTo>
                  <a:pt x="2696" y="1337"/>
                </a:lnTo>
                <a:lnTo>
                  <a:pt x="2698" y="1356"/>
                </a:lnTo>
                <a:lnTo>
                  <a:pt x="2699" y="1375"/>
                </a:lnTo>
                <a:lnTo>
                  <a:pt x="2699" y="1395"/>
                </a:lnTo>
                <a:lnTo>
                  <a:pt x="2699" y="1414"/>
                </a:lnTo>
                <a:lnTo>
                  <a:pt x="2698" y="1433"/>
                </a:lnTo>
                <a:lnTo>
                  <a:pt x="2696" y="1452"/>
                </a:lnTo>
                <a:lnTo>
                  <a:pt x="2693" y="1471"/>
                </a:lnTo>
                <a:lnTo>
                  <a:pt x="2691" y="1488"/>
                </a:lnTo>
                <a:lnTo>
                  <a:pt x="2686" y="1503"/>
                </a:lnTo>
                <a:lnTo>
                  <a:pt x="2682" y="1519"/>
                </a:lnTo>
                <a:lnTo>
                  <a:pt x="2676" y="1531"/>
                </a:lnTo>
                <a:lnTo>
                  <a:pt x="2670" y="1490"/>
                </a:lnTo>
                <a:lnTo>
                  <a:pt x="2663" y="1448"/>
                </a:lnTo>
                <a:lnTo>
                  <a:pt x="2656" y="1405"/>
                </a:lnTo>
                <a:lnTo>
                  <a:pt x="2651" y="1364"/>
                </a:lnTo>
                <a:lnTo>
                  <a:pt x="2641" y="1281"/>
                </a:lnTo>
                <a:lnTo>
                  <a:pt x="2633" y="1200"/>
                </a:lnTo>
                <a:lnTo>
                  <a:pt x="2626" y="1118"/>
                </a:lnTo>
                <a:lnTo>
                  <a:pt x="2622" y="1038"/>
                </a:lnTo>
                <a:lnTo>
                  <a:pt x="2617" y="959"/>
                </a:lnTo>
                <a:lnTo>
                  <a:pt x="2613" y="879"/>
                </a:lnTo>
                <a:lnTo>
                  <a:pt x="2608" y="799"/>
                </a:lnTo>
                <a:lnTo>
                  <a:pt x="2605" y="721"/>
                </a:lnTo>
                <a:lnTo>
                  <a:pt x="2601" y="642"/>
                </a:lnTo>
                <a:lnTo>
                  <a:pt x="2595" y="563"/>
                </a:lnTo>
                <a:lnTo>
                  <a:pt x="2588" y="483"/>
                </a:lnTo>
                <a:lnTo>
                  <a:pt x="2579" y="404"/>
                </a:lnTo>
                <a:lnTo>
                  <a:pt x="2570" y="324"/>
                </a:lnTo>
                <a:lnTo>
                  <a:pt x="2558" y="245"/>
                </a:lnTo>
                <a:lnTo>
                  <a:pt x="2550" y="250"/>
                </a:lnTo>
                <a:lnTo>
                  <a:pt x="2540" y="256"/>
                </a:lnTo>
                <a:lnTo>
                  <a:pt x="2530" y="261"/>
                </a:lnTo>
                <a:lnTo>
                  <a:pt x="2520" y="267"/>
                </a:lnTo>
                <a:lnTo>
                  <a:pt x="2509" y="274"/>
                </a:lnTo>
                <a:lnTo>
                  <a:pt x="2500" y="281"/>
                </a:lnTo>
                <a:lnTo>
                  <a:pt x="2496" y="287"/>
                </a:lnTo>
                <a:lnTo>
                  <a:pt x="2492" y="291"/>
                </a:lnTo>
                <a:lnTo>
                  <a:pt x="2489" y="297"/>
                </a:lnTo>
                <a:lnTo>
                  <a:pt x="2486" y="304"/>
                </a:lnTo>
                <a:lnTo>
                  <a:pt x="2486" y="383"/>
                </a:lnTo>
                <a:lnTo>
                  <a:pt x="2486" y="463"/>
                </a:lnTo>
                <a:lnTo>
                  <a:pt x="2486" y="545"/>
                </a:lnTo>
                <a:lnTo>
                  <a:pt x="2486" y="627"/>
                </a:lnTo>
                <a:lnTo>
                  <a:pt x="2486" y="710"/>
                </a:lnTo>
                <a:lnTo>
                  <a:pt x="2486" y="795"/>
                </a:lnTo>
                <a:lnTo>
                  <a:pt x="2487" y="879"/>
                </a:lnTo>
                <a:lnTo>
                  <a:pt x="2489" y="963"/>
                </a:lnTo>
                <a:lnTo>
                  <a:pt x="2492" y="1048"/>
                </a:lnTo>
                <a:lnTo>
                  <a:pt x="2496" y="1133"/>
                </a:lnTo>
                <a:lnTo>
                  <a:pt x="2500" y="1217"/>
                </a:lnTo>
                <a:lnTo>
                  <a:pt x="2506" y="1300"/>
                </a:lnTo>
                <a:lnTo>
                  <a:pt x="2513" y="1384"/>
                </a:lnTo>
                <a:lnTo>
                  <a:pt x="2522" y="1466"/>
                </a:lnTo>
                <a:lnTo>
                  <a:pt x="2534" y="1547"/>
                </a:lnTo>
                <a:lnTo>
                  <a:pt x="2546" y="1627"/>
                </a:lnTo>
                <a:lnTo>
                  <a:pt x="2450" y="1693"/>
                </a:lnTo>
                <a:lnTo>
                  <a:pt x="2446" y="1633"/>
                </a:lnTo>
                <a:lnTo>
                  <a:pt x="2443" y="1572"/>
                </a:lnTo>
                <a:lnTo>
                  <a:pt x="2440" y="1510"/>
                </a:lnTo>
                <a:lnTo>
                  <a:pt x="2438" y="1447"/>
                </a:lnTo>
                <a:lnTo>
                  <a:pt x="2434" y="1383"/>
                </a:lnTo>
                <a:lnTo>
                  <a:pt x="2432" y="1319"/>
                </a:lnTo>
                <a:lnTo>
                  <a:pt x="2429" y="1255"/>
                </a:lnTo>
                <a:lnTo>
                  <a:pt x="2425" y="1191"/>
                </a:lnTo>
                <a:lnTo>
                  <a:pt x="2422" y="1126"/>
                </a:lnTo>
                <a:lnTo>
                  <a:pt x="2417" y="1063"/>
                </a:lnTo>
                <a:lnTo>
                  <a:pt x="2411" y="999"/>
                </a:lnTo>
                <a:lnTo>
                  <a:pt x="2404" y="937"/>
                </a:lnTo>
                <a:lnTo>
                  <a:pt x="2396" y="875"/>
                </a:lnTo>
                <a:lnTo>
                  <a:pt x="2386" y="815"/>
                </a:lnTo>
                <a:lnTo>
                  <a:pt x="2374" y="755"/>
                </a:lnTo>
                <a:lnTo>
                  <a:pt x="2361" y="698"/>
                </a:lnTo>
                <a:lnTo>
                  <a:pt x="2355" y="697"/>
                </a:lnTo>
                <a:lnTo>
                  <a:pt x="2351" y="697"/>
                </a:lnTo>
                <a:lnTo>
                  <a:pt x="2346" y="698"/>
                </a:lnTo>
                <a:lnTo>
                  <a:pt x="2342" y="699"/>
                </a:lnTo>
                <a:lnTo>
                  <a:pt x="2334" y="703"/>
                </a:lnTo>
                <a:lnTo>
                  <a:pt x="2326" y="709"/>
                </a:lnTo>
                <a:lnTo>
                  <a:pt x="2318" y="714"/>
                </a:lnTo>
                <a:lnTo>
                  <a:pt x="2311" y="721"/>
                </a:lnTo>
                <a:lnTo>
                  <a:pt x="2304" y="728"/>
                </a:lnTo>
                <a:lnTo>
                  <a:pt x="2296" y="733"/>
                </a:lnTo>
                <a:lnTo>
                  <a:pt x="2296" y="799"/>
                </a:lnTo>
                <a:lnTo>
                  <a:pt x="2297" y="865"/>
                </a:lnTo>
                <a:lnTo>
                  <a:pt x="2297" y="930"/>
                </a:lnTo>
                <a:lnTo>
                  <a:pt x="2297" y="996"/>
                </a:lnTo>
                <a:lnTo>
                  <a:pt x="2297" y="1062"/>
                </a:lnTo>
                <a:lnTo>
                  <a:pt x="2297" y="1126"/>
                </a:lnTo>
                <a:lnTo>
                  <a:pt x="2297" y="1192"/>
                </a:lnTo>
                <a:lnTo>
                  <a:pt x="2298" y="1257"/>
                </a:lnTo>
                <a:lnTo>
                  <a:pt x="2298" y="1322"/>
                </a:lnTo>
                <a:lnTo>
                  <a:pt x="2298" y="1387"/>
                </a:lnTo>
                <a:lnTo>
                  <a:pt x="2299" y="1452"/>
                </a:lnTo>
                <a:lnTo>
                  <a:pt x="2301" y="1517"/>
                </a:lnTo>
                <a:lnTo>
                  <a:pt x="2304" y="1582"/>
                </a:lnTo>
                <a:lnTo>
                  <a:pt x="2306" y="1646"/>
                </a:lnTo>
                <a:lnTo>
                  <a:pt x="2309" y="1711"/>
                </a:lnTo>
                <a:lnTo>
                  <a:pt x="2314" y="1776"/>
                </a:lnTo>
                <a:lnTo>
                  <a:pt x="2305" y="1789"/>
                </a:lnTo>
                <a:lnTo>
                  <a:pt x="2295" y="1801"/>
                </a:lnTo>
                <a:lnTo>
                  <a:pt x="2286" y="1813"/>
                </a:lnTo>
                <a:lnTo>
                  <a:pt x="2276" y="1823"/>
                </a:lnTo>
                <a:lnTo>
                  <a:pt x="2266" y="1833"/>
                </a:lnTo>
                <a:lnTo>
                  <a:pt x="2255" y="1842"/>
                </a:lnTo>
                <a:lnTo>
                  <a:pt x="2242" y="1851"/>
                </a:lnTo>
                <a:lnTo>
                  <a:pt x="2230" y="1859"/>
                </a:lnTo>
                <a:lnTo>
                  <a:pt x="2231" y="1825"/>
                </a:lnTo>
                <a:lnTo>
                  <a:pt x="2232" y="1791"/>
                </a:lnTo>
                <a:lnTo>
                  <a:pt x="2232" y="1758"/>
                </a:lnTo>
                <a:lnTo>
                  <a:pt x="2231" y="1724"/>
                </a:lnTo>
                <a:lnTo>
                  <a:pt x="2229" y="1691"/>
                </a:lnTo>
                <a:lnTo>
                  <a:pt x="2226" y="1659"/>
                </a:lnTo>
                <a:lnTo>
                  <a:pt x="2222" y="1626"/>
                </a:lnTo>
                <a:lnTo>
                  <a:pt x="2219" y="1595"/>
                </a:lnTo>
                <a:lnTo>
                  <a:pt x="2209" y="1531"/>
                </a:lnTo>
                <a:lnTo>
                  <a:pt x="2199" y="1469"/>
                </a:lnTo>
                <a:lnTo>
                  <a:pt x="2188" y="1407"/>
                </a:lnTo>
                <a:lnTo>
                  <a:pt x="2176" y="1347"/>
                </a:lnTo>
                <a:lnTo>
                  <a:pt x="2144" y="1348"/>
                </a:lnTo>
                <a:lnTo>
                  <a:pt x="2121" y="1349"/>
                </a:lnTo>
                <a:lnTo>
                  <a:pt x="2115" y="1351"/>
                </a:lnTo>
                <a:lnTo>
                  <a:pt x="2111" y="1352"/>
                </a:lnTo>
                <a:lnTo>
                  <a:pt x="2106" y="1355"/>
                </a:lnTo>
                <a:lnTo>
                  <a:pt x="2102" y="1358"/>
                </a:lnTo>
                <a:lnTo>
                  <a:pt x="2097" y="1363"/>
                </a:lnTo>
                <a:lnTo>
                  <a:pt x="2094" y="1367"/>
                </a:lnTo>
                <a:lnTo>
                  <a:pt x="2090" y="1375"/>
                </a:lnTo>
                <a:lnTo>
                  <a:pt x="2087" y="1383"/>
                </a:lnTo>
                <a:lnTo>
                  <a:pt x="2086" y="1422"/>
                </a:lnTo>
                <a:lnTo>
                  <a:pt x="2086" y="1460"/>
                </a:lnTo>
                <a:lnTo>
                  <a:pt x="2087" y="1498"/>
                </a:lnTo>
                <a:lnTo>
                  <a:pt x="2088" y="1536"/>
                </a:lnTo>
                <a:lnTo>
                  <a:pt x="2090" y="1611"/>
                </a:lnTo>
                <a:lnTo>
                  <a:pt x="2092" y="1684"/>
                </a:lnTo>
                <a:lnTo>
                  <a:pt x="2092" y="1721"/>
                </a:lnTo>
                <a:lnTo>
                  <a:pt x="2090" y="1758"/>
                </a:lnTo>
                <a:lnTo>
                  <a:pt x="2089" y="1794"/>
                </a:lnTo>
                <a:lnTo>
                  <a:pt x="2086" y="1829"/>
                </a:lnTo>
                <a:lnTo>
                  <a:pt x="2082" y="1866"/>
                </a:lnTo>
                <a:lnTo>
                  <a:pt x="2075" y="1902"/>
                </a:lnTo>
                <a:lnTo>
                  <a:pt x="2067" y="1938"/>
                </a:lnTo>
                <a:lnTo>
                  <a:pt x="2057" y="1973"/>
                </a:lnTo>
                <a:lnTo>
                  <a:pt x="2080" y="1574"/>
                </a:lnTo>
                <a:lnTo>
                  <a:pt x="2015" y="1520"/>
                </a:lnTo>
                <a:lnTo>
                  <a:pt x="1955" y="1592"/>
                </a:lnTo>
                <a:lnTo>
                  <a:pt x="1951" y="1656"/>
                </a:lnTo>
                <a:lnTo>
                  <a:pt x="1947" y="1721"/>
                </a:lnTo>
                <a:lnTo>
                  <a:pt x="1942" y="1786"/>
                </a:lnTo>
                <a:lnTo>
                  <a:pt x="1936" y="1849"/>
                </a:lnTo>
                <a:lnTo>
                  <a:pt x="1930" y="1913"/>
                </a:lnTo>
                <a:lnTo>
                  <a:pt x="1921" y="1976"/>
                </a:lnTo>
                <a:lnTo>
                  <a:pt x="1915" y="2007"/>
                </a:lnTo>
                <a:lnTo>
                  <a:pt x="1910" y="2037"/>
                </a:lnTo>
                <a:lnTo>
                  <a:pt x="1903" y="2068"/>
                </a:lnTo>
                <a:lnTo>
                  <a:pt x="1896" y="2098"/>
                </a:lnTo>
                <a:lnTo>
                  <a:pt x="1893" y="2095"/>
                </a:lnTo>
                <a:lnTo>
                  <a:pt x="1891" y="2092"/>
                </a:lnTo>
                <a:lnTo>
                  <a:pt x="1888" y="2087"/>
                </a:lnTo>
                <a:lnTo>
                  <a:pt x="1887" y="2084"/>
                </a:lnTo>
                <a:lnTo>
                  <a:pt x="1885" y="2074"/>
                </a:lnTo>
                <a:lnTo>
                  <a:pt x="1885" y="2063"/>
                </a:lnTo>
                <a:lnTo>
                  <a:pt x="1886" y="2038"/>
                </a:lnTo>
                <a:lnTo>
                  <a:pt x="1888" y="2012"/>
                </a:lnTo>
                <a:lnTo>
                  <a:pt x="1888" y="2000"/>
                </a:lnTo>
                <a:lnTo>
                  <a:pt x="1887" y="1989"/>
                </a:lnTo>
                <a:lnTo>
                  <a:pt x="1885" y="1978"/>
                </a:lnTo>
                <a:lnTo>
                  <a:pt x="1881" y="1968"/>
                </a:lnTo>
                <a:lnTo>
                  <a:pt x="1877" y="1964"/>
                </a:lnTo>
                <a:lnTo>
                  <a:pt x="1874" y="1960"/>
                </a:lnTo>
                <a:lnTo>
                  <a:pt x="1870" y="1958"/>
                </a:lnTo>
                <a:lnTo>
                  <a:pt x="1865" y="1954"/>
                </a:lnTo>
                <a:lnTo>
                  <a:pt x="1858" y="1952"/>
                </a:lnTo>
                <a:lnTo>
                  <a:pt x="1853" y="1951"/>
                </a:lnTo>
                <a:lnTo>
                  <a:pt x="1845" y="1950"/>
                </a:lnTo>
                <a:lnTo>
                  <a:pt x="1836" y="1949"/>
                </a:lnTo>
                <a:lnTo>
                  <a:pt x="1820" y="1959"/>
                </a:lnTo>
                <a:lnTo>
                  <a:pt x="1808" y="1969"/>
                </a:lnTo>
                <a:lnTo>
                  <a:pt x="1797" y="1981"/>
                </a:lnTo>
                <a:lnTo>
                  <a:pt x="1788" y="1992"/>
                </a:lnTo>
                <a:lnTo>
                  <a:pt x="1781" y="2006"/>
                </a:lnTo>
                <a:lnTo>
                  <a:pt x="1776" y="2019"/>
                </a:lnTo>
                <a:lnTo>
                  <a:pt x="1771" y="2034"/>
                </a:lnTo>
                <a:lnTo>
                  <a:pt x="1768" y="2048"/>
                </a:lnTo>
                <a:lnTo>
                  <a:pt x="1765" y="2077"/>
                </a:lnTo>
                <a:lnTo>
                  <a:pt x="1763" y="2107"/>
                </a:lnTo>
                <a:lnTo>
                  <a:pt x="1761" y="2136"/>
                </a:lnTo>
                <a:lnTo>
                  <a:pt x="1759" y="2164"/>
                </a:lnTo>
                <a:lnTo>
                  <a:pt x="1770" y="2193"/>
                </a:lnTo>
                <a:lnTo>
                  <a:pt x="1728" y="2237"/>
                </a:lnTo>
                <a:lnTo>
                  <a:pt x="1685" y="2279"/>
                </a:lnTo>
                <a:lnTo>
                  <a:pt x="1641" y="2320"/>
                </a:lnTo>
                <a:lnTo>
                  <a:pt x="1595" y="2362"/>
                </a:lnTo>
                <a:lnTo>
                  <a:pt x="1549" y="2402"/>
                </a:lnTo>
                <a:lnTo>
                  <a:pt x="1502" y="2441"/>
                </a:lnTo>
                <a:lnTo>
                  <a:pt x="1455" y="2480"/>
                </a:lnTo>
                <a:lnTo>
                  <a:pt x="1407" y="2518"/>
                </a:lnTo>
                <a:lnTo>
                  <a:pt x="1358" y="2556"/>
                </a:lnTo>
                <a:lnTo>
                  <a:pt x="1309" y="2593"/>
                </a:lnTo>
                <a:lnTo>
                  <a:pt x="1259" y="2630"/>
                </a:lnTo>
                <a:lnTo>
                  <a:pt x="1209" y="2665"/>
                </a:lnTo>
                <a:lnTo>
                  <a:pt x="1107" y="2737"/>
                </a:lnTo>
                <a:lnTo>
                  <a:pt x="1003" y="2806"/>
                </a:lnTo>
                <a:lnTo>
                  <a:pt x="900" y="2875"/>
                </a:lnTo>
                <a:lnTo>
                  <a:pt x="795" y="2943"/>
                </a:lnTo>
                <a:lnTo>
                  <a:pt x="690" y="3011"/>
                </a:lnTo>
                <a:lnTo>
                  <a:pt x="586" y="3079"/>
                </a:lnTo>
                <a:lnTo>
                  <a:pt x="482" y="3147"/>
                </a:lnTo>
                <a:lnTo>
                  <a:pt x="380" y="3215"/>
                </a:lnTo>
                <a:lnTo>
                  <a:pt x="278" y="3286"/>
                </a:lnTo>
                <a:lnTo>
                  <a:pt x="179" y="3356"/>
                </a:lnTo>
                <a:lnTo>
                  <a:pt x="168" y="3309"/>
                </a:lnTo>
                <a:lnTo>
                  <a:pt x="156" y="3262"/>
                </a:lnTo>
                <a:lnTo>
                  <a:pt x="146" y="3214"/>
                </a:lnTo>
                <a:lnTo>
                  <a:pt x="137" y="3166"/>
                </a:lnTo>
                <a:lnTo>
                  <a:pt x="129" y="3118"/>
                </a:lnTo>
                <a:lnTo>
                  <a:pt x="121" y="3069"/>
                </a:lnTo>
                <a:lnTo>
                  <a:pt x="113" y="3020"/>
                </a:lnTo>
                <a:lnTo>
                  <a:pt x="105" y="2971"/>
                </a:lnTo>
                <a:lnTo>
                  <a:pt x="93" y="2871"/>
                </a:lnTo>
                <a:lnTo>
                  <a:pt x="82" y="2770"/>
                </a:lnTo>
                <a:lnTo>
                  <a:pt x="72" y="2667"/>
                </a:lnTo>
                <a:lnTo>
                  <a:pt x="63" y="2566"/>
                </a:lnTo>
                <a:lnTo>
                  <a:pt x="55" y="2463"/>
                </a:lnTo>
                <a:lnTo>
                  <a:pt x="47" y="2359"/>
                </a:lnTo>
                <a:lnTo>
                  <a:pt x="40" y="2257"/>
                </a:lnTo>
                <a:lnTo>
                  <a:pt x="33" y="2155"/>
                </a:lnTo>
                <a:lnTo>
                  <a:pt x="26" y="2053"/>
                </a:lnTo>
                <a:lnTo>
                  <a:pt x="18" y="1952"/>
                </a:lnTo>
                <a:lnTo>
                  <a:pt x="9" y="1852"/>
                </a:lnTo>
                <a:lnTo>
                  <a:pt x="0" y="1752"/>
                </a:lnTo>
                <a:lnTo>
                  <a:pt x="64" y="1720"/>
                </a:lnTo>
                <a:lnTo>
                  <a:pt x="127" y="1685"/>
                </a:lnTo>
                <a:lnTo>
                  <a:pt x="190" y="1651"/>
                </a:lnTo>
                <a:lnTo>
                  <a:pt x="254" y="1615"/>
                </a:lnTo>
                <a:lnTo>
                  <a:pt x="316" y="1579"/>
                </a:lnTo>
                <a:lnTo>
                  <a:pt x="380" y="1543"/>
                </a:lnTo>
                <a:lnTo>
                  <a:pt x="442" y="1505"/>
                </a:lnTo>
                <a:lnTo>
                  <a:pt x="505" y="1467"/>
                </a:lnTo>
                <a:lnTo>
                  <a:pt x="629" y="1389"/>
                </a:lnTo>
                <a:lnTo>
                  <a:pt x="752" y="1308"/>
                </a:lnTo>
                <a:lnTo>
                  <a:pt x="875" y="1227"/>
                </a:lnTo>
                <a:lnTo>
                  <a:pt x="998" y="1144"/>
                </a:lnTo>
                <a:lnTo>
                  <a:pt x="1120" y="1062"/>
                </a:lnTo>
                <a:lnTo>
                  <a:pt x="1241" y="978"/>
                </a:lnTo>
                <a:lnTo>
                  <a:pt x="1362" y="895"/>
                </a:lnTo>
                <a:lnTo>
                  <a:pt x="1481" y="814"/>
                </a:lnTo>
                <a:lnTo>
                  <a:pt x="1601" y="732"/>
                </a:lnTo>
                <a:lnTo>
                  <a:pt x="1720" y="653"/>
                </a:lnTo>
                <a:lnTo>
                  <a:pt x="1838" y="576"/>
                </a:lnTo>
                <a:lnTo>
                  <a:pt x="1955" y="500"/>
                </a:lnTo>
                <a:lnTo>
                  <a:pt x="1999" y="462"/>
                </a:lnTo>
                <a:lnTo>
                  <a:pt x="2046" y="424"/>
                </a:lnTo>
                <a:lnTo>
                  <a:pt x="2095" y="386"/>
                </a:lnTo>
                <a:lnTo>
                  <a:pt x="2145" y="350"/>
                </a:lnTo>
                <a:lnTo>
                  <a:pt x="2197" y="315"/>
                </a:lnTo>
                <a:lnTo>
                  <a:pt x="2248" y="283"/>
                </a:lnTo>
                <a:lnTo>
                  <a:pt x="2274" y="267"/>
                </a:lnTo>
                <a:lnTo>
                  <a:pt x="2299" y="252"/>
                </a:lnTo>
                <a:lnTo>
                  <a:pt x="2324" y="239"/>
                </a:lnTo>
                <a:lnTo>
                  <a:pt x="2349" y="227"/>
                </a:lnTo>
                <a:lnTo>
                  <a:pt x="2375" y="201"/>
                </a:lnTo>
                <a:lnTo>
                  <a:pt x="2402" y="174"/>
                </a:lnTo>
                <a:lnTo>
                  <a:pt x="2432" y="148"/>
                </a:lnTo>
                <a:lnTo>
                  <a:pt x="2463" y="120"/>
                </a:lnTo>
                <a:lnTo>
                  <a:pt x="2497" y="93"/>
                </a:lnTo>
                <a:lnTo>
                  <a:pt x="2531" y="66"/>
                </a:lnTo>
                <a:lnTo>
                  <a:pt x="2568" y="42"/>
                </a:lnTo>
                <a:lnTo>
                  <a:pt x="2605" y="18"/>
                </a:lnTo>
                <a:lnTo>
                  <a:pt x="2635" y="0"/>
                </a:lnTo>
                <a:lnTo>
                  <a:pt x="2676" y="1258"/>
                </a:lnTo>
                <a:close/>
              </a:path>
            </a:pathLst>
          </a:custGeom>
          <a:solidFill>
            <a:srgbClr val="7A8A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Freeform 21">
            <a:extLst>
              <a:ext uri="{FF2B5EF4-FFF2-40B4-BE49-F238E27FC236}">
                <a16:creationId xmlns:a16="http://schemas.microsoft.com/office/drawing/2014/main" id="{F479583C-DA8F-46E6-B36F-03039D9D0825}"/>
              </a:ext>
            </a:extLst>
          </p:cNvPr>
          <p:cNvSpPr>
            <a:spLocks/>
          </p:cNvSpPr>
          <p:nvPr/>
        </p:nvSpPr>
        <p:spPr bwMode="auto">
          <a:xfrm>
            <a:off x="7329488" y="5283200"/>
            <a:ext cx="1543050" cy="438150"/>
          </a:xfrm>
          <a:custGeom>
            <a:avLst/>
            <a:gdLst>
              <a:gd name="T0" fmla="*/ 2147483647 w 5837"/>
              <a:gd name="T1" fmla="*/ 2147483647 h 1659"/>
              <a:gd name="T2" fmla="*/ 2147483647 w 5837"/>
              <a:gd name="T3" fmla="*/ 2147483647 h 1659"/>
              <a:gd name="T4" fmla="*/ 2147483647 w 5837"/>
              <a:gd name="T5" fmla="*/ 2147483647 h 1659"/>
              <a:gd name="T6" fmla="*/ 2147483647 w 5837"/>
              <a:gd name="T7" fmla="*/ 2147483647 h 1659"/>
              <a:gd name="T8" fmla="*/ 2147483647 w 5837"/>
              <a:gd name="T9" fmla="*/ 2147483647 h 1659"/>
              <a:gd name="T10" fmla="*/ 2147483647 w 5837"/>
              <a:gd name="T11" fmla="*/ 2147483647 h 1659"/>
              <a:gd name="T12" fmla="*/ 2147483647 w 5837"/>
              <a:gd name="T13" fmla="*/ 2147483647 h 1659"/>
              <a:gd name="T14" fmla="*/ 2147483647 w 5837"/>
              <a:gd name="T15" fmla="*/ 2147483647 h 1659"/>
              <a:gd name="T16" fmla="*/ 2147483647 w 5837"/>
              <a:gd name="T17" fmla="*/ 2147483647 h 1659"/>
              <a:gd name="T18" fmla="*/ 2147483647 w 5837"/>
              <a:gd name="T19" fmla="*/ 2147483647 h 1659"/>
              <a:gd name="T20" fmla="*/ 2147483647 w 5837"/>
              <a:gd name="T21" fmla="*/ 2147483647 h 1659"/>
              <a:gd name="T22" fmla="*/ 2147483647 w 5837"/>
              <a:gd name="T23" fmla="*/ 2147483647 h 1659"/>
              <a:gd name="T24" fmla="*/ 2147483647 w 5837"/>
              <a:gd name="T25" fmla="*/ 2147483647 h 1659"/>
              <a:gd name="T26" fmla="*/ 2147483647 w 5837"/>
              <a:gd name="T27" fmla="*/ 2147483647 h 1659"/>
              <a:gd name="T28" fmla="*/ 2147483647 w 5837"/>
              <a:gd name="T29" fmla="*/ 2147483647 h 1659"/>
              <a:gd name="T30" fmla="*/ 2147483647 w 5837"/>
              <a:gd name="T31" fmla="*/ 2147483647 h 1659"/>
              <a:gd name="T32" fmla="*/ 2147483647 w 5837"/>
              <a:gd name="T33" fmla="*/ 2147483647 h 1659"/>
              <a:gd name="T34" fmla="*/ 2147483647 w 5837"/>
              <a:gd name="T35" fmla="*/ 2147483647 h 1659"/>
              <a:gd name="T36" fmla="*/ 2147483647 w 5837"/>
              <a:gd name="T37" fmla="*/ 2147483647 h 1659"/>
              <a:gd name="T38" fmla="*/ 2147483647 w 5837"/>
              <a:gd name="T39" fmla="*/ 2147483647 h 1659"/>
              <a:gd name="T40" fmla="*/ 0 w 5837"/>
              <a:gd name="T41" fmla="*/ 2147483647 h 1659"/>
              <a:gd name="T42" fmla="*/ 2147483647 w 5837"/>
              <a:gd name="T43" fmla="*/ 902652384 h 1659"/>
              <a:gd name="T44" fmla="*/ 2147483647 w 5837"/>
              <a:gd name="T45" fmla="*/ 607883426 h 1659"/>
              <a:gd name="T46" fmla="*/ 2147483647 w 5837"/>
              <a:gd name="T47" fmla="*/ 386841306 h 1659"/>
              <a:gd name="T48" fmla="*/ 2147483647 w 5837"/>
              <a:gd name="T49" fmla="*/ 294769353 h 1659"/>
              <a:gd name="T50" fmla="*/ 2147483647 w 5837"/>
              <a:gd name="T51" fmla="*/ 221042054 h 1659"/>
              <a:gd name="T52" fmla="*/ 2147483647 w 5837"/>
              <a:gd name="T53" fmla="*/ 184213431 h 1659"/>
              <a:gd name="T54" fmla="*/ 2147483647 w 5837"/>
              <a:gd name="T55" fmla="*/ 147384809 h 1659"/>
              <a:gd name="T56" fmla="*/ 2147483647 w 5837"/>
              <a:gd name="T57" fmla="*/ 92141710 h 1659"/>
              <a:gd name="T58" fmla="*/ 2147483647 w 5837"/>
              <a:gd name="T59" fmla="*/ 0 h 1659"/>
              <a:gd name="T60" fmla="*/ 2147483647 w 5837"/>
              <a:gd name="T61" fmla="*/ 0 h 1659"/>
              <a:gd name="T62" fmla="*/ 2147483647 w 5837"/>
              <a:gd name="T63" fmla="*/ 92141710 h 1659"/>
              <a:gd name="T64" fmla="*/ 2147483647 w 5837"/>
              <a:gd name="T65" fmla="*/ 313183797 h 1659"/>
              <a:gd name="T66" fmla="*/ 2147483647 w 5837"/>
              <a:gd name="T67" fmla="*/ 607883426 h 1659"/>
              <a:gd name="T68" fmla="*/ 2147483647 w 5837"/>
              <a:gd name="T69" fmla="*/ 865824025 h 1659"/>
              <a:gd name="T70" fmla="*/ 2147483647 w 5837"/>
              <a:gd name="T71" fmla="*/ 1013208239 h 1659"/>
              <a:gd name="T72" fmla="*/ 2147483647 w 5837"/>
              <a:gd name="T73" fmla="*/ 1050037126 h 1659"/>
              <a:gd name="T74" fmla="*/ 2147483647 w 5837"/>
              <a:gd name="T75" fmla="*/ 1031622683 h 1659"/>
              <a:gd name="T76" fmla="*/ 2147483647 w 5837"/>
              <a:gd name="T77" fmla="*/ 976379881 h 1659"/>
              <a:gd name="T78" fmla="*/ 2147483647 w 5837"/>
              <a:gd name="T79" fmla="*/ 828995138 h 1659"/>
              <a:gd name="T80" fmla="*/ 2147483647 w 5837"/>
              <a:gd name="T81" fmla="*/ 607883426 h 16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5837"/>
              <a:gd name="T124" fmla="*/ 0 h 1659"/>
              <a:gd name="T125" fmla="*/ 5837 w 5837"/>
              <a:gd name="T126" fmla="*/ 1659 h 165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5837" h="1659">
                <a:moveTo>
                  <a:pt x="5682" y="25"/>
                </a:moveTo>
                <a:lnTo>
                  <a:pt x="5694" y="124"/>
                </a:lnTo>
                <a:lnTo>
                  <a:pt x="5704" y="225"/>
                </a:lnTo>
                <a:lnTo>
                  <a:pt x="5714" y="325"/>
                </a:lnTo>
                <a:lnTo>
                  <a:pt x="5723" y="428"/>
                </a:lnTo>
                <a:lnTo>
                  <a:pt x="5732" y="530"/>
                </a:lnTo>
                <a:lnTo>
                  <a:pt x="5740" y="633"/>
                </a:lnTo>
                <a:lnTo>
                  <a:pt x="5748" y="736"/>
                </a:lnTo>
                <a:lnTo>
                  <a:pt x="5755" y="839"/>
                </a:lnTo>
                <a:lnTo>
                  <a:pt x="5763" y="943"/>
                </a:lnTo>
                <a:lnTo>
                  <a:pt x="5771" y="1047"/>
                </a:lnTo>
                <a:lnTo>
                  <a:pt x="5780" y="1151"/>
                </a:lnTo>
                <a:lnTo>
                  <a:pt x="5789" y="1253"/>
                </a:lnTo>
                <a:lnTo>
                  <a:pt x="5800" y="1356"/>
                </a:lnTo>
                <a:lnTo>
                  <a:pt x="5811" y="1458"/>
                </a:lnTo>
                <a:lnTo>
                  <a:pt x="5823" y="1559"/>
                </a:lnTo>
                <a:lnTo>
                  <a:pt x="5837" y="1659"/>
                </a:lnTo>
                <a:lnTo>
                  <a:pt x="5663" y="1644"/>
                </a:lnTo>
                <a:lnTo>
                  <a:pt x="5490" y="1631"/>
                </a:lnTo>
                <a:lnTo>
                  <a:pt x="5316" y="1618"/>
                </a:lnTo>
                <a:lnTo>
                  <a:pt x="5143" y="1607"/>
                </a:lnTo>
                <a:lnTo>
                  <a:pt x="4969" y="1596"/>
                </a:lnTo>
                <a:lnTo>
                  <a:pt x="4796" y="1587"/>
                </a:lnTo>
                <a:lnTo>
                  <a:pt x="4623" y="1578"/>
                </a:lnTo>
                <a:lnTo>
                  <a:pt x="4450" y="1570"/>
                </a:lnTo>
                <a:lnTo>
                  <a:pt x="4277" y="1564"/>
                </a:lnTo>
                <a:lnTo>
                  <a:pt x="4104" y="1558"/>
                </a:lnTo>
                <a:lnTo>
                  <a:pt x="3931" y="1553"/>
                </a:lnTo>
                <a:lnTo>
                  <a:pt x="3758" y="1548"/>
                </a:lnTo>
                <a:lnTo>
                  <a:pt x="3586" y="1545"/>
                </a:lnTo>
                <a:lnTo>
                  <a:pt x="3413" y="1541"/>
                </a:lnTo>
                <a:lnTo>
                  <a:pt x="3240" y="1538"/>
                </a:lnTo>
                <a:lnTo>
                  <a:pt x="3068" y="1537"/>
                </a:lnTo>
                <a:lnTo>
                  <a:pt x="2723" y="1535"/>
                </a:lnTo>
                <a:lnTo>
                  <a:pt x="2378" y="1534"/>
                </a:lnTo>
                <a:lnTo>
                  <a:pt x="2035" y="1536"/>
                </a:lnTo>
                <a:lnTo>
                  <a:pt x="1691" y="1538"/>
                </a:lnTo>
                <a:lnTo>
                  <a:pt x="1347" y="1541"/>
                </a:lnTo>
                <a:lnTo>
                  <a:pt x="1003" y="1547"/>
                </a:lnTo>
                <a:lnTo>
                  <a:pt x="660" y="1551"/>
                </a:lnTo>
                <a:lnTo>
                  <a:pt x="316" y="1557"/>
                </a:lnTo>
                <a:lnTo>
                  <a:pt x="0" y="1521"/>
                </a:lnTo>
                <a:lnTo>
                  <a:pt x="42" y="62"/>
                </a:lnTo>
                <a:lnTo>
                  <a:pt x="185" y="49"/>
                </a:lnTo>
                <a:lnTo>
                  <a:pt x="329" y="40"/>
                </a:lnTo>
                <a:lnTo>
                  <a:pt x="473" y="33"/>
                </a:lnTo>
                <a:lnTo>
                  <a:pt x="617" y="27"/>
                </a:lnTo>
                <a:lnTo>
                  <a:pt x="762" y="21"/>
                </a:lnTo>
                <a:lnTo>
                  <a:pt x="907" y="18"/>
                </a:lnTo>
                <a:lnTo>
                  <a:pt x="1052" y="16"/>
                </a:lnTo>
                <a:lnTo>
                  <a:pt x="1200" y="14"/>
                </a:lnTo>
                <a:lnTo>
                  <a:pt x="1346" y="12"/>
                </a:lnTo>
                <a:lnTo>
                  <a:pt x="1494" y="11"/>
                </a:lnTo>
                <a:lnTo>
                  <a:pt x="1643" y="10"/>
                </a:lnTo>
                <a:lnTo>
                  <a:pt x="1791" y="9"/>
                </a:lnTo>
                <a:lnTo>
                  <a:pt x="1942" y="8"/>
                </a:lnTo>
                <a:lnTo>
                  <a:pt x="2093" y="7"/>
                </a:lnTo>
                <a:lnTo>
                  <a:pt x="2244" y="5"/>
                </a:lnTo>
                <a:lnTo>
                  <a:pt x="2397" y="1"/>
                </a:lnTo>
                <a:lnTo>
                  <a:pt x="2494" y="0"/>
                </a:lnTo>
                <a:lnTo>
                  <a:pt x="2591" y="0"/>
                </a:lnTo>
                <a:lnTo>
                  <a:pt x="2690" y="0"/>
                </a:lnTo>
                <a:lnTo>
                  <a:pt x="2788" y="1"/>
                </a:lnTo>
                <a:lnTo>
                  <a:pt x="2985" y="5"/>
                </a:lnTo>
                <a:lnTo>
                  <a:pt x="3185" y="10"/>
                </a:lnTo>
                <a:lnTo>
                  <a:pt x="3386" y="17"/>
                </a:lnTo>
                <a:lnTo>
                  <a:pt x="3589" y="25"/>
                </a:lnTo>
                <a:lnTo>
                  <a:pt x="3793" y="33"/>
                </a:lnTo>
                <a:lnTo>
                  <a:pt x="3999" y="40"/>
                </a:lnTo>
                <a:lnTo>
                  <a:pt x="4206" y="47"/>
                </a:lnTo>
                <a:lnTo>
                  <a:pt x="4414" y="53"/>
                </a:lnTo>
                <a:lnTo>
                  <a:pt x="4519" y="55"/>
                </a:lnTo>
                <a:lnTo>
                  <a:pt x="4624" y="56"/>
                </a:lnTo>
                <a:lnTo>
                  <a:pt x="4729" y="57"/>
                </a:lnTo>
                <a:lnTo>
                  <a:pt x="4833" y="57"/>
                </a:lnTo>
                <a:lnTo>
                  <a:pt x="4938" y="56"/>
                </a:lnTo>
                <a:lnTo>
                  <a:pt x="5044" y="55"/>
                </a:lnTo>
                <a:lnTo>
                  <a:pt x="5150" y="53"/>
                </a:lnTo>
                <a:lnTo>
                  <a:pt x="5256" y="49"/>
                </a:lnTo>
                <a:lnTo>
                  <a:pt x="5362" y="45"/>
                </a:lnTo>
                <a:lnTo>
                  <a:pt x="5469" y="39"/>
                </a:lnTo>
                <a:lnTo>
                  <a:pt x="5576" y="33"/>
                </a:lnTo>
                <a:lnTo>
                  <a:pt x="5682" y="25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Freeform 22">
            <a:extLst>
              <a:ext uri="{FF2B5EF4-FFF2-40B4-BE49-F238E27FC236}">
                <a16:creationId xmlns:a16="http://schemas.microsoft.com/office/drawing/2014/main" id="{59E3C847-EC3E-4430-9FD1-A3E038272B54}"/>
              </a:ext>
            </a:extLst>
          </p:cNvPr>
          <p:cNvSpPr>
            <a:spLocks/>
          </p:cNvSpPr>
          <p:nvPr/>
        </p:nvSpPr>
        <p:spPr bwMode="auto">
          <a:xfrm>
            <a:off x="7473950" y="4000501"/>
            <a:ext cx="1212850" cy="1135063"/>
          </a:xfrm>
          <a:custGeom>
            <a:avLst/>
            <a:gdLst>
              <a:gd name="T0" fmla="*/ 2147483647 w 4585"/>
              <a:gd name="T1" fmla="*/ 2147483647 h 4290"/>
              <a:gd name="T2" fmla="*/ 2147483647 w 4585"/>
              <a:gd name="T3" fmla="*/ 2147483647 h 4290"/>
              <a:gd name="T4" fmla="*/ 2147483647 w 4585"/>
              <a:gd name="T5" fmla="*/ 2147483647 h 4290"/>
              <a:gd name="T6" fmla="*/ 2147483647 w 4585"/>
              <a:gd name="T7" fmla="*/ 2147483647 h 4290"/>
              <a:gd name="T8" fmla="*/ 2147483647 w 4585"/>
              <a:gd name="T9" fmla="*/ 2147483647 h 4290"/>
              <a:gd name="T10" fmla="*/ 2147483647 w 4585"/>
              <a:gd name="T11" fmla="*/ 2147483647 h 4290"/>
              <a:gd name="T12" fmla="*/ 2147483647 w 4585"/>
              <a:gd name="T13" fmla="*/ 2147483647 h 4290"/>
              <a:gd name="T14" fmla="*/ 2147483647 w 4585"/>
              <a:gd name="T15" fmla="*/ 2147483647 h 4290"/>
              <a:gd name="T16" fmla="*/ 2147483647 w 4585"/>
              <a:gd name="T17" fmla="*/ 2147483647 h 4290"/>
              <a:gd name="T18" fmla="*/ 2147483647 w 4585"/>
              <a:gd name="T19" fmla="*/ 2147483647 h 4290"/>
              <a:gd name="T20" fmla="*/ 2147483647 w 4585"/>
              <a:gd name="T21" fmla="*/ 2147483647 h 4290"/>
              <a:gd name="T22" fmla="*/ 2147483647 w 4585"/>
              <a:gd name="T23" fmla="*/ 2147483647 h 4290"/>
              <a:gd name="T24" fmla="*/ 2147483647 w 4585"/>
              <a:gd name="T25" fmla="*/ 2147483647 h 4290"/>
              <a:gd name="T26" fmla="*/ 2147483647 w 4585"/>
              <a:gd name="T27" fmla="*/ 2147483647 h 4290"/>
              <a:gd name="T28" fmla="*/ 2147483647 w 4585"/>
              <a:gd name="T29" fmla="*/ 2147483647 h 4290"/>
              <a:gd name="T30" fmla="*/ 2147483647 w 4585"/>
              <a:gd name="T31" fmla="*/ 2147483647 h 4290"/>
              <a:gd name="T32" fmla="*/ 2147483647 w 4585"/>
              <a:gd name="T33" fmla="*/ 2147483647 h 4290"/>
              <a:gd name="T34" fmla="*/ 2147483647 w 4585"/>
              <a:gd name="T35" fmla="*/ 2147483647 h 4290"/>
              <a:gd name="T36" fmla="*/ 2147483647 w 4585"/>
              <a:gd name="T37" fmla="*/ 2147483647 h 4290"/>
              <a:gd name="T38" fmla="*/ 2147483647 w 4585"/>
              <a:gd name="T39" fmla="*/ 2147483647 h 4290"/>
              <a:gd name="T40" fmla="*/ 2147483647 w 4585"/>
              <a:gd name="T41" fmla="*/ 2147483647 h 4290"/>
              <a:gd name="T42" fmla="*/ 2147483647 w 4585"/>
              <a:gd name="T43" fmla="*/ 2147483647 h 4290"/>
              <a:gd name="T44" fmla="*/ 2147483647 w 4585"/>
              <a:gd name="T45" fmla="*/ 2147483647 h 4290"/>
              <a:gd name="T46" fmla="*/ 2147483647 w 4585"/>
              <a:gd name="T47" fmla="*/ 2147483647 h 4290"/>
              <a:gd name="T48" fmla="*/ 2147483647 w 4585"/>
              <a:gd name="T49" fmla="*/ 2147483647 h 4290"/>
              <a:gd name="T50" fmla="*/ 2147483647 w 4585"/>
              <a:gd name="T51" fmla="*/ 2147483647 h 4290"/>
              <a:gd name="T52" fmla="*/ 2147483647 w 4585"/>
              <a:gd name="T53" fmla="*/ 2147483647 h 4290"/>
              <a:gd name="T54" fmla="*/ 1906505746 w 4585"/>
              <a:gd name="T55" fmla="*/ 2147483647 h 4290"/>
              <a:gd name="T56" fmla="*/ 1036521272 w 4585"/>
              <a:gd name="T57" fmla="*/ 2147483647 h 4290"/>
              <a:gd name="T58" fmla="*/ 0 w 4585"/>
              <a:gd name="T59" fmla="*/ 2147483647 h 4290"/>
              <a:gd name="T60" fmla="*/ 185080633 w 4585"/>
              <a:gd name="T61" fmla="*/ 2147483647 h 4290"/>
              <a:gd name="T62" fmla="*/ 647817430 w 4585"/>
              <a:gd name="T63" fmla="*/ 1352134584 h 4290"/>
              <a:gd name="T64" fmla="*/ 1332720278 w 4585"/>
              <a:gd name="T65" fmla="*/ 889055285 h 4290"/>
              <a:gd name="T66" fmla="*/ 2147483647 w 4585"/>
              <a:gd name="T67" fmla="*/ 703824200 h 4290"/>
              <a:gd name="T68" fmla="*/ 2147483647 w 4585"/>
              <a:gd name="T69" fmla="*/ 703824200 h 4290"/>
              <a:gd name="T70" fmla="*/ 2147483647 w 4585"/>
              <a:gd name="T71" fmla="*/ 1277999394 h 4290"/>
              <a:gd name="T72" fmla="*/ 2147483647 w 4585"/>
              <a:gd name="T73" fmla="*/ 1426198866 h 4290"/>
              <a:gd name="T74" fmla="*/ 2147483647 w 4585"/>
              <a:gd name="T75" fmla="*/ 1426198866 h 4290"/>
              <a:gd name="T76" fmla="*/ 2147483647 w 4585"/>
              <a:gd name="T77" fmla="*/ 1407648400 h 4290"/>
              <a:gd name="T78" fmla="*/ 2147483647 w 4585"/>
              <a:gd name="T79" fmla="*/ 1759560103 h 4290"/>
              <a:gd name="T80" fmla="*/ 2147483647 w 4585"/>
              <a:gd name="T81" fmla="*/ 2055957990 h 4290"/>
              <a:gd name="T82" fmla="*/ 2147483647 w 4585"/>
              <a:gd name="T83" fmla="*/ 2147483647 h 4290"/>
              <a:gd name="T84" fmla="*/ 2147483647 w 4585"/>
              <a:gd name="T85" fmla="*/ 2147483647 h 4290"/>
              <a:gd name="T86" fmla="*/ 2147483647 w 4585"/>
              <a:gd name="T87" fmla="*/ 2074439665 h 4290"/>
              <a:gd name="T88" fmla="*/ 2147483647 w 4585"/>
              <a:gd name="T89" fmla="*/ 1685494763 h 4290"/>
              <a:gd name="T90" fmla="*/ 2147483647 w 4585"/>
              <a:gd name="T91" fmla="*/ 1333583059 h 4290"/>
              <a:gd name="T92" fmla="*/ 2147483647 w 4585"/>
              <a:gd name="T93" fmla="*/ 1055735903 h 4290"/>
              <a:gd name="T94" fmla="*/ 2147483647 w 4585"/>
              <a:gd name="T95" fmla="*/ 574176252 h 4290"/>
              <a:gd name="T96" fmla="*/ 2147483647 w 4585"/>
              <a:gd name="T97" fmla="*/ 222263821 h 4290"/>
              <a:gd name="T98" fmla="*/ 2147483647 w 4585"/>
              <a:gd name="T99" fmla="*/ 0 h 4290"/>
              <a:gd name="T100" fmla="*/ 2147483647 w 4585"/>
              <a:gd name="T101" fmla="*/ 92615840 h 4290"/>
              <a:gd name="T102" fmla="*/ 2147483647 w 4585"/>
              <a:gd name="T103" fmla="*/ 351912100 h 4290"/>
              <a:gd name="T104" fmla="*/ 2147483647 w 4585"/>
              <a:gd name="T105" fmla="*/ 796440007 h 4290"/>
              <a:gd name="T106" fmla="*/ 2147483647 w 4585"/>
              <a:gd name="T107" fmla="*/ 870504289 h 42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585"/>
              <a:gd name="T163" fmla="*/ 0 h 4290"/>
              <a:gd name="T164" fmla="*/ 4585 w 4585"/>
              <a:gd name="T165" fmla="*/ 4290 h 42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585" h="4290">
                <a:moveTo>
                  <a:pt x="4495" y="47"/>
                </a:moveTo>
                <a:lnTo>
                  <a:pt x="4524" y="88"/>
                </a:lnTo>
                <a:lnTo>
                  <a:pt x="4524" y="349"/>
                </a:lnTo>
                <a:lnTo>
                  <a:pt x="4526" y="608"/>
                </a:lnTo>
                <a:lnTo>
                  <a:pt x="4528" y="866"/>
                </a:lnTo>
                <a:lnTo>
                  <a:pt x="4531" y="1121"/>
                </a:lnTo>
                <a:lnTo>
                  <a:pt x="4534" y="1377"/>
                </a:lnTo>
                <a:lnTo>
                  <a:pt x="4539" y="1631"/>
                </a:lnTo>
                <a:lnTo>
                  <a:pt x="4545" y="1886"/>
                </a:lnTo>
                <a:lnTo>
                  <a:pt x="4550" y="2140"/>
                </a:lnTo>
                <a:lnTo>
                  <a:pt x="4556" y="2393"/>
                </a:lnTo>
                <a:lnTo>
                  <a:pt x="4561" y="2648"/>
                </a:lnTo>
                <a:lnTo>
                  <a:pt x="4567" y="2903"/>
                </a:lnTo>
                <a:lnTo>
                  <a:pt x="4571" y="3159"/>
                </a:lnTo>
                <a:lnTo>
                  <a:pt x="4576" y="3416"/>
                </a:lnTo>
                <a:lnTo>
                  <a:pt x="4580" y="3675"/>
                </a:lnTo>
                <a:lnTo>
                  <a:pt x="4582" y="3934"/>
                </a:lnTo>
                <a:lnTo>
                  <a:pt x="4585" y="4196"/>
                </a:lnTo>
                <a:lnTo>
                  <a:pt x="4574" y="4214"/>
                </a:lnTo>
                <a:lnTo>
                  <a:pt x="4561" y="4229"/>
                </a:lnTo>
                <a:lnTo>
                  <a:pt x="4549" y="4243"/>
                </a:lnTo>
                <a:lnTo>
                  <a:pt x="4536" y="4254"/>
                </a:lnTo>
                <a:lnTo>
                  <a:pt x="4522" y="4264"/>
                </a:lnTo>
                <a:lnTo>
                  <a:pt x="4509" y="4272"/>
                </a:lnTo>
                <a:lnTo>
                  <a:pt x="4495" y="4278"/>
                </a:lnTo>
                <a:lnTo>
                  <a:pt x="4481" y="4283"/>
                </a:lnTo>
                <a:lnTo>
                  <a:pt x="4466" y="4286"/>
                </a:lnTo>
                <a:lnTo>
                  <a:pt x="4451" y="4288"/>
                </a:lnTo>
                <a:lnTo>
                  <a:pt x="4435" y="4290"/>
                </a:lnTo>
                <a:lnTo>
                  <a:pt x="4420" y="4290"/>
                </a:lnTo>
                <a:lnTo>
                  <a:pt x="4404" y="4288"/>
                </a:lnTo>
                <a:lnTo>
                  <a:pt x="4387" y="4286"/>
                </a:lnTo>
                <a:lnTo>
                  <a:pt x="4370" y="4284"/>
                </a:lnTo>
                <a:lnTo>
                  <a:pt x="4354" y="4281"/>
                </a:lnTo>
                <a:lnTo>
                  <a:pt x="4283" y="4265"/>
                </a:lnTo>
                <a:lnTo>
                  <a:pt x="4211" y="4249"/>
                </a:lnTo>
                <a:lnTo>
                  <a:pt x="4192" y="4246"/>
                </a:lnTo>
                <a:lnTo>
                  <a:pt x="4173" y="4244"/>
                </a:lnTo>
                <a:lnTo>
                  <a:pt x="4155" y="4243"/>
                </a:lnTo>
                <a:lnTo>
                  <a:pt x="4136" y="4242"/>
                </a:lnTo>
                <a:lnTo>
                  <a:pt x="4117" y="4242"/>
                </a:lnTo>
                <a:lnTo>
                  <a:pt x="4098" y="4243"/>
                </a:lnTo>
                <a:lnTo>
                  <a:pt x="4079" y="4246"/>
                </a:lnTo>
                <a:lnTo>
                  <a:pt x="4060" y="4249"/>
                </a:lnTo>
                <a:lnTo>
                  <a:pt x="3959" y="4245"/>
                </a:lnTo>
                <a:lnTo>
                  <a:pt x="3848" y="4242"/>
                </a:lnTo>
                <a:lnTo>
                  <a:pt x="3729" y="4239"/>
                </a:lnTo>
                <a:lnTo>
                  <a:pt x="3603" y="4238"/>
                </a:lnTo>
                <a:lnTo>
                  <a:pt x="3330" y="4236"/>
                </a:lnTo>
                <a:lnTo>
                  <a:pt x="3038" y="4237"/>
                </a:lnTo>
                <a:lnTo>
                  <a:pt x="2730" y="4238"/>
                </a:lnTo>
                <a:lnTo>
                  <a:pt x="2414" y="4240"/>
                </a:lnTo>
                <a:lnTo>
                  <a:pt x="2095" y="4244"/>
                </a:lnTo>
                <a:lnTo>
                  <a:pt x="1780" y="4246"/>
                </a:lnTo>
                <a:lnTo>
                  <a:pt x="1475" y="4247"/>
                </a:lnTo>
                <a:lnTo>
                  <a:pt x="1186" y="4247"/>
                </a:lnTo>
                <a:lnTo>
                  <a:pt x="1049" y="4246"/>
                </a:lnTo>
                <a:lnTo>
                  <a:pt x="919" y="4245"/>
                </a:lnTo>
                <a:lnTo>
                  <a:pt x="796" y="4243"/>
                </a:lnTo>
                <a:lnTo>
                  <a:pt x="680" y="4240"/>
                </a:lnTo>
                <a:lnTo>
                  <a:pt x="574" y="4237"/>
                </a:lnTo>
                <a:lnTo>
                  <a:pt x="476" y="4233"/>
                </a:lnTo>
                <a:lnTo>
                  <a:pt x="389" y="4227"/>
                </a:lnTo>
                <a:lnTo>
                  <a:pt x="313" y="4220"/>
                </a:lnTo>
                <a:lnTo>
                  <a:pt x="248" y="4214"/>
                </a:lnTo>
                <a:lnTo>
                  <a:pt x="195" y="4205"/>
                </a:lnTo>
                <a:lnTo>
                  <a:pt x="156" y="4195"/>
                </a:lnTo>
                <a:lnTo>
                  <a:pt x="131" y="4184"/>
                </a:lnTo>
                <a:lnTo>
                  <a:pt x="135" y="4059"/>
                </a:lnTo>
                <a:lnTo>
                  <a:pt x="140" y="3934"/>
                </a:lnTo>
                <a:lnTo>
                  <a:pt x="143" y="3809"/>
                </a:lnTo>
                <a:lnTo>
                  <a:pt x="145" y="3684"/>
                </a:lnTo>
                <a:lnTo>
                  <a:pt x="147" y="3559"/>
                </a:lnTo>
                <a:lnTo>
                  <a:pt x="147" y="3432"/>
                </a:lnTo>
                <a:lnTo>
                  <a:pt x="149" y="3307"/>
                </a:lnTo>
                <a:lnTo>
                  <a:pt x="149" y="3181"/>
                </a:lnTo>
                <a:lnTo>
                  <a:pt x="147" y="3055"/>
                </a:lnTo>
                <a:lnTo>
                  <a:pt x="146" y="2930"/>
                </a:lnTo>
                <a:lnTo>
                  <a:pt x="144" y="2804"/>
                </a:lnTo>
                <a:lnTo>
                  <a:pt x="142" y="2678"/>
                </a:lnTo>
                <a:lnTo>
                  <a:pt x="134" y="2426"/>
                </a:lnTo>
                <a:lnTo>
                  <a:pt x="126" y="2175"/>
                </a:lnTo>
                <a:lnTo>
                  <a:pt x="115" y="1924"/>
                </a:lnTo>
                <a:lnTo>
                  <a:pt x="103" y="1673"/>
                </a:lnTo>
                <a:lnTo>
                  <a:pt x="88" y="1423"/>
                </a:lnTo>
                <a:lnTo>
                  <a:pt x="73" y="1173"/>
                </a:lnTo>
                <a:lnTo>
                  <a:pt x="56" y="924"/>
                </a:lnTo>
                <a:lnTo>
                  <a:pt x="38" y="676"/>
                </a:lnTo>
                <a:lnTo>
                  <a:pt x="19" y="429"/>
                </a:lnTo>
                <a:lnTo>
                  <a:pt x="0" y="184"/>
                </a:lnTo>
                <a:lnTo>
                  <a:pt x="1" y="158"/>
                </a:lnTo>
                <a:lnTo>
                  <a:pt x="5" y="137"/>
                </a:lnTo>
                <a:lnTo>
                  <a:pt x="10" y="117"/>
                </a:lnTo>
                <a:lnTo>
                  <a:pt x="17" y="100"/>
                </a:lnTo>
                <a:lnTo>
                  <a:pt x="25" y="86"/>
                </a:lnTo>
                <a:lnTo>
                  <a:pt x="35" y="73"/>
                </a:lnTo>
                <a:lnTo>
                  <a:pt x="46" y="62"/>
                </a:lnTo>
                <a:lnTo>
                  <a:pt x="58" y="54"/>
                </a:lnTo>
                <a:lnTo>
                  <a:pt x="72" y="48"/>
                </a:lnTo>
                <a:lnTo>
                  <a:pt x="86" y="43"/>
                </a:lnTo>
                <a:lnTo>
                  <a:pt x="103" y="39"/>
                </a:lnTo>
                <a:lnTo>
                  <a:pt x="120" y="38"/>
                </a:lnTo>
                <a:lnTo>
                  <a:pt x="136" y="36"/>
                </a:lnTo>
                <a:lnTo>
                  <a:pt x="155" y="36"/>
                </a:lnTo>
                <a:lnTo>
                  <a:pt x="174" y="38"/>
                </a:lnTo>
                <a:lnTo>
                  <a:pt x="193" y="40"/>
                </a:lnTo>
                <a:lnTo>
                  <a:pt x="276" y="53"/>
                </a:lnTo>
                <a:lnTo>
                  <a:pt x="361" y="69"/>
                </a:lnTo>
                <a:lnTo>
                  <a:pt x="381" y="72"/>
                </a:lnTo>
                <a:lnTo>
                  <a:pt x="402" y="74"/>
                </a:lnTo>
                <a:lnTo>
                  <a:pt x="422" y="77"/>
                </a:lnTo>
                <a:lnTo>
                  <a:pt x="441" y="78"/>
                </a:lnTo>
                <a:lnTo>
                  <a:pt x="460" y="78"/>
                </a:lnTo>
                <a:lnTo>
                  <a:pt x="479" y="77"/>
                </a:lnTo>
                <a:lnTo>
                  <a:pt x="496" y="74"/>
                </a:lnTo>
                <a:lnTo>
                  <a:pt x="512" y="70"/>
                </a:lnTo>
                <a:lnTo>
                  <a:pt x="712" y="76"/>
                </a:lnTo>
                <a:lnTo>
                  <a:pt x="911" y="82"/>
                </a:lnTo>
                <a:lnTo>
                  <a:pt x="1107" y="88"/>
                </a:lnTo>
                <a:lnTo>
                  <a:pt x="1303" y="95"/>
                </a:lnTo>
                <a:lnTo>
                  <a:pt x="1496" y="100"/>
                </a:lnTo>
                <a:lnTo>
                  <a:pt x="1689" y="106"/>
                </a:lnTo>
                <a:lnTo>
                  <a:pt x="1882" y="111"/>
                </a:lnTo>
                <a:lnTo>
                  <a:pt x="2073" y="116"/>
                </a:lnTo>
                <a:lnTo>
                  <a:pt x="2265" y="119"/>
                </a:lnTo>
                <a:lnTo>
                  <a:pt x="2456" y="122"/>
                </a:lnTo>
                <a:lnTo>
                  <a:pt x="2648" y="125"/>
                </a:lnTo>
                <a:lnTo>
                  <a:pt x="2841" y="125"/>
                </a:lnTo>
                <a:lnTo>
                  <a:pt x="3036" y="124"/>
                </a:lnTo>
                <a:lnTo>
                  <a:pt x="3230" y="121"/>
                </a:lnTo>
                <a:lnTo>
                  <a:pt x="3426" y="118"/>
                </a:lnTo>
                <a:lnTo>
                  <a:pt x="3625" y="112"/>
                </a:lnTo>
                <a:lnTo>
                  <a:pt x="3667" y="103"/>
                </a:lnTo>
                <a:lnTo>
                  <a:pt x="3711" y="97"/>
                </a:lnTo>
                <a:lnTo>
                  <a:pt x="3754" y="91"/>
                </a:lnTo>
                <a:lnTo>
                  <a:pt x="3799" y="87"/>
                </a:lnTo>
                <a:lnTo>
                  <a:pt x="3888" y="79"/>
                </a:lnTo>
                <a:lnTo>
                  <a:pt x="3979" y="72"/>
                </a:lnTo>
                <a:lnTo>
                  <a:pt x="4023" y="68"/>
                </a:lnTo>
                <a:lnTo>
                  <a:pt x="4068" y="62"/>
                </a:lnTo>
                <a:lnTo>
                  <a:pt x="4113" y="57"/>
                </a:lnTo>
                <a:lnTo>
                  <a:pt x="4157" y="50"/>
                </a:lnTo>
                <a:lnTo>
                  <a:pt x="4201" y="41"/>
                </a:lnTo>
                <a:lnTo>
                  <a:pt x="4244" y="31"/>
                </a:lnTo>
                <a:lnTo>
                  <a:pt x="4266" y="25"/>
                </a:lnTo>
                <a:lnTo>
                  <a:pt x="4287" y="19"/>
                </a:lnTo>
                <a:lnTo>
                  <a:pt x="4307" y="12"/>
                </a:lnTo>
                <a:lnTo>
                  <a:pt x="4328" y="4"/>
                </a:lnTo>
                <a:lnTo>
                  <a:pt x="4343" y="1"/>
                </a:lnTo>
                <a:lnTo>
                  <a:pt x="4356" y="0"/>
                </a:lnTo>
                <a:lnTo>
                  <a:pt x="4368" y="0"/>
                </a:lnTo>
                <a:lnTo>
                  <a:pt x="4379" y="2"/>
                </a:lnTo>
                <a:lnTo>
                  <a:pt x="4389" y="5"/>
                </a:lnTo>
                <a:lnTo>
                  <a:pt x="4398" y="9"/>
                </a:lnTo>
                <a:lnTo>
                  <a:pt x="4407" y="13"/>
                </a:lnTo>
                <a:lnTo>
                  <a:pt x="4416" y="19"/>
                </a:lnTo>
                <a:lnTo>
                  <a:pt x="4433" y="30"/>
                </a:lnTo>
                <a:lnTo>
                  <a:pt x="4451" y="39"/>
                </a:lnTo>
                <a:lnTo>
                  <a:pt x="4460" y="43"/>
                </a:lnTo>
                <a:lnTo>
                  <a:pt x="4471" y="45"/>
                </a:lnTo>
                <a:lnTo>
                  <a:pt x="4482" y="47"/>
                </a:lnTo>
                <a:lnTo>
                  <a:pt x="4495" y="4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Freeform 23">
            <a:extLst>
              <a:ext uri="{FF2B5EF4-FFF2-40B4-BE49-F238E27FC236}">
                <a16:creationId xmlns:a16="http://schemas.microsoft.com/office/drawing/2014/main" id="{103D796F-6E62-4455-BED4-A7800DB446ED}"/>
              </a:ext>
            </a:extLst>
          </p:cNvPr>
          <p:cNvSpPr>
            <a:spLocks/>
          </p:cNvSpPr>
          <p:nvPr/>
        </p:nvSpPr>
        <p:spPr bwMode="auto">
          <a:xfrm>
            <a:off x="7512051" y="4071938"/>
            <a:ext cx="1135063" cy="1022350"/>
          </a:xfrm>
          <a:custGeom>
            <a:avLst/>
            <a:gdLst>
              <a:gd name="T0" fmla="*/ 2147483647 w 4289"/>
              <a:gd name="T1" fmla="*/ 1537294924 h 3864"/>
              <a:gd name="T2" fmla="*/ 2147483647 w 4289"/>
              <a:gd name="T3" fmla="*/ 1481782180 h 3864"/>
              <a:gd name="T4" fmla="*/ 2147483647 w 4289"/>
              <a:gd name="T5" fmla="*/ 1370614874 h 3864"/>
              <a:gd name="T6" fmla="*/ 2147483647 w 4289"/>
              <a:gd name="T7" fmla="*/ 1240966957 h 3864"/>
              <a:gd name="T8" fmla="*/ 2147483647 w 4289"/>
              <a:gd name="T9" fmla="*/ 1074286643 h 3864"/>
              <a:gd name="T10" fmla="*/ 2147483647 w 4289"/>
              <a:gd name="T11" fmla="*/ 889055073 h 3864"/>
              <a:gd name="T12" fmla="*/ 2147483647 w 4289"/>
              <a:gd name="T13" fmla="*/ 685342362 h 3864"/>
              <a:gd name="T14" fmla="*/ 2147483647 w 4289"/>
              <a:gd name="T15" fmla="*/ 463078792 h 3864"/>
              <a:gd name="T16" fmla="*/ 2147483647 w 4289"/>
              <a:gd name="T17" fmla="*/ 2147483647 h 3864"/>
              <a:gd name="T18" fmla="*/ 2147483647 w 4289"/>
              <a:gd name="T19" fmla="*/ 2147483647 h 3864"/>
              <a:gd name="T20" fmla="*/ 2147483647 w 4289"/>
              <a:gd name="T21" fmla="*/ 2147483647 h 3864"/>
              <a:gd name="T22" fmla="*/ 2147483647 w 4289"/>
              <a:gd name="T23" fmla="*/ 2147483647 h 3864"/>
              <a:gd name="T24" fmla="*/ 2147483647 w 4289"/>
              <a:gd name="T25" fmla="*/ 2147483647 h 3864"/>
              <a:gd name="T26" fmla="*/ 2147483647 w 4289"/>
              <a:gd name="T27" fmla="*/ 2147483647 h 3864"/>
              <a:gd name="T28" fmla="*/ 2147483647 w 4289"/>
              <a:gd name="T29" fmla="*/ 2147483647 h 3864"/>
              <a:gd name="T30" fmla="*/ 2147483647 w 4289"/>
              <a:gd name="T31" fmla="*/ 2147483647 h 3864"/>
              <a:gd name="T32" fmla="*/ 2147483647 w 4289"/>
              <a:gd name="T33" fmla="*/ 2147483647 h 3864"/>
              <a:gd name="T34" fmla="*/ 2147483647 w 4289"/>
              <a:gd name="T35" fmla="*/ 2147483647 h 3864"/>
              <a:gd name="T36" fmla="*/ 2147483647 w 4289"/>
              <a:gd name="T37" fmla="*/ 2147483647 h 3864"/>
              <a:gd name="T38" fmla="*/ 2147483647 w 4289"/>
              <a:gd name="T39" fmla="*/ 2147483647 h 3864"/>
              <a:gd name="T40" fmla="*/ 2147483647 w 4289"/>
              <a:gd name="T41" fmla="*/ 2147483647 h 3864"/>
              <a:gd name="T42" fmla="*/ 2147483647 w 4289"/>
              <a:gd name="T43" fmla="*/ 2147483647 h 3864"/>
              <a:gd name="T44" fmla="*/ 2147483647 w 4289"/>
              <a:gd name="T45" fmla="*/ 2147483647 h 3864"/>
              <a:gd name="T46" fmla="*/ 2147483647 w 4289"/>
              <a:gd name="T47" fmla="*/ 2147483647 h 3864"/>
              <a:gd name="T48" fmla="*/ 2147483647 w 4289"/>
              <a:gd name="T49" fmla="*/ 2147483647 h 3864"/>
              <a:gd name="T50" fmla="*/ 2147483647 w 4289"/>
              <a:gd name="T51" fmla="*/ 2147483647 h 3864"/>
              <a:gd name="T52" fmla="*/ 2147483647 w 4289"/>
              <a:gd name="T53" fmla="*/ 2147483647 h 3864"/>
              <a:gd name="T54" fmla="*/ 2147483647 w 4289"/>
              <a:gd name="T55" fmla="*/ 2147483647 h 3864"/>
              <a:gd name="T56" fmla="*/ 2147483647 w 4289"/>
              <a:gd name="T57" fmla="*/ 2147483647 h 3864"/>
              <a:gd name="T58" fmla="*/ 2147483647 w 4289"/>
              <a:gd name="T59" fmla="*/ 2147483647 h 3864"/>
              <a:gd name="T60" fmla="*/ 2147483647 w 4289"/>
              <a:gd name="T61" fmla="*/ 2147483647 h 3864"/>
              <a:gd name="T62" fmla="*/ 2147483647 w 4289"/>
              <a:gd name="T63" fmla="*/ 2147483647 h 3864"/>
              <a:gd name="T64" fmla="*/ 2147483647 w 4289"/>
              <a:gd name="T65" fmla="*/ 2147483647 h 3864"/>
              <a:gd name="T66" fmla="*/ 2147483647 w 4289"/>
              <a:gd name="T67" fmla="*/ 2147483647 h 3864"/>
              <a:gd name="T68" fmla="*/ 2147483647 w 4289"/>
              <a:gd name="T69" fmla="*/ 2147483647 h 3864"/>
              <a:gd name="T70" fmla="*/ 2147483647 w 4289"/>
              <a:gd name="T71" fmla="*/ 2147483647 h 3864"/>
              <a:gd name="T72" fmla="*/ 2147483647 w 4289"/>
              <a:gd name="T73" fmla="*/ 2147483647 h 3864"/>
              <a:gd name="T74" fmla="*/ 2113016334 w 4289"/>
              <a:gd name="T75" fmla="*/ 2147483647 h 3864"/>
              <a:gd name="T76" fmla="*/ 1668141707 w 4289"/>
              <a:gd name="T77" fmla="*/ 2147483647 h 3864"/>
              <a:gd name="T78" fmla="*/ 1093557940 w 4289"/>
              <a:gd name="T79" fmla="*/ 2147483647 h 3864"/>
              <a:gd name="T80" fmla="*/ 389265960 w 4289"/>
              <a:gd name="T81" fmla="*/ 2147483647 h 3864"/>
              <a:gd name="T82" fmla="*/ 1056508167 w 4289"/>
              <a:gd name="T83" fmla="*/ 148199239 h 3864"/>
              <a:gd name="T84" fmla="*/ 2147483647 w 4289"/>
              <a:gd name="T85" fmla="*/ 351912016 h 3864"/>
              <a:gd name="T86" fmla="*/ 2147483647 w 4289"/>
              <a:gd name="T87" fmla="*/ 611208248 h 3864"/>
              <a:gd name="T88" fmla="*/ 2147483647 w 4289"/>
              <a:gd name="T89" fmla="*/ 814990279 h 3864"/>
              <a:gd name="T90" fmla="*/ 2147483647 w 4289"/>
              <a:gd name="T91" fmla="*/ 907606064 h 3864"/>
              <a:gd name="T92" fmla="*/ 2147483647 w 4289"/>
              <a:gd name="T93" fmla="*/ 981670858 h 3864"/>
              <a:gd name="T94" fmla="*/ 2147483647 w 4289"/>
              <a:gd name="T95" fmla="*/ 1055735123 h 3864"/>
              <a:gd name="T96" fmla="*/ 2147483647 w 4289"/>
              <a:gd name="T97" fmla="*/ 1166902693 h 3864"/>
              <a:gd name="T98" fmla="*/ 2147483647 w 4289"/>
              <a:gd name="T99" fmla="*/ 1389166395 h 38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289"/>
              <a:gd name="T151" fmla="*/ 0 h 3864"/>
              <a:gd name="T152" fmla="*/ 4289 w 4289"/>
              <a:gd name="T153" fmla="*/ 3864 h 38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289" h="3864">
                <a:moveTo>
                  <a:pt x="1848" y="84"/>
                </a:moveTo>
                <a:lnTo>
                  <a:pt x="1995" y="83"/>
                </a:lnTo>
                <a:lnTo>
                  <a:pt x="2143" y="82"/>
                </a:lnTo>
                <a:lnTo>
                  <a:pt x="2291" y="80"/>
                </a:lnTo>
                <a:lnTo>
                  <a:pt x="2440" y="76"/>
                </a:lnTo>
                <a:lnTo>
                  <a:pt x="2589" y="74"/>
                </a:lnTo>
                <a:lnTo>
                  <a:pt x="2739" y="71"/>
                </a:lnTo>
                <a:lnTo>
                  <a:pt x="2889" y="67"/>
                </a:lnTo>
                <a:lnTo>
                  <a:pt x="3040" y="63"/>
                </a:lnTo>
                <a:lnTo>
                  <a:pt x="3191" y="58"/>
                </a:lnTo>
                <a:lnTo>
                  <a:pt x="3341" y="54"/>
                </a:lnTo>
                <a:lnTo>
                  <a:pt x="3492" y="48"/>
                </a:lnTo>
                <a:lnTo>
                  <a:pt x="3643" y="43"/>
                </a:lnTo>
                <a:lnTo>
                  <a:pt x="3793" y="37"/>
                </a:lnTo>
                <a:lnTo>
                  <a:pt x="3944" y="32"/>
                </a:lnTo>
                <a:lnTo>
                  <a:pt x="4095" y="25"/>
                </a:lnTo>
                <a:lnTo>
                  <a:pt x="4245" y="18"/>
                </a:lnTo>
                <a:lnTo>
                  <a:pt x="4242" y="135"/>
                </a:lnTo>
                <a:lnTo>
                  <a:pt x="4241" y="253"/>
                </a:lnTo>
                <a:lnTo>
                  <a:pt x="4240" y="370"/>
                </a:lnTo>
                <a:lnTo>
                  <a:pt x="4239" y="488"/>
                </a:lnTo>
                <a:lnTo>
                  <a:pt x="4239" y="725"/>
                </a:lnTo>
                <a:lnTo>
                  <a:pt x="4241" y="963"/>
                </a:lnTo>
                <a:lnTo>
                  <a:pt x="4245" y="1203"/>
                </a:lnTo>
                <a:lnTo>
                  <a:pt x="4250" y="1444"/>
                </a:lnTo>
                <a:lnTo>
                  <a:pt x="4255" y="1686"/>
                </a:lnTo>
                <a:lnTo>
                  <a:pt x="4261" y="1928"/>
                </a:lnTo>
                <a:lnTo>
                  <a:pt x="4268" y="2171"/>
                </a:lnTo>
                <a:lnTo>
                  <a:pt x="4273" y="2414"/>
                </a:lnTo>
                <a:lnTo>
                  <a:pt x="4279" y="2656"/>
                </a:lnTo>
                <a:lnTo>
                  <a:pt x="4283" y="2900"/>
                </a:lnTo>
                <a:lnTo>
                  <a:pt x="4287" y="3142"/>
                </a:lnTo>
                <a:lnTo>
                  <a:pt x="4289" y="3383"/>
                </a:lnTo>
                <a:lnTo>
                  <a:pt x="4289" y="3624"/>
                </a:lnTo>
                <a:lnTo>
                  <a:pt x="4287" y="3864"/>
                </a:lnTo>
                <a:lnTo>
                  <a:pt x="4071" y="3851"/>
                </a:lnTo>
                <a:lnTo>
                  <a:pt x="3857" y="3839"/>
                </a:lnTo>
                <a:lnTo>
                  <a:pt x="3645" y="3829"/>
                </a:lnTo>
                <a:lnTo>
                  <a:pt x="3435" y="3822"/>
                </a:lnTo>
                <a:lnTo>
                  <a:pt x="3226" y="3816"/>
                </a:lnTo>
                <a:lnTo>
                  <a:pt x="3018" y="3813"/>
                </a:lnTo>
                <a:lnTo>
                  <a:pt x="2810" y="3809"/>
                </a:lnTo>
                <a:lnTo>
                  <a:pt x="2603" y="3809"/>
                </a:lnTo>
                <a:lnTo>
                  <a:pt x="2396" y="3809"/>
                </a:lnTo>
                <a:lnTo>
                  <a:pt x="2188" y="3812"/>
                </a:lnTo>
                <a:lnTo>
                  <a:pt x="1981" y="3816"/>
                </a:lnTo>
                <a:lnTo>
                  <a:pt x="1772" y="3820"/>
                </a:lnTo>
                <a:lnTo>
                  <a:pt x="1562" y="3827"/>
                </a:lnTo>
                <a:lnTo>
                  <a:pt x="1351" y="3834"/>
                </a:lnTo>
                <a:lnTo>
                  <a:pt x="1138" y="3843"/>
                </a:lnTo>
                <a:lnTo>
                  <a:pt x="924" y="3852"/>
                </a:lnTo>
                <a:lnTo>
                  <a:pt x="876" y="3853"/>
                </a:lnTo>
                <a:lnTo>
                  <a:pt x="827" y="3852"/>
                </a:lnTo>
                <a:lnTo>
                  <a:pt x="777" y="3851"/>
                </a:lnTo>
                <a:lnTo>
                  <a:pt x="728" y="3848"/>
                </a:lnTo>
                <a:lnTo>
                  <a:pt x="677" y="3845"/>
                </a:lnTo>
                <a:lnTo>
                  <a:pt x="626" y="3842"/>
                </a:lnTo>
                <a:lnTo>
                  <a:pt x="576" y="3836"/>
                </a:lnTo>
                <a:lnTo>
                  <a:pt x="526" y="3832"/>
                </a:lnTo>
                <a:lnTo>
                  <a:pt x="474" y="3825"/>
                </a:lnTo>
                <a:lnTo>
                  <a:pt x="424" y="3819"/>
                </a:lnTo>
                <a:lnTo>
                  <a:pt x="374" y="3813"/>
                </a:lnTo>
                <a:lnTo>
                  <a:pt x="325" y="3805"/>
                </a:lnTo>
                <a:lnTo>
                  <a:pt x="276" y="3798"/>
                </a:lnTo>
                <a:lnTo>
                  <a:pt x="227" y="3790"/>
                </a:lnTo>
                <a:lnTo>
                  <a:pt x="179" y="3783"/>
                </a:lnTo>
                <a:lnTo>
                  <a:pt x="131" y="3775"/>
                </a:lnTo>
                <a:lnTo>
                  <a:pt x="137" y="3531"/>
                </a:lnTo>
                <a:lnTo>
                  <a:pt x="141" y="3289"/>
                </a:lnTo>
                <a:lnTo>
                  <a:pt x="143" y="3050"/>
                </a:lnTo>
                <a:lnTo>
                  <a:pt x="143" y="2812"/>
                </a:lnTo>
                <a:lnTo>
                  <a:pt x="141" y="2575"/>
                </a:lnTo>
                <a:lnTo>
                  <a:pt x="137" y="2341"/>
                </a:lnTo>
                <a:lnTo>
                  <a:pt x="131" y="2106"/>
                </a:lnTo>
                <a:lnTo>
                  <a:pt x="124" y="1872"/>
                </a:lnTo>
                <a:lnTo>
                  <a:pt x="114" y="1639"/>
                </a:lnTo>
                <a:lnTo>
                  <a:pt x="104" y="1407"/>
                </a:lnTo>
                <a:lnTo>
                  <a:pt x="90" y="1173"/>
                </a:lnTo>
                <a:lnTo>
                  <a:pt x="76" y="940"/>
                </a:lnTo>
                <a:lnTo>
                  <a:pt x="59" y="707"/>
                </a:lnTo>
                <a:lnTo>
                  <a:pt x="41" y="472"/>
                </a:lnTo>
                <a:lnTo>
                  <a:pt x="21" y="237"/>
                </a:lnTo>
                <a:lnTo>
                  <a:pt x="0" y="0"/>
                </a:lnTo>
                <a:lnTo>
                  <a:pt x="57" y="8"/>
                </a:lnTo>
                <a:lnTo>
                  <a:pt x="114" y="14"/>
                </a:lnTo>
                <a:lnTo>
                  <a:pt x="172" y="19"/>
                </a:lnTo>
                <a:lnTo>
                  <a:pt x="229" y="25"/>
                </a:lnTo>
                <a:lnTo>
                  <a:pt x="344" y="33"/>
                </a:lnTo>
                <a:lnTo>
                  <a:pt x="460" y="39"/>
                </a:lnTo>
                <a:lnTo>
                  <a:pt x="576" y="44"/>
                </a:lnTo>
                <a:lnTo>
                  <a:pt x="692" y="47"/>
                </a:lnTo>
                <a:lnTo>
                  <a:pt x="808" y="49"/>
                </a:lnTo>
                <a:lnTo>
                  <a:pt x="924" y="52"/>
                </a:lnTo>
                <a:lnTo>
                  <a:pt x="1040" y="53"/>
                </a:lnTo>
                <a:lnTo>
                  <a:pt x="1156" y="55"/>
                </a:lnTo>
                <a:lnTo>
                  <a:pt x="1272" y="57"/>
                </a:lnTo>
                <a:lnTo>
                  <a:pt x="1388" y="60"/>
                </a:lnTo>
                <a:lnTo>
                  <a:pt x="1503" y="63"/>
                </a:lnTo>
                <a:lnTo>
                  <a:pt x="1619" y="68"/>
                </a:lnTo>
                <a:lnTo>
                  <a:pt x="1734" y="75"/>
                </a:lnTo>
                <a:lnTo>
                  <a:pt x="1848" y="84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Freeform 24">
            <a:extLst>
              <a:ext uri="{FF2B5EF4-FFF2-40B4-BE49-F238E27FC236}">
                <a16:creationId xmlns:a16="http://schemas.microsoft.com/office/drawing/2014/main" id="{D66B826B-B7A1-418A-8D82-6890E667FF3E}"/>
              </a:ext>
            </a:extLst>
          </p:cNvPr>
          <p:cNvSpPr>
            <a:spLocks/>
          </p:cNvSpPr>
          <p:nvPr/>
        </p:nvSpPr>
        <p:spPr bwMode="auto">
          <a:xfrm>
            <a:off x="7804151" y="4175126"/>
            <a:ext cx="461963" cy="168275"/>
          </a:xfrm>
          <a:custGeom>
            <a:avLst/>
            <a:gdLst>
              <a:gd name="T0" fmla="*/ 2147483647 w 1745"/>
              <a:gd name="T1" fmla="*/ 584400418 h 639"/>
              <a:gd name="T2" fmla="*/ 2147483647 w 1745"/>
              <a:gd name="T3" fmla="*/ 1917556358 h 639"/>
              <a:gd name="T4" fmla="*/ 2147483647 w 1745"/>
              <a:gd name="T5" fmla="*/ 2147483647 h 639"/>
              <a:gd name="T6" fmla="*/ 2147483647 w 1745"/>
              <a:gd name="T7" fmla="*/ 2147483647 h 639"/>
              <a:gd name="T8" fmla="*/ 2147483647 w 1745"/>
              <a:gd name="T9" fmla="*/ 2147483647 h 639"/>
              <a:gd name="T10" fmla="*/ 2147483647 w 1745"/>
              <a:gd name="T11" fmla="*/ 2147483647 h 639"/>
              <a:gd name="T12" fmla="*/ 2147483647 w 1745"/>
              <a:gd name="T13" fmla="*/ 2147483647 h 639"/>
              <a:gd name="T14" fmla="*/ 2147483647 w 1745"/>
              <a:gd name="T15" fmla="*/ 2147483647 h 639"/>
              <a:gd name="T16" fmla="*/ 2147483647 w 1745"/>
              <a:gd name="T17" fmla="*/ 2147483647 h 639"/>
              <a:gd name="T18" fmla="*/ 2147483647 w 1745"/>
              <a:gd name="T19" fmla="*/ 2147483647 h 639"/>
              <a:gd name="T20" fmla="*/ 2147483647 w 1745"/>
              <a:gd name="T21" fmla="*/ 2147483647 h 639"/>
              <a:gd name="T22" fmla="*/ 2147483647 w 1745"/>
              <a:gd name="T23" fmla="*/ 2147483647 h 639"/>
              <a:gd name="T24" fmla="*/ 2147483647 w 1745"/>
              <a:gd name="T25" fmla="*/ 2147483647 h 639"/>
              <a:gd name="T26" fmla="*/ 2147483647 w 1745"/>
              <a:gd name="T27" fmla="*/ 2147483647 h 639"/>
              <a:gd name="T28" fmla="*/ 2147483647 w 1745"/>
              <a:gd name="T29" fmla="*/ 2147483647 h 639"/>
              <a:gd name="T30" fmla="*/ 2147483647 w 1745"/>
              <a:gd name="T31" fmla="*/ 2147483647 h 639"/>
              <a:gd name="T32" fmla="*/ 2147483647 w 1745"/>
              <a:gd name="T33" fmla="*/ 2147483647 h 639"/>
              <a:gd name="T34" fmla="*/ 2147483647 w 1745"/>
              <a:gd name="T35" fmla="*/ 2147483647 h 639"/>
              <a:gd name="T36" fmla="*/ 2147483647 w 1745"/>
              <a:gd name="T37" fmla="*/ 2147483647 h 639"/>
              <a:gd name="T38" fmla="*/ 2078012769 w 1745"/>
              <a:gd name="T39" fmla="*/ 2147483647 h 639"/>
              <a:gd name="T40" fmla="*/ 909139488 w 1745"/>
              <a:gd name="T41" fmla="*/ 2147483647 h 639"/>
              <a:gd name="T42" fmla="*/ 575185602 w 1745"/>
              <a:gd name="T43" fmla="*/ 2147483647 h 639"/>
              <a:gd name="T44" fmla="*/ 352526249 w 1745"/>
              <a:gd name="T45" fmla="*/ 2147483647 h 639"/>
              <a:gd name="T46" fmla="*/ 167011954 w 1745"/>
              <a:gd name="T47" fmla="*/ 2147483647 h 639"/>
              <a:gd name="T48" fmla="*/ 55647349 w 1745"/>
              <a:gd name="T49" fmla="*/ 2147483647 h 639"/>
              <a:gd name="T50" fmla="*/ 0 w 1745"/>
              <a:gd name="T51" fmla="*/ 2147483647 h 639"/>
              <a:gd name="T52" fmla="*/ 18572504 w 1745"/>
              <a:gd name="T53" fmla="*/ 2147483647 h 639"/>
              <a:gd name="T54" fmla="*/ 111294698 w 1745"/>
              <a:gd name="T55" fmla="*/ 2147483647 h 639"/>
              <a:gd name="T56" fmla="*/ 315381522 w 1745"/>
              <a:gd name="T57" fmla="*/ 2147483647 h 639"/>
              <a:gd name="T58" fmla="*/ 593757833 w 1745"/>
              <a:gd name="T59" fmla="*/ 1132253310 h 639"/>
              <a:gd name="T60" fmla="*/ 2147483647 w 1745"/>
              <a:gd name="T61" fmla="*/ 803541786 h 639"/>
              <a:gd name="T62" fmla="*/ 2147483647 w 1745"/>
              <a:gd name="T63" fmla="*/ 766994787 h 639"/>
              <a:gd name="T64" fmla="*/ 2147483647 w 1745"/>
              <a:gd name="T65" fmla="*/ 712209840 h 639"/>
              <a:gd name="T66" fmla="*/ 2147483647 w 1745"/>
              <a:gd name="T67" fmla="*/ 566161416 h 639"/>
              <a:gd name="T68" fmla="*/ 2147483647 w 1745"/>
              <a:gd name="T69" fmla="*/ 420044129 h 639"/>
              <a:gd name="T70" fmla="*/ 2147483647 w 1745"/>
              <a:gd name="T71" fmla="*/ 255688169 h 639"/>
              <a:gd name="T72" fmla="*/ 2147483647 w 1745"/>
              <a:gd name="T73" fmla="*/ 127809455 h 639"/>
              <a:gd name="T74" fmla="*/ 2147483647 w 1745"/>
              <a:gd name="T75" fmla="*/ 18238747 h 6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45"/>
              <a:gd name="T115" fmla="*/ 0 h 639"/>
              <a:gd name="T116" fmla="*/ 1745 w 1745"/>
              <a:gd name="T117" fmla="*/ 639 h 63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45" h="639">
                <a:moveTo>
                  <a:pt x="1699" y="0"/>
                </a:moveTo>
                <a:lnTo>
                  <a:pt x="1710" y="32"/>
                </a:lnTo>
                <a:lnTo>
                  <a:pt x="1720" y="68"/>
                </a:lnTo>
                <a:lnTo>
                  <a:pt x="1728" y="105"/>
                </a:lnTo>
                <a:lnTo>
                  <a:pt x="1735" y="143"/>
                </a:lnTo>
                <a:lnTo>
                  <a:pt x="1741" y="183"/>
                </a:lnTo>
                <a:lnTo>
                  <a:pt x="1744" y="223"/>
                </a:lnTo>
                <a:lnTo>
                  <a:pt x="1745" y="264"/>
                </a:lnTo>
                <a:lnTo>
                  <a:pt x="1745" y="306"/>
                </a:lnTo>
                <a:lnTo>
                  <a:pt x="1743" y="347"/>
                </a:lnTo>
                <a:lnTo>
                  <a:pt x="1739" y="387"/>
                </a:lnTo>
                <a:lnTo>
                  <a:pt x="1734" y="427"/>
                </a:lnTo>
                <a:lnTo>
                  <a:pt x="1726" y="466"/>
                </a:lnTo>
                <a:lnTo>
                  <a:pt x="1722" y="485"/>
                </a:lnTo>
                <a:lnTo>
                  <a:pt x="1716" y="503"/>
                </a:lnTo>
                <a:lnTo>
                  <a:pt x="1710" y="521"/>
                </a:lnTo>
                <a:lnTo>
                  <a:pt x="1705" y="539"/>
                </a:lnTo>
                <a:lnTo>
                  <a:pt x="1698" y="556"/>
                </a:lnTo>
                <a:lnTo>
                  <a:pt x="1690" y="571"/>
                </a:lnTo>
                <a:lnTo>
                  <a:pt x="1684" y="587"/>
                </a:lnTo>
                <a:lnTo>
                  <a:pt x="1675" y="603"/>
                </a:lnTo>
                <a:lnTo>
                  <a:pt x="1568" y="602"/>
                </a:lnTo>
                <a:lnTo>
                  <a:pt x="1463" y="604"/>
                </a:lnTo>
                <a:lnTo>
                  <a:pt x="1360" y="607"/>
                </a:lnTo>
                <a:lnTo>
                  <a:pt x="1258" y="610"/>
                </a:lnTo>
                <a:lnTo>
                  <a:pt x="1158" y="616"/>
                </a:lnTo>
                <a:lnTo>
                  <a:pt x="1059" y="620"/>
                </a:lnTo>
                <a:lnTo>
                  <a:pt x="960" y="626"/>
                </a:lnTo>
                <a:lnTo>
                  <a:pt x="862" y="631"/>
                </a:lnTo>
                <a:lnTo>
                  <a:pt x="765" y="635"/>
                </a:lnTo>
                <a:lnTo>
                  <a:pt x="667" y="637"/>
                </a:lnTo>
                <a:lnTo>
                  <a:pt x="569" y="639"/>
                </a:lnTo>
                <a:lnTo>
                  <a:pt x="469" y="639"/>
                </a:lnTo>
                <a:lnTo>
                  <a:pt x="419" y="638"/>
                </a:lnTo>
                <a:lnTo>
                  <a:pt x="369" y="637"/>
                </a:lnTo>
                <a:lnTo>
                  <a:pt x="319" y="635"/>
                </a:lnTo>
                <a:lnTo>
                  <a:pt x="267" y="632"/>
                </a:lnTo>
                <a:lnTo>
                  <a:pt x="216" y="628"/>
                </a:lnTo>
                <a:lnTo>
                  <a:pt x="165" y="625"/>
                </a:lnTo>
                <a:lnTo>
                  <a:pt x="112" y="619"/>
                </a:lnTo>
                <a:lnTo>
                  <a:pt x="60" y="614"/>
                </a:lnTo>
                <a:lnTo>
                  <a:pt x="49" y="605"/>
                </a:lnTo>
                <a:lnTo>
                  <a:pt x="40" y="593"/>
                </a:lnTo>
                <a:lnTo>
                  <a:pt x="31" y="579"/>
                </a:lnTo>
                <a:lnTo>
                  <a:pt x="24" y="564"/>
                </a:lnTo>
                <a:lnTo>
                  <a:pt x="19" y="547"/>
                </a:lnTo>
                <a:lnTo>
                  <a:pt x="13" y="528"/>
                </a:lnTo>
                <a:lnTo>
                  <a:pt x="9" y="508"/>
                </a:lnTo>
                <a:lnTo>
                  <a:pt x="5" y="487"/>
                </a:lnTo>
                <a:lnTo>
                  <a:pt x="3" y="465"/>
                </a:lnTo>
                <a:lnTo>
                  <a:pt x="1" y="442"/>
                </a:lnTo>
                <a:lnTo>
                  <a:pt x="0" y="418"/>
                </a:lnTo>
                <a:lnTo>
                  <a:pt x="0" y="394"/>
                </a:lnTo>
                <a:lnTo>
                  <a:pt x="1" y="344"/>
                </a:lnTo>
                <a:lnTo>
                  <a:pt x="3" y="295"/>
                </a:lnTo>
                <a:lnTo>
                  <a:pt x="6" y="246"/>
                </a:lnTo>
                <a:lnTo>
                  <a:pt x="12" y="200"/>
                </a:lnTo>
                <a:lnTo>
                  <a:pt x="17" y="156"/>
                </a:lnTo>
                <a:lnTo>
                  <a:pt x="23" y="118"/>
                </a:lnTo>
                <a:lnTo>
                  <a:pt x="32" y="62"/>
                </a:lnTo>
                <a:lnTo>
                  <a:pt x="35" y="41"/>
                </a:lnTo>
                <a:lnTo>
                  <a:pt x="138" y="44"/>
                </a:lnTo>
                <a:lnTo>
                  <a:pt x="242" y="44"/>
                </a:lnTo>
                <a:lnTo>
                  <a:pt x="344" y="42"/>
                </a:lnTo>
                <a:lnTo>
                  <a:pt x="447" y="41"/>
                </a:lnTo>
                <a:lnTo>
                  <a:pt x="551" y="39"/>
                </a:lnTo>
                <a:lnTo>
                  <a:pt x="654" y="36"/>
                </a:lnTo>
                <a:lnTo>
                  <a:pt x="757" y="31"/>
                </a:lnTo>
                <a:lnTo>
                  <a:pt x="860" y="28"/>
                </a:lnTo>
                <a:lnTo>
                  <a:pt x="964" y="23"/>
                </a:lnTo>
                <a:lnTo>
                  <a:pt x="1069" y="19"/>
                </a:lnTo>
                <a:lnTo>
                  <a:pt x="1173" y="14"/>
                </a:lnTo>
                <a:lnTo>
                  <a:pt x="1277" y="11"/>
                </a:lnTo>
                <a:lnTo>
                  <a:pt x="1382" y="7"/>
                </a:lnTo>
                <a:lnTo>
                  <a:pt x="1487" y="4"/>
                </a:lnTo>
                <a:lnTo>
                  <a:pt x="1593" y="1"/>
                </a:lnTo>
                <a:lnTo>
                  <a:pt x="1699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Freeform 25">
            <a:extLst>
              <a:ext uri="{FF2B5EF4-FFF2-40B4-BE49-F238E27FC236}">
                <a16:creationId xmlns:a16="http://schemas.microsoft.com/office/drawing/2014/main" id="{551A4E92-46EC-4380-915E-36F1B65A872F}"/>
              </a:ext>
            </a:extLst>
          </p:cNvPr>
          <p:cNvSpPr>
            <a:spLocks/>
          </p:cNvSpPr>
          <p:nvPr/>
        </p:nvSpPr>
        <p:spPr bwMode="auto">
          <a:xfrm>
            <a:off x="7893050" y="4210050"/>
            <a:ext cx="25400" cy="71438"/>
          </a:xfrm>
          <a:custGeom>
            <a:avLst/>
            <a:gdLst>
              <a:gd name="T0" fmla="*/ 1815740608 w 95"/>
              <a:gd name="T1" fmla="*/ 2147483647 h 271"/>
              <a:gd name="T2" fmla="*/ 1605501400 w 95"/>
              <a:gd name="T3" fmla="*/ 2147483647 h 271"/>
              <a:gd name="T4" fmla="*/ 1414348013 w 95"/>
              <a:gd name="T5" fmla="*/ 2147483647 h 271"/>
              <a:gd name="T6" fmla="*/ 1242353171 w 95"/>
              <a:gd name="T7" fmla="*/ 2147483647 h 271"/>
              <a:gd name="T8" fmla="*/ 1070357528 w 95"/>
              <a:gd name="T9" fmla="*/ 2147483647 h 271"/>
              <a:gd name="T10" fmla="*/ 936536468 w 95"/>
              <a:gd name="T11" fmla="*/ 2147483647 h 271"/>
              <a:gd name="T12" fmla="*/ 802714873 w 95"/>
              <a:gd name="T13" fmla="*/ 2147483647 h 271"/>
              <a:gd name="T14" fmla="*/ 707209834 w 95"/>
              <a:gd name="T15" fmla="*/ 2147483647 h 271"/>
              <a:gd name="T16" fmla="*/ 592475130 w 95"/>
              <a:gd name="T17" fmla="*/ 2147483647 h 271"/>
              <a:gd name="T18" fmla="*/ 516056581 w 95"/>
              <a:gd name="T19" fmla="*/ 2147483647 h 271"/>
              <a:gd name="T20" fmla="*/ 439566510 w 95"/>
              <a:gd name="T21" fmla="*/ 2147483647 h 271"/>
              <a:gd name="T22" fmla="*/ 382234986 w 95"/>
              <a:gd name="T23" fmla="*/ 2147483647 h 271"/>
              <a:gd name="T24" fmla="*/ 344061472 w 95"/>
              <a:gd name="T25" fmla="*/ 2147483647 h 271"/>
              <a:gd name="T26" fmla="*/ 248484979 w 95"/>
              <a:gd name="T27" fmla="*/ 2147483647 h 271"/>
              <a:gd name="T28" fmla="*/ 210240077 w 95"/>
              <a:gd name="T29" fmla="*/ 2147483647 h 271"/>
              <a:gd name="T30" fmla="*/ 191153186 w 95"/>
              <a:gd name="T31" fmla="*/ 2147483647 h 271"/>
              <a:gd name="T32" fmla="*/ 191153186 w 95"/>
              <a:gd name="T33" fmla="*/ 1337188535 h 271"/>
              <a:gd name="T34" fmla="*/ 171994908 w 95"/>
              <a:gd name="T35" fmla="*/ 934218030 h 271"/>
              <a:gd name="T36" fmla="*/ 133821628 w 95"/>
              <a:gd name="T37" fmla="*/ 567868842 h 271"/>
              <a:gd name="T38" fmla="*/ 114663350 w 95"/>
              <a:gd name="T39" fmla="*/ 402970373 h 271"/>
              <a:gd name="T40" fmla="*/ 76418449 w 95"/>
              <a:gd name="T41" fmla="*/ 238140772 h 271"/>
              <a:gd name="T42" fmla="*/ 38244918 w 95"/>
              <a:gd name="T43" fmla="*/ 109932521 h 271"/>
              <a:gd name="T44" fmla="*/ 0 w 95"/>
              <a:gd name="T45" fmla="*/ 0 h 271"/>
              <a:gd name="T46" fmla="*/ 1357015686 w 95"/>
              <a:gd name="T47" fmla="*/ 0 h 271"/>
              <a:gd name="T48" fmla="*/ 1815740608 w 95"/>
              <a:gd name="T49" fmla="*/ 2147483647 h 2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5"/>
              <a:gd name="T76" fmla="*/ 0 h 271"/>
              <a:gd name="T77" fmla="*/ 95 w 95"/>
              <a:gd name="T78" fmla="*/ 271 h 2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5" h="271">
                <a:moveTo>
                  <a:pt x="95" y="268"/>
                </a:moveTo>
                <a:lnTo>
                  <a:pt x="84" y="270"/>
                </a:lnTo>
                <a:lnTo>
                  <a:pt x="74" y="271"/>
                </a:lnTo>
                <a:lnTo>
                  <a:pt x="65" y="271"/>
                </a:lnTo>
                <a:lnTo>
                  <a:pt x="56" y="269"/>
                </a:lnTo>
                <a:lnTo>
                  <a:pt x="49" y="266"/>
                </a:lnTo>
                <a:lnTo>
                  <a:pt x="42" y="262"/>
                </a:lnTo>
                <a:lnTo>
                  <a:pt x="37" y="256"/>
                </a:lnTo>
                <a:lnTo>
                  <a:pt x="31" y="250"/>
                </a:lnTo>
                <a:lnTo>
                  <a:pt x="27" y="243"/>
                </a:lnTo>
                <a:lnTo>
                  <a:pt x="23" y="234"/>
                </a:lnTo>
                <a:lnTo>
                  <a:pt x="20" y="225"/>
                </a:lnTo>
                <a:lnTo>
                  <a:pt x="18" y="215"/>
                </a:lnTo>
                <a:lnTo>
                  <a:pt x="13" y="194"/>
                </a:lnTo>
                <a:lnTo>
                  <a:pt x="11" y="172"/>
                </a:lnTo>
                <a:lnTo>
                  <a:pt x="10" y="122"/>
                </a:lnTo>
                <a:lnTo>
                  <a:pt x="10" y="73"/>
                </a:lnTo>
                <a:lnTo>
                  <a:pt x="9" y="51"/>
                </a:lnTo>
                <a:lnTo>
                  <a:pt x="7" y="31"/>
                </a:lnTo>
                <a:lnTo>
                  <a:pt x="6" y="22"/>
                </a:lnTo>
                <a:lnTo>
                  <a:pt x="4" y="13"/>
                </a:lnTo>
                <a:lnTo>
                  <a:pt x="2" y="6"/>
                </a:lnTo>
                <a:lnTo>
                  <a:pt x="0" y="0"/>
                </a:lnTo>
                <a:lnTo>
                  <a:pt x="71" y="0"/>
                </a:lnTo>
                <a:lnTo>
                  <a:pt x="95" y="268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Freeform 26">
            <a:extLst>
              <a:ext uri="{FF2B5EF4-FFF2-40B4-BE49-F238E27FC236}">
                <a16:creationId xmlns:a16="http://schemas.microsoft.com/office/drawing/2014/main" id="{A74D758F-6D15-41A7-971A-A6DD93C58E75}"/>
              </a:ext>
            </a:extLst>
          </p:cNvPr>
          <p:cNvSpPr>
            <a:spLocks/>
          </p:cNvSpPr>
          <p:nvPr/>
        </p:nvSpPr>
        <p:spPr bwMode="auto">
          <a:xfrm>
            <a:off x="7947025" y="4213225"/>
            <a:ext cx="25400" cy="69850"/>
          </a:xfrm>
          <a:custGeom>
            <a:avLst/>
            <a:gdLst>
              <a:gd name="T0" fmla="*/ 1344623666 w 93"/>
              <a:gd name="T1" fmla="*/ 0 h 269"/>
              <a:gd name="T2" fmla="*/ 1446444312 w 93"/>
              <a:gd name="T3" fmla="*/ 437730406 h 269"/>
              <a:gd name="T4" fmla="*/ 1548339247 w 93"/>
              <a:gd name="T5" fmla="*/ 997973502 h 269"/>
              <a:gd name="T6" fmla="*/ 1650234181 w 93"/>
              <a:gd name="T7" fmla="*/ 1610741827 h 269"/>
              <a:gd name="T8" fmla="*/ 1772417427 w 93"/>
              <a:gd name="T9" fmla="*/ 2147483647 h 269"/>
              <a:gd name="T10" fmla="*/ 1833584977 w 93"/>
              <a:gd name="T11" fmla="*/ 2147483647 h 269"/>
              <a:gd name="T12" fmla="*/ 1894677146 w 93"/>
              <a:gd name="T13" fmla="*/ 2147483647 h 269"/>
              <a:gd name="T14" fmla="*/ 1894677146 w 93"/>
              <a:gd name="T15" fmla="*/ 2147483647 h 269"/>
              <a:gd name="T16" fmla="*/ 1894677146 w 93"/>
              <a:gd name="T17" fmla="*/ 2147483647 h 269"/>
              <a:gd name="T18" fmla="*/ 1853948669 w 93"/>
              <a:gd name="T19" fmla="*/ 2147483647 h 269"/>
              <a:gd name="T20" fmla="*/ 1833584977 w 93"/>
              <a:gd name="T21" fmla="*/ 2147483647 h 269"/>
              <a:gd name="T22" fmla="*/ 366702274 w 93"/>
              <a:gd name="T23" fmla="*/ 2147483647 h 269"/>
              <a:gd name="T24" fmla="*/ 0 w 93"/>
              <a:gd name="T25" fmla="*/ 0 h 269"/>
              <a:gd name="T26" fmla="*/ 1344623666 w 93"/>
              <a:gd name="T27" fmla="*/ 0 h 2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3"/>
              <a:gd name="T43" fmla="*/ 0 h 269"/>
              <a:gd name="T44" fmla="*/ 93 w 93"/>
              <a:gd name="T45" fmla="*/ 269 h 26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3" h="269">
                <a:moveTo>
                  <a:pt x="66" y="0"/>
                </a:moveTo>
                <a:lnTo>
                  <a:pt x="71" y="25"/>
                </a:lnTo>
                <a:lnTo>
                  <a:pt x="76" y="57"/>
                </a:lnTo>
                <a:lnTo>
                  <a:pt x="81" y="92"/>
                </a:lnTo>
                <a:lnTo>
                  <a:pt x="87" y="129"/>
                </a:lnTo>
                <a:lnTo>
                  <a:pt x="90" y="168"/>
                </a:lnTo>
                <a:lnTo>
                  <a:pt x="93" y="205"/>
                </a:lnTo>
                <a:lnTo>
                  <a:pt x="93" y="222"/>
                </a:lnTo>
                <a:lnTo>
                  <a:pt x="93" y="239"/>
                </a:lnTo>
                <a:lnTo>
                  <a:pt x="91" y="254"/>
                </a:lnTo>
                <a:lnTo>
                  <a:pt x="90" y="269"/>
                </a:lnTo>
                <a:lnTo>
                  <a:pt x="18" y="269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Freeform 27">
            <a:extLst>
              <a:ext uri="{FF2B5EF4-FFF2-40B4-BE49-F238E27FC236}">
                <a16:creationId xmlns:a16="http://schemas.microsoft.com/office/drawing/2014/main" id="{B702E9A4-1604-494D-8BE8-25CB310A1C54}"/>
              </a:ext>
            </a:extLst>
          </p:cNvPr>
          <p:cNvSpPr>
            <a:spLocks/>
          </p:cNvSpPr>
          <p:nvPr/>
        </p:nvSpPr>
        <p:spPr bwMode="auto">
          <a:xfrm>
            <a:off x="8002589" y="4213225"/>
            <a:ext cx="231775" cy="84138"/>
          </a:xfrm>
          <a:custGeom>
            <a:avLst/>
            <a:gdLst>
              <a:gd name="T0" fmla="*/ 1236742070 w 877"/>
              <a:gd name="T1" fmla="*/ 381751445 h 320"/>
              <a:gd name="T2" fmla="*/ 1329006994 w 877"/>
              <a:gd name="T3" fmla="*/ 745251788 h 320"/>
              <a:gd name="T4" fmla="*/ 1310567541 w 877"/>
              <a:gd name="T5" fmla="*/ 1308753996 h 320"/>
              <a:gd name="T6" fmla="*/ 1292128087 w 877"/>
              <a:gd name="T7" fmla="*/ 1835890986 h 320"/>
              <a:gd name="T8" fmla="*/ 1347515161 w 877"/>
              <a:gd name="T9" fmla="*/ 2144915017 h 320"/>
              <a:gd name="T10" fmla="*/ 1476727705 w 877"/>
              <a:gd name="T11" fmla="*/ 2147483647 h 320"/>
              <a:gd name="T12" fmla="*/ 1587432083 w 877"/>
              <a:gd name="T13" fmla="*/ 2147483647 h 320"/>
              <a:gd name="T14" fmla="*/ 1882805849 w 877"/>
              <a:gd name="T15" fmla="*/ 2147483647 h 320"/>
              <a:gd name="T16" fmla="*/ 2147483647 w 877"/>
              <a:gd name="T17" fmla="*/ 2147483647 h 320"/>
              <a:gd name="T18" fmla="*/ 2147483647 w 877"/>
              <a:gd name="T19" fmla="*/ 2147483647 h 320"/>
              <a:gd name="T20" fmla="*/ 2147483647 w 877"/>
              <a:gd name="T21" fmla="*/ 2147483647 h 320"/>
              <a:gd name="T22" fmla="*/ 2147483647 w 877"/>
              <a:gd name="T23" fmla="*/ 2147483647 h 320"/>
              <a:gd name="T24" fmla="*/ 2147483647 w 877"/>
              <a:gd name="T25" fmla="*/ 1908618793 h 320"/>
              <a:gd name="T26" fmla="*/ 2147483647 w 877"/>
              <a:gd name="T27" fmla="*/ 1417845182 h 320"/>
              <a:gd name="T28" fmla="*/ 2147483647 w 877"/>
              <a:gd name="T29" fmla="*/ 218114075 h 320"/>
              <a:gd name="T30" fmla="*/ 2147483647 w 877"/>
              <a:gd name="T31" fmla="*/ 545319599 h 320"/>
              <a:gd name="T32" fmla="*/ 2147483647 w 877"/>
              <a:gd name="T33" fmla="*/ 854343499 h 320"/>
              <a:gd name="T34" fmla="*/ 2147483647 w 877"/>
              <a:gd name="T35" fmla="*/ 1127003365 h 320"/>
              <a:gd name="T36" fmla="*/ 2147483647 w 877"/>
              <a:gd name="T37" fmla="*/ 1381480752 h 320"/>
              <a:gd name="T38" fmla="*/ 2147483647 w 877"/>
              <a:gd name="T39" fmla="*/ 1563231383 h 320"/>
              <a:gd name="T40" fmla="*/ 2147483647 w 877"/>
              <a:gd name="T41" fmla="*/ 1654141406 h 320"/>
              <a:gd name="T42" fmla="*/ 2147483647 w 877"/>
              <a:gd name="T43" fmla="*/ 1708686999 h 320"/>
              <a:gd name="T44" fmla="*/ 2147483647 w 877"/>
              <a:gd name="T45" fmla="*/ 1617776976 h 320"/>
              <a:gd name="T46" fmla="*/ 2147483647 w 877"/>
              <a:gd name="T47" fmla="*/ 1363299589 h 320"/>
              <a:gd name="T48" fmla="*/ 2147483647 w 877"/>
              <a:gd name="T49" fmla="*/ 1072457509 h 320"/>
              <a:gd name="T50" fmla="*/ 2147483647 w 877"/>
              <a:gd name="T51" fmla="*/ 436228150 h 320"/>
              <a:gd name="T52" fmla="*/ 2147483647 w 877"/>
              <a:gd name="T53" fmla="*/ 218114075 h 320"/>
              <a:gd name="T54" fmla="*/ 2147483647 w 877"/>
              <a:gd name="T55" fmla="*/ 436228150 h 320"/>
              <a:gd name="T56" fmla="*/ 2147483647 w 877"/>
              <a:gd name="T57" fmla="*/ 708887884 h 320"/>
              <a:gd name="T58" fmla="*/ 2147483647 w 877"/>
              <a:gd name="T59" fmla="*/ 1308753996 h 320"/>
              <a:gd name="T60" fmla="*/ 2147483647 w 877"/>
              <a:gd name="T61" fmla="*/ 2054004995 h 320"/>
              <a:gd name="T62" fmla="*/ 2147483647 w 877"/>
              <a:gd name="T63" fmla="*/ 2147483647 h 320"/>
              <a:gd name="T64" fmla="*/ 2147483647 w 877"/>
              <a:gd name="T65" fmla="*/ 2147483647 h 320"/>
              <a:gd name="T66" fmla="*/ 2147483647 w 877"/>
              <a:gd name="T67" fmla="*/ 2147483647 h 320"/>
              <a:gd name="T68" fmla="*/ 2147483647 w 877"/>
              <a:gd name="T69" fmla="*/ 2147483647 h 320"/>
              <a:gd name="T70" fmla="*/ 2147483647 w 877"/>
              <a:gd name="T71" fmla="*/ 2147483647 h 320"/>
              <a:gd name="T72" fmla="*/ 2147483647 w 877"/>
              <a:gd name="T73" fmla="*/ 2147483647 h 320"/>
              <a:gd name="T74" fmla="*/ 2147483647 w 877"/>
              <a:gd name="T75" fmla="*/ 2147483647 h 320"/>
              <a:gd name="T76" fmla="*/ 2147483647 w 877"/>
              <a:gd name="T77" fmla="*/ 2147483647 h 320"/>
              <a:gd name="T78" fmla="*/ 2147483647 w 877"/>
              <a:gd name="T79" fmla="*/ 2147483647 h 320"/>
              <a:gd name="T80" fmla="*/ 2147483647 w 877"/>
              <a:gd name="T81" fmla="*/ 2147483647 h 320"/>
              <a:gd name="T82" fmla="*/ 2147483647 w 877"/>
              <a:gd name="T83" fmla="*/ 2147483647 h 320"/>
              <a:gd name="T84" fmla="*/ 276864608 w 877"/>
              <a:gd name="T85" fmla="*/ 2147483647 h 320"/>
              <a:gd name="T86" fmla="*/ 332251749 w 877"/>
              <a:gd name="T87" fmla="*/ 2147483647 h 320"/>
              <a:gd name="T88" fmla="*/ 276864608 w 877"/>
              <a:gd name="T89" fmla="*/ 2147483647 h 320"/>
              <a:gd name="T90" fmla="*/ 73826032 w 877"/>
              <a:gd name="T91" fmla="*/ 2147483647 h 320"/>
              <a:gd name="T92" fmla="*/ 0 w 877"/>
              <a:gd name="T93" fmla="*/ 1563231383 h 320"/>
              <a:gd name="T94" fmla="*/ 55386826 w 877"/>
              <a:gd name="T95" fmla="*/ 890707403 h 320"/>
              <a:gd name="T96" fmla="*/ 110773917 w 877"/>
              <a:gd name="T97" fmla="*/ 599865586 h 320"/>
              <a:gd name="T98" fmla="*/ 239986758 w 877"/>
              <a:gd name="T99" fmla="*/ 363569493 h 320"/>
              <a:gd name="T100" fmla="*/ 387638558 w 877"/>
              <a:gd name="T101" fmla="*/ 163568219 h 320"/>
              <a:gd name="T102" fmla="*/ 609116423 w 877"/>
              <a:gd name="T103" fmla="*/ 0 h 320"/>
              <a:gd name="T104" fmla="*/ 664503497 w 877"/>
              <a:gd name="T105" fmla="*/ 181750171 h 320"/>
              <a:gd name="T106" fmla="*/ 793716042 w 877"/>
              <a:gd name="T107" fmla="*/ 236296027 h 320"/>
              <a:gd name="T108" fmla="*/ 1162915543 w 877"/>
              <a:gd name="T109" fmla="*/ 218114075 h 32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877"/>
              <a:gd name="T166" fmla="*/ 0 h 320"/>
              <a:gd name="T167" fmla="*/ 877 w 877"/>
              <a:gd name="T168" fmla="*/ 320 h 32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877" h="320">
                <a:moveTo>
                  <a:pt x="63" y="12"/>
                </a:moveTo>
                <a:lnTo>
                  <a:pt x="67" y="21"/>
                </a:lnTo>
                <a:lnTo>
                  <a:pt x="70" y="31"/>
                </a:lnTo>
                <a:lnTo>
                  <a:pt x="72" y="41"/>
                </a:lnTo>
                <a:lnTo>
                  <a:pt x="72" y="52"/>
                </a:lnTo>
                <a:lnTo>
                  <a:pt x="71" y="72"/>
                </a:lnTo>
                <a:lnTo>
                  <a:pt x="70" y="92"/>
                </a:lnTo>
                <a:lnTo>
                  <a:pt x="70" y="101"/>
                </a:lnTo>
                <a:lnTo>
                  <a:pt x="71" y="110"/>
                </a:lnTo>
                <a:lnTo>
                  <a:pt x="73" y="118"/>
                </a:lnTo>
                <a:lnTo>
                  <a:pt x="77" y="125"/>
                </a:lnTo>
                <a:lnTo>
                  <a:pt x="80" y="127"/>
                </a:lnTo>
                <a:lnTo>
                  <a:pt x="83" y="129"/>
                </a:lnTo>
                <a:lnTo>
                  <a:pt x="86" y="132"/>
                </a:lnTo>
                <a:lnTo>
                  <a:pt x="91" y="134"/>
                </a:lnTo>
                <a:lnTo>
                  <a:pt x="102" y="136"/>
                </a:lnTo>
                <a:lnTo>
                  <a:pt x="117" y="137"/>
                </a:lnTo>
                <a:lnTo>
                  <a:pt x="124" y="138"/>
                </a:lnTo>
                <a:lnTo>
                  <a:pt x="132" y="139"/>
                </a:lnTo>
                <a:lnTo>
                  <a:pt x="140" y="137"/>
                </a:lnTo>
                <a:lnTo>
                  <a:pt x="146" y="135"/>
                </a:lnTo>
                <a:lnTo>
                  <a:pt x="151" y="132"/>
                </a:lnTo>
                <a:lnTo>
                  <a:pt x="157" y="128"/>
                </a:lnTo>
                <a:lnTo>
                  <a:pt x="161" y="123"/>
                </a:lnTo>
                <a:lnTo>
                  <a:pt x="166" y="117"/>
                </a:lnTo>
                <a:lnTo>
                  <a:pt x="172" y="105"/>
                </a:lnTo>
                <a:lnTo>
                  <a:pt x="178" y="91"/>
                </a:lnTo>
                <a:lnTo>
                  <a:pt x="183" y="78"/>
                </a:lnTo>
                <a:lnTo>
                  <a:pt x="188" y="66"/>
                </a:lnTo>
                <a:lnTo>
                  <a:pt x="188" y="12"/>
                </a:lnTo>
                <a:lnTo>
                  <a:pt x="188" y="21"/>
                </a:lnTo>
                <a:lnTo>
                  <a:pt x="189" y="30"/>
                </a:lnTo>
                <a:lnTo>
                  <a:pt x="191" y="39"/>
                </a:lnTo>
                <a:lnTo>
                  <a:pt x="194" y="47"/>
                </a:lnTo>
                <a:lnTo>
                  <a:pt x="197" y="55"/>
                </a:lnTo>
                <a:lnTo>
                  <a:pt x="200" y="62"/>
                </a:lnTo>
                <a:lnTo>
                  <a:pt x="206" y="69"/>
                </a:lnTo>
                <a:lnTo>
                  <a:pt x="211" y="76"/>
                </a:lnTo>
                <a:lnTo>
                  <a:pt x="217" y="81"/>
                </a:lnTo>
                <a:lnTo>
                  <a:pt x="225" y="86"/>
                </a:lnTo>
                <a:lnTo>
                  <a:pt x="233" y="89"/>
                </a:lnTo>
                <a:lnTo>
                  <a:pt x="240" y="91"/>
                </a:lnTo>
                <a:lnTo>
                  <a:pt x="250" y="94"/>
                </a:lnTo>
                <a:lnTo>
                  <a:pt x="260" y="94"/>
                </a:lnTo>
                <a:lnTo>
                  <a:pt x="272" y="92"/>
                </a:lnTo>
                <a:lnTo>
                  <a:pt x="283" y="89"/>
                </a:lnTo>
                <a:lnTo>
                  <a:pt x="291" y="82"/>
                </a:lnTo>
                <a:lnTo>
                  <a:pt x="296" y="75"/>
                </a:lnTo>
                <a:lnTo>
                  <a:pt x="300" y="67"/>
                </a:lnTo>
                <a:lnTo>
                  <a:pt x="301" y="59"/>
                </a:lnTo>
                <a:lnTo>
                  <a:pt x="302" y="42"/>
                </a:lnTo>
                <a:lnTo>
                  <a:pt x="301" y="24"/>
                </a:lnTo>
                <a:lnTo>
                  <a:pt x="295" y="12"/>
                </a:lnTo>
                <a:lnTo>
                  <a:pt x="850" y="12"/>
                </a:lnTo>
                <a:lnTo>
                  <a:pt x="855" y="18"/>
                </a:lnTo>
                <a:lnTo>
                  <a:pt x="860" y="24"/>
                </a:lnTo>
                <a:lnTo>
                  <a:pt x="863" y="31"/>
                </a:lnTo>
                <a:lnTo>
                  <a:pt x="866" y="39"/>
                </a:lnTo>
                <a:lnTo>
                  <a:pt x="872" y="56"/>
                </a:lnTo>
                <a:lnTo>
                  <a:pt x="875" y="72"/>
                </a:lnTo>
                <a:lnTo>
                  <a:pt x="877" y="92"/>
                </a:lnTo>
                <a:lnTo>
                  <a:pt x="877" y="113"/>
                </a:lnTo>
                <a:lnTo>
                  <a:pt x="875" y="133"/>
                </a:lnTo>
                <a:lnTo>
                  <a:pt x="874" y="154"/>
                </a:lnTo>
                <a:lnTo>
                  <a:pt x="870" y="197"/>
                </a:lnTo>
                <a:lnTo>
                  <a:pt x="865" y="240"/>
                </a:lnTo>
                <a:lnTo>
                  <a:pt x="864" y="259"/>
                </a:lnTo>
                <a:lnTo>
                  <a:pt x="864" y="278"/>
                </a:lnTo>
                <a:lnTo>
                  <a:pt x="865" y="294"/>
                </a:lnTo>
                <a:lnTo>
                  <a:pt x="868" y="310"/>
                </a:lnTo>
                <a:lnTo>
                  <a:pt x="814" y="315"/>
                </a:lnTo>
                <a:lnTo>
                  <a:pt x="760" y="318"/>
                </a:lnTo>
                <a:lnTo>
                  <a:pt x="708" y="319"/>
                </a:lnTo>
                <a:lnTo>
                  <a:pt x="654" y="320"/>
                </a:lnTo>
                <a:lnTo>
                  <a:pt x="602" y="319"/>
                </a:lnTo>
                <a:lnTo>
                  <a:pt x="550" y="317"/>
                </a:lnTo>
                <a:lnTo>
                  <a:pt x="496" y="315"/>
                </a:lnTo>
                <a:lnTo>
                  <a:pt x="443" y="311"/>
                </a:lnTo>
                <a:lnTo>
                  <a:pt x="391" y="307"/>
                </a:lnTo>
                <a:lnTo>
                  <a:pt x="337" y="303"/>
                </a:lnTo>
                <a:lnTo>
                  <a:pt x="285" y="299"/>
                </a:lnTo>
                <a:lnTo>
                  <a:pt x="231" y="294"/>
                </a:lnTo>
                <a:lnTo>
                  <a:pt x="178" y="290"/>
                </a:lnTo>
                <a:lnTo>
                  <a:pt x="123" y="287"/>
                </a:lnTo>
                <a:lnTo>
                  <a:pt x="70" y="283"/>
                </a:lnTo>
                <a:lnTo>
                  <a:pt x="15" y="280"/>
                </a:lnTo>
                <a:lnTo>
                  <a:pt x="17" y="265"/>
                </a:lnTo>
                <a:lnTo>
                  <a:pt x="18" y="249"/>
                </a:lnTo>
                <a:lnTo>
                  <a:pt x="17" y="231"/>
                </a:lnTo>
                <a:lnTo>
                  <a:pt x="15" y="212"/>
                </a:lnTo>
                <a:lnTo>
                  <a:pt x="9" y="169"/>
                </a:lnTo>
                <a:lnTo>
                  <a:pt x="4" y="127"/>
                </a:lnTo>
                <a:lnTo>
                  <a:pt x="2" y="106"/>
                </a:lnTo>
                <a:lnTo>
                  <a:pt x="0" y="86"/>
                </a:lnTo>
                <a:lnTo>
                  <a:pt x="0" y="67"/>
                </a:lnTo>
                <a:lnTo>
                  <a:pt x="3" y="49"/>
                </a:lnTo>
                <a:lnTo>
                  <a:pt x="4" y="41"/>
                </a:lnTo>
                <a:lnTo>
                  <a:pt x="6" y="33"/>
                </a:lnTo>
                <a:lnTo>
                  <a:pt x="9" y="25"/>
                </a:lnTo>
                <a:lnTo>
                  <a:pt x="13" y="20"/>
                </a:lnTo>
                <a:lnTo>
                  <a:pt x="16" y="13"/>
                </a:lnTo>
                <a:lnTo>
                  <a:pt x="21" y="9"/>
                </a:lnTo>
                <a:lnTo>
                  <a:pt x="26" y="4"/>
                </a:lnTo>
                <a:lnTo>
                  <a:pt x="33" y="0"/>
                </a:lnTo>
                <a:lnTo>
                  <a:pt x="34" y="5"/>
                </a:lnTo>
                <a:lnTo>
                  <a:pt x="36" y="10"/>
                </a:lnTo>
                <a:lnTo>
                  <a:pt x="40" y="12"/>
                </a:lnTo>
                <a:lnTo>
                  <a:pt x="43" y="13"/>
                </a:lnTo>
                <a:lnTo>
                  <a:pt x="53" y="13"/>
                </a:lnTo>
                <a:lnTo>
                  <a:pt x="63" y="12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Freeform 28">
            <a:extLst>
              <a:ext uri="{FF2B5EF4-FFF2-40B4-BE49-F238E27FC236}">
                <a16:creationId xmlns:a16="http://schemas.microsoft.com/office/drawing/2014/main" id="{35ECD60F-CB8D-4685-8A2D-F19B0C89692B}"/>
              </a:ext>
            </a:extLst>
          </p:cNvPr>
          <p:cNvSpPr>
            <a:spLocks/>
          </p:cNvSpPr>
          <p:nvPr/>
        </p:nvSpPr>
        <p:spPr bwMode="auto">
          <a:xfrm>
            <a:off x="7250114" y="1512889"/>
            <a:ext cx="1482725" cy="1736725"/>
          </a:xfrm>
          <a:custGeom>
            <a:avLst/>
            <a:gdLst>
              <a:gd name="T0" fmla="*/ 2147483647 w 5601"/>
              <a:gd name="T1" fmla="*/ 0 h 6560"/>
              <a:gd name="T2" fmla="*/ 2147483647 w 5601"/>
              <a:gd name="T3" fmla="*/ 2147483647 h 6560"/>
              <a:gd name="T4" fmla="*/ 2147483647 w 5601"/>
              <a:gd name="T5" fmla="*/ 2147483647 h 6560"/>
              <a:gd name="T6" fmla="*/ 2022139173 w 5601"/>
              <a:gd name="T7" fmla="*/ 2147483647 h 6560"/>
              <a:gd name="T8" fmla="*/ 1966496105 w 5601"/>
              <a:gd name="T9" fmla="*/ 2147483647 h 6560"/>
              <a:gd name="T10" fmla="*/ 1818067999 w 5601"/>
              <a:gd name="T11" fmla="*/ 2147483647 h 6560"/>
              <a:gd name="T12" fmla="*/ 1613996824 w 5601"/>
              <a:gd name="T13" fmla="*/ 2147483647 h 6560"/>
              <a:gd name="T14" fmla="*/ 1428497693 w 5601"/>
              <a:gd name="T15" fmla="*/ 2147483647 h 6560"/>
              <a:gd name="T16" fmla="*/ 1261498602 w 5601"/>
              <a:gd name="T17" fmla="*/ 2147483647 h 6560"/>
              <a:gd name="T18" fmla="*/ 1205855534 w 5601"/>
              <a:gd name="T19" fmla="*/ 2147483647 h 6560"/>
              <a:gd name="T20" fmla="*/ 1224426519 w 5601"/>
              <a:gd name="T21" fmla="*/ 2147483647 h 6560"/>
              <a:gd name="T22" fmla="*/ 1280069587 w 5601"/>
              <a:gd name="T23" fmla="*/ 2147483647 h 6560"/>
              <a:gd name="T24" fmla="*/ 1409925649 w 5601"/>
              <a:gd name="T25" fmla="*/ 2147483647 h 6560"/>
              <a:gd name="T26" fmla="*/ 1576924741 w 5601"/>
              <a:gd name="T27" fmla="*/ 2147483647 h 6560"/>
              <a:gd name="T28" fmla="*/ 1725282960 w 5601"/>
              <a:gd name="T29" fmla="*/ 2147483647 h 6560"/>
              <a:gd name="T30" fmla="*/ 1818067999 w 5601"/>
              <a:gd name="T31" fmla="*/ 2147483647 h 6560"/>
              <a:gd name="T32" fmla="*/ 1836638984 w 5601"/>
              <a:gd name="T33" fmla="*/ 2147483647 h 6560"/>
              <a:gd name="T34" fmla="*/ 1836638984 w 5601"/>
              <a:gd name="T35" fmla="*/ 2147483647 h 6560"/>
              <a:gd name="T36" fmla="*/ 1706781862 w 5601"/>
              <a:gd name="T37" fmla="*/ 2147483647 h 6560"/>
              <a:gd name="T38" fmla="*/ 1428497693 w 5601"/>
              <a:gd name="T39" fmla="*/ 2147483647 h 6560"/>
              <a:gd name="T40" fmla="*/ 1131641480 w 5601"/>
              <a:gd name="T41" fmla="*/ 2147483647 h 6560"/>
              <a:gd name="T42" fmla="*/ 853355988 w 5601"/>
              <a:gd name="T43" fmla="*/ 2147483647 h 6560"/>
              <a:gd name="T44" fmla="*/ 649285342 w 5601"/>
              <a:gd name="T45" fmla="*/ 2147483647 h 6560"/>
              <a:gd name="T46" fmla="*/ 556570191 w 5601"/>
              <a:gd name="T47" fmla="*/ 2147483647 h 6560"/>
              <a:gd name="T48" fmla="*/ 519428089 w 5601"/>
              <a:gd name="T49" fmla="*/ 2147483647 h 6560"/>
              <a:gd name="T50" fmla="*/ 463785020 w 5601"/>
              <a:gd name="T51" fmla="*/ 2147483647 h 6560"/>
              <a:gd name="T52" fmla="*/ 371070134 w 5601"/>
              <a:gd name="T53" fmla="*/ 2147483647 h 6560"/>
              <a:gd name="T54" fmla="*/ 278285096 w 5601"/>
              <a:gd name="T55" fmla="*/ 2147483647 h 6560"/>
              <a:gd name="T56" fmla="*/ 185499991 w 5601"/>
              <a:gd name="T57" fmla="*/ 2147483647 h 6560"/>
              <a:gd name="T58" fmla="*/ 92785072 w 5601"/>
              <a:gd name="T59" fmla="*/ 2147483647 h 6560"/>
              <a:gd name="T60" fmla="*/ 18570993 w 5601"/>
              <a:gd name="T61" fmla="*/ 2147483647 h 6560"/>
              <a:gd name="T62" fmla="*/ 0 w 5601"/>
              <a:gd name="T63" fmla="*/ 2147483647 h 65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601"/>
              <a:gd name="T97" fmla="*/ 0 h 6560"/>
              <a:gd name="T98" fmla="*/ 5601 w 5601"/>
              <a:gd name="T99" fmla="*/ 6560 h 65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601" h="6560">
                <a:moveTo>
                  <a:pt x="0" y="274"/>
                </a:moveTo>
                <a:lnTo>
                  <a:pt x="1885" y="0"/>
                </a:lnTo>
                <a:lnTo>
                  <a:pt x="5601" y="683"/>
                </a:lnTo>
                <a:lnTo>
                  <a:pt x="5464" y="6431"/>
                </a:lnTo>
                <a:lnTo>
                  <a:pt x="854" y="6560"/>
                </a:lnTo>
                <a:lnTo>
                  <a:pt x="432" y="4909"/>
                </a:lnTo>
                <a:lnTo>
                  <a:pt x="347" y="4792"/>
                </a:lnTo>
                <a:lnTo>
                  <a:pt x="109" y="4317"/>
                </a:lnTo>
                <a:lnTo>
                  <a:pt x="108" y="4306"/>
                </a:lnTo>
                <a:lnTo>
                  <a:pt x="106" y="4272"/>
                </a:lnTo>
                <a:lnTo>
                  <a:pt x="103" y="4219"/>
                </a:lnTo>
                <a:lnTo>
                  <a:pt x="98" y="4151"/>
                </a:lnTo>
                <a:lnTo>
                  <a:pt x="93" y="4068"/>
                </a:lnTo>
                <a:lnTo>
                  <a:pt x="87" y="3973"/>
                </a:lnTo>
                <a:lnTo>
                  <a:pt x="82" y="3872"/>
                </a:lnTo>
                <a:lnTo>
                  <a:pt x="77" y="3764"/>
                </a:lnTo>
                <a:lnTo>
                  <a:pt x="72" y="3652"/>
                </a:lnTo>
                <a:lnTo>
                  <a:pt x="68" y="3540"/>
                </a:lnTo>
                <a:lnTo>
                  <a:pt x="66" y="3430"/>
                </a:lnTo>
                <a:lnTo>
                  <a:pt x="65" y="3325"/>
                </a:lnTo>
                <a:lnTo>
                  <a:pt x="66" y="3275"/>
                </a:lnTo>
                <a:lnTo>
                  <a:pt x="66" y="3227"/>
                </a:lnTo>
                <a:lnTo>
                  <a:pt x="68" y="3182"/>
                </a:lnTo>
                <a:lnTo>
                  <a:pt x="69" y="3140"/>
                </a:lnTo>
                <a:lnTo>
                  <a:pt x="73" y="3099"/>
                </a:lnTo>
                <a:lnTo>
                  <a:pt x="76" y="3064"/>
                </a:lnTo>
                <a:lnTo>
                  <a:pt x="79" y="3033"/>
                </a:lnTo>
                <a:lnTo>
                  <a:pt x="85" y="3005"/>
                </a:lnTo>
                <a:lnTo>
                  <a:pt x="89" y="2976"/>
                </a:lnTo>
                <a:lnTo>
                  <a:pt x="93" y="2943"/>
                </a:lnTo>
                <a:lnTo>
                  <a:pt x="96" y="2904"/>
                </a:lnTo>
                <a:lnTo>
                  <a:pt x="98" y="2862"/>
                </a:lnTo>
                <a:lnTo>
                  <a:pt x="99" y="2816"/>
                </a:lnTo>
                <a:lnTo>
                  <a:pt x="99" y="2766"/>
                </a:lnTo>
                <a:lnTo>
                  <a:pt x="99" y="2712"/>
                </a:lnTo>
                <a:lnTo>
                  <a:pt x="99" y="2655"/>
                </a:lnTo>
                <a:lnTo>
                  <a:pt x="96" y="2535"/>
                </a:lnTo>
                <a:lnTo>
                  <a:pt x="92" y="2406"/>
                </a:lnTo>
                <a:lnTo>
                  <a:pt x="85" y="2274"/>
                </a:lnTo>
                <a:lnTo>
                  <a:pt x="77" y="2137"/>
                </a:lnTo>
                <a:lnTo>
                  <a:pt x="69" y="2002"/>
                </a:lnTo>
                <a:lnTo>
                  <a:pt x="61" y="1872"/>
                </a:lnTo>
                <a:lnTo>
                  <a:pt x="54" y="1746"/>
                </a:lnTo>
                <a:lnTo>
                  <a:pt x="46" y="1630"/>
                </a:lnTo>
                <a:lnTo>
                  <a:pt x="39" y="1526"/>
                </a:lnTo>
                <a:lnTo>
                  <a:pt x="35" y="1437"/>
                </a:lnTo>
                <a:lnTo>
                  <a:pt x="31" y="1364"/>
                </a:lnTo>
                <a:lnTo>
                  <a:pt x="30" y="1312"/>
                </a:lnTo>
                <a:lnTo>
                  <a:pt x="29" y="1264"/>
                </a:lnTo>
                <a:lnTo>
                  <a:pt x="28" y="1205"/>
                </a:lnTo>
                <a:lnTo>
                  <a:pt x="27" y="1135"/>
                </a:lnTo>
                <a:lnTo>
                  <a:pt x="25" y="1057"/>
                </a:lnTo>
                <a:lnTo>
                  <a:pt x="22" y="975"/>
                </a:lnTo>
                <a:lnTo>
                  <a:pt x="20" y="888"/>
                </a:lnTo>
                <a:lnTo>
                  <a:pt x="18" y="798"/>
                </a:lnTo>
                <a:lnTo>
                  <a:pt x="15" y="711"/>
                </a:lnTo>
                <a:lnTo>
                  <a:pt x="12" y="625"/>
                </a:lnTo>
                <a:lnTo>
                  <a:pt x="10" y="545"/>
                </a:lnTo>
                <a:lnTo>
                  <a:pt x="7" y="470"/>
                </a:lnTo>
                <a:lnTo>
                  <a:pt x="5" y="405"/>
                </a:lnTo>
                <a:lnTo>
                  <a:pt x="3" y="351"/>
                </a:lnTo>
                <a:lnTo>
                  <a:pt x="1" y="309"/>
                </a:lnTo>
                <a:lnTo>
                  <a:pt x="1" y="283"/>
                </a:lnTo>
                <a:lnTo>
                  <a:pt x="0" y="274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Freeform 29">
            <a:extLst>
              <a:ext uri="{FF2B5EF4-FFF2-40B4-BE49-F238E27FC236}">
                <a16:creationId xmlns:a16="http://schemas.microsoft.com/office/drawing/2014/main" id="{B0385C8E-2ED0-4766-8228-2FE46CECA277}"/>
              </a:ext>
            </a:extLst>
          </p:cNvPr>
          <p:cNvSpPr>
            <a:spLocks/>
          </p:cNvSpPr>
          <p:nvPr/>
        </p:nvSpPr>
        <p:spPr bwMode="auto">
          <a:xfrm>
            <a:off x="7434263" y="2773363"/>
            <a:ext cx="1212850" cy="1135062"/>
          </a:xfrm>
          <a:custGeom>
            <a:avLst/>
            <a:gdLst>
              <a:gd name="T0" fmla="*/ 2147483647 w 4585"/>
              <a:gd name="T1" fmla="*/ 2147483647 h 4290"/>
              <a:gd name="T2" fmla="*/ 2147483647 w 4585"/>
              <a:gd name="T3" fmla="*/ 2147483647 h 4290"/>
              <a:gd name="T4" fmla="*/ 2147483647 w 4585"/>
              <a:gd name="T5" fmla="*/ 2147483647 h 4290"/>
              <a:gd name="T6" fmla="*/ 2147483647 w 4585"/>
              <a:gd name="T7" fmla="*/ 2147483647 h 4290"/>
              <a:gd name="T8" fmla="*/ 2147483647 w 4585"/>
              <a:gd name="T9" fmla="*/ 2147483647 h 4290"/>
              <a:gd name="T10" fmla="*/ 2147483647 w 4585"/>
              <a:gd name="T11" fmla="*/ 2147483647 h 4290"/>
              <a:gd name="T12" fmla="*/ 2147483647 w 4585"/>
              <a:gd name="T13" fmla="*/ 2147483647 h 4290"/>
              <a:gd name="T14" fmla="*/ 2147483647 w 4585"/>
              <a:gd name="T15" fmla="*/ 2147483647 h 4290"/>
              <a:gd name="T16" fmla="*/ 2147483647 w 4585"/>
              <a:gd name="T17" fmla="*/ 2147483647 h 4290"/>
              <a:gd name="T18" fmla="*/ 2147483647 w 4585"/>
              <a:gd name="T19" fmla="*/ 2147483647 h 4290"/>
              <a:gd name="T20" fmla="*/ 2147483647 w 4585"/>
              <a:gd name="T21" fmla="*/ 2147483647 h 4290"/>
              <a:gd name="T22" fmla="*/ 2147483647 w 4585"/>
              <a:gd name="T23" fmla="*/ 2147483647 h 4290"/>
              <a:gd name="T24" fmla="*/ 2147483647 w 4585"/>
              <a:gd name="T25" fmla="*/ 2147483647 h 4290"/>
              <a:gd name="T26" fmla="*/ 2147483647 w 4585"/>
              <a:gd name="T27" fmla="*/ 2147483647 h 4290"/>
              <a:gd name="T28" fmla="*/ 2147483647 w 4585"/>
              <a:gd name="T29" fmla="*/ 2147483647 h 4290"/>
              <a:gd name="T30" fmla="*/ 2147483647 w 4585"/>
              <a:gd name="T31" fmla="*/ 2147483647 h 4290"/>
              <a:gd name="T32" fmla="*/ 2147483647 w 4585"/>
              <a:gd name="T33" fmla="*/ 2147483647 h 4290"/>
              <a:gd name="T34" fmla="*/ 2147483647 w 4585"/>
              <a:gd name="T35" fmla="*/ 2147483647 h 4290"/>
              <a:gd name="T36" fmla="*/ 2147483647 w 4585"/>
              <a:gd name="T37" fmla="*/ 2147483647 h 4290"/>
              <a:gd name="T38" fmla="*/ 2147483647 w 4585"/>
              <a:gd name="T39" fmla="*/ 2147483647 h 4290"/>
              <a:gd name="T40" fmla="*/ 2147483647 w 4585"/>
              <a:gd name="T41" fmla="*/ 2147483647 h 4290"/>
              <a:gd name="T42" fmla="*/ 2147483647 w 4585"/>
              <a:gd name="T43" fmla="*/ 2147483647 h 4290"/>
              <a:gd name="T44" fmla="*/ 2147483647 w 4585"/>
              <a:gd name="T45" fmla="*/ 2147483647 h 4290"/>
              <a:gd name="T46" fmla="*/ 2147483647 w 4585"/>
              <a:gd name="T47" fmla="*/ 2147483647 h 4290"/>
              <a:gd name="T48" fmla="*/ 2147483647 w 4585"/>
              <a:gd name="T49" fmla="*/ 2147483647 h 4290"/>
              <a:gd name="T50" fmla="*/ 2147483647 w 4585"/>
              <a:gd name="T51" fmla="*/ 2147483647 h 4290"/>
              <a:gd name="T52" fmla="*/ 2147483647 w 4585"/>
              <a:gd name="T53" fmla="*/ 2147483647 h 4290"/>
              <a:gd name="T54" fmla="*/ 1906505746 w 4585"/>
              <a:gd name="T55" fmla="*/ 2147483647 h 4290"/>
              <a:gd name="T56" fmla="*/ 1055064511 w 4585"/>
              <a:gd name="T57" fmla="*/ 2147483647 h 4290"/>
              <a:gd name="T58" fmla="*/ 0 w 4585"/>
              <a:gd name="T59" fmla="*/ 2147483647 h 4290"/>
              <a:gd name="T60" fmla="*/ 185080633 w 4585"/>
              <a:gd name="T61" fmla="*/ 2147483647 h 4290"/>
              <a:gd name="T62" fmla="*/ 647817430 w 4585"/>
              <a:gd name="T63" fmla="*/ 1352132335 h 4290"/>
              <a:gd name="T64" fmla="*/ 1351193682 w 4585"/>
              <a:gd name="T65" fmla="*/ 889053972 h 4290"/>
              <a:gd name="T66" fmla="*/ 2147483647 w 4585"/>
              <a:gd name="T67" fmla="*/ 703822522 h 4290"/>
              <a:gd name="T68" fmla="*/ 2147483647 w 4585"/>
              <a:gd name="T69" fmla="*/ 703822522 h 4290"/>
              <a:gd name="T70" fmla="*/ 2147483647 w 4585"/>
              <a:gd name="T71" fmla="*/ 1277997209 h 4290"/>
              <a:gd name="T72" fmla="*/ 2147483647 w 4585"/>
              <a:gd name="T73" fmla="*/ 1426196552 h 4290"/>
              <a:gd name="T74" fmla="*/ 2147483647 w 4585"/>
              <a:gd name="T75" fmla="*/ 1426196552 h 4290"/>
              <a:gd name="T76" fmla="*/ 2147483647 w 4585"/>
              <a:gd name="T77" fmla="*/ 1426196552 h 4290"/>
              <a:gd name="T78" fmla="*/ 2147483647 w 4585"/>
              <a:gd name="T79" fmla="*/ 1759556436 h 4290"/>
              <a:gd name="T80" fmla="*/ 2147483647 w 4585"/>
              <a:gd name="T81" fmla="*/ 2055954062 h 4290"/>
              <a:gd name="T82" fmla="*/ 2147483647 w 4585"/>
              <a:gd name="T83" fmla="*/ 2147483647 h 4290"/>
              <a:gd name="T84" fmla="*/ 2147483647 w 4585"/>
              <a:gd name="T85" fmla="*/ 2147483647 h 4290"/>
              <a:gd name="T86" fmla="*/ 2147483647 w 4585"/>
              <a:gd name="T87" fmla="*/ 2074435721 h 4290"/>
              <a:gd name="T88" fmla="*/ 2147483647 w 4585"/>
              <a:gd name="T89" fmla="*/ 1704043728 h 4290"/>
              <a:gd name="T90" fmla="*/ 2147483647 w 4585"/>
              <a:gd name="T91" fmla="*/ 1333580826 h 4290"/>
              <a:gd name="T92" fmla="*/ 2147483647 w 4585"/>
              <a:gd name="T93" fmla="*/ 1074284894 h 4290"/>
              <a:gd name="T94" fmla="*/ 2147483647 w 4585"/>
              <a:gd name="T95" fmla="*/ 592726196 h 4290"/>
              <a:gd name="T96" fmla="*/ 2147483647 w 4585"/>
              <a:gd name="T97" fmla="*/ 222263625 h 4290"/>
              <a:gd name="T98" fmla="*/ 2147483647 w 4585"/>
              <a:gd name="T99" fmla="*/ 0 h 4290"/>
              <a:gd name="T100" fmla="*/ 2147483647 w 4585"/>
              <a:gd name="T101" fmla="*/ 92615758 h 4290"/>
              <a:gd name="T102" fmla="*/ 2147483647 w 4585"/>
              <a:gd name="T103" fmla="*/ 351911525 h 4290"/>
              <a:gd name="T104" fmla="*/ 2147483647 w 4585"/>
              <a:gd name="T105" fmla="*/ 796438247 h 4290"/>
              <a:gd name="T106" fmla="*/ 2147483647 w 4585"/>
              <a:gd name="T107" fmla="*/ 870502993 h 42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585"/>
              <a:gd name="T163" fmla="*/ 0 h 4290"/>
              <a:gd name="T164" fmla="*/ 4585 w 4585"/>
              <a:gd name="T165" fmla="*/ 4290 h 429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585" h="4290">
                <a:moveTo>
                  <a:pt x="4496" y="47"/>
                </a:moveTo>
                <a:lnTo>
                  <a:pt x="4526" y="88"/>
                </a:lnTo>
                <a:lnTo>
                  <a:pt x="4525" y="349"/>
                </a:lnTo>
                <a:lnTo>
                  <a:pt x="4526" y="608"/>
                </a:lnTo>
                <a:lnTo>
                  <a:pt x="4528" y="866"/>
                </a:lnTo>
                <a:lnTo>
                  <a:pt x="4531" y="1121"/>
                </a:lnTo>
                <a:lnTo>
                  <a:pt x="4536" y="1377"/>
                </a:lnTo>
                <a:lnTo>
                  <a:pt x="4540" y="1631"/>
                </a:lnTo>
                <a:lnTo>
                  <a:pt x="4545" y="1886"/>
                </a:lnTo>
                <a:lnTo>
                  <a:pt x="4550" y="2140"/>
                </a:lnTo>
                <a:lnTo>
                  <a:pt x="4556" y="2393"/>
                </a:lnTo>
                <a:lnTo>
                  <a:pt x="4561" y="2648"/>
                </a:lnTo>
                <a:lnTo>
                  <a:pt x="4567" y="2904"/>
                </a:lnTo>
                <a:lnTo>
                  <a:pt x="4573" y="3159"/>
                </a:lnTo>
                <a:lnTo>
                  <a:pt x="4577" y="3416"/>
                </a:lnTo>
                <a:lnTo>
                  <a:pt x="4580" y="3675"/>
                </a:lnTo>
                <a:lnTo>
                  <a:pt x="4584" y="3935"/>
                </a:lnTo>
                <a:lnTo>
                  <a:pt x="4585" y="4196"/>
                </a:lnTo>
                <a:lnTo>
                  <a:pt x="4574" y="4214"/>
                </a:lnTo>
                <a:lnTo>
                  <a:pt x="4561" y="4229"/>
                </a:lnTo>
                <a:lnTo>
                  <a:pt x="4549" y="4243"/>
                </a:lnTo>
                <a:lnTo>
                  <a:pt x="4537" y="4255"/>
                </a:lnTo>
                <a:lnTo>
                  <a:pt x="4524" y="4264"/>
                </a:lnTo>
                <a:lnTo>
                  <a:pt x="4510" y="4272"/>
                </a:lnTo>
                <a:lnTo>
                  <a:pt x="4496" y="4278"/>
                </a:lnTo>
                <a:lnTo>
                  <a:pt x="4481" y="4283"/>
                </a:lnTo>
                <a:lnTo>
                  <a:pt x="4467" y="4286"/>
                </a:lnTo>
                <a:lnTo>
                  <a:pt x="4451" y="4288"/>
                </a:lnTo>
                <a:lnTo>
                  <a:pt x="4435" y="4290"/>
                </a:lnTo>
                <a:lnTo>
                  <a:pt x="4420" y="4290"/>
                </a:lnTo>
                <a:lnTo>
                  <a:pt x="4404" y="4288"/>
                </a:lnTo>
                <a:lnTo>
                  <a:pt x="4387" y="4286"/>
                </a:lnTo>
                <a:lnTo>
                  <a:pt x="4371" y="4284"/>
                </a:lnTo>
                <a:lnTo>
                  <a:pt x="4354" y="4281"/>
                </a:lnTo>
                <a:lnTo>
                  <a:pt x="4284" y="4265"/>
                </a:lnTo>
                <a:lnTo>
                  <a:pt x="4211" y="4249"/>
                </a:lnTo>
                <a:lnTo>
                  <a:pt x="4192" y="4247"/>
                </a:lnTo>
                <a:lnTo>
                  <a:pt x="4174" y="4244"/>
                </a:lnTo>
                <a:lnTo>
                  <a:pt x="4155" y="4243"/>
                </a:lnTo>
                <a:lnTo>
                  <a:pt x="4136" y="4242"/>
                </a:lnTo>
                <a:lnTo>
                  <a:pt x="4117" y="4242"/>
                </a:lnTo>
                <a:lnTo>
                  <a:pt x="4098" y="4244"/>
                </a:lnTo>
                <a:lnTo>
                  <a:pt x="4079" y="4246"/>
                </a:lnTo>
                <a:lnTo>
                  <a:pt x="4060" y="4249"/>
                </a:lnTo>
                <a:lnTo>
                  <a:pt x="3959" y="4246"/>
                </a:lnTo>
                <a:lnTo>
                  <a:pt x="3848" y="4243"/>
                </a:lnTo>
                <a:lnTo>
                  <a:pt x="3730" y="4240"/>
                </a:lnTo>
                <a:lnTo>
                  <a:pt x="3603" y="4238"/>
                </a:lnTo>
                <a:lnTo>
                  <a:pt x="3332" y="4237"/>
                </a:lnTo>
                <a:lnTo>
                  <a:pt x="3038" y="4237"/>
                </a:lnTo>
                <a:lnTo>
                  <a:pt x="2730" y="4238"/>
                </a:lnTo>
                <a:lnTo>
                  <a:pt x="2414" y="4240"/>
                </a:lnTo>
                <a:lnTo>
                  <a:pt x="2096" y="4244"/>
                </a:lnTo>
                <a:lnTo>
                  <a:pt x="1780" y="4246"/>
                </a:lnTo>
                <a:lnTo>
                  <a:pt x="1476" y="4247"/>
                </a:lnTo>
                <a:lnTo>
                  <a:pt x="1187" y="4247"/>
                </a:lnTo>
                <a:lnTo>
                  <a:pt x="1049" y="4246"/>
                </a:lnTo>
                <a:lnTo>
                  <a:pt x="920" y="4245"/>
                </a:lnTo>
                <a:lnTo>
                  <a:pt x="796" y="4243"/>
                </a:lnTo>
                <a:lnTo>
                  <a:pt x="681" y="4240"/>
                </a:lnTo>
                <a:lnTo>
                  <a:pt x="574" y="4237"/>
                </a:lnTo>
                <a:lnTo>
                  <a:pt x="477" y="4233"/>
                </a:lnTo>
                <a:lnTo>
                  <a:pt x="389" y="4227"/>
                </a:lnTo>
                <a:lnTo>
                  <a:pt x="313" y="4220"/>
                </a:lnTo>
                <a:lnTo>
                  <a:pt x="248" y="4214"/>
                </a:lnTo>
                <a:lnTo>
                  <a:pt x="196" y="4205"/>
                </a:lnTo>
                <a:lnTo>
                  <a:pt x="157" y="4195"/>
                </a:lnTo>
                <a:lnTo>
                  <a:pt x="132" y="4184"/>
                </a:lnTo>
                <a:lnTo>
                  <a:pt x="137" y="4060"/>
                </a:lnTo>
                <a:lnTo>
                  <a:pt x="140" y="3935"/>
                </a:lnTo>
                <a:lnTo>
                  <a:pt x="143" y="3810"/>
                </a:lnTo>
                <a:lnTo>
                  <a:pt x="145" y="3684"/>
                </a:lnTo>
                <a:lnTo>
                  <a:pt x="148" y="3559"/>
                </a:lnTo>
                <a:lnTo>
                  <a:pt x="149" y="3434"/>
                </a:lnTo>
                <a:lnTo>
                  <a:pt x="149" y="3308"/>
                </a:lnTo>
                <a:lnTo>
                  <a:pt x="149" y="3181"/>
                </a:lnTo>
                <a:lnTo>
                  <a:pt x="148" y="3056"/>
                </a:lnTo>
                <a:lnTo>
                  <a:pt x="147" y="2930"/>
                </a:lnTo>
                <a:lnTo>
                  <a:pt x="144" y="2804"/>
                </a:lnTo>
                <a:lnTo>
                  <a:pt x="142" y="2678"/>
                </a:lnTo>
                <a:lnTo>
                  <a:pt x="135" y="2427"/>
                </a:lnTo>
                <a:lnTo>
                  <a:pt x="126" y="2175"/>
                </a:lnTo>
                <a:lnTo>
                  <a:pt x="115" y="1924"/>
                </a:lnTo>
                <a:lnTo>
                  <a:pt x="103" y="1673"/>
                </a:lnTo>
                <a:lnTo>
                  <a:pt x="90" y="1423"/>
                </a:lnTo>
                <a:lnTo>
                  <a:pt x="74" y="1173"/>
                </a:lnTo>
                <a:lnTo>
                  <a:pt x="57" y="924"/>
                </a:lnTo>
                <a:lnTo>
                  <a:pt x="39" y="676"/>
                </a:lnTo>
                <a:lnTo>
                  <a:pt x="20" y="429"/>
                </a:lnTo>
                <a:lnTo>
                  <a:pt x="0" y="184"/>
                </a:lnTo>
                <a:lnTo>
                  <a:pt x="1" y="159"/>
                </a:lnTo>
                <a:lnTo>
                  <a:pt x="5" y="137"/>
                </a:lnTo>
                <a:lnTo>
                  <a:pt x="10" y="117"/>
                </a:lnTo>
                <a:lnTo>
                  <a:pt x="17" y="100"/>
                </a:lnTo>
                <a:lnTo>
                  <a:pt x="25" y="86"/>
                </a:lnTo>
                <a:lnTo>
                  <a:pt x="35" y="73"/>
                </a:lnTo>
                <a:lnTo>
                  <a:pt x="46" y="63"/>
                </a:lnTo>
                <a:lnTo>
                  <a:pt x="58" y="54"/>
                </a:lnTo>
                <a:lnTo>
                  <a:pt x="73" y="48"/>
                </a:lnTo>
                <a:lnTo>
                  <a:pt x="87" y="43"/>
                </a:lnTo>
                <a:lnTo>
                  <a:pt x="103" y="40"/>
                </a:lnTo>
                <a:lnTo>
                  <a:pt x="120" y="38"/>
                </a:lnTo>
                <a:lnTo>
                  <a:pt x="138" y="37"/>
                </a:lnTo>
                <a:lnTo>
                  <a:pt x="155" y="37"/>
                </a:lnTo>
                <a:lnTo>
                  <a:pt x="174" y="38"/>
                </a:lnTo>
                <a:lnTo>
                  <a:pt x="195" y="40"/>
                </a:lnTo>
                <a:lnTo>
                  <a:pt x="276" y="53"/>
                </a:lnTo>
                <a:lnTo>
                  <a:pt x="361" y="69"/>
                </a:lnTo>
                <a:lnTo>
                  <a:pt x="382" y="72"/>
                </a:lnTo>
                <a:lnTo>
                  <a:pt x="402" y="74"/>
                </a:lnTo>
                <a:lnTo>
                  <a:pt x="422" y="77"/>
                </a:lnTo>
                <a:lnTo>
                  <a:pt x="441" y="78"/>
                </a:lnTo>
                <a:lnTo>
                  <a:pt x="460" y="78"/>
                </a:lnTo>
                <a:lnTo>
                  <a:pt x="479" y="77"/>
                </a:lnTo>
                <a:lnTo>
                  <a:pt x="497" y="74"/>
                </a:lnTo>
                <a:lnTo>
                  <a:pt x="513" y="70"/>
                </a:lnTo>
                <a:lnTo>
                  <a:pt x="713" y="77"/>
                </a:lnTo>
                <a:lnTo>
                  <a:pt x="911" y="82"/>
                </a:lnTo>
                <a:lnTo>
                  <a:pt x="1107" y="89"/>
                </a:lnTo>
                <a:lnTo>
                  <a:pt x="1303" y="95"/>
                </a:lnTo>
                <a:lnTo>
                  <a:pt x="1497" y="100"/>
                </a:lnTo>
                <a:lnTo>
                  <a:pt x="1690" y="106"/>
                </a:lnTo>
                <a:lnTo>
                  <a:pt x="1882" y="111"/>
                </a:lnTo>
                <a:lnTo>
                  <a:pt x="2074" y="116"/>
                </a:lnTo>
                <a:lnTo>
                  <a:pt x="2266" y="120"/>
                </a:lnTo>
                <a:lnTo>
                  <a:pt x="2457" y="122"/>
                </a:lnTo>
                <a:lnTo>
                  <a:pt x="2650" y="125"/>
                </a:lnTo>
                <a:lnTo>
                  <a:pt x="2842" y="125"/>
                </a:lnTo>
                <a:lnTo>
                  <a:pt x="3036" y="125"/>
                </a:lnTo>
                <a:lnTo>
                  <a:pt x="3231" y="122"/>
                </a:lnTo>
                <a:lnTo>
                  <a:pt x="3428" y="118"/>
                </a:lnTo>
                <a:lnTo>
                  <a:pt x="3625" y="112"/>
                </a:lnTo>
                <a:lnTo>
                  <a:pt x="3668" y="105"/>
                </a:lnTo>
                <a:lnTo>
                  <a:pt x="3711" y="97"/>
                </a:lnTo>
                <a:lnTo>
                  <a:pt x="3756" y="92"/>
                </a:lnTo>
                <a:lnTo>
                  <a:pt x="3799" y="87"/>
                </a:lnTo>
                <a:lnTo>
                  <a:pt x="3890" y="79"/>
                </a:lnTo>
                <a:lnTo>
                  <a:pt x="3979" y="72"/>
                </a:lnTo>
                <a:lnTo>
                  <a:pt x="4024" y="68"/>
                </a:lnTo>
                <a:lnTo>
                  <a:pt x="4069" y="63"/>
                </a:lnTo>
                <a:lnTo>
                  <a:pt x="4114" y="58"/>
                </a:lnTo>
                <a:lnTo>
                  <a:pt x="4157" y="50"/>
                </a:lnTo>
                <a:lnTo>
                  <a:pt x="4201" y="42"/>
                </a:lnTo>
                <a:lnTo>
                  <a:pt x="4245" y="32"/>
                </a:lnTo>
                <a:lnTo>
                  <a:pt x="4266" y="25"/>
                </a:lnTo>
                <a:lnTo>
                  <a:pt x="4287" y="20"/>
                </a:lnTo>
                <a:lnTo>
                  <a:pt x="4308" y="12"/>
                </a:lnTo>
                <a:lnTo>
                  <a:pt x="4328" y="5"/>
                </a:lnTo>
                <a:lnTo>
                  <a:pt x="4344" y="2"/>
                </a:lnTo>
                <a:lnTo>
                  <a:pt x="4357" y="0"/>
                </a:lnTo>
                <a:lnTo>
                  <a:pt x="4368" y="1"/>
                </a:lnTo>
                <a:lnTo>
                  <a:pt x="4380" y="2"/>
                </a:lnTo>
                <a:lnTo>
                  <a:pt x="4390" y="5"/>
                </a:lnTo>
                <a:lnTo>
                  <a:pt x="4400" y="10"/>
                </a:lnTo>
                <a:lnTo>
                  <a:pt x="4409" y="14"/>
                </a:lnTo>
                <a:lnTo>
                  <a:pt x="4416" y="19"/>
                </a:lnTo>
                <a:lnTo>
                  <a:pt x="4433" y="30"/>
                </a:lnTo>
                <a:lnTo>
                  <a:pt x="4451" y="39"/>
                </a:lnTo>
                <a:lnTo>
                  <a:pt x="4461" y="43"/>
                </a:lnTo>
                <a:lnTo>
                  <a:pt x="4471" y="45"/>
                </a:lnTo>
                <a:lnTo>
                  <a:pt x="4483" y="47"/>
                </a:lnTo>
                <a:lnTo>
                  <a:pt x="4496" y="4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Freeform 30">
            <a:extLst>
              <a:ext uri="{FF2B5EF4-FFF2-40B4-BE49-F238E27FC236}">
                <a16:creationId xmlns:a16="http://schemas.microsoft.com/office/drawing/2014/main" id="{75569E6F-EE1D-419B-992E-D92F17BFBF35}"/>
              </a:ext>
            </a:extLst>
          </p:cNvPr>
          <p:cNvSpPr>
            <a:spLocks/>
          </p:cNvSpPr>
          <p:nvPr/>
        </p:nvSpPr>
        <p:spPr bwMode="auto">
          <a:xfrm>
            <a:off x="7472363" y="2844800"/>
            <a:ext cx="1135062" cy="1022350"/>
          </a:xfrm>
          <a:custGeom>
            <a:avLst/>
            <a:gdLst>
              <a:gd name="T0" fmla="*/ 2147483647 w 4289"/>
              <a:gd name="T1" fmla="*/ 1502587811 h 3862"/>
              <a:gd name="T2" fmla="*/ 2147483647 w 4289"/>
              <a:gd name="T3" fmla="*/ 1446946784 h 3862"/>
              <a:gd name="T4" fmla="*/ 2147483647 w 4289"/>
              <a:gd name="T5" fmla="*/ 1335664729 h 3862"/>
              <a:gd name="T6" fmla="*/ 2147483647 w 4289"/>
              <a:gd name="T7" fmla="*/ 1205813076 h 3862"/>
              <a:gd name="T8" fmla="*/ 2147483647 w 4289"/>
              <a:gd name="T9" fmla="*/ 1038819314 h 3862"/>
              <a:gd name="T10" fmla="*/ 2147483647 w 4289"/>
              <a:gd name="T11" fmla="*/ 853326104 h 3862"/>
              <a:gd name="T12" fmla="*/ 2147483647 w 4289"/>
              <a:gd name="T13" fmla="*/ 667832365 h 3862"/>
              <a:gd name="T14" fmla="*/ 2147483647 w 4289"/>
              <a:gd name="T15" fmla="*/ 445198237 h 3862"/>
              <a:gd name="T16" fmla="*/ 2147483647 w 4289"/>
              <a:gd name="T17" fmla="*/ 2147483647 h 3862"/>
              <a:gd name="T18" fmla="*/ 2147483647 w 4289"/>
              <a:gd name="T19" fmla="*/ 2147483647 h 3862"/>
              <a:gd name="T20" fmla="*/ 2147483647 w 4289"/>
              <a:gd name="T21" fmla="*/ 2147483647 h 3862"/>
              <a:gd name="T22" fmla="*/ 2147483647 w 4289"/>
              <a:gd name="T23" fmla="*/ 2147483647 h 3862"/>
              <a:gd name="T24" fmla="*/ 2147483647 w 4289"/>
              <a:gd name="T25" fmla="*/ 2147483647 h 3862"/>
              <a:gd name="T26" fmla="*/ 2147483647 w 4289"/>
              <a:gd name="T27" fmla="*/ 2147483647 h 3862"/>
              <a:gd name="T28" fmla="*/ 2147483647 w 4289"/>
              <a:gd name="T29" fmla="*/ 2147483647 h 3862"/>
              <a:gd name="T30" fmla="*/ 2147483647 w 4289"/>
              <a:gd name="T31" fmla="*/ 2147483647 h 3862"/>
              <a:gd name="T32" fmla="*/ 2147483647 w 4289"/>
              <a:gd name="T33" fmla="*/ 2147483647 h 3862"/>
              <a:gd name="T34" fmla="*/ 2147483647 w 4289"/>
              <a:gd name="T35" fmla="*/ 2147483647 h 3862"/>
              <a:gd name="T36" fmla="*/ 2147483647 w 4289"/>
              <a:gd name="T37" fmla="*/ 2147483647 h 3862"/>
              <a:gd name="T38" fmla="*/ 2147483647 w 4289"/>
              <a:gd name="T39" fmla="*/ 2147483647 h 3862"/>
              <a:gd name="T40" fmla="*/ 2147483647 w 4289"/>
              <a:gd name="T41" fmla="*/ 2147483647 h 3862"/>
              <a:gd name="T42" fmla="*/ 2147483647 w 4289"/>
              <a:gd name="T43" fmla="*/ 2147483647 h 3862"/>
              <a:gd name="T44" fmla="*/ 2147483647 w 4289"/>
              <a:gd name="T45" fmla="*/ 2147483647 h 3862"/>
              <a:gd name="T46" fmla="*/ 2147483647 w 4289"/>
              <a:gd name="T47" fmla="*/ 2147483647 h 3862"/>
              <a:gd name="T48" fmla="*/ 2147483647 w 4289"/>
              <a:gd name="T49" fmla="*/ 2147483647 h 3862"/>
              <a:gd name="T50" fmla="*/ 2147483647 w 4289"/>
              <a:gd name="T51" fmla="*/ 2147483647 h 3862"/>
              <a:gd name="T52" fmla="*/ 2147483647 w 4289"/>
              <a:gd name="T53" fmla="*/ 2147483647 h 3862"/>
              <a:gd name="T54" fmla="*/ 2147483647 w 4289"/>
              <a:gd name="T55" fmla="*/ 2147483647 h 3862"/>
              <a:gd name="T56" fmla="*/ 2147483647 w 4289"/>
              <a:gd name="T57" fmla="*/ 2147483647 h 3862"/>
              <a:gd name="T58" fmla="*/ 2147483647 w 4289"/>
              <a:gd name="T59" fmla="*/ 2147483647 h 3862"/>
              <a:gd name="T60" fmla="*/ 2147483647 w 4289"/>
              <a:gd name="T61" fmla="*/ 2147483647 h 3862"/>
              <a:gd name="T62" fmla="*/ 2147483647 w 4289"/>
              <a:gd name="T63" fmla="*/ 2147483647 h 3862"/>
              <a:gd name="T64" fmla="*/ 2147483647 w 4289"/>
              <a:gd name="T65" fmla="*/ 2147483647 h 3862"/>
              <a:gd name="T66" fmla="*/ 2147483647 w 4289"/>
              <a:gd name="T67" fmla="*/ 2147483647 h 3862"/>
              <a:gd name="T68" fmla="*/ 2147483647 w 4289"/>
              <a:gd name="T69" fmla="*/ 2147483647 h 3862"/>
              <a:gd name="T70" fmla="*/ 2147483647 w 4289"/>
              <a:gd name="T71" fmla="*/ 2147483647 h 3862"/>
              <a:gd name="T72" fmla="*/ 2147483647 w 4289"/>
              <a:gd name="T73" fmla="*/ 2147483647 h 3862"/>
              <a:gd name="T74" fmla="*/ 2131502557 w 4289"/>
              <a:gd name="T75" fmla="*/ 2147483647 h 3862"/>
              <a:gd name="T76" fmla="*/ 1686698188 w 4289"/>
              <a:gd name="T77" fmla="*/ 2147483647 h 3862"/>
              <a:gd name="T78" fmla="*/ 1112116251 w 4289"/>
              <a:gd name="T79" fmla="*/ 2147483647 h 3862"/>
              <a:gd name="T80" fmla="*/ 426314564 w 4289"/>
              <a:gd name="T81" fmla="*/ 2147483647 h 3862"/>
              <a:gd name="T82" fmla="*/ 1056506707 w 4289"/>
              <a:gd name="T83" fmla="*/ 111282088 h 3862"/>
              <a:gd name="T84" fmla="*/ 2147483647 w 4289"/>
              <a:gd name="T85" fmla="*/ 315346054 h 3862"/>
              <a:gd name="T86" fmla="*/ 2147483647 w 4289"/>
              <a:gd name="T87" fmla="*/ 575051081 h 3862"/>
              <a:gd name="T88" fmla="*/ 2147483647 w 4289"/>
              <a:gd name="T89" fmla="*/ 779114419 h 3862"/>
              <a:gd name="T90" fmla="*/ 2147483647 w 4289"/>
              <a:gd name="T91" fmla="*/ 890466890 h 3862"/>
              <a:gd name="T92" fmla="*/ 2147483647 w 4289"/>
              <a:gd name="T93" fmla="*/ 964608159 h 3862"/>
              <a:gd name="T94" fmla="*/ 2147483647 w 4289"/>
              <a:gd name="T95" fmla="*/ 1020319072 h 3862"/>
              <a:gd name="T96" fmla="*/ 2147483647 w 4289"/>
              <a:gd name="T97" fmla="*/ 1150172049 h 3862"/>
              <a:gd name="T98" fmla="*/ 2147483647 w 4289"/>
              <a:gd name="T99" fmla="*/ 1372736158 h 38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289"/>
              <a:gd name="T151" fmla="*/ 0 h 3862"/>
              <a:gd name="T152" fmla="*/ 4289 w 4289"/>
              <a:gd name="T153" fmla="*/ 3862 h 386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289" h="3862">
                <a:moveTo>
                  <a:pt x="1848" y="82"/>
                </a:moveTo>
                <a:lnTo>
                  <a:pt x="1996" y="81"/>
                </a:lnTo>
                <a:lnTo>
                  <a:pt x="2143" y="80"/>
                </a:lnTo>
                <a:lnTo>
                  <a:pt x="2291" y="78"/>
                </a:lnTo>
                <a:lnTo>
                  <a:pt x="2440" y="75"/>
                </a:lnTo>
                <a:lnTo>
                  <a:pt x="2589" y="72"/>
                </a:lnTo>
                <a:lnTo>
                  <a:pt x="2740" y="69"/>
                </a:lnTo>
                <a:lnTo>
                  <a:pt x="2890" y="65"/>
                </a:lnTo>
                <a:lnTo>
                  <a:pt x="3040" y="61"/>
                </a:lnTo>
                <a:lnTo>
                  <a:pt x="3191" y="56"/>
                </a:lnTo>
                <a:lnTo>
                  <a:pt x="3342" y="52"/>
                </a:lnTo>
                <a:lnTo>
                  <a:pt x="3492" y="46"/>
                </a:lnTo>
                <a:lnTo>
                  <a:pt x="3644" y="42"/>
                </a:lnTo>
                <a:lnTo>
                  <a:pt x="3795" y="36"/>
                </a:lnTo>
                <a:lnTo>
                  <a:pt x="3945" y="30"/>
                </a:lnTo>
                <a:lnTo>
                  <a:pt x="4095" y="24"/>
                </a:lnTo>
                <a:lnTo>
                  <a:pt x="4246" y="17"/>
                </a:lnTo>
                <a:lnTo>
                  <a:pt x="4243" y="133"/>
                </a:lnTo>
                <a:lnTo>
                  <a:pt x="4241" y="251"/>
                </a:lnTo>
                <a:lnTo>
                  <a:pt x="4240" y="368"/>
                </a:lnTo>
                <a:lnTo>
                  <a:pt x="4239" y="486"/>
                </a:lnTo>
                <a:lnTo>
                  <a:pt x="4240" y="723"/>
                </a:lnTo>
                <a:lnTo>
                  <a:pt x="4242" y="962"/>
                </a:lnTo>
                <a:lnTo>
                  <a:pt x="4246" y="1201"/>
                </a:lnTo>
                <a:lnTo>
                  <a:pt x="4250" y="1443"/>
                </a:lnTo>
                <a:lnTo>
                  <a:pt x="4256" y="1684"/>
                </a:lnTo>
                <a:lnTo>
                  <a:pt x="4262" y="1927"/>
                </a:lnTo>
                <a:lnTo>
                  <a:pt x="4268" y="2169"/>
                </a:lnTo>
                <a:lnTo>
                  <a:pt x="4273" y="2412"/>
                </a:lnTo>
                <a:lnTo>
                  <a:pt x="4279" y="2654"/>
                </a:lnTo>
                <a:lnTo>
                  <a:pt x="4283" y="2898"/>
                </a:lnTo>
                <a:lnTo>
                  <a:pt x="4287" y="3140"/>
                </a:lnTo>
                <a:lnTo>
                  <a:pt x="4289" y="3382"/>
                </a:lnTo>
                <a:lnTo>
                  <a:pt x="4289" y="3622"/>
                </a:lnTo>
                <a:lnTo>
                  <a:pt x="4287" y="3862"/>
                </a:lnTo>
                <a:lnTo>
                  <a:pt x="4071" y="3849"/>
                </a:lnTo>
                <a:lnTo>
                  <a:pt x="3857" y="3837"/>
                </a:lnTo>
                <a:lnTo>
                  <a:pt x="3646" y="3827"/>
                </a:lnTo>
                <a:lnTo>
                  <a:pt x="3435" y="3821"/>
                </a:lnTo>
                <a:lnTo>
                  <a:pt x="3227" y="3814"/>
                </a:lnTo>
                <a:lnTo>
                  <a:pt x="3018" y="3811"/>
                </a:lnTo>
                <a:lnTo>
                  <a:pt x="2810" y="3808"/>
                </a:lnTo>
                <a:lnTo>
                  <a:pt x="2604" y="3807"/>
                </a:lnTo>
                <a:lnTo>
                  <a:pt x="2396" y="3808"/>
                </a:lnTo>
                <a:lnTo>
                  <a:pt x="2189" y="3811"/>
                </a:lnTo>
                <a:lnTo>
                  <a:pt x="1981" y="3814"/>
                </a:lnTo>
                <a:lnTo>
                  <a:pt x="1772" y="3818"/>
                </a:lnTo>
                <a:lnTo>
                  <a:pt x="1563" y="3825"/>
                </a:lnTo>
                <a:lnTo>
                  <a:pt x="1352" y="3832"/>
                </a:lnTo>
                <a:lnTo>
                  <a:pt x="1140" y="3841"/>
                </a:lnTo>
                <a:lnTo>
                  <a:pt x="924" y="3851"/>
                </a:lnTo>
                <a:lnTo>
                  <a:pt x="876" y="3851"/>
                </a:lnTo>
                <a:lnTo>
                  <a:pt x="827" y="3851"/>
                </a:lnTo>
                <a:lnTo>
                  <a:pt x="778" y="3849"/>
                </a:lnTo>
                <a:lnTo>
                  <a:pt x="728" y="3846"/>
                </a:lnTo>
                <a:lnTo>
                  <a:pt x="678" y="3843"/>
                </a:lnTo>
                <a:lnTo>
                  <a:pt x="627" y="3840"/>
                </a:lnTo>
                <a:lnTo>
                  <a:pt x="576" y="3835"/>
                </a:lnTo>
                <a:lnTo>
                  <a:pt x="526" y="3830"/>
                </a:lnTo>
                <a:lnTo>
                  <a:pt x="476" y="3824"/>
                </a:lnTo>
                <a:lnTo>
                  <a:pt x="425" y="3817"/>
                </a:lnTo>
                <a:lnTo>
                  <a:pt x="375" y="3811"/>
                </a:lnTo>
                <a:lnTo>
                  <a:pt x="325" y="3804"/>
                </a:lnTo>
                <a:lnTo>
                  <a:pt x="276" y="3796"/>
                </a:lnTo>
                <a:lnTo>
                  <a:pt x="227" y="3788"/>
                </a:lnTo>
                <a:lnTo>
                  <a:pt x="179" y="3781"/>
                </a:lnTo>
                <a:lnTo>
                  <a:pt x="132" y="3773"/>
                </a:lnTo>
                <a:lnTo>
                  <a:pt x="137" y="3529"/>
                </a:lnTo>
                <a:lnTo>
                  <a:pt x="141" y="3287"/>
                </a:lnTo>
                <a:lnTo>
                  <a:pt x="143" y="3048"/>
                </a:lnTo>
                <a:lnTo>
                  <a:pt x="143" y="2811"/>
                </a:lnTo>
                <a:lnTo>
                  <a:pt x="141" y="2574"/>
                </a:lnTo>
                <a:lnTo>
                  <a:pt x="137" y="2339"/>
                </a:lnTo>
                <a:lnTo>
                  <a:pt x="132" y="2104"/>
                </a:lnTo>
                <a:lnTo>
                  <a:pt x="124" y="1870"/>
                </a:lnTo>
                <a:lnTo>
                  <a:pt x="115" y="1638"/>
                </a:lnTo>
                <a:lnTo>
                  <a:pt x="104" y="1405"/>
                </a:lnTo>
                <a:lnTo>
                  <a:pt x="91" y="1171"/>
                </a:lnTo>
                <a:lnTo>
                  <a:pt x="76" y="938"/>
                </a:lnTo>
                <a:lnTo>
                  <a:pt x="60" y="705"/>
                </a:lnTo>
                <a:lnTo>
                  <a:pt x="42" y="470"/>
                </a:lnTo>
                <a:lnTo>
                  <a:pt x="23" y="235"/>
                </a:lnTo>
                <a:lnTo>
                  <a:pt x="0" y="0"/>
                </a:lnTo>
                <a:lnTo>
                  <a:pt x="57" y="6"/>
                </a:lnTo>
                <a:lnTo>
                  <a:pt x="115" y="12"/>
                </a:lnTo>
                <a:lnTo>
                  <a:pt x="172" y="17"/>
                </a:lnTo>
                <a:lnTo>
                  <a:pt x="230" y="23"/>
                </a:lnTo>
                <a:lnTo>
                  <a:pt x="345" y="31"/>
                </a:lnTo>
                <a:lnTo>
                  <a:pt x="460" y="37"/>
                </a:lnTo>
                <a:lnTo>
                  <a:pt x="576" y="42"/>
                </a:lnTo>
                <a:lnTo>
                  <a:pt x="692" y="45"/>
                </a:lnTo>
                <a:lnTo>
                  <a:pt x="808" y="48"/>
                </a:lnTo>
                <a:lnTo>
                  <a:pt x="924" y="50"/>
                </a:lnTo>
                <a:lnTo>
                  <a:pt x="1040" y="52"/>
                </a:lnTo>
                <a:lnTo>
                  <a:pt x="1158" y="53"/>
                </a:lnTo>
                <a:lnTo>
                  <a:pt x="1274" y="55"/>
                </a:lnTo>
                <a:lnTo>
                  <a:pt x="1389" y="58"/>
                </a:lnTo>
                <a:lnTo>
                  <a:pt x="1505" y="62"/>
                </a:lnTo>
                <a:lnTo>
                  <a:pt x="1620" y="66"/>
                </a:lnTo>
                <a:lnTo>
                  <a:pt x="1734" y="74"/>
                </a:lnTo>
                <a:lnTo>
                  <a:pt x="1848" y="82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Freeform 31">
            <a:extLst>
              <a:ext uri="{FF2B5EF4-FFF2-40B4-BE49-F238E27FC236}">
                <a16:creationId xmlns:a16="http://schemas.microsoft.com/office/drawing/2014/main" id="{37F40D32-727A-4DE1-87D7-FBD2724926A4}"/>
              </a:ext>
            </a:extLst>
          </p:cNvPr>
          <p:cNvSpPr>
            <a:spLocks/>
          </p:cNvSpPr>
          <p:nvPr/>
        </p:nvSpPr>
        <p:spPr bwMode="auto">
          <a:xfrm>
            <a:off x="7762875" y="2947988"/>
            <a:ext cx="463550" cy="169862"/>
          </a:xfrm>
          <a:custGeom>
            <a:avLst/>
            <a:gdLst>
              <a:gd name="T0" fmla="*/ 2147483647 w 1746"/>
              <a:gd name="T1" fmla="*/ 601057388 h 639"/>
              <a:gd name="T2" fmla="*/ 2147483647 w 1746"/>
              <a:gd name="T3" fmla="*/ 1972338435 h 639"/>
              <a:gd name="T4" fmla="*/ 2147483647 w 1746"/>
              <a:gd name="T5" fmla="*/ 2147483647 h 639"/>
              <a:gd name="T6" fmla="*/ 2147483647 w 1746"/>
              <a:gd name="T7" fmla="*/ 2147483647 h 639"/>
              <a:gd name="T8" fmla="*/ 2147483647 w 1746"/>
              <a:gd name="T9" fmla="*/ 2147483647 h 639"/>
              <a:gd name="T10" fmla="*/ 2147483647 w 1746"/>
              <a:gd name="T11" fmla="*/ 2147483647 h 639"/>
              <a:gd name="T12" fmla="*/ 2147483647 w 1746"/>
              <a:gd name="T13" fmla="*/ 2147483647 h 639"/>
              <a:gd name="T14" fmla="*/ 2147483647 w 1746"/>
              <a:gd name="T15" fmla="*/ 2147483647 h 639"/>
              <a:gd name="T16" fmla="*/ 2147483647 w 1746"/>
              <a:gd name="T17" fmla="*/ 2147483647 h 639"/>
              <a:gd name="T18" fmla="*/ 2147483647 w 1746"/>
              <a:gd name="T19" fmla="*/ 2147483647 h 639"/>
              <a:gd name="T20" fmla="*/ 2147483647 w 1746"/>
              <a:gd name="T21" fmla="*/ 2147483647 h 639"/>
              <a:gd name="T22" fmla="*/ 2147483647 w 1746"/>
              <a:gd name="T23" fmla="*/ 2147483647 h 639"/>
              <a:gd name="T24" fmla="*/ 2147483647 w 1746"/>
              <a:gd name="T25" fmla="*/ 2147483647 h 639"/>
              <a:gd name="T26" fmla="*/ 2147483647 w 1746"/>
              <a:gd name="T27" fmla="*/ 2147483647 h 639"/>
              <a:gd name="T28" fmla="*/ 2147483647 w 1746"/>
              <a:gd name="T29" fmla="*/ 2147483647 h 639"/>
              <a:gd name="T30" fmla="*/ 2147483647 w 1746"/>
              <a:gd name="T31" fmla="*/ 2147483647 h 639"/>
              <a:gd name="T32" fmla="*/ 2147483647 w 1746"/>
              <a:gd name="T33" fmla="*/ 2147483647 h 639"/>
              <a:gd name="T34" fmla="*/ 2147483647 w 1746"/>
              <a:gd name="T35" fmla="*/ 2147483647 h 639"/>
              <a:gd name="T36" fmla="*/ 2147483647 w 1746"/>
              <a:gd name="T37" fmla="*/ 2147483647 h 639"/>
              <a:gd name="T38" fmla="*/ 2114658755 w 1746"/>
              <a:gd name="T39" fmla="*/ 2147483647 h 639"/>
              <a:gd name="T40" fmla="*/ 916956070 w 1746"/>
              <a:gd name="T41" fmla="*/ 2147483647 h 639"/>
              <a:gd name="T42" fmla="*/ 598851476 w 1746"/>
              <a:gd name="T43" fmla="*/ 2147483647 h 639"/>
              <a:gd name="T44" fmla="*/ 355533060 w 1746"/>
              <a:gd name="T45" fmla="*/ 2147483647 h 639"/>
              <a:gd name="T46" fmla="*/ 187141202 w 1746"/>
              <a:gd name="T47" fmla="*/ 2147483647 h 639"/>
              <a:gd name="T48" fmla="*/ 56107073 w 1746"/>
              <a:gd name="T49" fmla="*/ 2147483647 h 639"/>
              <a:gd name="T50" fmla="*/ 18678997 w 1746"/>
              <a:gd name="T51" fmla="*/ 2147483647 h 639"/>
              <a:gd name="T52" fmla="*/ 18678997 w 1746"/>
              <a:gd name="T53" fmla="*/ 2147483647 h 639"/>
              <a:gd name="T54" fmla="*/ 149712869 w 1746"/>
              <a:gd name="T55" fmla="*/ 2147483647 h 639"/>
              <a:gd name="T56" fmla="*/ 336854071 w 1746"/>
              <a:gd name="T57" fmla="*/ 2147483647 h 639"/>
              <a:gd name="T58" fmla="*/ 598851476 w 1746"/>
              <a:gd name="T59" fmla="*/ 1164593098 h 639"/>
              <a:gd name="T60" fmla="*/ 2147483647 w 1746"/>
              <a:gd name="T61" fmla="*/ 826471885 h 639"/>
              <a:gd name="T62" fmla="*/ 2147483647 w 1746"/>
              <a:gd name="T63" fmla="*/ 826471885 h 639"/>
              <a:gd name="T64" fmla="*/ 2147483647 w 1746"/>
              <a:gd name="T65" fmla="*/ 732560830 h 639"/>
              <a:gd name="T66" fmla="*/ 2147483647 w 1746"/>
              <a:gd name="T67" fmla="*/ 601057388 h 639"/>
              <a:gd name="T68" fmla="*/ 2147483647 w 1746"/>
              <a:gd name="T69" fmla="*/ 432032136 h 639"/>
              <a:gd name="T70" fmla="*/ 2147483647 w 1746"/>
              <a:gd name="T71" fmla="*/ 300528960 h 639"/>
              <a:gd name="T72" fmla="*/ 2147483647 w 1746"/>
              <a:gd name="T73" fmla="*/ 150299702 h 639"/>
              <a:gd name="T74" fmla="*/ 2147483647 w 1746"/>
              <a:gd name="T75" fmla="*/ 37592669 h 6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46"/>
              <a:gd name="T115" fmla="*/ 0 h 639"/>
              <a:gd name="T116" fmla="*/ 1746 w 1746"/>
              <a:gd name="T117" fmla="*/ 639 h 63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46" h="639">
                <a:moveTo>
                  <a:pt x="1700" y="0"/>
                </a:moveTo>
                <a:lnTo>
                  <a:pt x="1711" y="32"/>
                </a:lnTo>
                <a:lnTo>
                  <a:pt x="1721" y="68"/>
                </a:lnTo>
                <a:lnTo>
                  <a:pt x="1730" y="105"/>
                </a:lnTo>
                <a:lnTo>
                  <a:pt x="1736" y="143"/>
                </a:lnTo>
                <a:lnTo>
                  <a:pt x="1741" y="183"/>
                </a:lnTo>
                <a:lnTo>
                  <a:pt x="1744" y="223"/>
                </a:lnTo>
                <a:lnTo>
                  <a:pt x="1746" y="264"/>
                </a:lnTo>
                <a:lnTo>
                  <a:pt x="1745" y="306"/>
                </a:lnTo>
                <a:lnTo>
                  <a:pt x="1744" y="347"/>
                </a:lnTo>
                <a:lnTo>
                  <a:pt x="1740" y="388"/>
                </a:lnTo>
                <a:lnTo>
                  <a:pt x="1734" y="427"/>
                </a:lnTo>
                <a:lnTo>
                  <a:pt x="1726" y="466"/>
                </a:lnTo>
                <a:lnTo>
                  <a:pt x="1722" y="485"/>
                </a:lnTo>
                <a:lnTo>
                  <a:pt x="1716" y="503"/>
                </a:lnTo>
                <a:lnTo>
                  <a:pt x="1711" y="521"/>
                </a:lnTo>
                <a:lnTo>
                  <a:pt x="1705" y="539"/>
                </a:lnTo>
                <a:lnTo>
                  <a:pt x="1698" y="556"/>
                </a:lnTo>
                <a:lnTo>
                  <a:pt x="1692" y="573"/>
                </a:lnTo>
                <a:lnTo>
                  <a:pt x="1684" y="588"/>
                </a:lnTo>
                <a:lnTo>
                  <a:pt x="1676" y="603"/>
                </a:lnTo>
                <a:lnTo>
                  <a:pt x="1569" y="603"/>
                </a:lnTo>
                <a:lnTo>
                  <a:pt x="1464" y="604"/>
                </a:lnTo>
                <a:lnTo>
                  <a:pt x="1360" y="607"/>
                </a:lnTo>
                <a:lnTo>
                  <a:pt x="1259" y="612"/>
                </a:lnTo>
                <a:lnTo>
                  <a:pt x="1158" y="616"/>
                </a:lnTo>
                <a:lnTo>
                  <a:pt x="1060" y="620"/>
                </a:lnTo>
                <a:lnTo>
                  <a:pt x="962" y="626"/>
                </a:lnTo>
                <a:lnTo>
                  <a:pt x="864" y="631"/>
                </a:lnTo>
                <a:lnTo>
                  <a:pt x="765" y="635"/>
                </a:lnTo>
                <a:lnTo>
                  <a:pt x="667" y="638"/>
                </a:lnTo>
                <a:lnTo>
                  <a:pt x="569" y="639"/>
                </a:lnTo>
                <a:lnTo>
                  <a:pt x="470" y="639"/>
                </a:lnTo>
                <a:lnTo>
                  <a:pt x="421" y="638"/>
                </a:lnTo>
                <a:lnTo>
                  <a:pt x="370" y="637"/>
                </a:lnTo>
                <a:lnTo>
                  <a:pt x="319" y="635"/>
                </a:lnTo>
                <a:lnTo>
                  <a:pt x="269" y="633"/>
                </a:lnTo>
                <a:lnTo>
                  <a:pt x="217" y="629"/>
                </a:lnTo>
                <a:lnTo>
                  <a:pt x="165" y="625"/>
                </a:lnTo>
                <a:lnTo>
                  <a:pt x="113" y="620"/>
                </a:lnTo>
                <a:lnTo>
                  <a:pt x="60" y="615"/>
                </a:lnTo>
                <a:lnTo>
                  <a:pt x="49" y="605"/>
                </a:lnTo>
                <a:lnTo>
                  <a:pt x="40" y="594"/>
                </a:lnTo>
                <a:lnTo>
                  <a:pt x="32" y="579"/>
                </a:lnTo>
                <a:lnTo>
                  <a:pt x="24" y="565"/>
                </a:lnTo>
                <a:lnTo>
                  <a:pt x="19" y="547"/>
                </a:lnTo>
                <a:lnTo>
                  <a:pt x="13" y="528"/>
                </a:lnTo>
                <a:lnTo>
                  <a:pt x="10" y="509"/>
                </a:lnTo>
                <a:lnTo>
                  <a:pt x="7" y="488"/>
                </a:lnTo>
                <a:lnTo>
                  <a:pt x="3" y="465"/>
                </a:lnTo>
                <a:lnTo>
                  <a:pt x="2" y="442"/>
                </a:lnTo>
                <a:lnTo>
                  <a:pt x="1" y="419"/>
                </a:lnTo>
                <a:lnTo>
                  <a:pt x="0" y="394"/>
                </a:lnTo>
                <a:lnTo>
                  <a:pt x="1" y="345"/>
                </a:lnTo>
                <a:lnTo>
                  <a:pt x="3" y="295"/>
                </a:lnTo>
                <a:lnTo>
                  <a:pt x="8" y="246"/>
                </a:lnTo>
                <a:lnTo>
                  <a:pt x="12" y="200"/>
                </a:lnTo>
                <a:lnTo>
                  <a:pt x="18" y="157"/>
                </a:lnTo>
                <a:lnTo>
                  <a:pt x="23" y="119"/>
                </a:lnTo>
                <a:lnTo>
                  <a:pt x="32" y="62"/>
                </a:lnTo>
                <a:lnTo>
                  <a:pt x="37" y="42"/>
                </a:lnTo>
                <a:lnTo>
                  <a:pt x="139" y="44"/>
                </a:lnTo>
                <a:lnTo>
                  <a:pt x="242" y="44"/>
                </a:lnTo>
                <a:lnTo>
                  <a:pt x="345" y="44"/>
                </a:lnTo>
                <a:lnTo>
                  <a:pt x="447" y="41"/>
                </a:lnTo>
                <a:lnTo>
                  <a:pt x="551" y="39"/>
                </a:lnTo>
                <a:lnTo>
                  <a:pt x="654" y="36"/>
                </a:lnTo>
                <a:lnTo>
                  <a:pt x="758" y="32"/>
                </a:lnTo>
                <a:lnTo>
                  <a:pt x="861" y="28"/>
                </a:lnTo>
                <a:lnTo>
                  <a:pt x="965" y="23"/>
                </a:lnTo>
                <a:lnTo>
                  <a:pt x="1069" y="19"/>
                </a:lnTo>
                <a:lnTo>
                  <a:pt x="1173" y="16"/>
                </a:lnTo>
                <a:lnTo>
                  <a:pt x="1278" y="11"/>
                </a:lnTo>
                <a:lnTo>
                  <a:pt x="1383" y="8"/>
                </a:lnTo>
                <a:lnTo>
                  <a:pt x="1487" y="4"/>
                </a:lnTo>
                <a:lnTo>
                  <a:pt x="1593" y="2"/>
                </a:lnTo>
                <a:lnTo>
                  <a:pt x="170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Freeform 32">
            <a:extLst>
              <a:ext uri="{FF2B5EF4-FFF2-40B4-BE49-F238E27FC236}">
                <a16:creationId xmlns:a16="http://schemas.microsoft.com/office/drawing/2014/main" id="{D79536B0-B109-41F4-B711-4857327B8430}"/>
              </a:ext>
            </a:extLst>
          </p:cNvPr>
          <p:cNvSpPr>
            <a:spLocks/>
          </p:cNvSpPr>
          <p:nvPr/>
        </p:nvSpPr>
        <p:spPr bwMode="auto">
          <a:xfrm>
            <a:off x="7853363" y="2982914"/>
            <a:ext cx="25400" cy="71437"/>
          </a:xfrm>
          <a:custGeom>
            <a:avLst/>
            <a:gdLst>
              <a:gd name="T0" fmla="*/ 1778110031 w 96"/>
              <a:gd name="T1" fmla="*/ 2147483647 h 271"/>
              <a:gd name="T2" fmla="*/ 1555846343 w 96"/>
              <a:gd name="T3" fmla="*/ 2147483647 h 271"/>
              <a:gd name="T4" fmla="*/ 1370614785 w 96"/>
              <a:gd name="T5" fmla="*/ 2147483647 h 271"/>
              <a:gd name="T6" fmla="*/ 1203934746 w 96"/>
              <a:gd name="T7" fmla="*/ 2147483647 h 271"/>
              <a:gd name="T8" fmla="*/ 1055735054 w 96"/>
              <a:gd name="T9" fmla="*/ 2147483647 h 271"/>
              <a:gd name="T10" fmla="*/ 907606005 w 96"/>
              <a:gd name="T11" fmla="*/ 2147483647 h 271"/>
              <a:gd name="T12" fmla="*/ 796439236 w 96"/>
              <a:gd name="T13" fmla="*/ 2147483647 h 271"/>
              <a:gd name="T14" fmla="*/ 685342318 w 96"/>
              <a:gd name="T15" fmla="*/ 2147483647 h 271"/>
              <a:gd name="T16" fmla="*/ 611207679 w 96"/>
              <a:gd name="T17" fmla="*/ 2147483647 h 271"/>
              <a:gd name="T18" fmla="*/ 518592032 w 96"/>
              <a:gd name="T19" fmla="*/ 2147483647 h 271"/>
              <a:gd name="T20" fmla="*/ 444527508 w 96"/>
              <a:gd name="T21" fmla="*/ 2147483647 h 271"/>
              <a:gd name="T22" fmla="*/ 388944123 w 96"/>
              <a:gd name="T23" fmla="*/ 2147483647 h 271"/>
              <a:gd name="T24" fmla="*/ 333430853 w 96"/>
              <a:gd name="T25" fmla="*/ 2147483647 h 271"/>
              <a:gd name="T26" fmla="*/ 277847204 w 96"/>
              <a:gd name="T27" fmla="*/ 2147483647 h 271"/>
              <a:gd name="T28" fmla="*/ 222263754 w 96"/>
              <a:gd name="T29" fmla="*/ 2147483647 h 271"/>
              <a:gd name="T30" fmla="*/ 185231624 w 96"/>
              <a:gd name="T31" fmla="*/ 2147483647 h 271"/>
              <a:gd name="T32" fmla="*/ 185231624 w 96"/>
              <a:gd name="T33" fmla="*/ 1355495640 h 271"/>
              <a:gd name="T34" fmla="*/ 166680369 w 96"/>
              <a:gd name="T35" fmla="*/ 952466983 h 271"/>
              <a:gd name="T36" fmla="*/ 148199229 w 96"/>
              <a:gd name="T37" fmla="*/ 567852984 h 271"/>
              <a:gd name="T38" fmla="*/ 129647942 w 96"/>
              <a:gd name="T39" fmla="*/ 402958933 h 271"/>
              <a:gd name="T40" fmla="*/ 92615812 w 96"/>
              <a:gd name="T41" fmla="*/ 256409486 h 271"/>
              <a:gd name="T42" fmla="*/ 37032411 w 96"/>
              <a:gd name="T43" fmla="*/ 109929401 h 271"/>
              <a:gd name="T44" fmla="*/ 0 w 96"/>
              <a:gd name="T45" fmla="*/ 0 h 271"/>
              <a:gd name="T46" fmla="*/ 1333582655 w 96"/>
              <a:gd name="T47" fmla="*/ 0 h 271"/>
              <a:gd name="T48" fmla="*/ 1778110031 w 96"/>
              <a:gd name="T49" fmla="*/ 2147483647 h 2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6"/>
              <a:gd name="T76" fmla="*/ 0 h 271"/>
              <a:gd name="T77" fmla="*/ 96 w 96"/>
              <a:gd name="T78" fmla="*/ 271 h 2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6" h="271">
                <a:moveTo>
                  <a:pt x="96" y="268"/>
                </a:moveTo>
                <a:lnTo>
                  <a:pt x="84" y="271"/>
                </a:lnTo>
                <a:lnTo>
                  <a:pt x="74" y="271"/>
                </a:lnTo>
                <a:lnTo>
                  <a:pt x="65" y="271"/>
                </a:lnTo>
                <a:lnTo>
                  <a:pt x="57" y="270"/>
                </a:lnTo>
                <a:lnTo>
                  <a:pt x="49" y="266"/>
                </a:lnTo>
                <a:lnTo>
                  <a:pt x="43" y="262"/>
                </a:lnTo>
                <a:lnTo>
                  <a:pt x="37" y="256"/>
                </a:lnTo>
                <a:lnTo>
                  <a:pt x="33" y="250"/>
                </a:lnTo>
                <a:lnTo>
                  <a:pt x="28" y="243"/>
                </a:lnTo>
                <a:lnTo>
                  <a:pt x="24" y="235"/>
                </a:lnTo>
                <a:lnTo>
                  <a:pt x="21" y="225"/>
                </a:lnTo>
                <a:lnTo>
                  <a:pt x="18" y="216"/>
                </a:lnTo>
                <a:lnTo>
                  <a:pt x="15" y="195"/>
                </a:lnTo>
                <a:lnTo>
                  <a:pt x="12" y="172"/>
                </a:lnTo>
                <a:lnTo>
                  <a:pt x="10" y="122"/>
                </a:lnTo>
                <a:lnTo>
                  <a:pt x="10" y="74"/>
                </a:lnTo>
                <a:lnTo>
                  <a:pt x="9" y="52"/>
                </a:lnTo>
                <a:lnTo>
                  <a:pt x="8" y="31"/>
                </a:lnTo>
                <a:lnTo>
                  <a:pt x="7" y="22"/>
                </a:lnTo>
                <a:lnTo>
                  <a:pt x="5" y="14"/>
                </a:lnTo>
                <a:lnTo>
                  <a:pt x="2" y="6"/>
                </a:lnTo>
                <a:lnTo>
                  <a:pt x="0" y="0"/>
                </a:lnTo>
                <a:lnTo>
                  <a:pt x="72" y="0"/>
                </a:lnTo>
                <a:lnTo>
                  <a:pt x="96" y="268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Freeform 33">
            <a:extLst>
              <a:ext uri="{FF2B5EF4-FFF2-40B4-BE49-F238E27FC236}">
                <a16:creationId xmlns:a16="http://schemas.microsoft.com/office/drawing/2014/main" id="{4E2242FA-880C-4EE8-AB08-6CDFDD4F81EE}"/>
              </a:ext>
            </a:extLst>
          </p:cNvPr>
          <p:cNvSpPr>
            <a:spLocks/>
          </p:cNvSpPr>
          <p:nvPr/>
        </p:nvSpPr>
        <p:spPr bwMode="auto">
          <a:xfrm>
            <a:off x="7907338" y="2986089"/>
            <a:ext cx="23812" cy="71437"/>
          </a:xfrm>
          <a:custGeom>
            <a:avLst/>
            <a:gdLst>
              <a:gd name="T0" fmla="*/ 1091082381 w 93"/>
              <a:gd name="T1" fmla="*/ 0 h 268"/>
              <a:gd name="T2" fmla="*/ 1191778943 w 93"/>
              <a:gd name="T3" fmla="*/ 492390893 h 268"/>
              <a:gd name="T4" fmla="*/ 1275693428 w 93"/>
              <a:gd name="T5" fmla="*/ 1079564782 h 268"/>
              <a:gd name="T6" fmla="*/ 1376455537 w 93"/>
              <a:gd name="T7" fmla="*/ 1723509068 h 268"/>
              <a:gd name="T8" fmla="*/ 1443586920 w 93"/>
              <a:gd name="T9" fmla="*/ 2147483647 h 268"/>
              <a:gd name="T10" fmla="*/ 1527501404 w 93"/>
              <a:gd name="T11" fmla="*/ 2147483647 h 268"/>
              <a:gd name="T12" fmla="*/ 1544284506 w 93"/>
              <a:gd name="T13" fmla="*/ 2147483647 h 268"/>
              <a:gd name="T14" fmla="*/ 1561067608 w 93"/>
              <a:gd name="T15" fmla="*/ 2147483647 h 268"/>
              <a:gd name="T16" fmla="*/ 1544284506 w 93"/>
              <a:gd name="T17" fmla="*/ 2147483647 h 268"/>
              <a:gd name="T18" fmla="*/ 1527501404 w 93"/>
              <a:gd name="T19" fmla="*/ 2147483647 h 268"/>
              <a:gd name="T20" fmla="*/ 1510718303 w 93"/>
              <a:gd name="T21" fmla="*/ 2147483647 h 268"/>
              <a:gd name="T22" fmla="*/ 302156898 w 93"/>
              <a:gd name="T23" fmla="*/ 2147483647 h 268"/>
              <a:gd name="T24" fmla="*/ 0 w 93"/>
              <a:gd name="T25" fmla="*/ 0 h 268"/>
              <a:gd name="T26" fmla="*/ 1091082381 w 93"/>
              <a:gd name="T27" fmla="*/ 0 h 2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3"/>
              <a:gd name="T43" fmla="*/ 0 h 268"/>
              <a:gd name="T44" fmla="*/ 93 w 93"/>
              <a:gd name="T45" fmla="*/ 268 h 2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3" h="268">
                <a:moveTo>
                  <a:pt x="65" y="0"/>
                </a:moveTo>
                <a:lnTo>
                  <a:pt x="71" y="26"/>
                </a:lnTo>
                <a:lnTo>
                  <a:pt x="76" y="57"/>
                </a:lnTo>
                <a:lnTo>
                  <a:pt x="82" y="91"/>
                </a:lnTo>
                <a:lnTo>
                  <a:pt x="86" y="129"/>
                </a:lnTo>
                <a:lnTo>
                  <a:pt x="91" y="167"/>
                </a:lnTo>
                <a:lnTo>
                  <a:pt x="92" y="204"/>
                </a:lnTo>
                <a:lnTo>
                  <a:pt x="93" y="221"/>
                </a:lnTo>
                <a:lnTo>
                  <a:pt x="92" y="238"/>
                </a:lnTo>
                <a:lnTo>
                  <a:pt x="91" y="253"/>
                </a:lnTo>
                <a:lnTo>
                  <a:pt x="90" y="268"/>
                </a:lnTo>
                <a:lnTo>
                  <a:pt x="18" y="268"/>
                </a:lnTo>
                <a:lnTo>
                  <a:pt x="0" y="0"/>
                </a:lnTo>
                <a:lnTo>
                  <a:pt x="65" y="0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Freeform 34">
            <a:extLst>
              <a:ext uri="{FF2B5EF4-FFF2-40B4-BE49-F238E27FC236}">
                <a16:creationId xmlns:a16="http://schemas.microsoft.com/office/drawing/2014/main" id="{5CBC238D-9A98-4551-8CF7-57D8A96C5D14}"/>
              </a:ext>
            </a:extLst>
          </p:cNvPr>
          <p:cNvSpPr>
            <a:spLocks/>
          </p:cNvSpPr>
          <p:nvPr/>
        </p:nvSpPr>
        <p:spPr bwMode="auto">
          <a:xfrm>
            <a:off x="7961314" y="2986089"/>
            <a:ext cx="231775" cy="84137"/>
          </a:xfrm>
          <a:custGeom>
            <a:avLst/>
            <a:gdLst>
              <a:gd name="T0" fmla="*/ 1236742070 w 877"/>
              <a:gd name="T1" fmla="*/ 366957055 h 319"/>
              <a:gd name="T2" fmla="*/ 1310567541 w 877"/>
              <a:gd name="T3" fmla="*/ 733913583 h 319"/>
              <a:gd name="T4" fmla="*/ 1292128087 w 877"/>
              <a:gd name="T5" fmla="*/ 1302679221 h 319"/>
              <a:gd name="T6" fmla="*/ 1273619920 w 877"/>
              <a:gd name="T7" fmla="*/ 1871514754 h 319"/>
              <a:gd name="T8" fmla="*/ 1329006994 w 877"/>
              <a:gd name="T9" fmla="*/ 2146714907 h 319"/>
              <a:gd name="T10" fmla="*/ 1458219539 w 877"/>
              <a:gd name="T11" fmla="*/ 2147483647 h 319"/>
              <a:gd name="T12" fmla="*/ 1605941307 w 877"/>
              <a:gd name="T13" fmla="*/ 2147483647 h 319"/>
              <a:gd name="T14" fmla="*/ 1882805849 w 877"/>
              <a:gd name="T15" fmla="*/ 2147483647 h 319"/>
              <a:gd name="T16" fmla="*/ 2147483647 w 877"/>
              <a:gd name="T17" fmla="*/ 2147483647 h 319"/>
              <a:gd name="T18" fmla="*/ 2147483647 w 877"/>
              <a:gd name="T19" fmla="*/ 2147483647 h 319"/>
              <a:gd name="T20" fmla="*/ 2147483647 w 877"/>
              <a:gd name="T21" fmla="*/ 2147483647 h 319"/>
              <a:gd name="T22" fmla="*/ 2147483647 w 877"/>
              <a:gd name="T23" fmla="*/ 2147483647 h 319"/>
              <a:gd name="T24" fmla="*/ 2147483647 w 877"/>
              <a:gd name="T25" fmla="*/ 1908175262 h 319"/>
              <a:gd name="T26" fmla="*/ 2147483647 w 877"/>
              <a:gd name="T27" fmla="*/ 1412801061 h 319"/>
              <a:gd name="T28" fmla="*/ 2147483647 w 877"/>
              <a:gd name="T29" fmla="*/ 201809045 h 319"/>
              <a:gd name="T30" fmla="*/ 2147483647 w 877"/>
              <a:gd name="T31" fmla="*/ 532104735 h 319"/>
              <a:gd name="T32" fmla="*/ 2147483647 w 877"/>
              <a:gd name="T33" fmla="*/ 844035422 h 319"/>
              <a:gd name="T34" fmla="*/ 2147483647 w 877"/>
              <a:gd name="T35" fmla="*/ 1119235311 h 319"/>
              <a:gd name="T36" fmla="*/ 2147483647 w 877"/>
              <a:gd name="T37" fmla="*/ 1376070922 h 319"/>
              <a:gd name="T38" fmla="*/ 2147483647 w 877"/>
              <a:gd name="T39" fmla="*/ 1559584463 h 319"/>
              <a:gd name="T40" fmla="*/ 2147483647 w 877"/>
              <a:gd name="T41" fmla="*/ 1669636672 h 319"/>
              <a:gd name="T42" fmla="*/ 2147483647 w 877"/>
              <a:gd name="T43" fmla="*/ 1706366810 h 319"/>
              <a:gd name="T44" fmla="*/ 2147483647 w 877"/>
              <a:gd name="T45" fmla="*/ 1632975109 h 319"/>
              <a:gd name="T46" fmla="*/ 2147483647 w 877"/>
              <a:gd name="T47" fmla="*/ 1376070922 h 319"/>
              <a:gd name="T48" fmla="*/ 2147483647 w 877"/>
              <a:gd name="T49" fmla="*/ 1064209470 h 319"/>
              <a:gd name="T50" fmla="*/ 2147483647 w 877"/>
              <a:gd name="T51" fmla="*/ 421983159 h 319"/>
              <a:gd name="T52" fmla="*/ 2147483647 w 877"/>
              <a:gd name="T53" fmla="*/ 201809045 h 319"/>
              <a:gd name="T54" fmla="*/ 2147483647 w 877"/>
              <a:gd name="T55" fmla="*/ 421983159 h 319"/>
              <a:gd name="T56" fmla="*/ 2147483647 w 877"/>
              <a:gd name="T57" fmla="*/ 697253075 h 319"/>
              <a:gd name="T58" fmla="*/ 2147483647 w 877"/>
              <a:gd name="T59" fmla="*/ 1339410415 h 319"/>
              <a:gd name="T60" fmla="*/ 2147483647 w 877"/>
              <a:gd name="T61" fmla="*/ 2054958664 h 319"/>
              <a:gd name="T62" fmla="*/ 2147483647 w 877"/>
              <a:gd name="T63" fmla="*/ 2147483647 h 319"/>
              <a:gd name="T64" fmla="*/ 2147483647 w 877"/>
              <a:gd name="T65" fmla="*/ 2147483647 h 319"/>
              <a:gd name="T66" fmla="*/ 2147483647 w 877"/>
              <a:gd name="T67" fmla="*/ 2147483647 h 319"/>
              <a:gd name="T68" fmla="*/ 2147483647 w 877"/>
              <a:gd name="T69" fmla="*/ 2147483647 h 319"/>
              <a:gd name="T70" fmla="*/ 2147483647 w 877"/>
              <a:gd name="T71" fmla="*/ 2147483647 h 319"/>
              <a:gd name="T72" fmla="*/ 2147483647 w 877"/>
              <a:gd name="T73" fmla="*/ 2147483647 h 319"/>
              <a:gd name="T74" fmla="*/ 2147483647 w 877"/>
              <a:gd name="T75" fmla="*/ 2147483647 h 319"/>
              <a:gd name="T76" fmla="*/ 2147483647 w 877"/>
              <a:gd name="T77" fmla="*/ 2147483647 h 319"/>
              <a:gd name="T78" fmla="*/ 2147483647 w 877"/>
              <a:gd name="T79" fmla="*/ 2147483647 h 319"/>
              <a:gd name="T80" fmla="*/ 2147483647 w 877"/>
              <a:gd name="T81" fmla="*/ 2147483647 h 319"/>
              <a:gd name="T82" fmla="*/ 2147483647 w 877"/>
              <a:gd name="T83" fmla="*/ 2147483647 h 319"/>
              <a:gd name="T84" fmla="*/ 258425683 w 877"/>
              <a:gd name="T85" fmla="*/ 2147483647 h 319"/>
              <a:gd name="T86" fmla="*/ 332251749 w 877"/>
              <a:gd name="T87" fmla="*/ 2147483647 h 319"/>
              <a:gd name="T88" fmla="*/ 276864608 w 877"/>
              <a:gd name="T89" fmla="*/ 2147483647 h 319"/>
              <a:gd name="T90" fmla="*/ 55386826 w 877"/>
              <a:gd name="T91" fmla="*/ 2147483647 h 319"/>
              <a:gd name="T92" fmla="*/ 0 w 877"/>
              <a:gd name="T93" fmla="*/ 1559584463 h 319"/>
              <a:gd name="T94" fmla="*/ 36947901 w 877"/>
              <a:gd name="T95" fmla="*/ 880696457 h 319"/>
              <a:gd name="T96" fmla="*/ 92264957 w 877"/>
              <a:gd name="T97" fmla="*/ 587131235 h 319"/>
              <a:gd name="T98" fmla="*/ 221477799 w 877"/>
              <a:gd name="T99" fmla="*/ 348591722 h 319"/>
              <a:gd name="T100" fmla="*/ 387638558 w 877"/>
              <a:gd name="T101" fmla="*/ 146782941 h 319"/>
              <a:gd name="T102" fmla="*/ 590677498 w 877"/>
              <a:gd name="T103" fmla="*/ 0 h 319"/>
              <a:gd name="T104" fmla="*/ 646064572 w 877"/>
              <a:gd name="T105" fmla="*/ 165148010 h 319"/>
              <a:gd name="T106" fmla="*/ 793716042 w 877"/>
              <a:gd name="T107" fmla="*/ 220174114 h 319"/>
              <a:gd name="T108" fmla="*/ 1144407376 w 877"/>
              <a:gd name="T109" fmla="*/ 201809045 h 31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877"/>
              <a:gd name="T166" fmla="*/ 0 h 319"/>
              <a:gd name="T167" fmla="*/ 877 w 877"/>
              <a:gd name="T168" fmla="*/ 319 h 31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877" h="319">
                <a:moveTo>
                  <a:pt x="62" y="11"/>
                </a:moveTo>
                <a:lnTo>
                  <a:pt x="67" y="20"/>
                </a:lnTo>
                <a:lnTo>
                  <a:pt x="70" y="30"/>
                </a:lnTo>
                <a:lnTo>
                  <a:pt x="71" y="40"/>
                </a:lnTo>
                <a:lnTo>
                  <a:pt x="71" y="51"/>
                </a:lnTo>
                <a:lnTo>
                  <a:pt x="70" y="71"/>
                </a:lnTo>
                <a:lnTo>
                  <a:pt x="69" y="91"/>
                </a:lnTo>
                <a:lnTo>
                  <a:pt x="69" y="102"/>
                </a:lnTo>
                <a:lnTo>
                  <a:pt x="70" y="109"/>
                </a:lnTo>
                <a:lnTo>
                  <a:pt x="72" y="117"/>
                </a:lnTo>
                <a:lnTo>
                  <a:pt x="77" y="124"/>
                </a:lnTo>
                <a:lnTo>
                  <a:pt x="79" y="126"/>
                </a:lnTo>
                <a:lnTo>
                  <a:pt x="82" y="129"/>
                </a:lnTo>
                <a:lnTo>
                  <a:pt x="87" y="132"/>
                </a:lnTo>
                <a:lnTo>
                  <a:pt x="91" y="133"/>
                </a:lnTo>
                <a:lnTo>
                  <a:pt x="102" y="136"/>
                </a:lnTo>
                <a:lnTo>
                  <a:pt x="116" y="136"/>
                </a:lnTo>
                <a:lnTo>
                  <a:pt x="125" y="138"/>
                </a:lnTo>
                <a:lnTo>
                  <a:pt x="132" y="138"/>
                </a:lnTo>
                <a:lnTo>
                  <a:pt x="139" y="137"/>
                </a:lnTo>
                <a:lnTo>
                  <a:pt x="146" y="135"/>
                </a:lnTo>
                <a:lnTo>
                  <a:pt x="151" y="132"/>
                </a:lnTo>
                <a:lnTo>
                  <a:pt x="156" y="127"/>
                </a:lnTo>
                <a:lnTo>
                  <a:pt x="161" y="122"/>
                </a:lnTo>
                <a:lnTo>
                  <a:pt x="165" y="116"/>
                </a:lnTo>
                <a:lnTo>
                  <a:pt x="173" y="104"/>
                </a:lnTo>
                <a:lnTo>
                  <a:pt x="178" y="90"/>
                </a:lnTo>
                <a:lnTo>
                  <a:pt x="183" y="77"/>
                </a:lnTo>
                <a:lnTo>
                  <a:pt x="187" y="65"/>
                </a:lnTo>
                <a:lnTo>
                  <a:pt x="187" y="11"/>
                </a:lnTo>
                <a:lnTo>
                  <a:pt x="188" y="20"/>
                </a:lnTo>
                <a:lnTo>
                  <a:pt x="189" y="29"/>
                </a:lnTo>
                <a:lnTo>
                  <a:pt x="191" y="38"/>
                </a:lnTo>
                <a:lnTo>
                  <a:pt x="193" y="46"/>
                </a:lnTo>
                <a:lnTo>
                  <a:pt x="196" y="54"/>
                </a:lnTo>
                <a:lnTo>
                  <a:pt x="201" y="61"/>
                </a:lnTo>
                <a:lnTo>
                  <a:pt x="205" y="68"/>
                </a:lnTo>
                <a:lnTo>
                  <a:pt x="211" y="75"/>
                </a:lnTo>
                <a:lnTo>
                  <a:pt x="217" y="80"/>
                </a:lnTo>
                <a:lnTo>
                  <a:pt x="224" y="85"/>
                </a:lnTo>
                <a:lnTo>
                  <a:pt x="232" y="88"/>
                </a:lnTo>
                <a:lnTo>
                  <a:pt x="241" y="91"/>
                </a:lnTo>
                <a:lnTo>
                  <a:pt x="250" y="93"/>
                </a:lnTo>
                <a:lnTo>
                  <a:pt x="260" y="93"/>
                </a:lnTo>
                <a:lnTo>
                  <a:pt x="271" y="91"/>
                </a:lnTo>
                <a:lnTo>
                  <a:pt x="283" y="89"/>
                </a:lnTo>
                <a:lnTo>
                  <a:pt x="291" y="81"/>
                </a:lnTo>
                <a:lnTo>
                  <a:pt x="295" y="75"/>
                </a:lnTo>
                <a:lnTo>
                  <a:pt x="299" y="67"/>
                </a:lnTo>
                <a:lnTo>
                  <a:pt x="301" y="58"/>
                </a:lnTo>
                <a:lnTo>
                  <a:pt x="301" y="41"/>
                </a:lnTo>
                <a:lnTo>
                  <a:pt x="301" y="23"/>
                </a:lnTo>
                <a:lnTo>
                  <a:pt x="294" y="11"/>
                </a:lnTo>
                <a:lnTo>
                  <a:pt x="849" y="11"/>
                </a:lnTo>
                <a:lnTo>
                  <a:pt x="855" y="17"/>
                </a:lnTo>
                <a:lnTo>
                  <a:pt x="859" y="23"/>
                </a:lnTo>
                <a:lnTo>
                  <a:pt x="863" y="31"/>
                </a:lnTo>
                <a:lnTo>
                  <a:pt x="867" y="38"/>
                </a:lnTo>
                <a:lnTo>
                  <a:pt x="871" y="55"/>
                </a:lnTo>
                <a:lnTo>
                  <a:pt x="875" y="73"/>
                </a:lnTo>
                <a:lnTo>
                  <a:pt x="876" y="91"/>
                </a:lnTo>
                <a:lnTo>
                  <a:pt x="877" y="112"/>
                </a:lnTo>
                <a:lnTo>
                  <a:pt x="876" y="133"/>
                </a:lnTo>
                <a:lnTo>
                  <a:pt x="874" y="154"/>
                </a:lnTo>
                <a:lnTo>
                  <a:pt x="869" y="196"/>
                </a:lnTo>
                <a:lnTo>
                  <a:pt x="865" y="239"/>
                </a:lnTo>
                <a:lnTo>
                  <a:pt x="863" y="258"/>
                </a:lnTo>
                <a:lnTo>
                  <a:pt x="863" y="277"/>
                </a:lnTo>
                <a:lnTo>
                  <a:pt x="865" y="293"/>
                </a:lnTo>
                <a:lnTo>
                  <a:pt x="867" y="309"/>
                </a:lnTo>
                <a:lnTo>
                  <a:pt x="813" y="315"/>
                </a:lnTo>
                <a:lnTo>
                  <a:pt x="761" y="317"/>
                </a:lnTo>
                <a:lnTo>
                  <a:pt x="707" y="319"/>
                </a:lnTo>
                <a:lnTo>
                  <a:pt x="655" y="319"/>
                </a:lnTo>
                <a:lnTo>
                  <a:pt x="601" y="318"/>
                </a:lnTo>
                <a:lnTo>
                  <a:pt x="549" y="316"/>
                </a:lnTo>
                <a:lnTo>
                  <a:pt x="496" y="314"/>
                </a:lnTo>
                <a:lnTo>
                  <a:pt x="443" y="310"/>
                </a:lnTo>
                <a:lnTo>
                  <a:pt x="390" y="307"/>
                </a:lnTo>
                <a:lnTo>
                  <a:pt x="337" y="302"/>
                </a:lnTo>
                <a:lnTo>
                  <a:pt x="284" y="298"/>
                </a:lnTo>
                <a:lnTo>
                  <a:pt x="231" y="293"/>
                </a:lnTo>
                <a:lnTo>
                  <a:pt x="177" y="289"/>
                </a:lnTo>
                <a:lnTo>
                  <a:pt x="124" y="286"/>
                </a:lnTo>
                <a:lnTo>
                  <a:pt x="69" y="282"/>
                </a:lnTo>
                <a:lnTo>
                  <a:pt x="14" y="280"/>
                </a:lnTo>
                <a:lnTo>
                  <a:pt x="16" y="266"/>
                </a:lnTo>
                <a:lnTo>
                  <a:pt x="18" y="249"/>
                </a:lnTo>
                <a:lnTo>
                  <a:pt x="16" y="230"/>
                </a:lnTo>
                <a:lnTo>
                  <a:pt x="15" y="211"/>
                </a:lnTo>
                <a:lnTo>
                  <a:pt x="10" y="168"/>
                </a:lnTo>
                <a:lnTo>
                  <a:pt x="3" y="126"/>
                </a:lnTo>
                <a:lnTo>
                  <a:pt x="1" y="105"/>
                </a:lnTo>
                <a:lnTo>
                  <a:pt x="0" y="85"/>
                </a:lnTo>
                <a:lnTo>
                  <a:pt x="0" y="66"/>
                </a:lnTo>
                <a:lnTo>
                  <a:pt x="2" y="48"/>
                </a:lnTo>
                <a:lnTo>
                  <a:pt x="4" y="40"/>
                </a:lnTo>
                <a:lnTo>
                  <a:pt x="5" y="32"/>
                </a:lnTo>
                <a:lnTo>
                  <a:pt x="9" y="26"/>
                </a:lnTo>
                <a:lnTo>
                  <a:pt x="12" y="19"/>
                </a:lnTo>
                <a:lnTo>
                  <a:pt x="16" y="13"/>
                </a:lnTo>
                <a:lnTo>
                  <a:pt x="21" y="8"/>
                </a:lnTo>
                <a:lnTo>
                  <a:pt x="26" y="3"/>
                </a:lnTo>
                <a:lnTo>
                  <a:pt x="32" y="0"/>
                </a:lnTo>
                <a:lnTo>
                  <a:pt x="33" y="6"/>
                </a:lnTo>
                <a:lnTo>
                  <a:pt x="35" y="9"/>
                </a:lnTo>
                <a:lnTo>
                  <a:pt x="39" y="11"/>
                </a:lnTo>
                <a:lnTo>
                  <a:pt x="43" y="12"/>
                </a:lnTo>
                <a:lnTo>
                  <a:pt x="52" y="12"/>
                </a:lnTo>
                <a:lnTo>
                  <a:pt x="62" y="11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Freeform 35">
            <a:extLst>
              <a:ext uri="{FF2B5EF4-FFF2-40B4-BE49-F238E27FC236}">
                <a16:creationId xmlns:a16="http://schemas.microsoft.com/office/drawing/2014/main" id="{6F684094-8972-44F0-A084-92BA6D07EBAE}"/>
              </a:ext>
            </a:extLst>
          </p:cNvPr>
          <p:cNvSpPr>
            <a:spLocks/>
          </p:cNvSpPr>
          <p:nvPr/>
        </p:nvSpPr>
        <p:spPr bwMode="auto">
          <a:xfrm>
            <a:off x="7381875" y="1574801"/>
            <a:ext cx="1212850" cy="1135063"/>
          </a:xfrm>
          <a:custGeom>
            <a:avLst/>
            <a:gdLst>
              <a:gd name="T0" fmla="*/ 2147483647 w 4585"/>
              <a:gd name="T1" fmla="*/ 2147483647 h 4289"/>
              <a:gd name="T2" fmla="*/ 2147483647 w 4585"/>
              <a:gd name="T3" fmla="*/ 2147483647 h 4289"/>
              <a:gd name="T4" fmla="*/ 2147483647 w 4585"/>
              <a:gd name="T5" fmla="*/ 2147483647 h 4289"/>
              <a:gd name="T6" fmla="*/ 2147483647 w 4585"/>
              <a:gd name="T7" fmla="*/ 2147483647 h 4289"/>
              <a:gd name="T8" fmla="*/ 2147483647 w 4585"/>
              <a:gd name="T9" fmla="*/ 2147483647 h 4289"/>
              <a:gd name="T10" fmla="*/ 2147483647 w 4585"/>
              <a:gd name="T11" fmla="*/ 2147483647 h 4289"/>
              <a:gd name="T12" fmla="*/ 2147483647 w 4585"/>
              <a:gd name="T13" fmla="*/ 2147483647 h 4289"/>
              <a:gd name="T14" fmla="*/ 2147483647 w 4585"/>
              <a:gd name="T15" fmla="*/ 2147483647 h 4289"/>
              <a:gd name="T16" fmla="*/ 2147483647 w 4585"/>
              <a:gd name="T17" fmla="*/ 2147483647 h 4289"/>
              <a:gd name="T18" fmla="*/ 2147483647 w 4585"/>
              <a:gd name="T19" fmla="*/ 2147483647 h 4289"/>
              <a:gd name="T20" fmla="*/ 2147483647 w 4585"/>
              <a:gd name="T21" fmla="*/ 2147483647 h 4289"/>
              <a:gd name="T22" fmla="*/ 2147483647 w 4585"/>
              <a:gd name="T23" fmla="*/ 2147483647 h 4289"/>
              <a:gd name="T24" fmla="*/ 2147483647 w 4585"/>
              <a:gd name="T25" fmla="*/ 2147483647 h 4289"/>
              <a:gd name="T26" fmla="*/ 2147483647 w 4585"/>
              <a:gd name="T27" fmla="*/ 2147483647 h 4289"/>
              <a:gd name="T28" fmla="*/ 2147483647 w 4585"/>
              <a:gd name="T29" fmla="*/ 2147483647 h 4289"/>
              <a:gd name="T30" fmla="*/ 2147483647 w 4585"/>
              <a:gd name="T31" fmla="*/ 2147483647 h 4289"/>
              <a:gd name="T32" fmla="*/ 2147483647 w 4585"/>
              <a:gd name="T33" fmla="*/ 2147483647 h 4289"/>
              <a:gd name="T34" fmla="*/ 2147483647 w 4585"/>
              <a:gd name="T35" fmla="*/ 2147483647 h 4289"/>
              <a:gd name="T36" fmla="*/ 2147483647 w 4585"/>
              <a:gd name="T37" fmla="*/ 2147483647 h 4289"/>
              <a:gd name="T38" fmla="*/ 2147483647 w 4585"/>
              <a:gd name="T39" fmla="*/ 2147483647 h 4289"/>
              <a:gd name="T40" fmla="*/ 2147483647 w 4585"/>
              <a:gd name="T41" fmla="*/ 2147483647 h 4289"/>
              <a:gd name="T42" fmla="*/ 2147483647 w 4585"/>
              <a:gd name="T43" fmla="*/ 2147483647 h 4289"/>
              <a:gd name="T44" fmla="*/ 2147483647 w 4585"/>
              <a:gd name="T45" fmla="*/ 2147483647 h 4289"/>
              <a:gd name="T46" fmla="*/ 2147483647 w 4585"/>
              <a:gd name="T47" fmla="*/ 2147483647 h 4289"/>
              <a:gd name="T48" fmla="*/ 2147483647 w 4585"/>
              <a:gd name="T49" fmla="*/ 2147483647 h 4289"/>
              <a:gd name="T50" fmla="*/ 2147483647 w 4585"/>
              <a:gd name="T51" fmla="*/ 2147483647 h 4289"/>
              <a:gd name="T52" fmla="*/ 2147483647 w 4585"/>
              <a:gd name="T53" fmla="*/ 2147483647 h 4289"/>
              <a:gd name="T54" fmla="*/ 1925047926 w 4585"/>
              <a:gd name="T55" fmla="*/ 2147483647 h 4289"/>
              <a:gd name="T56" fmla="*/ 1055064511 w 4585"/>
              <a:gd name="T57" fmla="*/ 2147483647 h 4289"/>
              <a:gd name="T58" fmla="*/ 0 w 4585"/>
              <a:gd name="T59" fmla="*/ 2147483647 h 4289"/>
              <a:gd name="T60" fmla="*/ 185080633 w 4585"/>
              <a:gd name="T61" fmla="*/ 2147483647 h 4289"/>
              <a:gd name="T62" fmla="*/ 666360668 w 4585"/>
              <a:gd name="T63" fmla="*/ 1353044762 h 4289"/>
              <a:gd name="T64" fmla="*/ 1332720278 w 4585"/>
              <a:gd name="T65" fmla="*/ 889680182 h 4289"/>
              <a:gd name="T66" fmla="*/ 2147483647 w 4585"/>
              <a:gd name="T67" fmla="*/ 685802423 h 4289"/>
              <a:gd name="T68" fmla="*/ 2147483647 w 4585"/>
              <a:gd name="T69" fmla="*/ 704362508 h 4289"/>
              <a:gd name="T70" fmla="*/ 2147483647 w 4585"/>
              <a:gd name="T71" fmla="*/ 1278946274 h 4289"/>
              <a:gd name="T72" fmla="*/ 2147483647 w 4585"/>
              <a:gd name="T73" fmla="*/ 1408654091 h 4289"/>
              <a:gd name="T74" fmla="*/ 2147483647 w 4585"/>
              <a:gd name="T75" fmla="*/ 1408654091 h 4289"/>
              <a:gd name="T76" fmla="*/ 2147483647 w 4585"/>
              <a:gd name="T77" fmla="*/ 1408654091 h 4289"/>
              <a:gd name="T78" fmla="*/ 2147483647 w 4585"/>
              <a:gd name="T79" fmla="*/ 1760800279 h 4289"/>
              <a:gd name="T80" fmla="*/ 2147483647 w 4585"/>
              <a:gd name="T81" fmla="*/ 2075897224 h 4289"/>
              <a:gd name="T82" fmla="*/ 2147483647 w 4585"/>
              <a:gd name="T83" fmla="*/ 2147483647 h 4289"/>
              <a:gd name="T84" fmla="*/ 2147483647 w 4585"/>
              <a:gd name="T85" fmla="*/ 2147483647 h 4289"/>
              <a:gd name="T86" fmla="*/ 2147483647 w 4585"/>
              <a:gd name="T87" fmla="*/ 2075897224 h 4289"/>
              <a:gd name="T88" fmla="*/ 2147483647 w 4585"/>
              <a:gd name="T89" fmla="*/ 1705190951 h 4289"/>
              <a:gd name="T90" fmla="*/ 2147483647 w 4585"/>
              <a:gd name="T91" fmla="*/ 1334485737 h 4289"/>
              <a:gd name="T92" fmla="*/ 2147483647 w 4585"/>
              <a:gd name="T93" fmla="*/ 1056508167 h 4289"/>
              <a:gd name="T94" fmla="*/ 2147483647 w 4585"/>
              <a:gd name="T95" fmla="*/ 593143851 h 4289"/>
              <a:gd name="T96" fmla="*/ 2147483647 w 4585"/>
              <a:gd name="T97" fmla="*/ 240927333 h 4289"/>
              <a:gd name="T98" fmla="*/ 2147483647 w 4585"/>
              <a:gd name="T99" fmla="*/ 0 h 4289"/>
              <a:gd name="T100" fmla="*/ 2147483647 w 4585"/>
              <a:gd name="T101" fmla="*/ 92658870 h 4289"/>
              <a:gd name="T102" fmla="*/ 2147483647 w 4585"/>
              <a:gd name="T103" fmla="*/ 352146321 h 4289"/>
              <a:gd name="T104" fmla="*/ 2147483647 w 4585"/>
              <a:gd name="T105" fmla="*/ 797021080 h 4289"/>
              <a:gd name="T106" fmla="*/ 2147483647 w 4585"/>
              <a:gd name="T107" fmla="*/ 871120627 h 428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585"/>
              <a:gd name="T163" fmla="*/ 0 h 4289"/>
              <a:gd name="T164" fmla="*/ 4585 w 4585"/>
              <a:gd name="T165" fmla="*/ 4289 h 428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585" h="4289">
                <a:moveTo>
                  <a:pt x="4495" y="47"/>
                </a:moveTo>
                <a:lnTo>
                  <a:pt x="4525" y="89"/>
                </a:lnTo>
                <a:lnTo>
                  <a:pt x="4525" y="349"/>
                </a:lnTo>
                <a:lnTo>
                  <a:pt x="4526" y="608"/>
                </a:lnTo>
                <a:lnTo>
                  <a:pt x="4529" y="865"/>
                </a:lnTo>
                <a:lnTo>
                  <a:pt x="4531" y="1122"/>
                </a:lnTo>
                <a:lnTo>
                  <a:pt x="4535" y="1378"/>
                </a:lnTo>
                <a:lnTo>
                  <a:pt x="4540" y="1632"/>
                </a:lnTo>
                <a:lnTo>
                  <a:pt x="4545" y="1887"/>
                </a:lnTo>
                <a:lnTo>
                  <a:pt x="4551" y="2140"/>
                </a:lnTo>
                <a:lnTo>
                  <a:pt x="4557" y="2394"/>
                </a:lnTo>
                <a:lnTo>
                  <a:pt x="4562" y="2649"/>
                </a:lnTo>
                <a:lnTo>
                  <a:pt x="4568" y="2903"/>
                </a:lnTo>
                <a:lnTo>
                  <a:pt x="4572" y="3160"/>
                </a:lnTo>
                <a:lnTo>
                  <a:pt x="4577" y="3417"/>
                </a:lnTo>
                <a:lnTo>
                  <a:pt x="4580" y="3674"/>
                </a:lnTo>
                <a:lnTo>
                  <a:pt x="4583" y="3934"/>
                </a:lnTo>
                <a:lnTo>
                  <a:pt x="4585" y="4197"/>
                </a:lnTo>
                <a:lnTo>
                  <a:pt x="4573" y="4215"/>
                </a:lnTo>
                <a:lnTo>
                  <a:pt x="4562" y="4230"/>
                </a:lnTo>
                <a:lnTo>
                  <a:pt x="4549" y="4244"/>
                </a:lnTo>
                <a:lnTo>
                  <a:pt x="4537" y="4255"/>
                </a:lnTo>
                <a:lnTo>
                  <a:pt x="4523" y="4265"/>
                </a:lnTo>
                <a:lnTo>
                  <a:pt x="4510" y="4273"/>
                </a:lnTo>
                <a:lnTo>
                  <a:pt x="4495" y="4278"/>
                </a:lnTo>
                <a:lnTo>
                  <a:pt x="4481" y="4284"/>
                </a:lnTo>
                <a:lnTo>
                  <a:pt x="4466" y="4287"/>
                </a:lnTo>
                <a:lnTo>
                  <a:pt x="4452" y="4289"/>
                </a:lnTo>
                <a:lnTo>
                  <a:pt x="4436" y="4289"/>
                </a:lnTo>
                <a:lnTo>
                  <a:pt x="4420" y="4289"/>
                </a:lnTo>
                <a:lnTo>
                  <a:pt x="4404" y="4288"/>
                </a:lnTo>
                <a:lnTo>
                  <a:pt x="4388" y="4287"/>
                </a:lnTo>
                <a:lnTo>
                  <a:pt x="4371" y="4284"/>
                </a:lnTo>
                <a:lnTo>
                  <a:pt x="4353" y="4281"/>
                </a:lnTo>
                <a:lnTo>
                  <a:pt x="4284" y="4266"/>
                </a:lnTo>
                <a:lnTo>
                  <a:pt x="4211" y="4250"/>
                </a:lnTo>
                <a:lnTo>
                  <a:pt x="4193" y="4247"/>
                </a:lnTo>
                <a:lnTo>
                  <a:pt x="4174" y="4245"/>
                </a:lnTo>
                <a:lnTo>
                  <a:pt x="4155" y="4242"/>
                </a:lnTo>
                <a:lnTo>
                  <a:pt x="4136" y="4242"/>
                </a:lnTo>
                <a:lnTo>
                  <a:pt x="4117" y="4242"/>
                </a:lnTo>
                <a:lnTo>
                  <a:pt x="4098" y="4244"/>
                </a:lnTo>
                <a:lnTo>
                  <a:pt x="4079" y="4246"/>
                </a:lnTo>
                <a:lnTo>
                  <a:pt x="4060" y="4250"/>
                </a:lnTo>
                <a:lnTo>
                  <a:pt x="3958" y="4246"/>
                </a:lnTo>
                <a:lnTo>
                  <a:pt x="3848" y="4242"/>
                </a:lnTo>
                <a:lnTo>
                  <a:pt x="3730" y="4240"/>
                </a:lnTo>
                <a:lnTo>
                  <a:pt x="3604" y="4238"/>
                </a:lnTo>
                <a:lnTo>
                  <a:pt x="3331" y="4237"/>
                </a:lnTo>
                <a:lnTo>
                  <a:pt x="3038" y="4237"/>
                </a:lnTo>
                <a:lnTo>
                  <a:pt x="2731" y="4239"/>
                </a:lnTo>
                <a:lnTo>
                  <a:pt x="2414" y="4241"/>
                </a:lnTo>
                <a:lnTo>
                  <a:pt x="2096" y="4244"/>
                </a:lnTo>
                <a:lnTo>
                  <a:pt x="1781" y="4246"/>
                </a:lnTo>
                <a:lnTo>
                  <a:pt x="1475" y="4248"/>
                </a:lnTo>
                <a:lnTo>
                  <a:pt x="1186" y="4248"/>
                </a:lnTo>
                <a:lnTo>
                  <a:pt x="1050" y="4247"/>
                </a:lnTo>
                <a:lnTo>
                  <a:pt x="920" y="4246"/>
                </a:lnTo>
                <a:lnTo>
                  <a:pt x="797" y="4244"/>
                </a:lnTo>
                <a:lnTo>
                  <a:pt x="681" y="4240"/>
                </a:lnTo>
                <a:lnTo>
                  <a:pt x="574" y="4237"/>
                </a:lnTo>
                <a:lnTo>
                  <a:pt x="476" y="4232"/>
                </a:lnTo>
                <a:lnTo>
                  <a:pt x="389" y="4228"/>
                </a:lnTo>
                <a:lnTo>
                  <a:pt x="312" y="4221"/>
                </a:lnTo>
                <a:lnTo>
                  <a:pt x="248" y="4213"/>
                </a:lnTo>
                <a:lnTo>
                  <a:pt x="195" y="4206"/>
                </a:lnTo>
                <a:lnTo>
                  <a:pt x="156" y="4196"/>
                </a:lnTo>
                <a:lnTo>
                  <a:pt x="132" y="4184"/>
                </a:lnTo>
                <a:lnTo>
                  <a:pt x="136" y="4059"/>
                </a:lnTo>
                <a:lnTo>
                  <a:pt x="141" y="3934"/>
                </a:lnTo>
                <a:lnTo>
                  <a:pt x="143" y="3809"/>
                </a:lnTo>
                <a:lnTo>
                  <a:pt x="146" y="3684"/>
                </a:lnTo>
                <a:lnTo>
                  <a:pt x="147" y="3558"/>
                </a:lnTo>
                <a:lnTo>
                  <a:pt x="148" y="3433"/>
                </a:lnTo>
                <a:lnTo>
                  <a:pt x="149" y="3307"/>
                </a:lnTo>
                <a:lnTo>
                  <a:pt x="148" y="3182"/>
                </a:lnTo>
                <a:lnTo>
                  <a:pt x="148" y="3056"/>
                </a:lnTo>
                <a:lnTo>
                  <a:pt x="146" y="2930"/>
                </a:lnTo>
                <a:lnTo>
                  <a:pt x="145" y="2805"/>
                </a:lnTo>
                <a:lnTo>
                  <a:pt x="142" y="2679"/>
                </a:lnTo>
                <a:lnTo>
                  <a:pt x="135" y="2427"/>
                </a:lnTo>
                <a:lnTo>
                  <a:pt x="126" y="2176"/>
                </a:lnTo>
                <a:lnTo>
                  <a:pt x="116" y="1923"/>
                </a:lnTo>
                <a:lnTo>
                  <a:pt x="104" y="1673"/>
                </a:lnTo>
                <a:lnTo>
                  <a:pt x="89" y="1422"/>
                </a:lnTo>
                <a:lnTo>
                  <a:pt x="74" y="1173"/>
                </a:lnTo>
                <a:lnTo>
                  <a:pt x="57" y="925"/>
                </a:lnTo>
                <a:lnTo>
                  <a:pt x="39" y="676"/>
                </a:lnTo>
                <a:lnTo>
                  <a:pt x="20" y="429"/>
                </a:lnTo>
                <a:lnTo>
                  <a:pt x="0" y="184"/>
                </a:lnTo>
                <a:lnTo>
                  <a:pt x="2" y="159"/>
                </a:lnTo>
                <a:lnTo>
                  <a:pt x="6" y="137"/>
                </a:lnTo>
                <a:lnTo>
                  <a:pt x="10" y="118"/>
                </a:lnTo>
                <a:lnTo>
                  <a:pt x="17" y="101"/>
                </a:lnTo>
                <a:lnTo>
                  <a:pt x="26" y="86"/>
                </a:lnTo>
                <a:lnTo>
                  <a:pt x="36" y="73"/>
                </a:lnTo>
                <a:lnTo>
                  <a:pt x="47" y="63"/>
                </a:lnTo>
                <a:lnTo>
                  <a:pt x="59" y="55"/>
                </a:lnTo>
                <a:lnTo>
                  <a:pt x="72" y="48"/>
                </a:lnTo>
                <a:lnTo>
                  <a:pt x="87" y="43"/>
                </a:lnTo>
                <a:lnTo>
                  <a:pt x="103" y="40"/>
                </a:lnTo>
                <a:lnTo>
                  <a:pt x="119" y="37"/>
                </a:lnTo>
                <a:lnTo>
                  <a:pt x="137" y="36"/>
                </a:lnTo>
                <a:lnTo>
                  <a:pt x="155" y="37"/>
                </a:lnTo>
                <a:lnTo>
                  <a:pt x="174" y="38"/>
                </a:lnTo>
                <a:lnTo>
                  <a:pt x="194" y="41"/>
                </a:lnTo>
                <a:lnTo>
                  <a:pt x="277" y="54"/>
                </a:lnTo>
                <a:lnTo>
                  <a:pt x="360" y="69"/>
                </a:lnTo>
                <a:lnTo>
                  <a:pt x="382" y="72"/>
                </a:lnTo>
                <a:lnTo>
                  <a:pt x="402" y="75"/>
                </a:lnTo>
                <a:lnTo>
                  <a:pt x="422" y="76"/>
                </a:lnTo>
                <a:lnTo>
                  <a:pt x="442" y="77"/>
                </a:lnTo>
                <a:lnTo>
                  <a:pt x="461" y="77"/>
                </a:lnTo>
                <a:lnTo>
                  <a:pt x="479" y="76"/>
                </a:lnTo>
                <a:lnTo>
                  <a:pt x="497" y="74"/>
                </a:lnTo>
                <a:lnTo>
                  <a:pt x="513" y="71"/>
                </a:lnTo>
                <a:lnTo>
                  <a:pt x="713" y="76"/>
                </a:lnTo>
                <a:lnTo>
                  <a:pt x="912" y="82"/>
                </a:lnTo>
                <a:lnTo>
                  <a:pt x="1108" y="89"/>
                </a:lnTo>
                <a:lnTo>
                  <a:pt x="1302" y="95"/>
                </a:lnTo>
                <a:lnTo>
                  <a:pt x="1497" y="101"/>
                </a:lnTo>
                <a:lnTo>
                  <a:pt x="1690" y="107"/>
                </a:lnTo>
                <a:lnTo>
                  <a:pt x="1882" y="112"/>
                </a:lnTo>
                <a:lnTo>
                  <a:pt x="2073" y="117"/>
                </a:lnTo>
                <a:lnTo>
                  <a:pt x="2265" y="120"/>
                </a:lnTo>
                <a:lnTo>
                  <a:pt x="2457" y="123"/>
                </a:lnTo>
                <a:lnTo>
                  <a:pt x="2649" y="124"/>
                </a:lnTo>
                <a:lnTo>
                  <a:pt x="2842" y="125"/>
                </a:lnTo>
                <a:lnTo>
                  <a:pt x="3035" y="124"/>
                </a:lnTo>
                <a:lnTo>
                  <a:pt x="3231" y="122"/>
                </a:lnTo>
                <a:lnTo>
                  <a:pt x="3427" y="118"/>
                </a:lnTo>
                <a:lnTo>
                  <a:pt x="3625" y="112"/>
                </a:lnTo>
                <a:lnTo>
                  <a:pt x="3668" y="104"/>
                </a:lnTo>
                <a:lnTo>
                  <a:pt x="3712" y="98"/>
                </a:lnTo>
                <a:lnTo>
                  <a:pt x="3755" y="92"/>
                </a:lnTo>
                <a:lnTo>
                  <a:pt x="3800" y="88"/>
                </a:lnTo>
                <a:lnTo>
                  <a:pt x="3889" y="80"/>
                </a:lnTo>
                <a:lnTo>
                  <a:pt x="3980" y="72"/>
                </a:lnTo>
                <a:lnTo>
                  <a:pt x="4024" y="69"/>
                </a:lnTo>
                <a:lnTo>
                  <a:pt x="4069" y="63"/>
                </a:lnTo>
                <a:lnTo>
                  <a:pt x="4114" y="57"/>
                </a:lnTo>
                <a:lnTo>
                  <a:pt x="4157" y="51"/>
                </a:lnTo>
                <a:lnTo>
                  <a:pt x="4202" y="42"/>
                </a:lnTo>
                <a:lnTo>
                  <a:pt x="4244" y="32"/>
                </a:lnTo>
                <a:lnTo>
                  <a:pt x="4265" y="26"/>
                </a:lnTo>
                <a:lnTo>
                  <a:pt x="4287" y="19"/>
                </a:lnTo>
                <a:lnTo>
                  <a:pt x="4308" y="13"/>
                </a:lnTo>
                <a:lnTo>
                  <a:pt x="4329" y="5"/>
                </a:lnTo>
                <a:lnTo>
                  <a:pt x="4343" y="2"/>
                </a:lnTo>
                <a:lnTo>
                  <a:pt x="4357" y="0"/>
                </a:lnTo>
                <a:lnTo>
                  <a:pt x="4369" y="0"/>
                </a:lnTo>
                <a:lnTo>
                  <a:pt x="4380" y="3"/>
                </a:lnTo>
                <a:lnTo>
                  <a:pt x="4390" y="5"/>
                </a:lnTo>
                <a:lnTo>
                  <a:pt x="4399" y="9"/>
                </a:lnTo>
                <a:lnTo>
                  <a:pt x="4408" y="14"/>
                </a:lnTo>
                <a:lnTo>
                  <a:pt x="4417" y="19"/>
                </a:lnTo>
                <a:lnTo>
                  <a:pt x="4434" y="30"/>
                </a:lnTo>
                <a:lnTo>
                  <a:pt x="4451" y="40"/>
                </a:lnTo>
                <a:lnTo>
                  <a:pt x="4461" y="43"/>
                </a:lnTo>
                <a:lnTo>
                  <a:pt x="4472" y="46"/>
                </a:lnTo>
                <a:lnTo>
                  <a:pt x="4483" y="47"/>
                </a:lnTo>
                <a:lnTo>
                  <a:pt x="4495" y="4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Freeform 36">
            <a:extLst>
              <a:ext uri="{FF2B5EF4-FFF2-40B4-BE49-F238E27FC236}">
                <a16:creationId xmlns:a16="http://schemas.microsoft.com/office/drawing/2014/main" id="{A1A3CC7E-53E3-4B42-A839-51C3054F3E12}"/>
              </a:ext>
            </a:extLst>
          </p:cNvPr>
          <p:cNvSpPr>
            <a:spLocks/>
          </p:cNvSpPr>
          <p:nvPr/>
        </p:nvSpPr>
        <p:spPr bwMode="auto">
          <a:xfrm>
            <a:off x="7419976" y="1644650"/>
            <a:ext cx="1135063" cy="1022350"/>
          </a:xfrm>
          <a:custGeom>
            <a:avLst/>
            <a:gdLst>
              <a:gd name="T0" fmla="*/ 2147483647 w 4289"/>
              <a:gd name="T1" fmla="*/ 1537294924 h 3864"/>
              <a:gd name="T2" fmla="*/ 2147483647 w 4289"/>
              <a:gd name="T3" fmla="*/ 1444750047 h 3864"/>
              <a:gd name="T4" fmla="*/ 2147483647 w 4289"/>
              <a:gd name="T5" fmla="*/ 1352134262 h 3864"/>
              <a:gd name="T6" fmla="*/ 2147483647 w 4289"/>
              <a:gd name="T7" fmla="*/ 1222486345 h 3864"/>
              <a:gd name="T8" fmla="*/ 2147483647 w 4289"/>
              <a:gd name="T9" fmla="*/ 1074286643 h 3864"/>
              <a:gd name="T10" fmla="*/ 2147483647 w 4289"/>
              <a:gd name="T11" fmla="*/ 889055073 h 3864"/>
              <a:gd name="T12" fmla="*/ 2147483647 w 4289"/>
              <a:gd name="T13" fmla="*/ 685342362 h 3864"/>
              <a:gd name="T14" fmla="*/ 2147483647 w 4289"/>
              <a:gd name="T15" fmla="*/ 463078792 h 3864"/>
              <a:gd name="T16" fmla="*/ 2147483647 w 4289"/>
              <a:gd name="T17" fmla="*/ 2147483647 h 3864"/>
              <a:gd name="T18" fmla="*/ 2147483647 w 4289"/>
              <a:gd name="T19" fmla="*/ 2147483647 h 3864"/>
              <a:gd name="T20" fmla="*/ 2147483647 w 4289"/>
              <a:gd name="T21" fmla="*/ 2147483647 h 3864"/>
              <a:gd name="T22" fmla="*/ 2147483647 w 4289"/>
              <a:gd name="T23" fmla="*/ 2147483647 h 3864"/>
              <a:gd name="T24" fmla="*/ 2147483647 w 4289"/>
              <a:gd name="T25" fmla="*/ 2147483647 h 3864"/>
              <a:gd name="T26" fmla="*/ 2147483647 w 4289"/>
              <a:gd name="T27" fmla="*/ 2147483647 h 3864"/>
              <a:gd name="T28" fmla="*/ 2147483647 w 4289"/>
              <a:gd name="T29" fmla="*/ 2147483647 h 3864"/>
              <a:gd name="T30" fmla="*/ 2147483647 w 4289"/>
              <a:gd name="T31" fmla="*/ 2147483647 h 3864"/>
              <a:gd name="T32" fmla="*/ 2147483647 w 4289"/>
              <a:gd name="T33" fmla="*/ 2147483647 h 3864"/>
              <a:gd name="T34" fmla="*/ 2147483647 w 4289"/>
              <a:gd name="T35" fmla="*/ 2147483647 h 3864"/>
              <a:gd name="T36" fmla="*/ 2147483647 w 4289"/>
              <a:gd name="T37" fmla="*/ 2147483647 h 3864"/>
              <a:gd name="T38" fmla="*/ 2147483647 w 4289"/>
              <a:gd name="T39" fmla="*/ 2147483647 h 3864"/>
              <a:gd name="T40" fmla="*/ 2147483647 w 4289"/>
              <a:gd name="T41" fmla="*/ 2147483647 h 3864"/>
              <a:gd name="T42" fmla="*/ 2147483647 w 4289"/>
              <a:gd name="T43" fmla="*/ 2147483647 h 3864"/>
              <a:gd name="T44" fmla="*/ 2147483647 w 4289"/>
              <a:gd name="T45" fmla="*/ 2147483647 h 3864"/>
              <a:gd name="T46" fmla="*/ 2147483647 w 4289"/>
              <a:gd name="T47" fmla="*/ 2147483647 h 3864"/>
              <a:gd name="T48" fmla="*/ 2147483647 w 4289"/>
              <a:gd name="T49" fmla="*/ 2147483647 h 3864"/>
              <a:gd name="T50" fmla="*/ 2147483647 w 4289"/>
              <a:gd name="T51" fmla="*/ 2147483647 h 3864"/>
              <a:gd name="T52" fmla="*/ 2147483647 w 4289"/>
              <a:gd name="T53" fmla="*/ 2147483647 h 3864"/>
              <a:gd name="T54" fmla="*/ 2147483647 w 4289"/>
              <a:gd name="T55" fmla="*/ 2147483647 h 3864"/>
              <a:gd name="T56" fmla="*/ 2147483647 w 4289"/>
              <a:gd name="T57" fmla="*/ 2147483647 h 3864"/>
              <a:gd name="T58" fmla="*/ 2147483647 w 4289"/>
              <a:gd name="T59" fmla="*/ 2147483647 h 3864"/>
              <a:gd name="T60" fmla="*/ 2147483647 w 4289"/>
              <a:gd name="T61" fmla="*/ 2147483647 h 3864"/>
              <a:gd name="T62" fmla="*/ 2147483647 w 4289"/>
              <a:gd name="T63" fmla="*/ 2147483647 h 3864"/>
              <a:gd name="T64" fmla="*/ 2147483647 w 4289"/>
              <a:gd name="T65" fmla="*/ 2147483647 h 3864"/>
              <a:gd name="T66" fmla="*/ 2147483647 w 4289"/>
              <a:gd name="T67" fmla="*/ 2147483647 h 3864"/>
              <a:gd name="T68" fmla="*/ 2147483647 w 4289"/>
              <a:gd name="T69" fmla="*/ 2147483647 h 3864"/>
              <a:gd name="T70" fmla="*/ 2147483647 w 4289"/>
              <a:gd name="T71" fmla="*/ 2147483647 h 3864"/>
              <a:gd name="T72" fmla="*/ 2147483647 w 4289"/>
              <a:gd name="T73" fmla="*/ 2147483647 h 3864"/>
              <a:gd name="T74" fmla="*/ 2113016334 w 4289"/>
              <a:gd name="T75" fmla="*/ 2147483647 h 3864"/>
              <a:gd name="T76" fmla="*/ 1668141707 w 4289"/>
              <a:gd name="T77" fmla="*/ 2147483647 h 3864"/>
              <a:gd name="T78" fmla="*/ 1093557940 w 4289"/>
              <a:gd name="T79" fmla="*/ 2147483647 h 3864"/>
              <a:gd name="T80" fmla="*/ 389265960 w 4289"/>
              <a:gd name="T81" fmla="*/ 2147483647 h 3864"/>
              <a:gd name="T82" fmla="*/ 1056508167 w 4289"/>
              <a:gd name="T83" fmla="*/ 129647950 h 3864"/>
              <a:gd name="T84" fmla="*/ 2147483647 w 4289"/>
              <a:gd name="T85" fmla="*/ 351912016 h 3864"/>
              <a:gd name="T86" fmla="*/ 2147483647 w 4289"/>
              <a:gd name="T87" fmla="*/ 611208248 h 3864"/>
              <a:gd name="T88" fmla="*/ 2147483647 w 4289"/>
              <a:gd name="T89" fmla="*/ 814990279 h 3864"/>
              <a:gd name="T90" fmla="*/ 2147483647 w 4289"/>
              <a:gd name="T91" fmla="*/ 907606064 h 3864"/>
              <a:gd name="T92" fmla="*/ 2147483647 w 4289"/>
              <a:gd name="T93" fmla="*/ 981670858 h 3864"/>
              <a:gd name="T94" fmla="*/ 2147483647 w 4289"/>
              <a:gd name="T95" fmla="*/ 1037253982 h 3864"/>
              <a:gd name="T96" fmla="*/ 2147483647 w 4289"/>
              <a:gd name="T97" fmla="*/ 1166902693 h 3864"/>
              <a:gd name="T98" fmla="*/ 2147483647 w 4289"/>
              <a:gd name="T99" fmla="*/ 1389166395 h 38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289"/>
              <a:gd name="T151" fmla="*/ 0 h 3864"/>
              <a:gd name="T152" fmla="*/ 4289 w 4289"/>
              <a:gd name="T153" fmla="*/ 3864 h 38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289" h="3864">
                <a:moveTo>
                  <a:pt x="1848" y="84"/>
                </a:moveTo>
                <a:lnTo>
                  <a:pt x="1994" y="83"/>
                </a:lnTo>
                <a:lnTo>
                  <a:pt x="2143" y="81"/>
                </a:lnTo>
                <a:lnTo>
                  <a:pt x="2290" y="78"/>
                </a:lnTo>
                <a:lnTo>
                  <a:pt x="2440" y="76"/>
                </a:lnTo>
                <a:lnTo>
                  <a:pt x="2589" y="73"/>
                </a:lnTo>
                <a:lnTo>
                  <a:pt x="2739" y="69"/>
                </a:lnTo>
                <a:lnTo>
                  <a:pt x="2889" y="66"/>
                </a:lnTo>
                <a:lnTo>
                  <a:pt x="3039" y="63"/>
                </a:lnTo>
                <a:lnTo>
                  <a:pt x="3189" y="58"/>
                </a:lnTo>
                <a:lnTo>
                  <a:pt x="3341" y="53"/>
                </a:lnTo>
                <a:lnTo>
                  <a:pt x="3492" y="48"/>
                </a:lnTo>
                <a:lnTo>
                  <a:pt x="3643" y="43"/>
                </a:lnTo>
                <a:lnTo>
                  <a:pt x="3793" y="37"/>
                </a:lnTo>
                <a:lnTo>
                  <a:pt x="3944" y="31"/>
                </a:lnTo>
                <a:lnTo>
                  <a:pt x="4095" y="25"/>
                </a:lnTo>
                <a:lnTo>
                  <a:pt x="4244" y="18"/>
                </a:lnTo>
                <a:lnTo>
                  <a:pt x="4242" y="135"/>
                </a:lnTo>
                <a:lnTo>
                  <a:pt x="4240" y="251"/>
                </a:lnTo>
                <a:lnTo>
                  <a:pt x="4239" y="370"/>
                </a:lnTo>
                <a:lnTo>
                  <a:pt x="4239" y="487"/>
                </a:lnTo>
                <a:lnTo>
                  <a:pt x="4239" y="724"/>
                </a:lnTo>
                <a:lnTo>
                  <a:pt x="4241" y="963"/>
                </a:lnTo>
                <a:lnTo>
                  <a:pt x="4244" y="1202"/>
                </a:lnTo>
                <a:lnTo>
                  <a:pt x="4249" y="1443"/>
                </a:lnTo>
                <a:lnTo>
                  <a:pt x="4254" y="1685"/>
                </a:lnTo>
                <a:lnTo>
                  <a:pt x="4261" y="1928"/>
                </a:lnTo>
                <a:lnTo>
                  <a:pt x="4266" y="2171"/>
                </a:lnTo>
                <a:lnTo>
                  <a:pt x="4273" y="2413"/>
                </a:lnTo>
                <a:lnTo>
                  <a:pt x="4279" y="2656"/>
                </a:lnTo>
                <a:lnTo>
                  <a:pt x="4283" y="2898"/>
                </a:lnTo>
                <a:lnTo>
                  <a:pt x="4286" y="3142"/>
                </a:lnTo>
                <a:lnTo>
                  <a:pt x="4288" y="3383"/>
                </a:lnTo>
                <a:lnTo>
                  <a:pt x="4289" y="3624"/>
                </a:lnTo>
                <a:lnTo>
                  <a:pt x="4286" y="3864"/>
                </a:lnTo>
                <a:lnTo>
                  <a:pt x="4070" y="3850"/>
                </a:lnTo>
                <a:lnTo>
                  <a:pt x="3857" y="3838"/>
                </a:lnTo>
                <a:lnTo>
                  <a:pt x="3645" y="3829"/>
                </a:lnTo>
                <a:lnTo>
                  <a:pt x="3435" y="3821"/>
                </a:lnTo>
                <a:lnTo>
                  <a:pt x="3225" y="3816"/>
                </a:lnTo>
                <a:lnTo>
                  <a:pt x="3018" y="3811"/>
                </a:lnTo>
                <a:lnTo>
                  <a:pt x="2810" y="3809"/>
                </a:lnTo>
                <a:lnTo>
                  <a:pt x="2602" y="3808"/>
                </a:lnTo>
                <a:lnTo>
                  <a:pt x="2396" y="3809"/>
                </a:lnTo>
                <a:lnTo>
                  <a:pt x="2188" y="3811"/>
                </a:lnTo>
                <a:lnTo>
                  <a:pt x="1981" y="3815"/>
                </a:lnTo>
                <a:lnTo>
                  <a:pt x="1772" y="3820"/>
                </a:lnTo>
                <a:lnTo>
                  <a:pt x="1562" y="3826"/>
                </a:lnTo>
                <a:lnTo>
                  <a:pt x="1351" y="3834"/>
                </a:lnTo>
                <a:lnTo>
                  <a:pt x="1138" y="3843"/>
                </a:lnTo>
                <a:lnTo>
                  <a:pt x="924" y="3852"/>
                </a:lnTo>
                <a:lnTo>
                  <a:pt x="875" y="3853"/>
                </a:lnTo>
                <a:lnTo>
                  <a:pt x="826" y="3852"/>
                </a:lnTo>
                <a:lnTo>
                  <a:pt x="777" y="3850"/>
                </a:lnTo>
                <a:lnTo>
                  <a:pt x="726" y="3848"/>
                </a:lnTo>
                <a:lnTo>
                  <a:pt x="676" y="3845"/>
                </a:lnTo>
                <a:lnTo>
                  <a:pt x="626" y="3840"/>
                </a:lnTo>
                <a:lnTo>
                  <a:pt x="576" y="3836"/>
                </a:lnTo>
                <a:lnTo>
                  <a:pt x="524" y="3830"/>
                </a:lnTo>
                <a:lnTo>
                  <a:pt x="474" y="3825"/>
                </a:lnTo>
                <a:lnTo>
                  <a:pt x="424" y="3818"/>
                </a:lnTo>
                <a:lnTo>
                  <a:pt x="374" y="3811"/>
                </a:lnTo>
                <a:lnTo>
                  <a:pt x="325" y="3805"/>
                </a:lnTo>
                <a:lnTo>
                  <a:pt x="274" y="3797"/>
                </a:lnTo>
                <a:lnTo>
                  <a:pt x="226" y="3790"/>
                </a:lnTo>
                <a:lnTo>
                  <a:pt x="178" y="3782"/>
                </a:lnTo>
                <a:lnTo>
                  <a:pt x="130" y="3775"/>
                </a:lnTo>
                <a:lnTo>
                  <a:pt x="136" y="3530"/>
                </a:lnTo>
                <a:lnTo>
                  <a:pt x="141" y="3289"/>
                </a:lnTo>
                <a:lnTo>
                  <a:pt x="142" y="3049"/>
                </a:lnTo>
                <a:lnTo>
                  <a:pt x="142" y="2811"/>
                </a:lnTo>
                <a:lnTo>
                  <a:pt x="141" y="2575"/>
                </a:lnTo>
                <a:lnTo>
                  <a:pt x="136" y="2339"/>
                </a:lnTo>
                <a:lnTo>
                  <a:pt x="130" y="2105"/>
                </a:lnTo>
                <a:lnTo>
                  <a:pt x="123" y="1872"/>
                </a:lnTo>
                <a:lnTo>
                  <a:pt x="114" y="1638"/>
                </a:lnTo>
                <a:lnTo>
                  <a:pt x="103" y="1405"/>
                </a:lnTo>
                <a:lnTo>
                  <a:pt x="90" y="1173"/>
                </a:lnTo>
                <a:lnTo>
                  <a:pt x="76" y="940"/>
                </a:lnTo>
                <a:lnTo>
                  <a:pt x="59" y="707"/>
                </a:lnTo>
                <a:lnTo>
                  <a:pt x="41" y="472"/>
                </a:lnTo>
                <a:lnTo>
                  <a:pt x="21" y="237"/>
                </a:lnTo>
                <a:lnTo>
                  <a:pt x="0" y="0"/>
                </a:lnTo>
                <a:lnTo>
                  <a:pt x="57" y="7"/>
                </a:lnTo>
                <a:lnTo>
                  <a:pt x="114" y="14"/>
                </a:lnTo>
                <a:lnTo>
                  <a:pt x="171" y="19"/>
                </a:lnTo>
                <a:lnTo>
                  <a:pt x="229" y="24"/>
                </a:lnTo>
                <a:lnTo>
                  <a:pt x="344" y="33"/>
                </a:lnTo>
                <a:lnTo>
                  <a:pt x="460" y="38"/>
                </a:lnTo>
                <a:lnTo>
                  <a:pt x="575" y="44"/>
                </a:lnTo>
                <a:lnTo>
                  <a:pt x="691" y="47"/>
                </a:lnTo>
                <a:lnTo>
                  <a:pt x="807" y="49"/>
                </a:lnTo>
                <a:lnTo>
                  <a:pt x="924" y="52"/>
                </a:lnTo>
                <a:lnTo>
                  <a:pt x="1040" y="53"/>
                </a:lnTo>
                <a:lnTo>
                  <a:pt x="1156" y="55"/>
                </a:lnTo>
                <a:lnTo>
                  <a:pt x="1272" y="56"/>
                </a:lnTo>
                <a:lnTo>
                  <a:pt x="1388" y="59"/>
                </a:lnTo>
                <a:lnTo>
                  <a:pt x="1503" y="63"/>
                </a:lnTo>
                <a:lnTo>
                  <a:pt x="1618" y="68"/>
                </a:lnTo>
                <a:lnTo>
                  <a:pt x="1733" y="75"/>
                </a:lnTo>
                <a:lnTo>
                  <a:pt x="1848" y="84"/>
                </a:lnTo>
                <a:close/>
              </a:path>
            </a:pathLst>
          </a:custGeom>
          <a:solidFill>
            <a:srgbClr val="99B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Freeform 37">
            <a:extLst>
              <a:ext uri="{FF2B5EF4-FFF2-40B4-BE49-F238E27FC236}">
                <a16:creationId xmlns:a16="http://schemas.microsoft.com/office/drawing/2014/main" id="{3F372AB9-EA09-480C-8027-B3ECAEF6F91C}"/>
              </a:ext>
            </a:extLst>
          </p:cNvPr>
          <p:cNvSpPr>
            <a:spLocks/>
          </p:cNvSpPr>
          <p:nvPr/>
        </p:nvSpPr>
        <p:spPr bwMode="auto">
          <a:xfrm>
            <a:off x="7712076" y="1747838"/>
            <a:ext cx="461963" cy="169862"/>
          </a:xfrm>
          <a:custGeom>
            <a:avLst/>
            <a:gdLst>
              <a:gd name="T0" fmla="*/ 2147483647 w 1745"/>
              <a:gd name="T1" fmla="*/ 601057388 h 639"/>
              <a:gd name="T2" fmla="*/ 2147483647 w 1745"/>
              <a:gd name="T3" fmla="*/ 1953542508 h 639"/>
              <a:gd name="T4" fmla="*/ 2147483647 w 1745"/>
              <a:gd name="T5" fmla="*/ 2147483647 h 639"/>
              <a:gd name="T6" fmla="*/ 2147483647 w 1745"/>
              <a:gd name="T7" fmla="*/ 2147483647 h 639"/>
              <a:gd name="T8" fmla="*/ 2147483647 w 1745"/>
              <a:gd name="T9" fmla="*/ 2147483647 h 639"/>
              <a:gd name="T10" fmla="*/ 2147483647 w 1745"/>
              <a:gd name="T11" fmla="*/ 2147483647 h 639"/>
              <a:gd name="T12" fmla="*/ 2147483647 w 1745"/>
              <a:gd name="T13" fmla="*/ 2147483647 h 639"/>
              <a:gd name="T14" fmla="*/ 2147483647 w 1745"/>
              <a:gd name="T15" fmla="*/ 2147483647 h 639"/>
              <a:gd name="T16" fmla="*/ 2147483647 w 1745"/>
              <a:gd name="T17" fmla="*/ 2147483647 h 639"/>
              <a:gd name="T18" fmla="*/ 2147483647 w 1745"/>
              <a:gd name="T19" fmla="*/ 2147483647 h 639"/>
              <a:gd name="T20" fmla="*/ 2147483647 w 1745"/>
              <a:gd name="T21" fmla="*/ 2147483647 h 639"/>
              <a:gd name="T22" fmla="*/ 2147483647 w 1745"/>
              <a:gd name="T23" fmla="*/ 2147483647 h 639"/>
              <a:gd name="T24" fmla="*/ 2147483647 w 1745"/>
              <a:gd name="T25" fmla="*/ 2147483647 h 639"/>
              <a:gd name="T26" fmla="*/ 2147483647 w 1745"/>
              <a:gd name="T27" fmla="*/ 2147483647 h 639"/>
              <a:gd name="T28" fmla="*/ 2147483647 w 1745"/>
              <a:gd name="T29" fmla="*/ 2147483647 h 639"/>
              <a:gd name="T30" fmla="*/ 2147483647 w 1745"/>
              <a:gd name="T31" fmla="*/ 2147483647 h 639"/>
              <a:gd name="T32" fmla="*/ 2147483647 w 1745"/>
              <a:gd name="T33" fmla="*/ 2147483647 h 639"/>
              <a:gd name="T34" fmla="*/ 2147483647 w 1745"/>
              <a:gd name="T35" fmla="*/ 2147483647 h 639"/>
              <a:gd name="T36" fmla="*/ 2147483647 w 1745"/>
              <a:gd name="T37" fmla="*/ 2147483647 h 639"/>
              <a:gd name="T38" fmla="*/ 2078012769 w 1745"/>
              <a:gd name="T39" fmla="*/ 2147483647 h 639"/>
              <a:gd name="T40" fmla="*/ 909139488 w 1745"/>
              <a:gd name="T41" fmla="*/ 2147483647 h 639"/>
              <a:gd name="T42" fmla="*/ 575185602 w 1745"/>
              <a:gd name="T43" fmla="*/ 2147483647 h 639"/>
              <a:gd name="T44" fmla="*/ 315381522 w 1745"/>
              <a:gd name="T45" fmla="*/ 2147483647 h 639"/>
              <a:gd name="T46" fmla="*/ 148439458 w 1745"/>
              <a:gd name="T47" fmla="*/ 2147483647 h 639"/>
              <a:gd name="T48" fmla="*/ 55647349 w 1745"/>
              <a:gd name="T49" fmla="*/ 2147483647 h 639"/>
              <a:gd name="T50" fmla="*/ 0 w 1745"/>
              <a:gd name="T51" fmla="*/ 2147483647 h 639"/>
              <a:gd name="T52" fmla="*/ 0 w 1745"/>
              <a:gd name="T53" fmla="*/ 2147483647 h 639"/>
              <a:gd name="T54" fmla="*/ 111294698 w 1745"/>
              <a:gd name="T55" fmla="*/ 2147483647 h 639"/>
              <a:gd name="T56" fmla="*/ 296879181 w 1745"/>
              <a:gd name="T57" fmla="*/ 2147483647 h 639"/>
              <a:gd name="T58" fmla="*/ 575185602 w 1745"/>
              <a:gd name="T59" fmla="*/ 1164593098 h 639"/>
              <a:gd name="T60" fmla="*/ 2147483647 w 1745"/>
              <a:gd name="T61" fmla="*/ 807675425 h 639"/>
              <a:gd name="T62" fmla="*/ 2147483647 w 1745"/>
              <a:gd name="T63" fmla="*/ 788949675 h 639"/>
              <a:gd name="T64" fmla="*/ 2147483647 w 1745"/>
              <a:gd name="T65" fmla="*/ 713764902 h 639"/>
              <a:gd name="T66" fmla="*/ 2147483647 w 1745"/>
              <a:gd name="T67" fmla="*/ 582332170 h 639"/>
              <a:gd name="T68" fmla="*/ 2147483647 w 1745"/>
              <a:gd name="T69" fmla="*/ 432032136 h 639"/>
              <a:gd name="T70" fmla="*/ 2147483647 w 1745"/>
              <a:gd name="T71" fmla="*/ 263006950 h 639"/>
              <a:gd name="T72" fmla="*/ 2147483647 w 1745"/>
              <a:gd name="T73" fmla="*/ 131503475 h 639"/>
              <a:gd name="T74" fmla="*/ 2147483647 w 1745"/>
              <a:gd name="T75" fmla="*/ 18796202 h 6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45"/>
              <a:gd name="T115" fmla="*/ 0 h 639"/>
              <a:gd name="T116" fmla="*/ 1745 w 1745"/>
              <a:gd name="T117" fmla="*/ 639 h 63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45" h="639">
                <a:moveTo>
                  <a:pt x="1698" y="0"/>
                </a:moveTo>
                <a:lnTo>
                  <a:pt x="1710" y="32"/>
                </a:lnTo>
                <a:lnTo>
                  <a:pt x="1720" y="67"/>
                </a:lnTo>
                <a:lnTo>
                  <a:pt x="1728" y="104"/>
                </a:lnTo>
                <a:lnTo>
                  <a:pt x="1735" y="143"/>
                </a:lnTo>
                <a:lnTo>
                  <a:pt x="1740" y="182"/>
                </a:lnTo>
                <a:lnTo>
                  <a:pt x="1744" y="223"/>
                </a:lnTo>
                <a:lnTo>
                  <a:pt x="1745" y="264"/>
                </a:lnTo>
                <a:lnTo>
                  <a:pt x="1745" y="306"/>
                </a:lnTo>
                <a:lnTo>
                  <a:pt x="1743" y="347"/>
                </a:lnTo>
                <a:lnTo>
                  <a:pt x="1738" y="387"/>
                </a:lnTo>
                <a:lnTo>
                  <a:pt x="1733" y="427"/>
                </a:lnTo>
                <a:lnTo>
                  <a:pt x="1725" y="465"/>
                </a:lnTo>
                <a:lnTo>
                  <a:pt x="1720" y="484"/>
                </a:lnTo>
                <a:lnTo>
                  <a:pt x="1716" y="503"/>
                </a:lnTo>
                <a:lnTo>
                  <a:pt x="1710" y="521"/>
                </a:lnTo>
                <a:lnTo>
                  <a:pt x="1704" y="538"/>
                </a:lnTo>
                <a:lnTo>
                  <a:pt x="1697" y="554"/>
                </a:lnTo>
                <a:lnTo>
                  <a:pt x="1690" y="571"/>
                </a:lnTo>
                <a:lnTo>
                  <a:pt x="1682" y="587"/>
                </a:lnTo>
                <a:lnTo>
                  <a:pt x="1675" y="601"/>
                </a:lnTo>
                <a:lnTo>
                  <a:pt x="1568" y="601"/>
                </a:lnTo>
                <a:lnTo>
                  <a:pt x="1463" y="604"/>
                </a:lnTo>
                <a:lnTo>
                  <a:pt x="1360" y="606"/>
                </a:lnTo>
                <a:lnTo>
                  <a:pt x="1258" y="610"/>
                </a:lnTo>
                <a:lnTo>
                  <a:pt x="1158" y="615"/>
                </a:lnTo>
                <a:lnTo>
                  <a:pt x="1059" y="620"/>
                </a:lnTo>
                <a:lnTo>
                  <a:pt x="960" y="625"/>
                </a:lnTo>
                <a:lnTo>
                  <a:pt x="862" y="630"/>
                </a:lnTo>
                <a:lnTo>
                  <a:pt x="765" y="634"/>
                </a:lnTo>
                <a:lnTo>
                  <a:pt x="667" y="637"/>
                </a:lnTo>
                <a:lnTo>
                  <a:pt x="569" y="639"/>
                </a:lnTo>
                <a:lnTo>
                  <a:pt x="469" y="638"/>
                </a:lnTo>
                <a:lnTo>
                  <a:pt x="419" y="638"/>
                </a:lnTo>
                <a:lnTo>
                  <a:pt x="369" y="636"/>
                </a:lnTo>
                <a:lnTo>
                  <a:pt x="319" y="635"/>
                </a:lnTo>
                <a:lnTo>
                  <a:pt x="267" y="631"/>
                </a:lnTo>
                <a:lnTo>
                  <a:pt x="216" y="628"/>
                </a:lnTo>
                <a:lnTo>
                  <a:pt x="165" y="625"/>
                </a:lnTo>
                <a:lnTo>
                  <a:pt x="112" y="619"/>
                </a:lnTo>
                <a:lnTo>
                  <a:pt x="59" y="614"/>
                </a:lnTo>
                <a:lnTo>
                  <a:pt x="49" y="604"/>
                </a:lnTo>
                <a:lnTo>
                  <a:pt x="39" y="592"/>
                </a:lnTo>
                <a:lnTo>
                  <a:pt x="31" y="579"/>
                </a:lnTo>
                <a:lnTo>
                  <a:pt x="24" y="563"/>
                </a:lnTo>
                <a:lnTo>
                  <a:pt x="17" y="547"/>
                </a:lnTo>
                <a:lnTo>
                  <a:pt x="13" y="528"/>
                </a:lnTo>
                <a:lnTo>
                  <a:pt x="8" y="508"/>
                </a:lnTo>
                <a:lnTo>
                  <a:pt x="5" y="486"/>
                </a:lnTo>
                <a:lnTo>
                  <a:pt x="3" y="464"/>
                </a:lnTo>
                <a:lnTo>
                  <a:pt x="1" y="442"/>
                </a:lnTo>
                <a:lnTo>
                  <a:pt x="0" y="417"/>
                </a:lnTo>
                <a:lnTo>
                  <a:pt x="0" y="394"/>
                </a:lnTo>
                <a:lnTo>
                  <a:pt x="0" y="344"/>
                </a:lnTo>
                <a:lnTo>
                  <a:pt x="3" y="294"/>
                </a:lnTo>
                <a:lnTo>
                  <a:pt x="6" y="245"/>
                </a:lnTo>
                <a:lnTo>
                  <a:pt x="12" y="198"/>
                </a:lnTo>
                <a:lnTo>
                  <a:pt x="16" y="156"/>
                </a:lnTo>
                <a:lnTo>
                  <a:pt x="22" y="118"/>
                </a:lnTo>
                <a:lnTo>
                  <a:pt x="31" y="62"/>
                </a:lnTo>
                <a:lnTo>
                  <a:pt x="35" y="41"/>
                </a:lnTo>
                <a:lnTo>
                  <a:pt x="138" y="43"/>
                </a:lnTo>
                <a:lnTo>
                  <a:pt x="241" y="43"/>
                </a:lnTo>
                <a:lnTo>
                  <a:pt x="344" y="42"/>
                </a:lnTo>
                <a:lnTo>
                  <a:pt x="447" y="41"/>
                </a:lnTo>
                <a:lnTo>
                  <a:pt x="550" y="38"/>
                </a:lnTo>
                <a:lnTo>
                  <a:pt x="654" y="34"/>
                </a:lnTo>
                <a:lnTo>
                  <a:pt x="756" y="31"/>
                </a:lnTo>
                <a:lnTo>
                  <a:pt x="860" y="27"/>
                </a:lnTo>
                <a:lnTo>
                  <a:pt x="964" y="23"/>
                </a:lnTo>
                <a:lnTo>
                  <a:pt x="1068" y="19"/>
                </a:lnTo>
                <a:lnTo>
                  <a:pt x="1172" y="14"/>
                </a:lnTo>
                <a:lnTo>
                  <a:pt x="1277" y="10"/>
                </a:lnTo>
                <a:lnTo>
                  <a:pt x="1382" y="7"/>
                </a:lnTo>
                <a:lnTo>
                  <a:pt x="1487" y="3"/>
                </a:lnTo>
                <a:lnTo>
                  <a:pt x="1592" y="1"/>
                </a:lnTo>
                <a:lnTo>
                  <a:pt x="1698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Freeform 38">
            <a:extLst>
              <a:ext uri="{FF2B5EF4-FFF2-40B4-BE49-F238E27FC236}">
                <a16:creationId xmlns:a16="http://schemas.microsoft.com/office/drawing/2014/main" id="{AEAA9B7F-E57D-43CE-835E-37F0FEB5AD85}"/>
              </a:ext>
            </a:extLst>
          </p:cNvPr>
          <p:cNvSpPr>
            <a:spLocks/>
          </p:cNvSpPr>
          <p:nvPr/>
        </p:nvSpPr>
        <p:spPr bwMode="auto">
          <a:xfrm>
            <a:off x="7800975" y="1782764"/>
            <a:ext cx="25400" cy="73025"/>
          </a:xfrm>
          <a:custGeom>
            <a:avLst/>
            <a:gdLst>
              <a:gd name="T0" fmla="*/ 1778110031 w 96"/>
              <a:gd name="T1" fmla="*/ 2147483647 h 273"/>
              <a:gd name="T2" fmla="*/ 1574396804 w 96"/>
              <a:gd name="T3" fmla="*/ 2147483647 h 273"/>
              <a:gd name="T4" fmla="*/ 1389166304 w 96"/>
              <a:gd name="T5" fmla="*/ 2147483647 h 273"/>
              <a:gd name="T6" fmla="*/ 1203934746 w 96"/>
              <a:gd name="T7" fmla="*/ 2147483647 h 273"/>
              <a:gd name="T8" fmla="*/ 1055735054 w 96"/>
              <a:gd name="T9" fmla="*/ 2147483647 h 273"/>
              <a:gd name="T10" fmla="*/ 907606005 w 96"/>
              <a:gd name="T11" fmla="*/ 2147483647 h 273"/>
              <a:gd name="T12" fmla="*/ 796439236 w 96"/>
              <a:gd name="T13" fmla="*/ 2147483647 h 273"/>
              <a:gd name="T14" fmla="*/ 685342318 w 96"/>
              <a:gd name="T15" fmla="*/ 2147483647 h 273"/>
              <a:gd name="T16" fmla="*/ 592726539 w 96"/>
              <a:gd name="T17" fmla="*/ 2147483647 h 273"/>
              <a:gd name="T18" fmla="*/ 518592032 w 96"/>
              <a:gd name="T19" fmla="*/ 2147483647 h 273"/>
              <a:gd name="T20" fmla="*/ 444527508 w 96"/>
              <a:gd name="T21" fmla="*/ 2147483647 h 273"/>
              <a:gd name="T22" fmla="*/ 388944123 w 96"/>
              <a:gd name="T23" fmla="*/ 2147483647 h 273"/>
              <a:gd name="T24" fmla="*/ 351911993 w 96"/>
              <a:gd name="T25" fmla="*/ 2147483647 h 273"/>
              <a:gd name="T26" fmla="*/ 259296148 w 96"/>
              <a:gd name="T27" fmla="*/ 2147483647 h 273"/>
              <a:gd name="T28" fmla="*/ 222263754 w 96"/>
              <a:gd name="T29" fmla="*/ 2147483647 h 273"/>
              <a:gd name="T30" fmla="*/ 203712764 w 96"/>
              <a:gd name="T31" fmla="*/ 2147483647 h 273"/>
              <a:gd name="T32" fmla="*/ 185231624 w 96"/>
              <a:gd name="T33" fmla="*/ 1435462750 h 273"/>
              <a:gd name="T34" fmla="*/ 185231624 w 96"/>
              <a:gd name="T35" fmla="*/ 1014382867 h 273"/>
              <a:gd name="T36" fmla="*/ 148199229 w 96"/>
              <a:gd name="T37" fmla="*/ 631583848 h 273"/>
              <a:gd name="T38" fmla="*/ 111166802 w 96"/>
              <a:gd name="T39" fmla="*/ 459359545 h 273"/>
              <a:gd name="T40" fmla="*/ 92615812 w 96"/>
              <a:gd name="T41" fmla="*/ 287063955 h 273"/>
              <a:gd name="T42" fmla="*/ 55583401 w 96"/>
              <a:gd name="T43" fmla="*/ 133944140 h 273"/>
              <a:gd name="T44" fmla="*/ 0 w 96"/>
              <a:gd name="T45" fmla="*/ 0 h 273"/>
              <a:gd name="T46" fmla="*/ 1333582655 w 96"/>
              <a:gd name="T47" fmla="*/ 0 h 273"/>
              <a:gd name="T48" fmla="*/ 1778110031 w 96"/>
              <a:gd name="T49" fmla="*/ 2147483647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6"/>
              <a:gd name="T76" fmla="*/ 0 h 273"/>
              <a:gd name="T77" fmla="*/ 96 w 96"/>
              <a:gd name="T78" fmla="*/ 273 h 2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6" h="273">
                <a:moveTo>
                  <a:pt x="96" y="269"/>
                </a:moveTo>
                <a:lnTo>
                  <a:pt x="85" y="272"/>
                </a:lnTo>
                <a:lnTo>
                  <a:pt x="75" y="273"/>
                </a:lnTo>
                <a:lnTo>
                  <a:pt x="65" y="273"/>
                </a:lnTo>
                <a:lnTo>
                  <a:pt x="57" y="270"/>
                </a:lnTo>
                <a:lnTo>
                  <a:pt x="49" y="267"/>
                </a:lnTo>
                <a:lnTo>
                  <a:pt x="43" y="263"/>
                </a:lnTo>
                <a:lnTo>
                  <a:pt x="37" y="258"/>
                </a:lnTo>
                <a:lnTo>
                  <a:pt x="32" y="251"/>
                </a:lnTo>
                <a:lnTo>
                  <a:pt x="28" y="244"/>
                </a:lnTo>
                <a:lnTo>
                  <a:pt x="24" y="236"/>
                </a:lnTo>
                <a:lnTo>
                  <a:pt x="21" y="227"/>
                </a:lnTo>
                <a:lnTo>
                  <a:pt x="19" y="217"/>
                </a:lnTo>
                <a:lnTo>
                  <a:pt x="14" y="196"/>
                </a:lnTo>
                <a:lnTo>
                  <a:pt x="12" y="173"/>
                </a:lnTo>
                <a:lnTo>
                  <a:pt x="11" y="124"/>
                </a:lnTo>
                <a:lnTo>
                  <a:pt x="10" y="75"/>
                </a:lnTo>
                <a:lnTo>
                  <a:pt x="10" y="53"/>
                </a:lnTo>
                <a:lnTo>
                  <a:pt x="8" y="33"/>
                </a:lnTo>
                <a:lnTo>
                  <a:pt x="6" y="24"/>
                </a:lnTo>
                <a:lnTo>
                  <a:pt x="5" y="15"/>
                </a:lnTo>
                <a:lnTo>
                  <a:pt x="3" y="7"/>
                </a:lnTo>
                <a:lnTo>
                  <a:pt x="0" y="0"/>
                </a:lnTo>
                <a:lnTo>
                  <a:pt x="72" y="0"/>
                </a:lnTo>
                <a:lnTo>
                  <a:pt x="96" y="269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Freeform 39">
            <a:extLst>
              <a:ext uri="{FF2B5EF4-FFF2-40B4-BE49-F238E27FC236}">
                <a16:creationId xmlns:a16="http://schemas.microsoft.com/office/drawing/2014/main" id="{DBB68B3E-ACE7-4941-98D3-BD55B9EDA247}"/>
              </a:ext>
            </a:extLst>
          </p:cNvPr>
          <p:cNvSpPr>
            <a:spLocks/>
          </p:cNvSpPr>
          <p:nvPr/>
        </p:nvSpPr>
        <p:spPr bwMode="auto">
          <a:xfrm>
            <a:off x="7854950" y="1785939"/>
            <a:ext cx="25400" cy="71437"/>
          </a:xfrm>
          <a:custGeom>
            <a:avLst/>
            <a:gdLst>
              <a:gd name="T0" fmla="*/ 1344623666 w 93"/>
              <a:gd name="T1" fmla="*/ 0 h 267"/>
              <a:gd name="T2" fmla="*/ 1426080620 w 93"/>
              <a:gd name="T3" fmla="*/ 478833832 h 267"/>
              <a:gd name="T4" fmla="*/ 1548339247 w 93"/>
              <a:gd name="T5" fmla="*/ 1091747092 h 267"/>
              <a:gd name="T6" fmla="*/ 1650234181 w 93"/>
              <a:gd name="T7" fmla="*/ 1762071728 h 267"/>
              <a:gd name="T8" fmla="*/ 1772417427 w 93"/>
              <a:gd name="T9" fmla="*/ 2147483647 h 267"/>
              <a:gd name="T10" fmla="*/ 1833584977 w 93"/>
              <a:gd name="T11" fmla="*/ 2147483647 h 267"/>
              <a:gd name="T12" fmla="*/ 1894677146 w 93"/>
              <a:gd name="T13" fmla="*/ 2147483647 h 267"/>
              <a:gd name="T14" fmla="*/ 1894677146 w 93"/>
              <a:gd name="T15" fmla="*/ 2147483647 h 267"/>
              <a:gd name="T16" fmla="*/ 1894677146 w 93"/>
              <a:gd name="T17" fmla="*/ 2147483647 h 267"/>
              <a:gd name="T18" fmla="*/ 1853948669 w 93"/>
              <a:gd name="T19" fmla="*/ 2147483647 h 267"/>
              <a:gd name="T20" fmla="*/ 1813220192 w 93"/>
              <a:gd name="T21" fmla="*/ 2147483647 h 267"/>
              <a:gd name="T22" fmla="*/ 366702274 w 93"/>
              <a:gd name="T23" fmla="*/ 2147483647 h 267"/>
              <a:gd name="T24" fmla="*/ 0 w 93"/>
              <a:gd name="T25" fmla="*/ 0 h 267"/>
              <a:gd name="T26" fmla="*/ 1344623666 w 93"/>
              <a:gd name="T27" fmla="*/ 0 h 2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3"/>
              <a:gd name="T43" fmla="*/ 0 h 267"/>
              <a:gd name="T44" fmla="*/ 93 w 93"/>
              <a:gd name="T45" fmla="*/ 267 h 26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3" h="267">
                <a:moveTo>
                  <a:pt x="66" y="0"/>
                </a:moveTo>
                <a:lnTo>
                  <a:pt x="70" y="25"/>
                </a:lnTo>
                <a:lnTo>
                  <a:pt x="76" y="57"/>
                </a:lnTo>
                <a:lnTo>
                  <a:pt x="81" y="92"/>
                </a:lnTo>
                <a:lnTo>
                  <a:pt x="87" y="129"/>
                </a:lnTo>
                <a:lnTo>
                  <a:pt x="90" y="167"/>
                </a:lnTo>
                <a:lnTo>
                  <a:pt x="93" y="204"/>
                </a:lnTo>
                <a:lnTo>
                  <a:pt x="93" y="222"/>
                </a:lnTo>
                <a:lnTo>
                  <a:pt x="93" y="238"/>
                </a:lnTo>
                <a:lnTo>
                  <a:pt x="91" y="254"/>
                </a:lnTo>
                <a:lnTo>
                  <a:pt x="89" y="267"/>
                </a:lnTo>
                <a:lnTo>
                  <a:pt x="18" y="267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Freeform 40">
            <a:extLst>
              <a:ext uri="{FF2B5EF4-FFF2-40B4-BE49-F238E27FC236}">
                <a16:creationId xmlns:a16="http://schemas.microsoft.com/office/drawing/2014/main" id="{BBA6D0FD-C97C-4A8A-8F03-E83318700F59}"/>
              </a:ext>
            </a:extLst>
          </p:cNvPr>
          <p:cNvSpPr>
            <a:spLocks/>
          </p:cNvSpPr>
          <p:nvPr/>
        </p:nvSpPr>
        <p:spPr bwMode="auto">
          <a:xfrm>
            <a:off x="7910514" y="1785939"/>
            <a:ext cx="231775" cy="84137"/>
          </a:xfrm>
          <a:custGeom>
            <a:avLst/>
            <a:gdLst>
              <a:gd name="T0" fmla="*/ 1240966925 w 876"/>
              <a:gd name="T1" fmla="*/ 385322124 h 319"/>
              <a:gd name="T2" fmla="*/ 1315031188 w 876"/>
              <a:gd name="T3" fmla="*/ 752279179 h 319"/>
              <a:gd name="T4" fmla="*/ 1315031188 w 876"/>
              <a:gd name="T5" fmla="*/ 1321044818 h 319"/>
              <a:gd name="T6" fmla="*/ 1296550576 w 876"/>
              <a:gd name="T7" fmla="*/ 1853149157 h 319"/>
              <a:gd name="T8" fmla="*/ 1352134227 w 876"/>
              <a:gd name="T9" fmla="*/ 2146714907 h 319"/>
              <a:gd name="T10" fmla="*/ 1481782141 w 876"/>
              <a:gd name="T11" fmla="*/ 2147483647 h 319"/>
              <a:gd name="T12" fmla="*/ 1592878535 w 876"/>
              <a:gd name="T13" fmla="*/ 2147483647 h 319"/>
              <a:gd name="T14" fmla="*/ 1889276344 w 876"/>
              <a:gd name="T15" fmla="*/ 2147483647 h 319"/>
              <a:gd name="T16" fmla="*/ 2147483647 w 876"/>
              <a:gd name="T17" fmla="*/ 2147483647 h 319"/>
              <a:gd name="T18" fmla="*/ 2147483647 w 876"/>
              <a:gd name="T19" fmla="*/ 2147483647 h 319"/>
              <a:gd name="T20" fmla="*/ 2147483647 w 876"/>
              <a:gd name="T21" fmla="*/ 2147483647 h 319"/>
              <a:gd name="T22" fmla="*/ 2147483647 w 876"/>
              <a:gd name="T23" fmla="*/ 2147483647 h 319"/>
              <a:gd name="T24" fmla="*/ 2147483647 w 876"/>
              <a:gd name="T25" fmla="*/ 1926540859 h 319"/>
              <a:gd name="T26" fmla="*/ 2147483647 w 876"/>
              <a:gd name="T27" fmla="*/ 1431166657 h 319"/>
              <a:gd name="T28" fmla="*/ 2147483647 w 876"/>
              <a:gd name="T29" fmla="*/ 220174114 h 319"/>
              <a:gd name="T30" fmla="*/ 2147483647 w 876"/>
              <a:gd name="T31" fmla="*/ 550470068 h 319"/>
              <a:gd name="T32" fmla="*/ 2147483647 w 876"/>
              <a:gd name="T33" fmla="*/ 862331388 h 319"/>
              <a:gd name="T34" fmla="*/ 2147483647 w 876"/>
              <a:gd name="T35" fmla="*/ 1137600908 h 319"/>
              <a:gd name="T36" fmla="*/ 2147483647 w 876"/>
              <a:gd name="T37" fmla="*/ 1357774956 h 319"/>
              <a:gd name="T38" fmla="*/ 2147483647 w 876"/>
              <a:gd name="T39" fmla="*/ 1541218866 h 319"/>
              <a:gd name="T40" fmla="*/ 2147483647 w 876"/>
              <a:gd name="T41" fmla="*/ 1669636672 h 319"/>
              <a:gd name="T42" fmla="*/ 2147483647 w 876"/>
              <a:gd name="T43" fmla="*/ 1688001213 h 319"/>
              <a:gd name="T44" fmla="*/ 2147483647 w 876"/>
              <a:gd name="T45" fmla="*/ 1632975109 h 319"/>
              <a:gd name="T46" fmla="*/ 2147483647 w 876"/>
              <a:gd name="T47" fmla="*/ 1357774956 h 319"/>
              <a:gd name="T48" fmla="*/ 2147483647 w 876"/>
              <a:gd name="T49" fmla="*/ 1082505437 h 319"/>
              <a:gd name="T50" fmla="*/ 2147483647 w 876"/>
              <a:gd name="T51" fmla="*/ 421983159 h 319"/>
              <a:gd name="T52" fmla="*/ 2147483647 w 876"/>
              <a:gd name="T53" fmla="*/ 220174114 h 319"/>
              <a:gd name="T54" fmla="*/ 2147483647 w 876"/>
              <a:gd name="T55" fmla="*/ 440348229 h 319"/>
              <a:gd name="T56" fmla="*/ 2147483647 w 876"/>
              <a:gd name="T57" fmla="*/ 715548513 h 319"/>
              <a:gd name="T58" fmla="*/ 2147483647 w 876"/>
              <a:gd name="T59" fmla="*/ 1321044818 h 319"/>
              <a:gd name="T60" fmla="*/ 2147483647 w 876"/>
              <a:gd name="T61" fmla="*/ 2036662698 h 319"/>
              <a:gd name="T62" fmla="*/ 2147483647 w 876"/>
              <a:gd name="T63" fmla="*/ 2147483647 h 319"/>
              <a:gd name="T64" fmla="*/ 2147483647 w 876"/>
              <a:gd name="T65" fmla="*/ 2147483647 h 319"/>
              <a:gd name="T66" fmla="*/ 2147483647 w 876"/>
              <a:gd name="T67" fmla="*/ 2147483647 h 319"/>
              <a:gd name="T68" fmla="*/ 2147483647 w 876"/>
              <a:gd name="T69" fmla="*/ 2147483647 h 319"/>
              <a:gd name="T70" fmla="*/ 2147483647 w 876"/>
              <a:gd name="T71" fmla="*/ 2147483647 h 319"/>
              <a:gd name="T72" fmla="*/ 2147483647 w 876"/>
              <a:gd name="T73" fmla="*/ 2147483647 h 319"/>
              <a:gd name="T74" fmla="*/ 2147483647 w 876"/>
              <a:gd name="T75" fmla="*/ 2147483647 h 319"/>
              <a:gd name="T76" fmla="*/ 2147483647 w 876"/>
              <a:gd name="T77" fmla="*/ 2147483647 h 319"/>
              <a:gd name="T78" fmla="*/ 2147483647 w 876"/>
              <a:gd name="T79" fmla="*/ 2147483647 h 319"/>
              <a:gd name="T80" fmla="*/ 2147483647 w 876"/>
              <a:gd name="T81" fmla="*/ 2147483647 h 319"/>
              <a:gd name="T82" fmla="*/ 2147483647 w 876"/>
              <a:gd name="T83" fmla="*/ 2147483647 h 319"/>
              <a:gd name="T84" fmla="*/ 277847215 w 876"/>
              <a:gd name="T85" fmla="*/ 2147483647 h 319"/>
              <a:gd name="T86" fmla="*/ 314879611 w 876"/>
              <a:gd name="T87" fmla="*/ 2147483647 h 319"/>
              <a:gd name="T88" fmla="*/ 277847215 w 876"/>
              <a:gd name="T89" fmla="*/ 2147483647 h 319"/>
              <a:gd name="T90" fmla="*/ 74064560 w 876"/>
              <a:gd name="T91" fmla="*/ 2147483647 h 319"/>
              <a:gd name="T92" fmla="*/ 0 w 876"/>
              <a:gd name="T93" fmla="*/ 1577949005 h 319"/>
              <a:gd name="T94" fmla="*/ 18551264 w 876"/>
              <a:gd name="T95" fmla="*/ 899061526 h 319"/>
              <a:gd name="T96" fmla="*/ 111166806 w 876"/>
              <a:gd name="T97" fmla="*/ 605496304 h 319"/>
              <a:gd name="T98" fmla="*/ 222263763 w 876"/>
              <a:gd name="T99" fmla="*/ 348591722 h 319"/>
              <a:gd name="T100" fmla="*/ 370462998 w 876"/>
              <a:gd name="T101" fmla="*/ 128417575 h 319"/>
              <a:gd name="T102" fmla="*/ 611207703 w 876"/>
              <a:gd name="T103" fmla="*/ 0 h 319"/>
              <a:gd name="T104" fmla="*/ 648240363 w 876"/>
              <a:gd name="T105" fmla="*/ 165148010 h 319"/>
              <a:gd name="T106" fmla="*/ 796439268 w 876"/>
              <a:gd name="T107" fmla="*/ 220174114 h 319"/>
              <a:gd name="T108" fmla="*/ 1148351142 w 876"/>
              <a:gd name="T109" fmla="*/ 220174114 h 31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876"/>
              <a:gd name="T166" fmla="*/ 0 h 319"/>
              <a:gd name="T167" fmla="*/ 876 w 876"/>
              <a:gd name="T168" fmla="*/ 319 h 319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876" h="319">
                <a:moveTo>
                  <a:pt x="62" y="12"/>
                </a:moveTo>
                <a:lnTo>
                  <a:pt x="67" y="21"/>
                </a:lnTo>
                <a:lnTo>
                  <a:pt x="70" y="31"/>
                </a:lnTo>
                <a:lnTo>
                  <a:pt x="71" y="41"/>
                </a:lnTo>
                <a:lnTo>
                  <a:pt x="72" y="51"/>
                </a:lnTo>
                <a:lnTo>
                  <a:pt x="71" y="72"/>
                </a:lnTo>
                <a:lnTo>
                  <a:pt x="68" y="92"/>
                </a:lnTo>
                <a:lnTo>
                  <a:pt x="70" y="101"/>
                </a:lnTo>
                <a:lnTo>
                  <a:pt x="70" y="110"/>
                </a:lnTo>
                <a:lnTo>
                  <a:pt x="73" y="117"/>
                </a:lnTo>
                <a:lnTo>
                  <a:pt x="76" y="124"/>
                </a:lnTo>
                <a:lnTo>
                  <a:pt x="80" y="127"/>
                </a:lnTo>
                <a:lnTo>
                  <a:pt x="83" y="129"/>
                </a:lnTo>
                <a:lnTo>
                  <a:pt x="86" y="131"/>
                </a:lnTo>
                <a:lnTo>
                  <a:pt x="91" y="134"/>
                </a:lnTo>
                <a:lnTo>
                  <a:pt x="102" y="136"/>
                </a:lnTo>
                <a:lnTo>
                  <a:pt x="116" y="137"/>
                </a:lnTo>
                <a:lnTo>
                  <a:pt x="124" y="138"/>
                </a:lnTo>
                <a:lnTo>
                  <a:pt x="132" y="138"/>
                </a:lnTo>
                <a:lnTo>
                  <a:pt x="139" y="137"/>
                </a:lnTo>
                <a:lnTo>
                  <a:pt x="145" y="135"/>
                </a:lnTo>
                <a:lnTo>
                  <a:pt x="151" y="131"/>
                </a:lnTo>
                <a:lnTo>
                  <a:pt x="157" y="127"/>
                </a:lnTo>
                <a:lnTo>
                  <a:pt x="161" y="122"/>
                </a:lnTo>
                <a:lnTo>
                  <a:pt x="166" y="117"/>
                </a:lnTo>
                <a:lnTo>
                  <a:pt x="172" y="105"/>
                </a:lnTo>
                <a:lnTo>
                  <a:pt x="178" y="91"/>
                </a:lnTo>
                <a:lnTo>
                  <a:pt x="183" y="78"/>
                </a:lnTo>
                <a:lnTo>
                  <a:pt x="188" y="66"/>
                </a:lnTo>
                <a:lnTo>
                  <a:pt x="188" y="12"/>
                </a:lnTo>
                <a:lnTo>
                  <a:pt x="188" y="21"/>
                </a:lnTo>
                <a:lnTo>
                  <a:pt x="189" y="30"/>
                </a:lnTo>
                <a:lnTo>
                  <a:pt x="190" y="38"/>
                </a:lnTo>
                <a:lnTo>
                  <a:pt x="193" y="47"/>
                </a:lnTo>
                <a:lnTo>
                  <a:pt x="197" y="54"/>
                </a:lnTo>
                <a:lnTo>
                  <a:pt x="200" y="62"/>
                </a:lnTo>
                <a:lnTo>
                  <a:pt x="205" y="69"/>
                </a:lnTo>
                <a:lnTo>
                  <a:pt x="210" y="74"/>
                </a:lnTo>
                <a:lnTo>
                  <a:pt x="217" y="80"/>
                </a:lnTo>
                <a:lnTo>
                  <a:pt x="224" y="84"/>
                </a:lnTo>
                <a:lnTo>
                  <a:pt x="231" y="89"/>
                </a:lnTo>
                <a:lnTo>
                  <a:pt x="240" y="91"/>
                </a:lnTo>
                <a:lnTo>
                  <a:pt x="249" y="92"/>
                </a:lnTo>
                <a:lnTo>
                  <a:pt x="260" y="92"/>
                </a:lnTo>
                <a:lnTo>
                  <a:pt x="270" y="91"/>
                </a:lnTo>
                <a:lnTo>
                  <a:pt x="283" y="89"/>
                </a:lnTo>
                <a:lnTo>
                  <a:pt x="291" y="82"/>
                </a:lnTo>
                <a:lnTo>
                  <a:pt x="296" y="74"/>
                </a:lnTo>
                <a:lnTo>
                  <a:pt x="299" y="67"/>
                </a:lnTo>
                <a:lnTo>
                  <a:pt x="301" y="59"/>
                </a:lnTo>
                <a:lnTo>
                  <a:pt x="302" y="41"/>
                </a:lnTo>
                <a:lnTo>
                  <a:pt x="301" y="23"/>
                </a:lnTo>
                <a:lnTo>
                  <a:pt x="295" y="12"/>
                </a:lnTo>
                <a:lnTo>
                  <a:pt x="850" y="12"/>
                </a:lnTo>
                <a:lnTo>
                  <a:pt x="854" y="18"/>
                </a:lnTo>
                <a:lnTo>
                  <a:pt x="859" y="24"/>
                </a:lnTo>
                <a:lnTo>
                  <a:pt x="863" y="31"/>
                </a:lnTo>
                <a:lnTo>
                  <a:pt x="866" y="39"/>
                </a:lnTo>
                <a:lnTo>
                  <a:pt x="872" y="54"/>
                </a:lnTo>
                <a:lnTo>
                  <a:pt x="874" y="72"/>
                </a:lnTo>
                <a:lnTo>
                  <a:pt x="876" y="91"/>
                </a:lnTo>
                <a:lnTo>
                  <a:pt x="876" y="111"/>
                </a:lnTo>
                <a:lnTo>
                  <a:pt x="875" y="132"/>
                </a:lnTo>
                <a:lnTo>
                  <a:pt x="874" y="154"/>
                </a:lnTo>
                <a:lnTo>
                  <a:pt x="870" y="197"/>
                </a:lnTo>
                <a:lnTo>
                  <a:pt x="865" y="238"/>
                </a:lnTo>
                <a:lnTo>
                  <a:pt x="864" y="259"/>
                </a:lnTo>
                <a:lnTo>
                  <a:pt x="864" y="278"/>
                </a:lnTo>
                <a:lnTo>
                  <a:pt x="864" y="294"/>
                </a:lnTo>
                <a:lnTo>
                  <a:pt x="868" y="310"/>
                </a:lnTo>
                <a:lnTo>
                  <a:pt x="814" y="314"/>
                </a:lnTo>
                <a:lnTo>
                  <a:pt x="760" y="318"/>
                </a:lnTo>
                <a:lnTo>
                  <a:pt x="707" y="319"/>
                </a:lnTo>
                <a:lnTo>
                  <a:pt x="654" y="319"/>
                </a:lnTo>
                <a:lnTo>
                  <a:pt x="602" y="319"/>
                </a:lnTo>
                <a:lnTo>
                  <a:pt x="548" y="317"/>
                </a:lnTo>
                <a:lnTo>
                  <a:pt x="496" y="313"/>
                </a:lnTo>
                <a:lnTo>
                  <a:pt x="443" y="310"/>
                </a:lnTo>
                <a:lnTo>
                  <a:pt x="390" y="307"/>
                </a:lnTo>
                <a:lnTo>
                  <a:pt x="337" y="302"/>
                </a:lnTo>
                <a:lnTo>
                  <a:pt x="284" y="298"/>
                </a:lnTo>
                <a:lnTo>
                  <a:pt x="230" y="293"/>
                </a:lnTo>
                <a:lnTo>
                  <a:pt x="177" y="290"/>
                </a:lnTo>
                <a:lnTo>
                  <a:pt x="123" y="285"/>
                </a:lnTo>
                <a:lnTo>
                  <a:pt x="70" y="282"/>
                </a:lnTo>
                <a:lnTo>
                  <a:pt x="15" y="280"/>
                </a:lnTo>
                <a:lnTo>
                  <a:pt x="17" y="265"/>
                </a:lnTo>
                <a:lnTo>
                  <a:pt x="17" y="249"/>
                </a:lnTo>
                <a:lnTo>
                  <a:pt x="17" y="231"/>
                </a:lnTo>
                <a:lnTo>
                  <a:pt x="15" y="211"/>
                </a:lnTo>
                <a:lnTo>
                  <a:pt x="9" y="169"/>
                </a:lnTo>
                <a:lnTo>
                  <a:pt x="4" y="126"/>
                </a:lnTo>
                <a:lnTo>
                  <a:pt x="1" y="106"/>
                </a:lnTo>
                <a:lnTo>
                  <a:pt x="0" y="86"/>
                </a:lnTo>
                <a:lnTo>
                  <a:pt x="0" y="67"/>
                </a:lnTo>
                <a:lnTo>
                  <a:pt x="1" y="49"/>
                </a:lnTo>
                <a:lnTo>
                  <a:pt x="4" y="40"/>
                </a:lnTo>
                <a:lnTo>
                  <a:pt x="6" y="33"/>
                </a:lnTo>
                <a:lnTo>
                  <a:pt x="8" y="25"/>
                </a:lnTo>
                <a:lnTo>
                  <a:pt x="12" y="19"/>
                </a:lnTo>
                <a:lnTo>
                  <a:pt x="16" y="13"/>
                </a:lnTo>
                <a:lnTo>
                  <a:pt x="20" y="7"/>
                </a:lnTo>
                <a:lnTo>
                  <a:pt x="26" y="3"/>
                </a:lnTo>
                <a:lnTo>
                  <a:pt x="33" y="0"/>
                </a:lnTo>
                <a:lnTo>
                  <a:pt x="33" y="5"/>
                </a:lnTo>
                <a:lnTo>
                  <a:pt x="35" y="9"/>
                </a:lnTo>
                <a:lnTo>
                  <a:pt x="38" y="11"/>
                </a:lnTo>
                <a:lnTo>
                  <a:pt x="43" y="12"/>
                </a:lnTo>
                <a:lnTo>
                  <a:pt x="53" y="12"/>
                </a:lnTo>
                <a:lnTo>
                  <a:pt x="62" y="12"/>
                </a:lnTo>
                <a:close/>
              </a:path>
            </a:pathLst>
          </a:custGeom>
          <a:solidFill>
            <a:srgbClr val="96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Text Box 41">
            <a:extLst>
              <a:ext uri="{FF2B5EF4-FFF2-40B4-BE49-F238E27FC236}">
                <a16:creationId xmlns:a16="http://schemas.microsoft.com/office/drawing/2014/main" id="{7DE428B4-0F9B-438E-B7E3-E3B0AF3F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6" y="4413250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2"/>
                </a:solidFill>
                <a:latin typeface="Verdana" panose="020B0604030504040204" pitchFamily="34" charset="0"/>
              </a:rPr>
              <a:t>libref</a:t>
            </a: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3595" name="Line 42">
            <a:extLst>
              <a:ext uri="{FF2B5EF4-FFF2-40B4-BE49-F238E27FC236}">
                <a16:creationId xmlns:a16="http://schemas.microsoft.com/office/drawing/2014/main" id="{A71E577D-7390-4950-80CF-C6B8DC032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4686300"/>
            <a:ext cx="327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>
            <a:extLst>
              <a:ext uri="{FF2B5EF4-FFF2-40B4-BE49-F238E27FC236}">
                <a16:creationId xmlns:a16="http://schemas.microsoft.com/office/drawing/2014/main" id="{AAA6AFE4-7C5B-4419-B19E-9645F2E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930" y="215107"/>
            <a:ext cx="3911600" cy="5072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Assigning a LIBREF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2">
            <a:extLst>
              <a:ext uri="{FF2B5EF4-FFF2-40B4-BE49-F238E27FC236}">
                <a16:creationId xmlns:a16="http://schemas.microsoft.com/office/drawing/2014/main" id="{648362D6-95FC-47EF-81EF-D7CFC57FCE61}"/>
              </a:ext>
            </a:extLst>
          </p:cNvPr>
          <p:cNvGrpSpPr>
            <a:grpSpLocks/>
          </p:cNvGrpSpPr>
          <p:nvPr/>
        </p:nvGrpSpPr>
        <p:grpSpPr bwMode="auto">
          <a:xfrm>
            <a:off x="7540626" y="2286000"/>
            <a:ext cx="1806575" cy="3443288"/>
            <a:chOff x="3942" y="1344"/>
            <a:chExt cx="1290" cy="2385"/>
          </a:xfrm>
        </p:grpSpPr>
        <p:sp>
          <p:nvSpPr>
            <p:cNvPr id="24589" name="Freeform 3">
              <a:extLst>
                <a:ext uri="{FF2B5EF4-FFF2-40B4-BE49-F238E27FC236}">
                  <a16:creationId xmlns:a16="http://schemas.microsoft.com/office/drawing/2014/main" id="{898C80FC-44BC-4DEB-853D-A37F76CE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1344"/>
              <a:ext cx="1290" cy="2385"/>
            </a:xfrm>
            <a:custGeom>
              <a:avLst/>
              <a:gdLst>
                <a:gd name="T0" fmla="*/ 33 w 7431"/>
                <a:gd name="T1" fmla="*/ 5 h 11998"/>
                <a:gd name="T2" fmla="*/ 35 w 7431"/>
                <a:gd name="T3" fmla="*/ 6 h 11998"/>
                <a:gd name="T4" fmla="*/ 35 w 7431"/>
                <a:gd name="T5" fmla="*/ 7 h 11998"/>
                <a:gd name="T6" fmla="*/ 37 w 7431"/>
                <a:gd name="T7" fmla="*/ 9 h 11998"/>
                <a:gd name="T8" fmla="*/ 37 w 7431"/>
                <a:gd name="T9" fmla="*/ 9 h 11998"/>
                <a:gd name="T10" fmla="*/ 37 w 7431"/>
                <a:gd name="T11" fmla="*/ 10 h 11998"/>
                <a:gd name="T12" fmla="*/ 36 w 7431"/>
                <a:gd name="T13" fmla="*/ 10 h 11998"/>
                <a:gd name="T14" fmla="*/ 37 w 7431"/>
                <a:gd name="T15" fmla="*/ 11 h 11998"/>
                <a:gd name="T16" fmla="*/ 37 w 7431"/>
                <a:gd name="T17" fmla="*/ 12 h 11998"/>
                <a:gd name="T18" fmla="*/ 36 w 7431"/>
                <a:gd name="T19" fmla="*/ 12 h 11998"/>
                <a:gd name="T20" fmla="*/ 37 w 7431"/>
                <a:gd name="T21" fmla="*/ 13 h 11998"/>
                <a:gd name="T22" fmla="*/ 37 w 7431"/>
                <a:gd name="T23" fmla="*/ 14 h 11998"/>
                <a:gd name="T24" fmla="*/ 36 w 7431"/>
                <a:gd name="T25" fmla="*/ 14 h 11998"/>
                <a:gd name="T26" fmla="*/ 38 w 7431"/>
                <a:gd name="T27" fmla="*/ 16 h 11998"/>
                <a:gd name="T28" fmla="*/ 39 w 7431"/>
                <a:gd name="T29" fmla="*/ 17 h 11998"/>
                <a:gd name="T30" fmla="*/ 39 w 7431"/>
                <a:gd name="T31" fmla="*/ 23 h 11998"/>
                <a:gd name="T32" fmla="*/ 38 w 7431"/>
                <a:gd name="T33" fmla="*/ 34 h 11998"/>
                <a:gd name="T34" fmla="*/ 38 w 7431"/>
                <a:gd name="T35" fmla="*/ 52 h 11998"/>
                <a:gd name="T36" fmla="*/ 37 w 7431"/>
                <a:gd name="T37" fmla="*/ 85 h 11998"/>
                <a:gd name="T38" fmla="*/ 35 w 7431"/>
                <a:gd name="T39" fmla="*/ 89 h 11998"/>
                <a:gd name="T40" fmla="*/ 32 w 7431"/>
                <a:gd name="T41" fmla="*/ 92 h 11998"/>
                <a:gd name="T42" fmla="*/ 18 w 7431"/>
                <a:gd name="T43" fmla="*/ 94 h 11998"/>
                <a:gd name="T44" fmla="*/ 11 w 7431"/>
                <a:gd name="T45" fmla="*/ 94 h 11998"/>
                <a:gd name="T46" fmla="*/ 8 w 7431"/>
                <a:gd name="T47" fmla="*/ 93 h 11998"/>
                <a:gd name="T48" fmla="*/ 8 w 7431"/>
                <a:gd name="T49" fmla="*/ 92 h 11998"/>
                <a:gd name="T50" fmla="*/ 8 w 7431"/>
                <a:gd name="T51" fmla="*/ 90 h 11998"/>
                <a:gd name="T52" fmla="*/ 8 w 7431"/>
                <a:gd name="T53" fmla="*/ 65 h 11998"/>
                <a:gd name="T54" fmla="*/ 8 w 7431"/>
                <a:gd name="T55" fmla="*/ 46 h 11998"/>
                <a:gd name="T56" fmla="*/ 7 w 7431"/>
                <a:gd name="T57" fmla="*/ 37 h 11998"/>
                <a:gd name="T58" fmla="*/ 6 w 7431"/>
                <a:gd name="T59" fmla="*/ 32 h 11998"/>
                <a:gd name="T60" fmla="*/ 3 w 7431"/>
                <a:gd name="T61" fmla="*/ 32 h 11998"/>
                <a:gd name="T62" fmla="*/ 0 w 7431"/>
                <a:gd name="T63" fmla="*/ 30 h 11998"/>
                <a:gd name="T64" fmla="*/ 0 w 7431"/>
                <a:gd name="T65" fmla="*/ 24 h 11998"/>
                <a:gd name="T66" fmla="*/ 3 w 7431"/>
                <a:gd name="T67" fmla="*/ 12 h 11998"/>
                <a:gd name="T68" fmla="*/ 6 w 7431"/>
                <a:gd name="T69" fmla="*/ 12 h 11998"/>
                <a:gd name="T70" fmla="*/ 7 w 7431"/>
                <a:gd name="T71" fmla="*/ 10 h 11998"/>
                <a:gd name="T72" fmla="*/ 7 w 7431"/>
                <a:gd name="T73" fmla="*/ 8 h 11998"/>
                <a:gd name="T74" fmla="*/ 10 w 7431"/>
                <a:gd name="T75" fmla="*/ 9 h 11998"/>
                <a:gd name="T76" fmla="*/ 11 w 7431"/>
                <a:gd name="T77" fmla="*/ 9 h 11998"/>
                <a:gd name="T78" fmla="*/ 11 w 7431"/>
                <a:gd name="T79" fmla="*/ 8 h 11998"/>
                <a:gd name="T80" fmla="*/ 12 w 7431"/>
                <a:gd name="T81" fmla="*/ 7 h 11998"/>
                <a:gd name="T82" fmla="*/ 13 w 7431"/>
                <a:gd name="T83" fmla="*/ 6 h 11998"/>
                <a:gd name="T84" fmla="*/ 12 w 7431"/>
                <a:gd name="T85" fmla="*/ 4 h 11998"/>
                <a:gd name="T86" fmla="*/ 13 w 7431"/>
                <a:gd name="T87" fmla="*/ 4 h 11998"/>
                <a:gd name="T88" fmla="*/ 13 w 7431"/>
                <a:gd name="T89" fmla="*/ 4 h 11998"/>
                <a:gd name="T90" fmla="*/ 13 w 7431"/>
                <a:gd name="T91" fmla="*/ 3 h 11998"/>
                <a:gd name="T92" fmla="*/ 13 w 7431"/>
                <a:gd name="T93" fmla="*/ 3 h 11998"/>
                <a:gd name="T94" fmla="*/ 13 w 7431"/>
                <a:gd name="T95" fmla="*/ 3 h 11998"/>
                <a:gd name="T96" fmla="*/ 13 w 7431"/>
                <a:gd name="T97" fmla="*/ 2 h 11998"/>
                <a:gd name="T98" fmla="*/ 13 w 7431"/>
                <a:gd name="T99" fmla="*/ 2 h 11998"/>
                <a:gd name="T100" fmla="*/ 14 w 7431"/>
                <a:gd name="T101" fmla="*/ 2 h 11998"/>
                <a:gd name="T102" fmla="*/ 14 w 7431"/>
                <a:gd name="T103" fmla="*/ 1 h 11998"/>
                <a:gd name="T104" fmla="*/ 17 w 7431"/>
                <a:gd name="T105" fmla="*/ 1 h 11998"/>
                <a:gd name="T106" fmla="*/ 18 w 7431"/>
                <a:gd name="T107" fmla="*/ 0 h 11998"/>
                <a:gd name="T108" fmla="*/ 18 w 7431"/>
                <a:gd name="T109" fmla="*/ 1 h 11998"/>
                <a:gd name="T110" fmla="*/ 20 w 7431"/>
                <a:gd name="T111" fmla="*/ 1 h 11998"/>
                <a:gd name="T112" fmla="*/ 23 w 7431"/>
                <a:gd name="T113" fmla="*/ 1 h 11998"/>
                <a:gd name="T114" fmla="*/ 27 w 7431"/>
                <a:gd name="T115" fmla="*/ 1 h 11998"/>
                <a:gd name="T116" fmla="*/ 29 w 7431"/>
                <a:gd name="T117" fmla="*/ 0 h 11998"/>
                <a:gd name="T118" fmla="*/ 30 w 7431"/>
                <a:gd name="T119" fmla="*/ 0 h 119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431"/>
                <a:gd name="T181" fmla="*/ 0 h 11998"/>
                <a:gd name="T182" fmla="*/ 7431 w 7431"/>
                <a:gd name="T183" fmla="*/ 11998 h 119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431" h="11998">
                  <a:moveTo>
                    <a:pt x="5768" y="129"/>
                  </a:moveTo>
                  <a:lnTo>
                    <a:pt x="5824" y="185"/>
                  </a:lnTo>
                  <a:lnTo>
                    <a:pt x="5881" y="241"/>
                  </a:lnTo>
                  <a:lnTo>
                    <a:pt x="5940" y="296"/>
                  </a:lnTo>
                  <a:lnTo>
                    <a:pt x="5999" y="351"/>
                  </a:lnTo>
                  <a:lnTo>
                    <a:pt x="6059" y="405"/>
                  </a:lnTo>
                  <a:lnTo>
                    <a:pt x="6119" y="456"/>
                  </a:lnTo>
                  <a:lnTo>
                    <a:pt x="6180" y="506"/>
                  </a:lnTo>
                  <a:lnTo>
                    <a:pt x="6240" y="554"/>
                  </a:lnTo>
                  <a:lnTo>
                    <a:pt x="6248" y="582"/>
                  </a:lnTo>
                  <a:lnTo>
                    <a:pt x="6314" y="601"/>
                  </a:lnTo>
                  <a:lnTo>
                    <a:pt x="6380" y="619"/>
                  </a:lnTo>
                  <a:lnTo>
                    <a:pt x="6446" y="638"/>
                  </a:lnTo>
                  <a:lnTo>
                    <a:pt x="6510" y="656"/>
                  </a:lnTo>
                  <a:lnTo>
                    <a:pt x="6543" y="666"/>
                  </a:lnTo>
                  <a:lnTo>
                    <a:pt x="6576" y="677"/>
                  </a:lnTo>
                  <a:lnTo>
                    <a:pt x="6607" y="688"/>
                  </a:lnTo>
                  <a:lnTo>
                    <a:pt x="6639" y="699"/>
                  </a:lnTo>
                  <a:lnTo>
                    <a:pt x="6670" y="711"/>
                  </a:lnTo>
                  <a:lnTo>
                    <a:pt x="6703" y="725"/>
                  </a:lnTo>
                  <a:lnTo>
                    <a:pt x="6734" y="739"/>
                  </a:lnTo>
                  <a:lnTo>
                    <a:pt x="6764" y="755"/>
                  </a:lnTo>
                  <a:lnTo>
                    <a:pt x="6768" y="764"/>
                  </a:lnTo>
                  <a:lnTo>
                    <a:pt x="6770" y="773"/>
                  </a:lnTo>
                  <a:lnTo>
                    <a:pt x="6770" y="783"/>
                  </a:lnTo>
                  <a:lnTo>
                    <a:pt x="6769" y="793"/>
                  </a:lnTo>
                  <a:lnTo>
                    <a:pt x="6767" y="802"/>
                  </a:lnTo>
                  <a:lnTo>
                    <a:pt x="6764" y="812"/>
                  </a:lnTo>
                  <a:lnTo>
                    <a:pt x="6761" y="821"/>
                  </a:lnTo>
                  <a:lnTo>
                    <a:pt x="6756" y="830"/>
                  </a:lnTo>
                  <a:lnTo>
                    <a:pt x="7176" y="1027"/>
                  </a:lnTo>
                  <a:lnTo>
                    <a:pt x="7176" y="1034"/>
                  </a:lnTo>
                  <a:lnTo>
                    <a:pt x="7175" y="1040"/>
                  </a:lnTo>
                  <a:lnTo>
                    <a:pt x="7174" y="1046"/>
                  </a:lnTo>
                  <a:lnTo>
                    <a:pt x="7172" y="1052"/>
                  </a:lnTo>
                  <a:lnTo>
                    <a:pt x="7170" y="1058"/>
                  </a:lnTo>
                  <a:lnTo>
                    <a:pt x="7167" y="1063"/>
                  </a:lnTo>
                  <a:lnTo>
                    <a:pt x="7164" y="1067"/>
                  </a:lnTo>
                  <a:lnTo>
                    <a:pt x="7161" y="1072"/>
                  </a:lnTo>
                  <a:lnTo>
                    <a:pt x="7153" y="1080"/>
                  </a:lnTo>
                  <a:lnTo>
                    <a:pt x="7144" y="1087"/>
                  </a:lnTo>
                  <a:lnTo>
                    <a:pt x="7133" y="1094"/>
                  </a:lnTo>
                  <a:lnTo>
                    <a:pt x="7122" y="1100"/>
                  </a:lnTo>
                  <a:lnTo>
                    <a:pt x="7099" y="1111"/>
                  </a:lnTo>
                  <a:lnTo>
                    <a:pt x="7073" y="1122"/>
                  </a:lnTo>
                  <a:lnTo>
                    <a:pt x="7061" y="1128"/>
                  </a:lnTo>
                  <a:lnTo>
                    <a:pt x="7050" y="1134"/>
                  </a:lnTo>
                  <a:lnTo>
                    <a:pt x="7039" y="1140"/>
                  </a:lnTo>
                  <a:lnTo>
                    <a:pt x="7028" y="1147"/>
                  </a:lnTo>
                  <a:lnTo>
                    <a:pt x="7052" y="1168"/>
                  </a:lnTo>
                  <a:lnTo>
                    <a:pt x="7073" y="1188"/>
                  </a:lnTo>
                  <a:lnTo>
                    <a:pt x="7077" y="1193"/>
                  </a:lnTo>
                  <a:lnTo>
                    <a:pt x="7079" y="1199"/>
                  </a:lnTo>
                  <a:lnTo>
                    <a:pt x="7081" y="1204"/>
                  </a:lnTo>
                  <a:lnTo>
                    <a:pt x="7081" y="1210"/>
                  </a:lnTo>
                  <a:lnTo>
                    <a:pt x="7080" y="1216"/>
                  </a:lnTo>
                  <a:lnTo>
                    <a:pt x="7076" y="1222"/>
                  </a:lnTo>
                  <a:lnTo>
                    <a:pt x="7071" y="1228"/>
                  </a:lnTo>
                  <a:lnTo>
                    <a:pt x="7064" y="1235"/>
                  </a:lnTo>
                  <a:lnTo>
                    <a:pt x="7058" y="1243"/>
                  </a:lnTo>
                  <a:lnTo>
                    <a:pt x="7051" y="1251"/>
                  </a:lnTo>
                  <a:lnTo>
                    <a:pt x="7044" y="1258"/>
                  </a:lnTo>
                  <a:lnTo>
                    <a:pt x="7037" y="1264"/>
                  </a:lnTo>
                  <a:lnTo>
                    <a:pt x="7029" y="1268"/>
                  </a:lnTo>
                  <a:lnTo>
                    <a:pt x="7022" y="1273"/>
                  </a:lnTo>
                  <a:lnTo>
                    <a:pt x="7013" y="1277"/>
                  </a:lnTo>
                  <a:lnTo>
                    <a:pt x="7005" y="1280"/>
                  </a:lnTo>
                  <a:lnTo>
                    <a:pt x="6988" y="1287"/>
                  </a:lnTo>
                  <a:lnTo>
                    <a:pt x="6971" y="1293"/>
                  </a:lnTo>
                  <a:lnTo>
                    <a:pt x="6953" y="1299"/>
                  </a:lnTo>
                  <a:lnTo>
                    <a:pt x="6936" y="1307"/>
                  </a:lnTo>
                  <a:lnTo>
                    <a:pt x="6947" y="1318"/>
                  </a:lnTo>
                  <a:lnTo>
                    <a:pt x="6959" y="1329"/>
                  </a:lnTo>
                  <a:lnTo>
                    <a:pt x="6972" y="1338"/>
                  </a:lnTo>
                  <a:lnTo>
                    <a:pt x="6985" y="1347"/>
                  </a:lnTo>
                  <a:lnTo>
                    <a:pt x="7012" y="1363"/>
                  </a:lnTo>
                  <a:lnTo>
                    <a:pt x="7041" y="1378"/>
                  </a:lnTo>
                  <a:lnTo>
                    <a:pt x="7070" y="1392"/>
                  </a:lnTo>
                  <a:lnTo>
                    <a:pt x="7098" y="1406"/>
                  </a:lnTo>
                  <a:lnTo>
                    <a:pt x="7112" y="1413"/>
                  </a:lnTo>
                  <a:lnTo>
                    <a:pt x="7125" y="1421"/>
                  </a:lnTo>
                  <a:lnTo>
                    <a:pt x="7137" y="1430"/>
                  </a:lnTo>
                  <a:lnTo>
                    <a:pt x="7149" y="1439"/>
                  </a:lnTo>
                  <a:lnTo>
                    <a:pt x="7149" y="1446"/>
                  </a:lnTo>
                  <a:lnTo>
                    <a:pt x="7148" y="1453"/>
                  </a:lnTo>
                  <a:lnTo>
                    <a:pt x="7147" y="1460"/>
                  </a:lnTo>
                  <a:lnTo>
                    <a:pt x="7145" y="1466"/>
                  </a:lnTo>
                  <a:lnTo>
                    <a:pt x="7142" y="1472"/>
                  </a:lnTo>
                  <a:lnTo>
                    <a:pt x="7138" y="1477"/>
                  </a:lnTo>
                  <a:lnTo>
                    <a:pt x="7134" y="1483"/>
                  </a:lnTo>
                  <a:lnTo>
                    <a:pt x="7130" y="1487"/>
                  </a:lnTo>
                  <a:lnTo>
                    <a:pt x="7119" y="1497"/>
                  </a:lnTo>
                  <a:lnTo>
                    <a:pt x="7107" y="1504"/>
                  </a:lnTo>
                  <a:lnTo>
                    <a:pt x="7093" y="1511"/>
                  </a:lnTo>
                  <a:lnTo>
                    <a:pt x="7080" y="1516"/>
                  </a:lnTo>
                  <a:lnTo>
                    <a:pt x="7056" y="1516"/>
                  </a:lnTo>
                  <a:lnTo>
                    <a:pt x="7032" y="1516"/>
                  </a:lnTo>
                  <a:lnTo>
                    <a:pt x="7008" y="1516"/>
                  </a:lnTo>
                  <a:lnTo>
                    <a:pt x="6984" y="1516"/>
                  </a:lnTo>
                  <a:lnTo>
                    <a:pt x="6960" y="1516"/>
                  </a:lnTo>
                  <a:lnTo>
                    <a:pt x="6938" y="1516"/>
                  </a:lnTo>
                  <a:lnTo>
                    <a:pt x="6916" y="1516"/>
                  </a:lnTo>
                  <a:lnTo>
                    <a:pt x="6896" y="1516"/>
                  </a:lnTo>
                  <a:lnTo>
                    <a:pt x="6923" y="1532"/>
                  </a:lnTo>
                  <a:lnTo>
                    <a:pt x="6950" y="1550"/>
                  </a:lnTo>
                  <a:lnTo>
                    <a:pt x="6977" y="1570"/>
                  </a:lnTo>
                  <a:lnTo>
                    <a:pt x="7004" y="1590"/>
                  </a:lnTo>
                  <a:lnTo>
                    <a:pt x="7032" y="1610"/>
                  </a:lnTo>
                  <a:lnTo>
                    <a:pt x="7060" y="1630"/>
                  </a:lnTo>
                  <a:lnTo>
                    <a:pt x="7074" y="1638"/>
                  </a:lnTo>
                  <a:lnTo>
                    <a:pt x="7089" y="1646"/>
                  </a:lnTo>
                  <a:lnTo>
                    <a:pt x="7105" y="1653"/>
                  </a:lnTo>
                  <a:lnTo>
                    <a:pt x="7121" y="1660"/>
                  </a:lnTo>
                  <a:lnTo>
                    <a:pt x="7119" y="1670"/>
                  </a:lnTo>
                  <a:lnTo>
                    <a:pt x="7116" y="1680"/>
                  </a:lnTo>
                  <a:lnTo>
                    <a:pt x="7112" y="1689"/>
                  </a:lnTo>
                  <a:lnTo>
                    <a:pt x="7108" y="1697"/>
                  </a:lnTo>
                  <a:lnTo>
                    <a:pt x="7102" y="1704"/>
                  </a:lnTo>
                  <a:lnTo>
                    <a:pt x="7097" y="1710"/>
                  </a:lnTo>
                  <a:lnTo>
                    <a:pt x="7090" y="1716"/>
                  </a:lnTo>
                  <a:lnTo>
                    <a:pt x="7083" y="1721"/>
                  </a:lnTo>
                  <a:lnTo>
                    <a:pt x="7076" y="1725"/>
                  </a:lnTo>
                  <a:lnTo>
                    <a:pt x="7068" y="1729"/>
                  </a:lnTo>
                  <a:lnTo>
                    <a:pt x="7060" y="1732"/>
                  </a:lnTo>
                  <a:lnTo>
                    <a:pt x="7052" y="1735"/>
                  </a:lnTo>
                  <a:lnTo>
                    <a:pt x="7034" y="1740"/>
                  </a:lnTo>
                  <a:lnTo>
                    <a:pt x="7016" y="1743"/>
                  </a:lnTo>
                  <a:lnTo>
                    <a:pt x="6977" y="1746"/>
                  </a:lnTo>
                  <a:lnTo>
                    <a:pt x="6937" y="1748"/>
                  </a:lnTo>
                  <a:lnTo>
                    <a:pt x="6918" y="1749"/>
                  </a:lnTo>
                  <a:lnTo>
                    <a:pt x="6900" y="1752"/>
                  </a:lnTo>
                  <a:lnTo>
                    <a:pt x="6884" y="1755"/>
                  </a:lnTo>
                  <a:lnTo>
                    <a:pt x="6869" y="1760"/>
                  </a:lnTo>
                  <a:lnTo>
                    <a:pt x="6936" y="1803"/>
                  </a:lnTo>
                  <a:lnTo>
                    <a:pt x="7004" y="1845"/>
                  </a:lnTo>
                  <a:lnTo>
                    <a:pt x="7073" y="1888"/>
                  </a:lnTo>
                  <a:lnTo>
                    <a:pt x="7142" y="1928"/>
                  </a:lnTo>
                  <a:lnTo>
                    <a:pt x="7211" y="1968"/>
                  </a:lnTo>
                  <a:lnTo>
                    <a:pt x="7282" y="2006"/>
                  </a:lnTo>
                  <a:lnTo>
                    <a:pt x="7317" y="2024"/>
                  </a:lnTo>
                  <a:lnTo>
                    <a:pt x="7353" y="2042"/>
                  </a:lnTo>
                  <a:lnTo>
                    <a:pt x="7389" y="2059"/>
                  </a:lnTo>
                  <a:lnTo>
                    <a:pt x="7425" y="2076"/>
                  </a:lnTo>
                  <a:lnTo>
                    <a:pt x="7428" y="2087"/>
                  </a:lnTo>
                  <a:lnTo>
                    <a:pt x="7431" y="2097"/>
                  </a:lnTo>
                  <a:lnTo>
                    <a:pt x="7431" y="2107"/>
                  </a:lnTo>
                  <a:lnTo>
                    <a:pt x="7429" y="2116"/>
                  </a:lnTo>
                  <a:lnTo>
                    <a:pt x="7426" y="2124"/>
                  </a:lnTo>
                  <a:lnTo>
                    <a:pt x="7420" y="2132"/>
                  </a:lnTo>
                  <a:lnTo>
                    <a:pt x="7412" y="2140"/>
                  </a:lnTo>
                  <a:lnTo>
                    <a:pt x="7401" y="2148"/>
                  </a:lnTo>
                  <a:lnTo>
                    <a:pt x="7394" y="2240"/>
                  </a:lnTo>
                  <a:lnTo>
                    <a:pt x="7388" y="2331"/>
                  </a:lnTo>
                  <a:lnTo>
                    <a:pt x="7383" y="2423"/>
                  </a:lnTo>
                  <a:lnTo>
                    <a:pt x="7379" y="2515"/>
                  </a:lnTo>
                  <a:lnTo>
                    <a:pt x="7376" y="2607"/>
                  </a:lnTo>
                  <a:lnTo>
                    <a:pt x="7374" y="2698"/>
                  </a:lnTo>
                  <a:lnTo>
                    <a:pt x="7371" y="2789"/>
                  </a:lnTo>
                  <a:lnTo>
                    <a:pt x="7369" y="2881"/>
                  </a:lnTo>
                  <a:lnTo>
                    <a:pt x="7367" y="2973"/>
                  </a:lnTo>
                  <a:lnTo>
                    <a:pt x="7363" y="3063"/>
                  </a:lnTo>
                  <a:lnTo>
                    <a:pt x="7360" y="3155"/>
                  </a:lnTo>
                  <a:lnTo>
                    <a:pt x="7355" y="3246"/>
                  </a:lnTo>
                  <a:lnTo>
                    <a:pt x="7350" y="3338"/>
                  </a:lnTo>
                  <a:lnTo>
                    <a:pt x="7343" y="3428"/>
                  </a:lnTo>
                  <a:lnTo>
                    <a:pt x="7335" y="3519"/>
                  </a:lnTo>
                  <a:lnTo>
                    <a:pt x="7324" y="3611"/>
                  </a:lnTo>
                  <a:lnTo>
                    <a:pt x="7313" y="3843"/>
                  </a:lnTo>
                  <a:lnTo>
                    <a:pt x="7303" y="4074"/>
                  </a:lnTo>
                  <a:lnTo>
                    <a:pt x="7295" y="4303"/>
                  </a:lnTo>
                  <a:lnTo>
                    <a:pt x="7289" y="4532"/>
                  </a:lnTo>
                  <a:lnTo>
                    <a:pt x="7284" y="4760"/>
                  </a:lnTo>
                  <a:lnTo>
                    <a:pt x="7281" y="4988"/>
                  </a:lnTo>
                  <a:lnTo>
                    <a:pt x="7279" y="5216"/>
                  </a:lnTo>
                  <a:lnTo>
                    <a:pt x="7279" y="5443"/>
                  </a:lnTo>
                  <a:lnTo>
                    <a:pt x="7279" y="5671"/>
                  </a:lnTo>
                  <a:lnTo>
                    <a:pt x="7281" y="5898"/>
                  </a:lnTo>
                  <a:lnTo>
                    <a:pt x="7283" y="6127"/>
                  </a:lnTo>
                  <a:lnTo>
                    <a:pt x="7286" y="6357"/>
                  </a:lnTo>
                  <a:lnTo>
                    <a:pt x="7290" y="6587"/>
                  </a:lnTo>
                  <a:lnTo>
                    <a:pt x="7295" y="6819"/>
                  </a:lnTo>
                  <a:lnTo>
                    <a:pt x="7300" y="7053"/>
                  </a:lnTo>
                  <a:lnTo>
                    <a:pt x="7305" y="7288"/>
                  </a:lnTo>
                  <a:lnTo>
                    <a:pt x="7340" y="8393"/>
                  </a:lnTo>
                  <a:lnTo>
                    <a:pt x="7401" y="10451"/>
                  </a:lnTo>
                  <a:lnTo>
                    <a:pt x="7425" y="10664"/>
                  </a:lnTo>
                  <a:lnTo>
                    <a:pt x="7366" y="10714"/>
                  </a:lnTo>
                  <a:lnTo>
                    <a:pt x="7306" y="10761"/>
                  </a:lnTo>
                  <a:lnTo>
                    <a:pt x="7247" y="10809"/>
                  </a:lnTo>
                  <a:lnTo>
                    <a:pt x="7186" y="10856"/>
                  </a:lnTo>
                  <a:lnTo>
                    <a:pt x="7126" y="10902"/>
                  </a:lnTo>
                  <a:lnTo>
                    <a:pt x="7064" y="10948"/>
                  </a:lnTo>
                  <a:lnTo>
                    <a:pt x="7004" y="10994"/>
                  </a:lnTo>
                  <a:lnTo>
                    <a:pt x="6943" y="11040"/>
                  </a:lnTo>
                  <a:lnTo>
                    <a:pt x="6883" y="11087"/>
                  </a:lnTo>
                  <a:lnTo>
                    <a:pt x="6822" y="11133"/>
                  </a:lnTo>
                  <a:lnTo>
                    <a:pt x="6763" y="11179"/>
                  </a:lnTo>
                  <a:lnTo>
                    <a:pt x="6704" y="11227"/>
                  </a:lnTo>
                  <a:lnTo>
                    <a:pt x="6645" y="11275"/>
                  </a:lnTo>
                  <a:lnTo>
                    <a:pt x="6588" y="11324"/>
                  </a:lnTo>
                  <a:lnTo>
                    <a:pt x="6531" y="11374"/>
                  </a:lnTo>
                  <a:lnTo>
                    <a:pt x="6476" y="11425"/>
                  </a:lnTo>
                  <a:lnTo>
                    <a:pt x="6421" y="11462"/>
                  </a:lnTo>
                  <a:lnTo>
                    <a:pt x="6367" y="11498"/>
                  </a:lnTo>
                  <a:lnTo>
                    <a:pt x="6312" y="11535"/>
                  </a:lnTo>
                  <a:lnTo>
                    <a:pt x="6257" y="11573"/>
                  </a:lnTo>
                  <a:lnTo>
                    <a:pt x="6203" y="11610"/>
                  </a:lnTo>
                  <a:lnTo>
                    <a:pt x="6147" y="11648"/>
                  </a:lnTo>
                  <a:lnTo>
                    <a:pt x="6092" y="11685"/>
                  </a:lnTo>
                  <a:lnTo>
                    <a:pt x="6038" y="11722"/>
                  </a:lnTo>
                  <a:lnTo>
                    <a:pt x="5982" y="11759"/>
                  </a:lnTo>
                  <a:lnTo>
                    <a:pt x="5926" y="11795"/>
                  </a:lnTo>
                  <a:lnTo>
                    <a:pt x="5870" y="11831"/>
                  </a:lnTo>
                  <a:lnTo>
                    <a:pt x="5814" y="11866"/>
                  </a:lnTo>
                  <a:lnTo>
                    <a:pt x="5757" y="11900"/>
                  </a:lnTo>
                  <a:lnTo>
                    <a:pt x="5699" y="11934"/>
                  </a:lnTo>
                  <a:lnTo>
                    <a:pt x="5642" y="11967"/>
                  </a:lnTo>
                  <a:lnTo>
                    <a:pt x="5583" y="11998"/>
                  </a:lnTo>
                  <a:lnTo>
                    <a:pt x="3603" y="11918"/>
                  </a:lnTo>
                  <a:lnTo>
                    <a:pt x="3472" y="11918"/>
                  </a:lnTo>
                  <a:lnTo>
                    <a:pt x="3342" y="11920"/>
                  </a:lnTo>
                  <a:lnTo>
                    <a:pt x="3213" y="11922"/>
                  </a:lnTo>
                  <a:lnTo>
                    <a:pt x="3086" y="11926"/>
                  </a:lnTo>
                  <a:lnTo>
                    <a:pt x="2959" y="11929"/>
                  </a:lnTo>
                  <a:lnTo>
                    <a:pt x="2832" y="11933"/>
                  </a:lnTo>
                  <a:lnTo>
                    <a:pt x="2706" y="11938"/>
                  </a:lnTo>
                  <a:lnTo>
                    <a:pt x="2581" y="11941"/>
                  </a:lnTo>
                  <a:lnTo>
                    <a:pt x="2456" y="11944"/>
                  </a:lnTo>
                  <a:lnTo>
                    <a:pt x="2331" y="11947"/>
                  </a:lnTo>
                  <a:lnTo>
                    <a:pt x="2206" y="11948"/>
                  </a:lnTo>
                  <a:lnTo>
                    <a:pt x="2082" y="11949"/>
                  </a:lnTo>
                  <a:lnTo>
                    <a:pt x="1957" y="11948"/>
                  </a:lnTo>
                  <a:lnTo>
                    <a:pt x="1832" y="11945"/>
                  </a:lnTo>
                  <a:lnTo>
                    <a:pt x="1769" y="11943"/>
                  </a:lnTo>
                  <a:lnTo>
                    <a:pt x="1706" y="11941"/>
                  </a:lnTo>
                  <a:lnTo>
                    <a:pt x="1644" y="11938"/>
                  </a:lnTo>
                  <a:lnTo>
                    <a:pt x="1580" y="11933"/>
                  </a:lnTo>
                  <a:lnTo>
                    <a:pt x="1567" y="11924"/>
                  </a:lnTo>
                  <a:lnTo>
                    <a:pt x="1554" y="11914"/>
                  </a:lnTo>
                  <a:lnTo>
                    <a:pt x="1543" y="11903"/>
                  </a:lnTo>
                  <a:lnTo>
                    <a:pt x="1534" y="11892"/>
                  </a:lnTo>
                  <a:lnTo>
                    <a:pt x="1526" y="11880"/>
                  </a:lnTo>
                  <a:lnTo>
                    <a:pt x="1519" y="11868"/>
                  </a:lnTo>
                  <a:lnTo>
                    <a:pt x="1513" y="11855"/>
                  </a:lnTo>
                  <a:lnTo>
                    <a:pt x="1508" y="11842"/>
                  </a:lnTo>
                  <a:lnTo>
                    <a:pt x="1504" y="11828"/>
                  </a:lnTo>
                  <a:lnTo>
                    <a:pt x="1502" y="11813"/>
                  </a:lnTo>
                  <a:lnTo>
                    <a:pt x="1499" y="11799"/>
                  </a:lnTo>
                  <a:lnTo>
                    <a:pt x="1498" y="11784"/>
                  </a:lnTo>
                  <a:lnTo>
                    <a:pt x="1497" y="11769"/>
                  </a:lnTo>
                  <a:lnTo>
                    <a:pt x="1497" y="11754"/>
                  </a:lnTo>
                  <a:lnTo>
                    <a:pt x="1498" y="11739"/>
                  </a:lnTo>
                  <a:lnTo>
                    <a:pt x="1499" y="11723"/>
                  </a:lnTo>
                  <a:lnTo>
                    <a:pt x="1505" y="11657"/>
                  </a:lnTo>
                  <a:lnTo>
                    <a:pt x="1513" y="11591"/>
                  </a:lnTo>
                  <a:lnTo>
                    <a:pt x="1516" y="11556"/>
                  </a:lnTo>
                  <a:lnTo>
                    <a:pt x="1517" y="11523"/>
                  </a:lnTo>
                  <a:lnTo>
                    <a:pt x="1517" y="11506"/>
                  </a:lnTo>
                  <a:lnTo>
                    <a:pt x="1516" y="11490"/>
                  </a:lnTo>
                  <a:lnTo>
                    <a:pt x="1515" y="11474"/>
                  </a:lnTo>
                  <a:lnTo>
                    <a:pt x="1513" y="11458"/>
                  </a:lnTo>
                  <a:lnTo>
                    <a:pt x="1545" y="10240"/>
                  </a:lnTo>
                  <a:lnTo>
                    <a:pt x="1537" y="8790"/>
                  </a:lnTo>
                  <a:lnTo>
                    <a:pt x="1538" y="8712"/>
                  </a:lnTo>
                  <a:lnTo>
                    <a:pt x="1539" y="8637"/>
                  </a:lnTo>
                  <a:lnTo>
                    <a:pt x="1539" y="8561"/>
                  </a:lnTo>
                  <a:lnTo>
                    <a:pt x="1538" y="8486"/>
                  </a:lnTo>
                  <a:lnTo>
                    <a:pt x="1536" y="8411"/>
                  </a:lnTo>
                  <a:lnTo>
                    <a:pt x="1534" y="8337"/>
                  </a:lnTo>
                  <a:lnTo>
                    <a:pt x="1532" y="8263"/>
                  </a:lnTo>
                  <a:lnTo>
                    <a:pt x="1530" y="8188"/>
                  </a:lnTo>
                  <a:lnTo>
                    <a:pt x="1527" y="8112"/>
                  </a:lnTo>
                  <a:lnTo>
                    <a:pt x="1524" y="8038"/>
                  </a:lnTo>
                  <a:lnTo>
                    <a:pt x="1522" y="7961"/>
                  </a:lnTo>
                  <a:lnTo>
                    <a:pt x="1520" y="7885"/>
                  </a:lnTo>
                  <a:lnTo>
                    <a:pt x="1518" y="7807"/>
                  </a:lnTo>
                  <a:lnTo>
                    <a:pt x="1517" y="7729"/>
                  </a:lnTo>
                  <a:lnTo>
                    <a:pt x="1516" y="7649"/>
                  </a:lnTo>
                  <a:lnTo>
                    <a:pt x="1517" y="7568"/>
                  </a:lnTo>
                  <a:lnTo>
                    <a:pt x="1473" y="5865"/>
                  </a:lnTo>
                  <a:lnTo>
                    <a:pt x="1468" y="5753"/>
                  </a:lnTo>
                  <a:lnTo>
                    <a:pt x="1462" y="5641"/>
                  </a:lnTo>
                  <a:lnTo>
                    <a:pt x="1455" y="5530"/>
                  </a:lnTo>
                  <a:lnTo>
                    <a:pt x="1446" y="5420"/>
                  </a:lnTo>
                  <a:lnTo>
                    <a:pt x="1438" y="5312"/>
                  </a:lnTo>
                  <a:lnTo>
                    <a:pt x="1430" y="5203"/>
                  </a:lnTo>
                  <a:lnTo>
                    <a:pt x="1422" y="5095"/>
                  </a:lnTo>
                  <a:lnTo>
                    <a:pt x="1413" y="4986"/>
                  </a:lnTo>
                  <a:lnTo>
                    <a:pt x="1405" y="4877"/>
                  </a:lnTo>
                  <a:lnTo>
                    <a:pt x="1398" y="4767"/>
                  </a:lnTo>
                  <a:lnTo>
                    <a:pt x="1391" y="4657"/>
                  </a:lnTo>
                  <a:lnTo>
                    <a:pt x="1385" y="4546"/>
                  </a:lnTo>
                  <a:lnTo>
                    <a:pt x="1380" y="4434"/>
                  </a:lnTo>
                  <a:lnTo>
                    <a:pt x="1376" y="4322"/>
                  </a:lnTo>
                  <a:lnTo>
                    <a:pt x="1374" y="4208"/>
                  </a:lnTo>
                  <a:lnTo>
                    <a:pt x="1373" y="4091"/>
                  </a:lnTo>
                  <a:lnTo>
                    <a:pt x="1310" y="4087"/>
                  </a:lnTo>
                  <a:lnTo>
                    <a:pt x="1250" y="4083"/>
                  </a:lnTo>
                  <a:lnTo>
                    <a:pt x="1191" y="4081"/>
                  </a:lnTo>
                  <a:lnTo>
                    <a:pt x="1131" y="4080"/>
                  </a:lnTo>
                  <a:lnTo>
                    <a:pt x="1073" y="4080"/>
                  </a:lnTo>
                  <a:lnTo>
                    <a:pt x="1014" y="4081"/>
                  </a:lnTo>
                  <a:lnTo>
                    <a:pt x="956" y="4082"/>
                  </a:lnTo>
                  <a:lnTo>
                    <a:pt x="898" y="4085"/>
                  </a:lnTo>
                  <a:lnTo>
                    <a:pt x="840" y="4088"/>
                  </a:lnTo>
                  <a:lnTo>
                    <a:pt x="783" y="4092"/>
                  </a:lnTo>
                  <a:lnTo>
                    <a:pt x="724" y="4096"/>
                  </a:lnTo>
                  <a:lnTo>
                    <a:pt x="666" y="4101"/>
                  </a:lnTo>
                  <a:lnTo>
                    <a:pt x="606" y="4106"/>
                  </a:lnTo>
                  <a:lnTo>
                    <a:pt x="547" y="4111"/>
                  </a:lnTo>
                  <a:lnTo>
                    <a:pt x="485" y="4117"/>
                  </a:lnTo>
                  <a:lnTo>
                    <a:pt x="424" y="4123"/>
                  </a:lnTo>
                  <a:lnTo>
                    <a:pt x="16" y="4139"/>
                  </a:lnTo>
                  <a:lnTo>
                    <a:pt x="0" y="4147"/>
                  </a:lnTo>
                  <a:lnTo>
                    <a:pt x="5" y="4111"/>
                  </a:lnTo>
                  <a:lnTo>
                    <a:pt x="10" y="4076"/>
                  </a:lnTo>
                  <a:lnTo>
                    <a:pt x="14" y="4039"/>
                  </a:lnTo>
                  <a:lnTo>
                    <a:pt x="17" y="4003"/>
                  </a:lnTo>
                  <a:lnTo>
                    <a:pt x="23" y="3929"/>
                  </a:lnTo>
                  <a:lnTo>
                    <a:pt x="26" y="3855"/>
                  </a:lnTo>
                  <a:lnTo>
                    <a:pt x="28" y="3780"/>
                  </a:lnTo>
                  <a:lnTo>
                    <a:pt x="28" y="3706"/>
                  </a:lnTo>
                  <a:lnTo>
                    <a:pt x="28" y="3630"/>
                  </a:lnTo>
                  <a:lnTo>
                    <a:pt x="26" y="3554"/>
                  </a:lnTo>
                  <a:lnTo>
                    <a:pt x="24" y="3480"/>
                  </a:lnTo>
                  <a:lnTo>
                    <a:pt x="22" y="3404"/>
                  </a:lnTo>
                  <a:lnTo>
                    <a:pt x="20" y="3329"/>
                  </a:lnTo>
                  <a:lnTo>
                    <a:pt x="18" y="3256"/>
                  </a:lnTo>
                  <a:lnTo>
                    <a:pt x="17" y="3181"/>
                  </a:lnTo>
                  <a:lnTo>
                    <a:pt x="17" y="3109"/>
                  </a:lnTo>
                  <a:lnTo>
                    <a:pt x="18" y="3036"/>
                  </a:lnTo>
                  <a:lnTo>
                    <a:pt x="20" y="2966"/>
                  </a:lnTo>
                  <a:lnTo>
                    <a:pt x="32" y="1492"/>
                  </a:lnTo>
                  <a:lnTo>
                    <a:pt x="48" y="1471"/>
                  </a:lnTo>
                  <a:lnTo>
                    <a:pt x="126" y="1468"/>
                  </a:lnTo>
                  <a:lnTo>
                    <a:pt x="203" y="1466"/>
                  </a:lnTo>
                  <a:lnTo>
                    <a:pt x="281" y="1466"/>
                  </a:lnTo>
                  <a:lnTo>
                    <a:pt x="359" y="1468"/>
                  </a:lnTo>
                  <a:lnTo>
                    <a:pt x="438" y="1470"/>
                  </a:lnTo>
                  <a:lnTo>
                    <a:pt x="516" y="1472"/>
                  </a:lnTo>
                  <a:lnTo>
                    <a:pt x="594" y="1475"/>
                  </a:lnTo>
                  <a:lnTo>
                    <a:pt x="673" y="1477"/>
                  </a:lnTo>
                  <a:lnTo>
                    <a:pt x="750" y="1479"/>
                  </a:lnTo>
                  <a:lnTo>
                    <a:pt x="829" y="1480"/>
                  </a:lnTo>
                  <a:lnTo>
                    <a:pt x="906" y="1479"/>
                  </a:lnTo>
                  <a:lnTo>
                    <a:pt x="984" y="1476"/>
                  </a:lnTo>
                  <a:lnTo>
                    <a:pt x="1022" y="1474"/>
                  </a:lnTo>
                  <a:lnTo>
                    <a:pt x="1061" y="1471"/>
                  </a:lnTo>
                  <a:lnTo>
                    <a:pt x="1099" y="1468"/>
                  </a:lnTo>
                  <a:lnTo>
                    <a:pt x="1137" y="1464"/>
                  </a:lnTo>
                  <a:lnTo>
                    <a:pt x="1175" y="1459"/>
                  </a:lnTo>
                  <a:lnTo>
                    <a:pt x="1213" y="1453"/>
                  </a:lnTo>
                  <a:lnTo>
                    <a:pt x="1251" y="1447"/>
                  </a:lnTo>
                  <a:lnTo>
                    <a:pt x="1288" y="1439"/>
                  </a:lnTo>
                  <a:lnTo>
                    <a:pt x="1286" y="1415"/>
                  </a:lnTo>
                  <a:lnTo>
                    <a:pt x="1282" y="1390"/>
                  </a:lnTo>
                  <a:lnTo>
                    <a:pt x="1278" y="1364"/>
                  </a:lnTo>
                  <a:lnTo>
                    <a:pt x="1274" y="1340"/>
                  </a:lnTo>
                  <a:lnTo>
                    <a:pt x="1265" y="1291"/>
                  </a:lnTo>
                  <a:lnTo>
                    <a:pt x="1256" y="1241"/>
                  </a:lnTo>
                  <a:lnTo>
                    <a:pt x="1252" y="1216"/>
                  </a:lnTo>
                  <a:lnTo>
                    <a:pt x="1249" y="1191"/>
                  </a:lnTo>
                  <a:lnTo>
                    <a:pt x="1247" y="1167"/>
                  </a:lnTo>
                  <a:lnTo>
                    <a:pt x="1246" y="1142"/>
                  </a:lnTo>
                  <a:lnTo>
                    <a:pt x="1247" y="1117"/>
                  </a:lnTo>
                  <a:lnTo>
                    <a:pt x="1248" y="1092"/>
                  </a:lnTo>
                  <a:lnTo>
                    <a:pt x="1251" y="1067"/>
                  </a:lnTo>
                  <a:lnTo>
                    <a:pt x="1256" y="1043"/>
                  </a:lnTo>
                  <a:lnTo>
                    <a:pt x="1304" y="999"/>
                  </a:lnTo>
                  <a:lnTo>
                    <a:pt x="1361" y="1010"/>
                  </a:lnTo>
                  <a:lnTo>
                    <a:pt x="1416" y="1022"/>
                  </a:lnTo>
                  <a:lnTo>
                    <a:pt x="1471" y="1034"/>
                  </a:lnTo>
                  <a:lnTo>
                    <a:pt x="1524" y="1046"/>
                  </a:lnTo>
                  <a:lnTo>
                    <a:pt x="1577" y="1058"/>
                  </a:lnTo>
                  <a:lnTo>
                    <a:pt x="1630" y="1070"/>
                  </a:lnTo>
                  <a:lnTo>
                    <a:pt x="1683" y="1082"/>
                  </a:lnTo>
                  <a:lnTo>
                    <a:pt x="1736" y="1093"/>
                  </a:lnTo>
                  <a:lnTo>
                    <a:pt x="1789" y="1103"/>
                  </a:lnTo>
                  <a:lnTo>
                    <a:pt x="1842" y="1112"/>
                  </a:lnTo>
                  <a:lnTo>
                    <a:pt x="1897" y="1120"/>
                  </a:lnTo>
                  <a:lnTo>
                    <a:pt x="1952" y="1127"/>
                  </a:lnTo>
                  <a:lnTo>
                    <a:pt x="1979" y="1129"/>
                  </a:lnTo>
                  <a:lnTo>
                    <a:pt x="2008" y="1131"/>
                  </a:lnTo>
                  <a:lnTo>
                    <a:pt x="2037" y="1133"/>
                  </a:lnTo>
                  <a:lnTo>
                    <a:pt x="2065" y="1134"/>
                  </a:lnTo>
                  <a:lnTo>
                    <a:pt x="2095" y="1134"/>
                  </a:lnTo>
                  <a:lnTo>
                    <a:pt x="2124" y="1134"/>
                  </a:lnTo>
                  <a:lnTo>
                    <a:pt x="2155" y="1133"/>
                  </a:lnTo>
                  <a:lnTo>
                    <a:pt x="2185" y="1131"/>
                  </a:lnTo>
                  <a:lnTo>
                    <a:pt x="2186" y="1118"/>
                  </a:lnTo>
                  <a:lnTo>
                    <a:pt x="2186" y="1105"/>
                  </a:lnTo>
                  <a:lnTo>
                    <a:pt x="2185" y="1091"/>
                  </a:lnTo>
                  <a:lnTo>
                    <a:pt x="2182" y="1076"/>
                  </a:lnTo>
                  <a:lnTo>
                    <a:pt x="2177" y="1044"/>
                  </a:lnTo>
                  <a:lnTo>
                    <a:pt x="2172" y="1011"/>
                  </a:lnTo>
                  <a:lnTo>
                    <a:pt x="2171" y="994"/>
                  </a:lnTo>
                  <a:lnTo>
                    <a:pt x="2171" y="979"/>
                  </a:lnTo>
                  <a:lnTo>
                    <a:pt x="2172" y="972"/>
                  </a:lnTo>
                  <a:lnTo>
                    <a:pt x="2173" y="965"/>
                  </a:lnTo>
                  <a:lnTo>
                    <a:pt x="2175" y="958"/>
                  </a:lnTo>
                  <a:lnTo>
                    <a:pt x="2177" y="952"/>
                  </a:lnTo>
                  <a:lnTo>
                    <a:pt x="2180" y="946"/>
                  </a:lnTo>
                  <a:lnTo>
                    <a:pt x="2183" y="940"/>
                  </a:lnTo>
                  <a:lnTo>
                    <a:pt x="2188" y="934"/>
                  </a:lnTo>
                  <a:lnTo>
                    <a:pt x="2193" y="929"/>
                  </a:lnTo>
                  <a:lnTo>
                    <a:pt x="2198" y="925"/>
                  </a:lnTo>
                  <a:lnTo>
                    <a:pt x="2205" y="921"/>
                  </a:lnTo>
                  <a:lnTo>
                    <a:pt x="2212" y="918"/>
                  </a:lnTo>
                  <a:lnTo>
                    <a:pt x="2221" y="915"/>
                  </a:lnTo>
                  <a:lnTo>
                    <a:pt x="2361" y="931"/>
                  </a:lnTo>
                  <a:lnTo>
                    <a:pt x="2374" y="892"/>
                  </a:lnTo>
                  <a:lnTo>
                    <a:pt x="2387" y="852"/>
                  </a:lnTo>
                  <a:lnTo>
                    <a:pt x="2391" y="842"/>
                  </a:lnTo>
                  <a:lnTo>
                    <a:pt x="2396" y="833"/>
                  </a:lnTo>
                  <a:lnTo>
                    <a:pt x="2401" y="825"/>
                  </a:lnTo>
                  <a:lnTo>
                    <a:pt x="2407" y="817"/>
                  </a:lnTo>
                  <a:lnTo>
                    <a:pt x="2413" y="810"/>
                  </a:lnTo>
                  <a:lnTo>
                    <a:pt x="2420" y="804"/>
                  </a:lnTo>
                  <a:lnTo>
                    <a:pt x="2428" y="799"/>
                  </a:lnTo>
                  <a:lnTo>
                    <a:pt x="2437" y="795"/>
                  </a:lnTo>
                  <a:lnTo>
                    <a:pt x="2462" y="798"/>
                  </a:lnTo>
                  <a:lnTo>
                    <a:pt x="2487" y="801"/>
                  </a:lnTo>
                  <a:lnTo>
                    <a:pt x="2500" y="801"/>
                  </a:lnTo>
                  <a:lnTo>
                    <a:pt x="2512" y="800"/>
                  </a:lnTo>
                  <a:lnTo>
                    <a:pt x="2525" y="798"/>
                  </a:lnTo>
                  <a:lnTo>
                    <a:pt x="2538" y="795"/>
                  </a:lnTo>
                  <a:lnTo>
                    <a:pt x="2357" y="602"/>
                  </a:lnTo>
                  <a:lnTo>
                    <a:pt x="2355" y="592"/>
                  </a:lnTo>
                  <a:lnTo>
                    <a:pt x="2354" y="581"/>
                  </a:lnTo>
                  <a:lnTo>
                    <a:pt x="2355" y="570"/>
                  </a:lnTo>
                  <a:lnTo>
                    <a:pt x="2358" y="558"/>
                  </a:lnTo>
                  <a:lnTo>
                    <a:pt x="2360" y="553"/>
                  </a:lnTo>
                  <a:lnTo>
                    <a:pt x="2363" y="547"/>
                  </a:lnTo>
                  <a:lnTo>
                    <a:pt x="2366" y="543"/>
                  </a:lnTo>
                  <a:lnTo>
                    <a:pt x="2369" y="538"/>
                  </a:lnTo>
                  <a:lnTo>
                    <a:pt x="2373" y="534"/>
                  </a:lnTo>
                  <a:lnTo>
                    <a:pt x="2378" y="531"/>
                  </a:lnTo>
                  <a:lnTo>
                    <a:pt x="2383" y="528"/>
                  </a:lnTo>
                  <a:lnTo>
                    <a:pt x="2389" y="526"/>
                  </a:lnTo>
                  <a:lnTo>
                    <a:pt x="2530" y="554"/>
                  </a:lnTo>
                  <a:lnTo>
                    <a:pt x="2527" y="550"/>
                  </a:lnTo>
                  <a:lnTo>
                    <a:pt x="2525" y="546"/>
                  </a:lnTo>
                  <a:lnTo>
                    <a:pt x="2523" y="542"/>
                  </a:lnTo>
                  <a:lnTo>
                    <a:pt x="2520" y="539"/>
                  </a:lnTo>
                  <a:lnTo>
                    <a:pt x="2512" y="531"/>
                  </a:lnTo>
                  <a:lnTo>
                    <a:pt x="2503" y="524"/>
                  </a:lnTo>
                  <a:lnTo>
                    <a:pt x="2483" y="509"/>
                  </a:lnTo>
                  <a:lnTo>
                    <a:pt x="2462" y="493"/>
                  </a:lnTo>
                  <a:lnTo>
                    <a:pt x="2452" y="485"/>
                  </a:lnTo>
                  <a:lnTo>
                    <a:pt x="2444" y="476"/>
                  </a:lnTo>
                  <a:lnTo>
                    <a:pt x="2441" y="471"/>
                  </a:lnTo>
                  <a:lnTo>
                    <a:pt x="2438" y="467"/>
                  </a:lnTo>
                  <a:lnTo>
                    <a:pt x="2435" y="462"/>
                  </a:lnTo>
                  <a:lnTo>
                    <a:pt x="2433" y="456"/>
                  </a:lnTo>
                  <a:lnTo>
                    <a:pt x="2432" y="451"/>
                  </a:lnTo>
                  <a:lnTo>
                    <a:pt x="2431" y="446"/>
                  </a:lnTo>
                  <a:lnTo>
                    <a:pt x="2432" y="440"/>
                  </a:lnTo>
                  <a:lnTo>
                    <a:pt x="2433" y="434"/>
                  </a:lnTo>
                  <a:lnTo>
                    <a:pt x="2434" y="427"/>
                  </a:lnTo>
                  <a:lnTo>
                    <a:pt x="2437" y="420"/>
                  </a:lnTo>
                  <a:lnTo>
                    <a:pt x="2441" y="413"/>
                  </a:lnTo>
                  <a:lnTo>
                    <a:pt x="2445" y="406"/>
                  </a:lnTo>
                  <a:lnTo>
                    <a:pt x="2452" y="401"/>
                  </a:lnTo>
                  <a:lnTo>
                    <a:pt x="2459" y="397"/>
                  </a:lnTo>
                  <a:lnTo>
                    <a:pt x="2467" y="395"/>
                  </a:lnTo>
                  <a:lnTo>
                    <a:pt x="2476" y="393"/>
                  </a:lnTo>
                  <a:lnTo>
                    <a:pt x="2485" y="393"/>
                  </a:lnTo>
                  <a:lnTo>
                    <a:pt x="2494" y="393"/>
                  </a:lnTo>
                  <a:lnTo>
                    <a:pt x="2504" y="394"/>
                  </a:lnTo>
                  <a:lnTo>
                    <a:pt x="2514" y="395"/>
                  </a:lnTo>
                  <a:lnTo>
                    <a:pt x="2536" y="399"/>
                  </a:lnTo>
                  <a:lnTo>
                    <a:pt x="2556" y="402"/>
                  </a:lnTo>
                  <a:lnTo>
                    <a:pt x="2566" y="403"/>
                  </a:lnTo>
                  <a:lnTo>
                    <a:pt x="2576" y="403"/>
                  </a:lnTo>
                  <a:lnTo>
                    <a:pt x="2585" y="403"/>
                  </a:lnTo>
                  <a:lnTo>
                    <a:pt x="2593" y="402"/>
                  </a:lnTo>
                  <a:lnTo>
                    <a:pt x="2586" y="396"/>
                  </a:lnTo>
                  <a:lnTo>
                    <a:pt x="2577" y="390"/>
                  </a:lnTo>
                  <a:lnTo>
                    <a:pt x="2569" y="386"/>
                  </a:lnTo>
                  <a:lnTo>
                    <a:pt x="2560" y="380"/>
                  </a:lnTo>
                  <a:lnTo>
                    <a:pt x="2541" y="372"/>
                  </a:lnTo>
                  <a:lnTo>
                    <a:pt x="2522" y="365"/>
                  </a:lnTo>
                  <a:lnTo>
                    <a:pt x="2513" y="361"/>
                  </a:lnTo>
                  <a:lnTo>
                    <a:pt x="2505" y="356"/>
                  </a:lnTo>
                  <a:lnTo>
                    <a:pt x="2497" y="352"/>
                  </a:lnTo>
                  <a:lnTo>
                    <a:pt x="2490" y="346"/>
                  </a:lnTo>
                  <a:lnTo>
                    <a:pt x="2483" y="339"/>
                  </a:lnTo>
                  <a:lnTo>
                    <a:pt x="2477" y="332"/>
                  </a:lnTo>
                  <a:lnTo>
                    <a:pt x="2473" y="324"/>
                  </a:lnTo>
                  <a:lnTo>
                    <a:pt x="2469" y="314"/>
                  </a:lnTo>
                  <a:lnTo>
                    <a:pt x="2472" y="304"/>
                  </a:lnTo>
                  <a:lnTo>
                    <a:pt x="2475" y="296"/>
                  </a:lnTo>
                  <a:lnTo>
                    <a:pt x="2479" y="288"/>
                  </a:lnTo>
                  <a:lnTo>
                    <a:pt x="2483" y="282"/>
                  </a:lnTo>
                  <a:lnTo>
                    <a:pt x="2488" y="276"/>
                  </a:lnTo>
                  <a:lnTo>
                    <a:pt x="2493" y="271"/>
                  </a:lnTo>
                  <a:lnTo>
                    <a:pt x="2498" y="267"/>
                  </a:lnTo>
                  <a:lnTo>
                    <a:pt x="2503" y="264"/>
                  </a:lnTo>
                  <a:lnTo>
                    <a:pt x="2509" y="260"/>
                  </a:lnTo>
                  <a:lnTo>
                    <a:pt x="2515" y="258"/>
                  </a:lnTo>
                  <a:lnTo>
                    <a:pt x="2521" y="256"/>
                  </a:lnTo>
                  <a:lnTo>
                    <a:pt x="2529" y="255"/>
                  </a:lnTo>
                  <a:lnTo>
                    <a:pt x="2543" y="255"/>
                  </a:lnTo>
                  <a:lnTo>
                    <a:pt x="2557" y="255"/>
                  </a:lnTo>
                  <a:lnTo>
                    <a:pt x="2587" y="259"/>
                  </a:lnTo>
                  <a:lnTo>
                    <a:pt x="2618" y="263"/>
                  </a:lnTo>
                  <a:lnTo>
                    <a:pt x="2634" y="264"/>
                  </a:lnTo>
                  <a:lnTo>
                    <a:pt x="2649" y="264"/>
                  </a:lnTo>
                  <a:lnTo>
                    <a:pt x="2656" y="263"/>
                  </a:lnTo>
                  <a:lnTo>
                    <a:pt x="2664" y="262"/>
                  </a:lnTo>
                  <a:lnTo>
                    <a:pt x="2671" y="259"/>
                  </a:lnTo>
                  <a:lnTo>
                    <a:pt x="2678" y="257"/>
                  </a:lnTo>
                  <a:lnTo>
                    <a:pt x="2655" y="232"/>
                  </a:lnTo>
                  <a:lnTo>
                    <a:pt x="2627" y="204"/>
                  </a:lnTo>
                  <a:lnTo>
                    <a:pt x="2613" y="188"/>
                  </a:lnTo>
                  <a:lnTo>
                    <a:pt x="2600" y="171"/>
                  </a:lnTo>
                  <a:lnTo>
                    <a:pt x="2594" y="161"/>
                  </a:lnTo>
                  <a:lnTo>
                    <a:pt x="2588" y="151"/>
                  </a:lnTo>
                  <a:lnTo>
                    <a:pt x="2582" y="141"/>
                  </a:lnTo>
                  <a:lnTo>
                    <a:pt x="2578" y="129"/>
                  </a:lnTo>
                  <a:lnTo>
                    <a:pt x="2593" y="73"/>
                  </a:lnTo>
                  <a:lnTo>
                    <a:pt x="2680" y="79"/>
                  </a:lnTo>
                  <a:lnTo>
                    <a:pt x="2765" y="85"/>
                  </a:lnTo>
                  <a:lnTo>
                    <a:pt x="2852" y="90"/>
                  </a:lnTo>
                  <a:lnTo>
                    <a:pt x="2939" y="95"/>
                  </a:lnTo>
                  <a:lnTo>
                    <a:pt x="3025" y="100"/>
                  </a:lnTo>
                  <a:lnTo>
                    <a:pt x="3110" y="106"/>
                  </a:lnTo>
                  <a:lnTo>
                    <a:pt x="3194" y="111"/>
                  </a:lnTo>
                  <a:lnTo>
                    <a:pt x="3278" y="117"/>
                  </a:lnTo>
                  <a:lnTo>
                    <a:pt x="3286" y="103"/>
                  </a:lnTo>
                  <a:lnTo>
                    <a:pt x="3294" y="86"/>
                  </a:lnTo>
                  <a:lnTo>
                    <a:pt x="3299" y="77"/>
                  </a:lnTo>
                  <a:lnTo>
                    <a:pt x="3304" y="68"/>
                  </a:lnTo>
                  <a:lnTo>
                    <a:pt x="3309" y="59"/>
                  </a:lnTo>
                  <a:lnTo>
                    <a:pt x="3315" y="51"/>
                  </a:lnTo>
                  <a:lnTo>
                    <a:pt x="3321" y="43"/>
                  </a:lnTo>
                  <a:lnTo>
                    <a:pt x="3328" y="37"/>
                  </a:lnTo>
                  <a:lnTo>
                    <a:pt x="3337" y="32"/>
                  </a:lnTo>
                  <a:lnTo>
                    <a:pt x="3345" y="29"/>
                  </a:lnTo>
                  <a:lnTo>
                    <a:pt x="3350" y="28"/>
                  </a:lnTo>
                  <a:lnTo>
                    <a:pt x="3354" y="28"/>
                  </a:lnTo>
                  <a:lnTo>
                    <a:pt x="3359" y="28"/>
                  </a:lnTo>
                  <a:lnTo>
                    <a:pt x="3364" y="28"/>
                  </a:lnTo>
                  <a:lnTo>
                    <a:pt x="3369" y="30"/>
                  </a:lnTo>
                  <a:lnTo>
                    <a:pt x="3375" y="32"/>
                  </a:lnTo>
                  <a:lnTo>
                    <a:pt x="3380" y="34"/>
                  </a:lnTo>
                  <a:lnTo>
                    <a:pt x="3386" y="38"/>
                  </a:lnTo>
                  <a:lnTo>
                    <a:pt x="3417" y="52"/>
                  </a:lnTo>
                  <a:lnTo>
                    <a:pt x="3449" y="64"/>
                  </a:lnTo>
                  <a:lnTo>
                    <a:pt x="3482" y="76"/>
                  </a:lnTo>
                  <a:lnTo>
                    <a:pt x="3515" y="86"/>
                  </a:lnTo>
                  <a:lnTo>
                    <a:pt x="3548" y="95"/>
                  </a:lnTo>
                  <a:lnTo>
                    <a:pt x="3581" y="103"/>
                  </a:lnTo>
                  <a:lnTo>
                    <a:pt x="3616" y="110"/>
                  </a:lnTo>
                  <a:lnTo>
                    <a:pt x="3650" y="117"/>
                  </a:lnTo>
                  <a:lnTo>
                    <a:pt x="3684" y="122"/>
                  </a:lnTo>
                  <a:lnTo>
                    <a:pt x="3719" y="126"/>
                  </a:lnTo>
                  <a:lnTo>
                    <a:pt x="3755" y="130"/>
                  </a:lnTo>
                  <a:lnTo>
                    <a:pt x="3790" y="133"/>
                  </a:lnTo>
                  <a:lnTo>
                    <a:pt x="3825" y="136"/>
                  </a:lnTo>
                  <a:lnTo>
                    <a:pt x="3861" y="137"/>
                  </a:lnTo>
                  <a:lnTo>
                    <a:pt x="3897" y="139"/>
                  </a:lnTo>
                  <a:lnTo>
                    <a:pt x="3933" y="140"/>
                  </a:lnTo>
                  <a:lnTo>
                    <a:pt x="4006" y="140"/>
                  </a:lnTo>
                  <a:lnTo>
                    <a:pt x="4079" y="137"/>
                  </a:lnTo>
                  <a:lnTo>
                    <a:pt x="4152" y="135"/>
                  </a:lnTo>
                  <a:lnTo>
                    <a:pt x="4225" y="132"/>
                  </a:lnTo>
                  <a:lnTo>
                    <a:pt x="4298" y="128"/>
                  </a:lnTo>
                  <a:lnTo>
                    <a:pt x="4369" y="125"/>
                  </a:lnTo>
                  <a:lnTo>
                    <a:pt x="4441" y="123"/>
                  </a:lnTo>
                  <a:lnTo>
                    <a:pt x="4510" y="121"/>
                  </a:lnTo>
                  <a:lnTo>
                    <a:pt x="4576" y="113"/>
                  </a:lnTo>
                  <a:lnTo>
                    <a:pt x="4641" y="106"/>
                  </a:lnTo>
                  <a:lnTo>
                    <a:pt x="4707" y="100"/>
                  </a:lnTo>
                  <a:lnTo>
                    <a:pt x="4772" y="94"/>
                  </a:lnTo>
                  <a:lnTo>
                    <a:pt x="4839" y="89"/>
                  </a:lnTo>
                  <a:lnTo>
                    <a:pt x="4905" y="85"/>
                  </a:lnTo>
                  <a:lnTo>
                    <a:pt x="4971" y="80"/>
                  </a:lnTo>
                  <a:lnTo>
                    <a:pt x="5037" y="75"/>
                  </a:lnTo>
                  <a:lnTo>
                    <a:pt x="5103" y="70"/>
                  </a:lnTo>
                  <a:lnTo>
                    <a:pt x="5169" y="65"/>
                  </a:lnTo>
                  <a:lnTo>
                    <a:pt x="5234" y="58"/>
                  </a:lnTo>
                  <a:lnTo>
                    <a:pt x="5299" y="51"/>
                  </a:lnTo>
                  <a:lnTo>
                    <a:pt x="5363" y="42"/>
                  </a:lnTo>
                  <a:lnTo>
                    <a:pt x="5427" y="32"/>
                  </a:lnTo>
                  <a:lnTo>
                    <a:pt x="5458" y="26"/>
                  </a:lnTo>
                  <a:lnTo>
                    <a:pt x="5490" y="20"/>
                  </a:lnTo>
                  <a:lnTo>
                    <a:pt x="5521" y="12"/>
                  </a:lnTo>
                  <a:lnTo>
                    <a:pt x="5551" y="5"/>
                  </a:lnTo>
                  <a:lnTo>
                    <a:pt x="5561" y="3"/>
                  </a:lnTo>
                  <a:lnTo>
                    <a:pt x="5570" y="2"/>
                  </a:lnTo>
                  <a:lnTo>
                    <a:pt x="5579" y="1"/>
                  </a:lnTo>
                  <a:lnTo>
                    <a:pt x="5588" y="0"/>
                  </a:lnTo>
                  <a:lnTo>
                    <a:pt x="5605" y="1"/>
                  </a:lnTo>
                  <a:lnTo>
                    <a:pt x="5622" y="4"/>
                  </a:lnTo>
                  <a:lnTo>
                    <a:pt x="5638" y="8"/>
                  </a:lnTo>
                  <a:lnTo>
                    <a:pt x="5652" y="16"/>
                  </a:lnTo>
                  <a:lnTo>
                    <a:pt x="5666" y="23"/>
                  </a:lnTo>
                  <a:lnTo>
                    <a:pt x="5679" y="32"/>
                  </a:lnTo>
                  <a:lnTo>
                    <a:pt x="5692" y="42"/>
                  </a:lnTo>
                  <a:lnTo>
                    <a:pt x="5704" y="52"/>
                  </a:lnTo>
                  <a:lnTo>
                    <a:pt x="5715" y="64"/>
                  </a:lnTo>
                  <a:lnTo>
                    <a:pt x="5726" y="76"/>
                  </a:lnTo>
                  <a:lnTo>
                    <a:pt x="5747" y="102"/>
                  </a:lnTo>
                  <a:lnTo>
                    <a:pt x="5768" y="129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4">
              <a:extLst>
                <a:ext uri="{FF2B5EF4-FFF2-40B4-BE49-F238E27FC236}">
                  <a16:creationId xmlns:a16="http://schemas.microsoft.com/office/drawing/2014/main" id="{F3729D44-524C-409D-B693-94CC140EA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" y="1365"/>
              <a:ext cx="318" cy="76"/>
            </a:xfrm>
            <a:custGeom>
              <a:avLst/>
              <a:gdLst>
                <a:gd name="T0" fmla="*/ 10 w 1837"/>
                <a:gd name="T1" fmla="*/ 3 h 381"/>
                <a:gd name="T2" fmla="*/ 9 w 1837"/>
                <a:gd name="T3" fmla="*/ 3 h 381"/>
                <a:gd name="T4" fmla="*/ 9 w 1837"/>
                <a:gd name="T5" fmla="*/ 3 h 381"/>
                <a:gd name="T6" fmla="*/ 9 w 1837"/>
                <a:gd name="T7" fmla="*/ 2 h 381"/>
                <a:gd name="T8" fmla="*/ 8 w 1837"/>
                <a:gd name="T9" fmla="*/ 2 h 381"/>
                <a:gd name="T10" fmla="*/ 8 w 1837"/>
                <a:gd name="T11" fmla="*/ 2 h 381"/>
                <a:gd name="T12" fmla="*/ 8 w 1837"/>
                <a:gd name="T13" fmla="*/ 2 h 381"/>
                <a:gd name="T14" fmla="*/ 8 w 1837"/>
                <a:gd name="T15" fmla="*/ 1 h 381"/>
                <a:gd name="T16" fmla="*/ 7 w 1837"/>
                <a:gd name="T17" fmla="*/ 1 h 381"/>
                <a:gd name="T18" fmla="*/ 7 w 1837"/>
                <a:gd name="T19" fmla="*/ 1 h 381"/>
                <a:gd name="T20" fmla="*/ 7 w 1837"/>
                <a:gd name="T21" fmla="*/ 1 h 381"/>
                <a:gd name="T22" fmla="*/ 7 w 1837"/>
                <a:gd name="T23" fmla="*/ 1 h 381"/>
                <a:gd name="T24" fmla="*/ 7 w 1837"/>
                <a:gd name="T25" fmla="*/ 1 h 381"/>
                <a:gd name="T26" fmla="*/ 7 w 1837"/>
                <a:gd name="T27" fmla="*/ 1 h 381"/>
                <a:gd name="T28" fmla="*/ 7 w 1837"/>
                <a:gd name="T29" fmla="*/ 1 h 381"/>
                <a:gd name="T30" fmla="*/ 6 w 1837"/>
                <a:gd name="T31" fmla="*/ 1 h 381"/>
                <a:gd name="T32" fmla="*/ 6 w 1837"/>
                <a:gd name="T33" fmla="*/ 1 h 381"/>
                <a:gd name="T34" fmla="*/ 5 w 1837"/>
                <a:gd name="T35" fmla="*/ 1 h 381"/>
                <a:gd name="T36" fmla="*/ 4 w 1837"/>
                <a:gd name="T37" fmla="*/ 1 h 381"/>
                <a:gd name="T38" fmla="*/ 4 w 1837"/>
                <a:gd name="T39" fmla="*/ 1 h 381"/>
                <a:gd name="T40" fmla="*/ 4 w 1837"/>
                <a:gd name="T41" fmla="*/ 1 h 381"/>
                <a:gd name="T42" fmla="*/ 3 w 1837"/>
                <a:gd name="T43" fmla="*/ 1 h 381"/>
                <a:gd name="T44" fmla="*/ 3 w 1837"/>
                <a:gd name="T45" fmla="*/ 1 h 381"/>
                <a:gd name="T46" fmla="*/ 3 w 1837"/>
                <a:gd name="T47" fmla="*/ 1 h 381"/>
                <a:gd name="T48" fmla="*/ 2 w 1837"/>
                <a:gd name="T49" fmla="*/ 1 h 381"/>
                <a:gd name="T50" fmla="*/ 2 w 1837"/>
                <a:gd name="T51" fmla="*/ 1 h 381"/>
                <a:gd name="T52" fmla="*/ 1 w 1837"/>
                <a:gd name="T53" fmla="*/ 2 h 381"/>
                <a:gd name="T54" fmla="*/ 1 w 1837"/>
                <a:gd name="T55" fmla="*/ 2 h 381"/>
                <a:gd name="T56" fmla="*/ 1 w 1837"/>
                <a:gd name="T57" fmla="*/ 1 h 381"/>
                <a:gd name="T58" fmla="*/ 1 w 1837"/>
                <a:gd name="T59" fmla="*/ 1 h 381"/>
                <a:gd name="T60" fmla="*/ 0 w 1837"/>
                <a:gd name="T61" fmla="*/ 1 h 381"/>
                <a:gd name="T62" fmla="*/ 0 w 1837"/>
                <a:gd name="T63" fmla="*/ 1 h 381"/>
                <a:gd name="T64" fmla="*/ 0 w 1837"/>
                <a:gd name="T65" fmla="*/ 1 h 381"/>
                <a:gd name="T66" fmla="*/ 1 w 1837"/>
                <a:gd name="T67" fmla="*/ 1 h 381"/>
                <a:gd name="T68" fmla="*/ 2 w 1837"/>
                <a:gd name="T69" fmla="*/ 1 h 381"/>
                <a:gd name="T70" fmla="*/ 3 w 1837"/>
                <a:gd name="T71" fmla="*/ 1 h 381"/>
                <a:gd name="T72" fmla="*/ 4 w 1837"/>
                <a:gd name="T73" fmla="*/ 1 h 381"/>
                <a:gd name="T74" fmla="*/ 5 w 1837"/>
                <a:gd name="T75" fmla="*/ 0 h 381"/>
                <a:gd name="T76" fmla="*/ 6 w 1837"/>
                <a:gd name="T77" fmla="*/ 0 h 381"/>
                <a:gd name="T78" fmla="*/ 7 w 1837"/>
                <a:gd name="T79" fmla="*/ 0 h 381"/>
                <a:gd name="T80" fmla="*/ 7 w 1837"/>
                <a:gd name="T81" fmla="*/ 0 h 381"/>
                <a:gd name="T82" fmla="*/ 7 w 1837"/>
                <a:gd name="T83" fmla="*/ 0 h 381"/>
                <a:gd name="T84" fmla="*/ 7 w 1837"/>
                <a:gd name="T85" fmla="*/ 0 h 381"/>
                <a:gd name="T86" fmla="*/ 7 w 1837"/>
                <a:gd name="T87" fmla="*/ 0 h 381"/>
                <a:gd name="T88" fmla="*/ 8 w 1837"/>
                <a:gd name="T89" fmla="*/ 0 h 381"/>
                <a:gd name="T90" fmla="*/ 8 w 1837"/>
                <a:gd name="T91" fmla="*/ 0 h 381"/>
                <a:gd name="T92" fmla="*/ 8 w 1837"/>
                <a:gd name="T93" fmla="*/ 0 h 381"/>
                <a:gd name="T94" fmla="*/ 8 w 1837"/>
                <a:gd name="T95" fmla="*/ 1 h 381"/>
                <a:gd name="T96" fmla="*/ 8 w 1837"/>
                <a:gd name="T97" fmla="*/ 1 h 381"/>
                <a:gd name="T98" fmla="*/ 8 w 1837"/>
                <a:gd name="T99" fmla="*/ 1 h 381"/>
                <a:gd name="T100" fmla="*/ 8 w 1837"/>
                <a:gd name="T101" fmla="*/ 1 h 38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37"/>
                <a:gd name="T154" fmla="*/ 0 h 381"/>
                <a:gd name="T155" fmla="*/ 1837 w 1837"/>
                <a:gd name="T156" fmla="*/ 381 h 38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37" h="381">
                  <a:moveTo>
                    <a:pt x="1617" y="173"/>
                  </a:moveTo>
                  <a:lnTo>
                    <a:pt x="1837" y="381"/>
                  </a:lnTo>
                  <a:lnTo>
                    <a:pt x="1805" y="368"/>
                  </a:lnTo>
                  <a:lnTo>
                    <a:pt x="1774" y="355"/>
                  </a:lnTo>
                  <a:lnTo>
                    <a:pt x="1746" y="340"/>
                  </a:lnTo>
                  <a:lnTo>
                    <a:pt x="1717" y="325"/>
                  </a:lnTo>
                  <a:lnTo>
                    <a:pt x="1690" y="308"/>
                  </a:lnTo>
                  <a:lnTo>
                    <a:pt x="1664" y="291"/>
                  </a:lnTo>
                  <a:lnTo>
                    <a:pt x="1638" y="271"/>
                  </a:lnTo>
                  <a:lnTo>
                    <a:pt x="1613" y="252"/>
                  </a:lnTo>
                  <a:lnTo>
                    <a:pt x="1572" y="252"/>
                  </a:lnTo>
                  <a:lnTo>
                    <a:pt x="1555" y="238"/>
                  </a:lnTo>
                  <a:lnTo>
                    <a:pt x="1538" y="223"/>
                  </a:lnTo>
                  <a:lnTo>
                    <a:pt x="1522" y="207"/>
                  </a:lnTo>
                  <a:lnTo>
                    <a:pt x="1507" y="190"/>
                  </a:lnTo>
                  <a:lnTo>
                    <a:pt x="1477" y="157"/>
                  </a:lnTo>
                  <a:lnTo>
                    <a:pt x="1445" y="124"/>
                  </a:lnTo>
                  <a:lnTo>
                    <a:pt x="1429" y="110"/>
                  </a:lnTo>
                  <a:lnTo>
                    <a:pt x="1412" y="97"/>
                  </a:lnTo>
                  <a:lnTo>
                    <a:pt x="1403" y="91"/>
                  </a:lnTo>
                  <a:lnTo>
                    <a:pt x="1394" y="86"/>
                  </a:lnTo>
                  <a:lnTo>
                    <a:pt x="1385" y="81"/>
                  </a:lnTo>
                  <a:lnTo>
                    <a:pt x="1375" y="77"/>
                  </a:lnTo>
                  <a:lnTo>
                    <a:pt x="1365" y="74"/>
                  </a:lnTo>
                  <a:lnTo>
                    <a:pt x="1355" y="71"/>
                  </a:lnTo>
                  <a:lnTo>
                    <a:pt x="1344" y="68"/>
                  </a:lnTo>
                  <a:lnTo>
                    <a:pt x="1334" y="67"/>
                  </a:lnTo>
                  <a:lnTo>
                    <a:pt x="1321" y="66"/>
                  </a:lnTo>
                  <a:lnTo>
                    <a:pt x="1309" y="66"/>
                  </a:lnTo>
                  <a:lnTo>
                    <a:pt x="1297" y="67"/>
                  </a:lnTo>
                  <a:lnTo>
                    <a:pt x="1284" y="69"/>
                  </a:lnTo>
                  <a:lnTo>
                    <a:pt x="1213" y="79"/>
                  </a:lnTo>
                  <a:lnTo>
                    <a:pt x="1142" y="90"/>
                  </a:lnTo>
                  <a:lnTo>
                    <a:pt x="1072" y="103"/>
                  </a:lnTo>
                  <a:lnTo>
                    <a:pt x="1002" y="115"/>
                  </a:lnTo>
                  <a:lnTo>
                    <a:pt x="932" y="128"/>
                  </a:lnTo>
                  <a:lnTo>
                    <a:pt x="861" y="139"/>
                  </a:lnTo>
                  <a:lnTo>
                    <a:pt x="825" y="144"/>
                  </a:lnTo>
                  <a:lnTo>
                    <a:pt x="788" y="149"/>
                  </a:lnTo>
                  <a:lnTo>
                    <a:pt x="752" y="153"/>
                  </a:lnTo>
                  <a:lnTo>
                    <a:pt x="716" y="157"/>
                  </a:lnTo>
                  <a:lnTo>
                    <a:pt x="692" y="154"/>
                  </a:lnTo>
                  <a:lnTo>
                    <a:pt x="669" y="153"/>
                  </a:lnTo>
                  <a:lnTo>
                    <a:pt x="644" y="153"/>
                  </a:lnTo>
                  <a:lnTo>
                    <a:pt x="621" y="153"/>
                  </a:lnTo>
                  <a:lnTo>
                    <a:pt x="575" y="155"/>
                  </a:lnTo>
                  <a:lnTo>
                    <a:pt x="530" y="160"/>
                  </a:lnTo>
                  <a:lnTo>
                    <a:pt x="484" y="165"/>
                  </a:lnTo>
                  <a:lnTo>
                    <a:pt x="439" y="171"/>
                  </a:lnTo>
                  <a:lnTo>
                    <a:pt x="395" y="177"/>
                  </a:lnTo>
                  <a:lnTo>
                    <a:pt x="350" y="182"/>
                  </a:lnTo>
                  <a:lnTo>
                    <a:pt x="306" y="186"/>
                  </a:lnTo>
                  <a:lnTo>
                    <a:pt x="263" y="189"/>
                  </a:lnTo>
                  <a:lnTo>
                    <a:pt x="240" y="189"/>
                  </a:lnTo>
                  <a:lnTo>
                    <a:pt x="218" y="189"/>
                  </a:lnTo>
                  <a:lnTo>
                    <a:pt x="197" y="189"/>
                  </a:lnTo>
                  <a:lnTo>
                    <a:pt x="175" y="187"/>
                  </a:lnTo>
                  <a:lnTo>
                    <a:pt x="153" y="185"/>
                  </a:lnTo>
                  <a:lnTo>
                    <a:pt x="132" y="182"/>
                  </a:lnTo>
                  <a:lnTo>
                    <a:pt x="109" y="178"/>
                  </a:lnTo>
                  <a:lnTo>
                    <a:pt x="87" y="173"/>
                  </a:lnTo>
                  <a:lnTo>
                    <a:pt x="66" y="167"/>
                  </a:lnTo>
                  <a:lnTo>
                    <a:pt x="44" y="159"/>
                  </a:lnTo>
                  <a:lnTo>
                    <a:pt x="22" y="150"/>
                  </a:lnTo>
                  <a:lnTo>
                    <a:pt x="0" y="140"/>
                  </a:lnTo>
                  <a:lnTo>
                    <a:pt x="80" y="134"/>
                  </a:lnTo>
                  <a:lnTo>
                    <a:pt x="163" y="127"/>
                  </a:lnTo>
                  <a:lnTo>
                    <a:pt x="246" y="120"/>
                  </a:lnTo>
                  <a:lnTo>
                    <a:pt x="332" y="114"/>
                  </a:lnTo>
                  <a:lnTo>
                    <a:pt x="418" y="107"/>
                  </a:lnTo>
                  <a:lnTo>
                    <a:pt x="504" y="100"/>
                  </a:lnTo>
                  <a:lnTo>
                    <a:pt x="591" y="92"/>
                  </a:lnTo>
                  <a:lnTo>
                    <a:pt x="679" y="85"/>
                  </a:lnTo>
                  <a:lnTo>
                    <a:pt x="766" y="77"/>
                  </a:lnTo>
                  <a:lnTo>
                    <a:pt x="854" y="68"/>
                  </a:lnTo>
                  <a:lnTo>
                    <a:pt x="942" y="59"/>
                  </a:lnTo>
                  <a:lnTo>
                    <a:pt x="1029" y="50"/>
                  </a:lnTo>
                  <a:lnTo>
                    <a:pt x="1116" y="40"/>
                  </a:lnTo>
                  <a:lnTo>
                    <a:pt x="1203" y="28"/>
                  </a:lnTo>
                  <a:lnTo>
                    <a:pt x="1288" y="16"/>
                  </a:lnTo>
                  <a:lnTo>
                    <a:pt x="1373" y="4"/>
                  </a:lnTo>
                  <a:lnTo>
                    <a:pt x="1385" y="2"/>
                  </a:lnTo>
                  <a:lnTo>
                    <a:pt x="1397" y="0"/>
                  </a:lnTo>
                  <a:lnTo>
                    <a:pt x="1408" y="0"/>
                  </a:lnTo>
                  <a:lnTo>
                    <a:pt x="1418" y="0"/>
                  </a:lnTo>
                  <a:lnTo>
                    <a:pt x="1428" y="2"/>
                  </a:lnTo>
                  <a:lnTo>
                    <a:pt x="1437" y="4"/>
                  </a:lnTo>
                  <a:lnTo>
                    <a:pt x="1446" y="7"/>
                  </a:lnTo>
                  <a:lnTo>
                    <a:pt x="1455" y="11"/>
                  </a:lnTo>
                  <a:lnTo>
                    <a:pt x="1463" y="15"/>
                  </a:lnTo>
                  <a:lnTo>
                    <a:pt x="1471" y="20"/>
                  </a:lnTo>
                  <a:lnTo>
                    <a:pt x="1479" y="25"/>
                  </a:lnTo>
                  <a:lnTo>
                    <a:pt x="1486" y="31"/>
                  </a:lnTo>
                  <a:lnTo>
                    <a:pt x="1499" y="46"/>
                  </a:lnTo>
                  <a:lnTo>
                    <a:pt x="1511" y="60"/>
                  </a:lnTo>
                  <a:lnTo>
                    <a:pt x="1535" y="92"/>
                  </a:lnTo>
                  <a:lnTo>
                    <a:pt x="1559" y="123"/>
                  </a:lnTo>
                  <a:lnTo>
                    <a:pt x="1571" y="138"/>
                  </a:lnTo>
                  <a:lnTo>
                    <a:pt x="1585" y="151"/>
                  </a:lnTo>
                  <a:lnTo>
                    <a:pt x="1592" y="158"/>
                  </a:lnTo>
                  <a:lnTo>
                    <a:pt x="1600" y="164"/>
                  </a:lnTo>
                  <a:lnTo>
                    <a:pt x="1609" y="169"/>
                  </a:lnTo>
                  <a:lnTo>
                    <a:pt x="1617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5">
              <a:extLst>
                <a:ext uri="{FF2B5EF4-FFF2-40B4-BE49-F238E27FC236}">
                  <a16:creationId xmlns:a16="http://schemas.microsoft.com/office/drawing/2014/main" id="{2BD5171A-A286-4E05-A1B7-B2FE051BC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1372"/>
              <a:ext cx="121" cy="34"/>
            </a:xfrm>
            <a:custGeom>
              <a:avLst/>
              <a:gdLst>
                <a:gd name="T0" fmla="*/ 4 w 701"/>
                <a:gd name="T1" fmla="*/ 1 h 175"/>
                <a:gd name="T2" fmla="*/ 3 w 701"/>
                <a:gd name="T3" fmla="*/ 1 h 175"/>
                <a:gd name="T4" fmla="*/ 3 w 701"/>
                <a:gd name="T5" fmla="*/ 1 h 175"/>
                <a:gd name="T6" fmla="*/ 3 w 701"/>
                <a:gd name="T7" fmla="*/ 1 h 175"/>
                <a:gd name="T8" fmla="*/ 3 w 701"/>
                <a:gd name="T9" fmla="*/ 1 h 175"/>
                <a:gd name="T10" fmla="*/ 2 w 701"/>
                <a:gd name="T11" fmla="*/ 1 h 175"/>
                <a:gd name="T12" fmla="*/ 2 w 701"/>
                <a:gd name="T13" fmla="*/ 1 h 175"/>
                <a:gd name="T14" fmla="*/ 2 w 701"/>
                <a:gd name="T15" fmla="*/ 1 h 175"/>
                <a:gd name="T16" fmla="*/ 2 w 701"/>
                <a:gd name="T17" fmla="*/ 1 h 175"/>
                <a:gd name="T18" fmla="*/ 1 w 701"/>
                <a:gd name="T19" fmla="*/ 1 h 175"/>
                <a:gd name="T20" fmla="*/ 1 w 701"/>
                <a:gd name="T21" fmla="*/ 1 h 175"/>
                <a:gd name="T22" fmla="*/ 1 w 701"/>
                <a:gd name="T23" fmla="*/ 1 h 175"/>
                <a:gd name="T24" fmla="*/ 0 w 701"/>
                <a:gd name="T25" fmla="*/ 1 h 175"/>
                <a:gd name="T26" fmla="*/ 0 w 701"/>
                <a:gd name="T27" fmla="*/ 0 h 175"/>
                <a:gd name="T28" fmla="*/ 1 w 701"/>
                <a:gd name="T29" fmla="*/ 0 h 175"/>
                <a:gd name="T30" fmla="*/ 1 w 701"/>
                <a:gd name="T31" fmla="*/ 0 h 175"/>
                <a:gd name="T32" fmla="*/ 2 w 701"/>
                <a:gd name="T33" fmla="*/ 0 h 175"/>
                <a:gd name="T34" fmla="*/ 2 w 701"/>
                <a:gd name="T35" fmla="*/ 1 h 175"/>
                <a:gd name="T36" fmla="*/ 2 w 701"/>
                <a:gd name="T37" fmla="*/ 1 h 175"/>
                <a:gd name="T38" fmla="*/ 3 w 701"/>
                <a:gd name="T39" fmla="*/ 1 h 175"/>
                <a:gd name="T40" fmla="*/ 3 w 701"/>
                <a:gd name="T41" fmla="*/ 1 h 175"/>
                <a:gd name="T42" fmla="*/ 4 w 701"/>
                <a:gd name="T43" fmla="*/ 1 h 17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01"/>
                <a:gd name="T67" fmla="*/ 0 h 175"/>
                <a:gd name="T68" fmla="*/ 701 w 701"/>
                <a:gd name="T69" fmla="*/ 175 h 17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01" h="175">
                  <a:moveTo>
                    <a:pt x="701" y="173"/>
                  </a:moveTo>
                  <a:lnTo>
                    <a:pt x="657" y="174"/>
                  </a:lnTo>
                  <a:lnTo>
                    <a:pt x="614" y="175"/>
                  </a:lnTo>
                  <a:lnTo>
                    <a:pt x="571" y="175"/>
                  </a:lnTo>
                  <a:lnTo>
                    <a:pt x="527" y="173"/>
                  </a:lnTo>
                  <a:lnTo>
                    <a:pt x="483" y="171"/>
                  </a:lnTo>
                  <a:lnTo>
                    <a:pt x="439" y="168"/>
                  </a:lnTo>
                  <a:lnTo>
                    <a:pt x="394" y="165"/>
                  </a:lnTo>
                  <a:lnTo>
                    <a:pt x="350" y="161"/>
                  </a:lnTo>
                  <a:lnTo>
                    <a:pt x="261" y="152"/>
                  </a:lnTo>
                  <a:lnTo>
                    <a:pt x="174" y="143"/>
                  </a:lnTo>
                  <a:lnTo>
                    <a:pt x="86" y="133"/>
                  </a:lnTo>
                  <a:lnTo>
                    <a:pt x="0" y="125"/>
                  </a:lnTo>
                  <a:lnTo>
                    <a:pt x="56" y="0"/>
                  </a:lnTo>
                  <a:lnTo>
                    <a:pt x="137" y="19"/>
                  </a:lnTo>
                  <a:lnTo>
                    <a:pt x="218" y="38"/>
                  </a:lnTo>
                  <a:lnTo>
                    <a:pt x="299" y="58"/>
                  </a:lnTo>
                  <a:lnTo>
                    <a:pt x="380" y="79"/>
                  </a:lnTo>
                  <a:lnTo>
                    <a:pt x="460" y="101"/>
                  </a:lnTo>
                  <a:lnTo>
                    <a:pt x="540" y="123"/>
                  </a:lnTo>
                  <a:lnTo>
                    <a:pt x="621" y="148"/>
                  </a:lnTo>
                  <a:lnTo>
                    <a:pt x="701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6">
              <a:extLst>
                <a:ext uri="{FF2B5EF4-FFF2-40B4-BE49-F238E27FC236}">
                  <a16:creationId xmlns:a16="http://schemas.microsoft.com/office/drawing/2014/main" id="{4E75E13B-DA48-46D2-B8FD-31FA7247F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1382"/>
              <a:ext cx="80" cy="15"/>
            </a:xfrm>
            <a:custGeom>
              <a:avLst/>
              <a:gdLst>
                <a:gd name="T0" fmla="*/ 2 w 461"/>
                <a:gd name="T1" fmla="*/ 0 h 80"/>
                <a:gd name="T2" fmla="*/ 2 w 461"/>
                <a:gd name="T3" fmla="*/ 1 h 80"/>
                <a:gd name="T4" fmla="*/ 2 w 461"/>
                <a:gd name="T5" fmla="*/ 0 h 80"/>
                <a:gd name="T6" fmla="*/ 2 w 461"/>
                <a:gd name="T7" fmla="*/ 0 h 80"/>
                <a:gd name="T8" fmla="*/ 2 w 461"/>
                <a:gd name="T9" fmla="*/ 0 h 80"/>
                <a:gd name="T10" fmla="*/ 2 w 461"/>
                <a:gd name="T11" fmla="*/ 0 h 80"/>
                <a:gd name="T12" fmla="*/ 2 w 461"/>
                <a:gd name="T13" fmla="*/ 0 h 80"/>
                <a:gd name="T14" fmla="*/ 2 w 461"/>
                <a:gd name="T15" fmla="*/ 0 h 80"/>
                <a:gd name="T16" fmla="*/ 1 w 461"/>
                <a:gd name="T17" fmla="*/ 1 h 80"/>
                <a:gd name="T18" fmla="*/ 1 w 461"/>
                <a:gd name="T19" fmla="*/ 1 h 80"/>
                <a:gd name="T20" fmla="*/ 1 w 461"/>
                <a:gd name="T21" fmla="*/ 1 h 80"/>
                <a:gd name="T22" fmla="*/ 1 w 461"/>
                <a:gd name="T23" fmla="*/ 1 h 80"/>
                <a:gd name="T24" fmla="*/ 1 w 461"/>
                <a:gd name="T25" fmla="*/ 1 h 80"/>
                <a:gd name="T26" fmla="*/ 1 w 461"/>
                <a:gd name="T27" fmla="*/ 1 h 80"/>
                <a:gd name="T28" fmla="*/ 1 w 461"/>
                <a:gd name="T29" fmla="*/ 0 h 80"/>
                <a:gd name="T30" fmla="*/ 1 w 461"/>
                <a:gd name="T31" fmla="*/ 0 h 80"/>
                <a:gd name="T32" fmla="*/ 0 w 461"/>
                <a:gd name="T33" fmla="*/ 0 h 80"/>
                <a:gd name="T34" fmla="*/ 0 w 461"/>
                <a:gd name="T35" fmla="*/ 0 h 80"/>
                <a:gd name="T36" fmla="*/ 0 w 461"/>
                <a:gd name="T37" fmla="*/ 0 h 80"/>
                <a:gd name="T38" fmla="*/ 0 w 461"/>
                <a:gd name="T39" fmla="*/ 0 h 80"/>
                <a:gd name="T40" fmla="*/ 0 w 461"/>
                <a:gd name="T41" fmla="*/ 0 h 80"/>
                <a:gd name="T42" fmla="*/ 0 w 461"/>
                <a:gd name="T43" fmla="*/ 0 h 80"/>
                <a:gd name="T44" fmla="*/ 0 w 461"/>
                <a:gd name="T45" fmla="*/ 0 h 80"/>
                <a:gd name="T46" fmla="*/ 0 w 461"/>
                <a:gd name="T47" fmla="*/ 0 h 80"/>
                <a:gd name="T48" fmla="*/ 0 w 461"/>
                <a:gd name="T49" fmla="*/ 0 h 80"/>
                <a:gd name="T50" fmla="*/ 1 w 461"/>
                <a:gd name="T51" fmla="*/ 0 h 80"/>
                <a:gd name="T52" fmla="*/ 1 w 461"/>
                <a:gd name="T53" fmla="*/ 0 h 80"/>
                <a:gd name="T54" fmla="*/ 1 w 461"/>
                <a:gd name="T55" fmla="*/ 0 h 80"/>
                <a:gd name="T56" fmla="*/ 2 w 461"/>
                <a:gd name="T57" fmla="*/ 0 h 80"/>
                <a:gd name="T58" fmla="*/ 2 w 461"/>
                <a:gd name="T59" fmla="*/ 0 h 80"/>
                <a:gd name="T60" fmla="*/ 2 w 461"/>
                <a:gd name="T61" fmla="*/ 0 h 80"/>
                <a:gd name="T62" fmla="*/ 2 w 461"/>
                <a:gd name="T63" fmla="*/ 0 h 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61"/>
                <a:gd name="T97" fmla="*/ 0 h 80"/>
                <a:gd name="T98" fmla="*/ 461 w 461"/>
                <a:gd name="T99" fmla="*/ 80 h 8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61" h="80">
                  <a:moveTo>
                    <a:pt x="461" y="35"/>
                  </a:moveTo>
                  <a:lnTo>
                    <a:pt x="437" y="72"/>
                  </a:lnTo>
                  <a:lnTo>
                    <a:pt x="424" y="69"/>
                  </a:lnTo>
                  <a:lnTo>
                    <a:pt x="410" y="68"/>
                  </a:lnTo>
                  <a:lnTo>
                    <a:pt x="396" y="67"/>
                  </a:lnTo>
                  <a:lnTo>
                    <a:pt x="382" y="67"/>
                  </a:lnTo>
                  <a:lnTo>
                    <a:pt x="354" y="68"/>
                  </a:lnTo>
                  <a:lnTo>
                    <a:pt x="324" y="69"/>
                  </a:lnTo>
                  <a:lnTo>
                    <a:pt x="262" y="76"/>
                  </a:lnTo>
                  <a:lnTo>
                    <a:pt x="201" y="80"/>
                  </a:lnTo>
                  <a:lnTo>
                    <a:pt x="171" y="80"/>
                  </a:lnTo>
                  <a:lnTo>
                    <a:pt x="141" y="78"/>
                  </a:lnTo>
                  <a:lnTo>
                    <a:pt x="127" y="76"/>
                  </a:lnTo>
                  <a:lnTo>
                    <a:pt x="113" y="74"/>
                  </a:lnTo>
                  <a:lnTo>
                    <a:pt x="100" y="70"/>
                  </a:lnTo>
                  <a:lnTo>
                    <a:pt x="87" y="66"/>
                  </a:lnTo>
                  <a:lnTo>
                    <a:pt x="74" y="61"/>
                  </a:lnTo>
                  <a:lnTo>
                    <a:pt x="62" y="56"/>
                  </a:lnTo>
                  <a:lnTo>
                    <a:pt x="50" y="49"/>
                  </a:lnTo>
                  <a:lnTo>
                    <a:pt x="39" y="42"/>
                  </a:lnTo>
                  <a:lnTo>
                    <a:pt x="29" y="33"/>
                  </a:lnTo>
                  <a:lnTo>
                    <a:pt x="18" y="23"/>
                  </a:lnTo>
                  <a:lnTo>
                    <a:pt x="9" y="12"/>
                  </a:lnTo>
                  <a:lnTo>
                    <a:pt x="0" y="0"/>
                  </a:lnTo>
                  <a:lnTo>
                    <a:pt x="60" y="0"/>
                  </a:lnTo>
                  <a:lnTo>
                    <a:pt x="120" y="3"/>
                  </a:lnTo>
                  <a:lnTo>
                    <a:pt x="180" y="7"/>
                  </a:lnTo>
                  <a:lnTo>
                    <a:pt x="240" y="12"/>
                  </a:lnTo>
                  <a:lnTo>
                    <a:pt x="299" y="17"/>
                  </a:lnTo>
                  <a:lnTo>
                    <a:pt x="355" y="23"/>
                  </a:lnTo>
                  <a:lnTo>
                    <a:pt x="409" y="29"/>
                  </a:lnTo>
                  <a:lnTo>
                    <a:pt x="46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7">
              <a:extLst>
                <a:ext uri="{FF2B5EF4-FFF2-40B4-BE49-F238E27FC236}">
                  <a16:creationId xmlns:a16="http://schemas.microsoft.com/office/drawing/2014/main" id="{227882C7-89FB-46CE-992A-B1A8DAF08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398"/>
              <a:ext cx="719" cy="192"/>
            </a:xfrm>
            <a:custGeom>
              <a:avLst/>
              <a:gdLst>
                <a:gd name="T0" fmla="*/ 15 w 4138"/>
                <a:gd name="T1" fmla="*/ 1 h 964"/>
                <a:gd name="T2" fmla="*/ 15 w 4138"/>
                <a:gd name="T3" fmla="*/ 2 h 964"/>
                <a:gd name="T4" fmla="*/ 16 w 4138"/>
                <a:gd name="T5" fmla="*/ 3 h 964"/>
                <a:gd name="T6" fmla="*/ 17 w 4138"/>
                <a:gd name="T7" fmla="*/ 3 h 964"/>
                <a:gd name="T8" fmla="*/ 17 w 4138"/>
                <a:gd name="T9" fmla="*/ 4 h 964"/>
                <a:gd name="T10" fmla="*/ 18 w 4138"/>
                <a:gd name="T11" fmla="*/ 5 h 964"/>
                <a:gd name="T12" fmla="*/ 19 w 4138"/>
                <a:gd name="T13" fmla="*/ 5 h 964"/>
                <a:gd name="T14" fmla="*/ 19 w 4138"/>
                <a:gd name="T15" fmla="*/ 6 h 964"/>
                <a:gd name="T16" fmla="*/ 21 w 4138"/>
                <a:gd name="T17" fmla="*/ 7 h 964"/>
                <a:gd name="T18" fmla="*/ 22 w 4138"/>
                <a:gd name="T19" fmla="*/ 7 h 964"/>
                <a:gd name="T20" fmla="*/ 22 w 4138"/>
                <a:gd name="T21" fmla="*/ 8 h 964"/>
                <a:gd name="T22" fmla="*/ 21 w 4138"/>
                <a:gd name="T23" fmla="*/ 8 h 964"/>
                <a:gd name="T24" fmla="*/ 21 w 4138"/>
                <a:gd name="T25" fmla="*/ 8 h 964"/>
                <a:gd name="T26" fmla="*/ 21 w 4138"/>
                <a:gd name="T27" fmla="*/ 8 h 964"/>
                <a:gd name="T28" fmla="*/ 21 w 4138"/>
                <a:gd name="T29" fmla="*/ 8 h 964"/>
                <a:gd name="T30" fmla="*/ 21 w 4138"/>
                <a:gd name="T31" fmla="*/ 7 h 964"/>
                <a:gd name="T32" fmla="*/ 20 w 4138"/>
                <a:gd name="T33" fmla="*/ 7 h 964"/>
                <a:gd name="T34" fmla="*/ 18 w 4138"/>
                <a:gd name="T35" fmla="*/ 6 h 964"/>
                <a:gd name="T36" fmla="*/ 17 w 4138"/>
                <a:gd name="T37" fmla="*/ 5 h 964"/>
                <a:gd name="T38" fmla="*/ 17 w 4138"/>
                <a:gd name="T39" fmla="*/ 4 h 964"/>
                <a:gd name="T40" fmla="*/ 15 w 4138"/>
                <a:gd name="T41" fmla="*/ 3 h 964"/>
                <a:gd name="T42" fmla="*/ 15 w 4138"/>
                <a:gd name="T43" fmla="*/ 2 h 964"/>
                <a:gd name="T44" fmla="*/ 15 w 4138"/>
                <a:gd name="T45" fmla="*/ 2 h 964"/>
                <a:gd name="T46" fmla="*/ 15 w 4138"/>
                <a:gd name="T47" fmla="*/ 1 h 964"/>
                <a:gd name="T48" fmla="*/ 14 w 4138"/>
                <a:gd name="T49" fmla="*/ 1 h 964"/>
                <a:gd name="T50" fmla="*/ 13 w 4138"/>
                <a:gd name="T51" fmla="*/ 1 h 964"/>
                <a:gd name="T52" fmla="*/ 13 w 4138"/>
                <a:gd name="T53" fmla="*/ 1 h 964"/>
                <a:gd name="T54" fmla="*/ 11 w 4138"/>
                <a:gd name="T55" fmla="*/ 1 h 964"/>
                <a:gd name="T56" fmla="*/ 11 w 4138"/>
                <a:gd name="T57" fmla="*/ 1 h 964"/>
                <a:gd name="T58" fmla="*/ 10 w 4138"/>
                <a:gd name="T59" fmla="*/ 1 h 964"/>
                <a:gd name="T60" fmla="*/ 8 w 4138"/>
                <a:gd name="T61" fmla="*/ 1 h 964"/>
                <a:gd name="T62" fmla="*/ 7 w 4138"/>
                <a:gd name="T63" fmla="*/ 2 h 964"/>
                <a:gd name="T64" fmla="*/ 5 w 4138"/>
                <a:gd name="T65" fmla="*/ 2 h 964"/>
                <a:gd name="T66" fmla="*/ 4 w 4138"/>
                <a:gd name="T67" fmla="*/ 2 h 964"/>
                <a:gd name="T68" fmla="*/ 3 w 4138"/>
                <a:gd name="T69" fmla="*/ 2 h 964"/>
                <a:gd name="T70" fmla="*/ 2 w 4138"/>
                <a:gd name="T71" fmla="*/ 1 h 964"/>
                <a:gd name="T72" fmla="*/ 1 w 4138"/>
                <a:gd name="T73" fmla="*/ 1 h 964"/>
                <a:gd name="T74" fmla="*/ 1 w 4138"/>
                <a:gd name="T75" fmla="*/ 1 h 964"/>
                <a:gd name="T76" fmla="*/ 0 w 4138"/>
                <a:gd name="T77" fmla="*/ 1 h 964"/>
                <a:gd name="T78" fmla="*/ 0 w 4138"/>
                <a:gd name="T79" fmla="*/ 1 h 964"/>
                <a:gd name="T80" fmla="*/ 0 w 4138"/>
                <a:gd name="T81" fmla="*/ 1 h 964"/>
                <a:gd name="T82" fmla="*/ 0 w 4138"/>
                <a:gd name="T83" fmla="*/ 1 h 964"/>
                <a:gd name="T84" fmla="*/ 1 w 4138"/>
                <a:gd name="T85" fmla="*/ 1 h 964"/>
                <a:gd name="T86" fmla="*/ 3 w 4138"/>
                <a:gd name="T87" fmla="*/ 1 h 964"/>
                <a:gd name="T88" fmla="*/ 5 w 4138"/>
                <a:gd name="T89" fmla="*/ 1 h 964"/>
                <a:gd name="T90" fmla="*/ 7 w 4138"/>
                <a:gd name="T91" fmla="*/ 1 h 964"/>
                <a:gd name="T92" fmla="*/ 8 w 4138"/>
                <a:gd name="T93" fmla="*/ 1 h 964"/>
                <a:gd name="T94" fmla="*/ 9 w 4138"/>
                <a:gd name="T95" fmla="*/ 1 h 964"/>
                <a:gd name="T96" fmla="*/ 10 w 4138"/>
                <a:gd name="T97" fmla="*/ 1 h 964"/>
                <a:gd name="T98" fmla="*/ 11 w 4138"/>
                <a:gd name="T99" fmla="*/ 1 h 964"/>
                <a:gd name="T100" fmla="*/ 11 w 4138"/>
                <a:gd name="T101" fmla="*/ 1 h 964"/>
                <a:gd name="T102" fmla="*/ 12 w 4138"/>
                <a:gd name="T103" fmla="*/ 1 h 964"/>
                <a:gd name="T104" fmla="*/ 12 w 4138"/>
                <a:gd name="T105" fmla="*/ 0 h 964"/>
                <a:gd name="T106" fmla="*/ 13 w 4138"/>
                <a:gd name="T107" fmla="*/ 0 h 964"/>
                <a:gd name="T108" fmla="*/ 14 w 4138"/>
                <a:gd name="T109" fmla="*/ 0 h 9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138"/>
                <a:gd name="T166" fmla="*/ 0 h 964"/>
                <a:gd name="T167" fmla="*/ 4138 w 4138"/>
                <a:gd name="T168" fmla="*/ 964 h 9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138" h="964">
                  <a:moveTo>
                    <a:pt x="2710" y="28"/>
                  </a:moveTo>
                  <a:lnTo>
                    <a:pt x="2749" y="67"/>
                  </a:lnTo>
                  <a:lnTo>
                    <a:pt x="2788" y="105"/>
                  </a:lnTo>
                  <a:lnTo>
                    <a:pt x="2829" y="143"/>
                  </a:lnTo>
                  <a:lnTo>
                    <a:pt x="2869" y="180"/>
                  </a:lnTo>
                  <a:lnTo>
                    <a:pt x="2910" y="215"/>
                  </a:lnTo>
                  <a:lnTo>
                    <a:pt x="2951" y="251"/>
                  </a:lnTo>
                  <a:lnTo>
                    <a:pt x="2993" y="285"/>
                  </a:lnTo>
                  <a:lnTo>
                    <a:pt x="3035" y="318"/>
                  </a:lnTo>
                  <a:lnTo>
                    <a:pt x="3077" y="350"/>
                  </a:lnTo>
                  <a:lnTo>
                    <a:pt x="3121" y="383"/>
                  </a:lnTo>
                  <a:lnTo>
                    <a:pt x="3164" y="414"/>
                  </a:lnTo>
                  <a:lnTo>
                    <a:pt x="3207" y="444"/>
                  </a:lnTo>
                  <a:lnTo>
                    <a:pt x="3251" y="473"/>
                  </a:lnTo>
                  <a:lnTo>
                    <a:pt x="3295" y="503"/>
                  </a:lnTo>
                  <a:lnTo>
                    <a:pt x="3340" y="531"/>
                  </a:lnTo>
                  <a:lnTo>
                    <a:pt x="3385" y="559"/>
                  </a:lnTo>
                  <a:lnTo>
                    <a:pt x="3430" y="586"/>
                  </a:lnTo>
                  <a:lnTo>
                    <a:pt x="3475" y="613"/>
                  </a:lnTo>
                  <a:lnTo>
                    <a:pt x="3522" y="639"/>
                  </a:lnTo>
                  <a:lnTo>
                    <a:pt x="3567" y="664"/>
                  </a:lnTo>
                  <a:lnTo>
                    <a:pt x="3613" y="689"/>
                  </a:lnTo>
                  <a:lnTo>
                    <a:pt x="3660" y="714"/>
                  </a:lnTo>
                  <a:lnTo>
                    <a:pt x="3707" y="738"/>
                  </a:lnTo>
                  <a:lnTo>
                    <a:pt x="3754" y="762"/>
                  </a:lnTo>
                  <a:lnTo>
                    <a:pt x="3849" y="807"/>
                  </a:lnTo>
                  <a:lnTo>
                    <a:pt x="3945" y="853"/>
                  </a:lnTo>
                  <a:lnTo>
                    <a:pt x="4042" y="895"/>
                  </a:lnTo>
                  <a:lnTo>
                    <a:pt x="4138" y="937"/>
                  </a:lnTo>
                  <a:lnTo>
                    <a:pt x="4133" y="941"/>
                  </a:lnTo>
                  <a:lnTo>
                    <a:pt x="4126" y="945"/>
                  </a:lnTo>
                  <a:lnTo>
                    <a:pt x="4120" y="949"/>
                  </a:lnTo>
                  <a:lnTo>
                    <a:pt x="4113" y="952"/>
                  </a:lnTo>
                  <a:lnTo>
                    <a:pt x="4105" y="955"/>
                  </a:lnTo>
                  <a:lnTo>
                    <a:pt x="4097" y="958"/>
                  </a:lnTo>
                  <a:lnTo>
                    <a:pt x="4089" y="960"/>
                  </a:lnTo>
                  <a:lnTo>
                    <a:pt x="4080" y="962"/>
                  </a:lnTo>
                  <a:lnTo>
                    <a:pt x="4071" y="963"/>
                  </a:lnTo>
                  <a:lnTo>
                    <a:pt x="4062" y="964"/>
                  </a:lnTo>
                  <a:lnTo>
                    <a:pt x="4053" y="964"/>
                  </a:lnTo>
                  <a:lnTo>
                    <a:pt x="4044" y="964"/>
                  </a:lnTo>
                  <a:lnTo>
                    <a:pt x="4034" y="963"/>
                  </a:lnTo>
                  <a:lnTo>
                    <a:pt x="4024" y="961"/>
                  </a:lnTo>
                  <a:lnTo>
                    <a:pt x="4015" y="959"/>
                  </a:lnTo>
                  <a:lnTo>
                    <a:pt x="4006" y="957"/>
                  </a:lnTo>
                  <a:lnTo>
                    <a:pt x="3971" y="943"/>
                  </a:lnTo>
                  <a:lnTo>
                    <a:pt x="3936" y="929"/>
                  </a:lnTo>
                  <a:lnTo>
                    <a:pt x="3901" y="915"/>
                  </a:lnTo>
                  <a:lnTo>
                    <a:pt x="3865" y="900"/>
                  </a:lnTo>
                  <a:lnTo>
                    <a:pt x="3796" y="869"/>
                  </a:lnTo>
                  <a:lnTo>
                    <a:pt x="3727" y="835"/>
                  </a:lnTo>
                  <a:lnTo>
                    <a:pt x="3659" y="801"/>
                  </a:lnTo>
                  <a:lnTo>
                    <a:pt x="3591" y="764"/>
                  </a:lnTo>
                  <a:lnTo>
                    <a:pt x="3525" y="726"/>
                  </a:lnTo>
                  <a:lnTo>
                    <a:pt x="3458" y="686"/>
                  </a:lnTo>
                  <a:lnTo>
                    <a:pt x="3393" y="645"/>
                  </a:lnTo>
                  <a:lnTo>
                    <a:pt x="3328" y="603"/>
                  </a:lnTo>
                  <a:lnTo>
                    <a:pt x="3264" y="559"/>
                  </a:lnTo>
                  <a:lnTo>
                    <a:pt x="3199" y="515"/>
                  </a:lnTo>
                  <a:lnTo>
                    <a:pt x="3137" y="469"/>
                  </a:lnTo>
                  <a:lnTo>
                    <a:pt x="3073" y="423"/>
                  </a:lnTo>
                  <a:lnTo>
                    <a:pt x="3011" y="376"/>
                  </a:lnTo>
                  <a:lnTo>
                    <a:pt x="2949" y="328"/>
                  </a:lnTo>
                  <a:lnTo>
                    <a:pt x="2933" y="314"/>
                  </a:lnTo>
                  <a:lnTo>
                    <a:pt x="2918" y="300"/>
                  </a:lnTo>
                  <a:lnTo>
                    <a:pt x="2903" y="285"/>
                  </a:lnTo>
                  <a:lnTo>
                    <a:pt x="2889" y="271"/>
                  </a:lnTo>
                  <a:lnTo>
                    <a:pt x="2862" y="240"/>
                  </a:lnTo>
                  <a:lnTo>
                    <a:pt x="2836" y="208"/>
                  </a:lnTo>
                  <a:lnTo>
                    <a:pt x="2810" y="177"/>
                  </a:lnTo>
                  <a:lnTo>
                    <a:pt x="2783" y="147"/>
                  </a:lnTo>
                  <a:lnTo>
                    <a:pt x="2770" y="133"/>
                  </a:lnTo>
                  <a:lnTo>
                    <a:pt x="2756" y="119"/>
                  </a:lnTo>
                  <a:lnTo>
                    <a:pt x="2741" y="104"/>
                  </a:lnTo>
                  <a:lnTo>
                    <a:pt x="2726" y="91"/>
                  </a:lnTo>
                  <a:lnTo>
                    <a:pt x="2666" y="101"/>
                  </a:lnTo>
                  <a:lnTo>
                    <a:pt x="2608" y="109"/>
                  </a:lnTo>
                  <a:lnTo>
                    <a:pt x="2548" y="116"/>
                  </a:lnTo>
                  <a:lnTo>
                    <a:pt x="2489" y="120"/>
                  </a:lnTo>
                  <a:lnTo>
                    <a:pt x="2430" y="124"/>
                  </a:lnTo>
                  <a:lnTo>
                    <a:pt x="2369" y="127"/>
                  </a:lnTo>
                  <a:lnTo>
                    <a:pt x="2310" y="130"/>
                  </a:lnTo>
                  <a:lnTo>
                    <a:pt x="2250" y="132"/>
                  </a:lnTo>
                  <a:lnTo>
                    <a:pt x="2191" y="134"/>
                  </a:lnTo>
                  <a:lnTo>
                    <a:pt x="2131" y="136"/>
                  </a:lnTo>
                  <a:lnTo>
                    <a:pt x="2072" y="139"/>
                  </a:lnTo>
                  <a:lnTo>
                    <a:pt x="2012" y="142"/>
                  </a:lnTo>
                  <a:lnTo>
                    <a:pt x="1954" y="147"/>
                  </a:lnTo>
                  <a:lnTo>
                    <a:pt x="1896" y="152"/>
                  </a:lnTo>
                  <a:lnTo>
                    <a:pt x="1838" y="159"/>
                  </a:lnTo>
                  <a:lnTo>
                    <a:pt x="1781" y="168"/>
                  </a:lnTo>
                  <a:lnTo>
                    <a:pt x="1676" y="173"/>
                  </a:lnTo>
                  <a:lnTo>
                    <a:pt x="1571" y="179"/>
                  </a:lnTo>
                  <a:lnTo>
                    <a:pt x="1467" y="184"/>
                  </a:lnTo>
                  <a:lnTo>
                    <a:pt x="1364" y="189"/>
                  </a:lnTo>
                  <a:lnTo>
                    <a:pt x="1260" y="193"/>
                  </a:lnTo>
                  <a:lnTo>
                    <a:pt x="1156" y="196"/>
                  </a:lnTo>
                  <a:lnTo>
                    <a:pt x="1052" y="199"/>
                  </a:lnTo>
                  <a:lnTo>
                    <a:pt x="949" y="200"/>
                  </a:lnTo>
                  <a:lnTo>
                    <a:pt x="844" y="200"/>
                  </a:lnTo>
                  <a:lnTo>
                    <a:pt x="740" y="198"/>
                  </a:lnTo>
                  <a:lnTo>
                    <a:pt x="688" y="197"/>
                  </a:lnTo>
                  <a:lnTo>
                    <a:pt x="635" y="194"/>
                  </a:lnTo>
                  <a:lnTo>
                    <a:pt x="583" y="192"/>
                  </a:lnTo>
                  <a:lnTo>
                    <a:pt x="530" y="189"/>
                  </a:lnTo>
                  <a:lnTo>
                    <a:pt x="477" y="185"/>
                  </a:lnTo>
                  <a:lnTo>
                    <a:pt x="425" y="180"/>
                  </a:lnTo>
                  <a:lnTo>
                    <a:pt x="371" y="175"/>
                  </a:lnTo>
                  <a:lnTo>
                    <a:pt x="318" y="170"/>
                  </a:lnTo>
                  <a:lnTo>
                    <a:pt x="264" y="164"/>
                  </a:lnTo>
                  <a:lnTo>
                    <a:pt x="211" y="156"/>
                  </a:lnTo>
                  <a:lnTo>
                    <a:pt x="158" y="149"/>
                  </a:lnTo>
                  <a:lnTo>
                    <a:pt x="103" y="140"/>
                  </a:lnTo>
                  <a:lnTo>
                    <a:pt x="99" y="135"/>
                  </a:lnTo>
                  <a:lnTo>
                    <a:pt x="93" y="130"/>
                  </a:lnTo>
                  <a:lnTo>
                    <a:pt x="88" y="126"/>
                  </a:lnTo>
                  <a:lnTo>
                    <a:pt x="82" y="123"/>
                  </a:lnTo>
                  <a:lnTo>
                    <a:pt x="69" y="119"/>
                  </a:lnTo>
                  <a:lnTo>
                    <a:pt x="55" y="115"/>
                  </a:lnTo>
                  <a:lnTo>
                    <a:pt x="40" y="112"/>
                  </a:lnTo>
                  <a:lnTo>
                    <a:pt x="26" y="108"/>
                  </a:lnTo>
                  <a:lnTo>
                    <a:pt x="19" y="106"/>
                  </a:lnTo>
                  <a:lnTo>
                    <a:pt x="13" y="103"/>
                  </a:lnTo>
                  <a:lnTo>
                    <a:pt x="6" y="99"/>
                  </a:lnTo>
                  <a:lnTo>
                    <a:pt x="0" y="95"/>
                  </a:lnTo>
                  <a:lnTo>
                    <a:pt x="62" y="94"/>
                  </a:lnTo>
                  <a:lnTo>
                    <a:pt x="124" y="93"/>
                  </a:lnTo>
                  <a:lnTo>
                    <a:pt x="187" y="93"/>
                  </a:lnTo>
                  <a:lnTo>
                    <a:pt x="249" y="94"/>
                  </a:lnTo>
                  <a:lnTo>
                    <a:pt x="373" y="98"/>
                  </a:lnTo>
                  <a:lnTo>
                    <a:pt x="498" y="103"/>
                  </a:lnTo>
                  <a:lnTo>
                    <a:pt x="622" y="109"/>
                  </a:lnTo>
                  <a:lnTo>
                    <a:pt x="746" y="117"/>
                  </a:lnTo>
                  <a:lnTo>
                    <a:pt x="870" y="124"/>
                  </a:lnTo>
                  <a:lnTo>
                    <a:pt x="994" y="130"/>
                  </a:lnTo>
                  <a:lnTo>
                    <a:pt x="1118" y="135"/>
                  </a:lnTo>
                  <a:lnTo>
                    <a:pt x="1242" y="139"/>
                  </a:lnTo>
                  <a:lnTo>
                    <a:pt x="1304" y="140"/>
                  </a:lnTo>
                  <a:lnTo>
                    <a:pt x="1367" y="140"/>
                  </a:lnTo>
                  <a:lnTo>
                    <a:pt x="1429" y="140"/>
                  </a:lnTo>
                  <a:lnTo>
                    <a:pt x="1492" y="139"/>
                  </a:lnTo>
                  <a:lnTo>
                    <a:pt x="1554" y="137"/>
                  </a:lnTo>
                  <a:lnTo>
                    <a:pt x="1618" y="134"/>
                  </a:lnTo>
                  <a:lnTo>
                    <a:pt x="1680" y="130"/>
                  </a:lnTo>
                  <a:lnTo>
                    <a:pt x="1743" y="125"/>
                  </a:lnTo>
                  <a:lnTo>
                    <a:pt x="1806" y="119"/>
                  </a:lnTo>
                  <a:lnTo>
                    <a:pt x="1869" y="111"/>
                  </a:lnTo>
                  <a:lnTo>
                    <a:pt x="1933" y="102"/>
                  </a:lnTo>
                  <a:lnTo>
                    <a:pt x="1997" y="91"/>
                  </a:lnTo>
                  <a:lnTo>
                    <a:pt x="2018" y="92"/>
                  </a:lnTo>
                  <a:lnTo>
                    <a:pt x="2038" y="93"/>
                  </a:lnTo>
                  <a:lnTo>
                    <a:pt x="2059" y="92"/>
                  </a:lnTo>
                  <a:lnTo>
                    <a:pt x="2079" y="92"/>
                  </a:lnTo>
                  <a:lnTo>
                    <a:pt x="2120" y="89"/>
                  </a:lnTo>
                  <a:lnTo>
                    <a:pt x="2162" y="84"/>
                  </a:lnTo>
                  <a:lnTo>
                    <a:pt x="2202" y="79"/>
                  </a:lnTo>
                  <a:lnTo>
                    <a:pt x="2243" y="72"/>
                  </a:lnTo>
                  <a:lnTo>
                    <a:pt x="2285" y="64"/>
                  </a:lnTo>
                  <a:lnTo>
                    <a:pt x="2325" y="56"/>
                  </a:lnTo>
                  <a:lnTo>
                    <a:pt x="2407" y="39"/>
                  </a:lnTo>
                  <a:lnTo>
                    <a:pt x="2489" y="23"/>
                  </a:lnTo>
                  <a:lnTo>
                    <a:pt x="2530" y="15"/>
                  </a:lnTo>
                  <a:lnTo>
                    <a:pt x="2571" y="9"/>
                  </a:lnTo>
                  <a:lnTo>
                    <a:pt x="2612" y="4"/>
                  </a:lnTo>
                  <a:lnTo>
                    <a:pt x="2653" y="0"/>
                  </a:lnTo>
                  <a:lnTo>
                    <a:pt x="271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8">
              <a:extLst>
                <a:ext uri="{FF2B5EF4-FFF2-40B4-BE49-F238E27FC236}">
                  <a16:creationId xmlns:a16="http://schemas.microsoft.com/office/drawing/2014/main" id="{046843AA-210B-4EE3-B687-7AF0FA50D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" y="1438"/>
              <a:ext cx="373" cy="184"/>
            </a:xfrm>
            <a:custGeom>
              <a:avLst/>
              <a:gdLst>
                <a:gd name="T0" fmla="*/ 4 w 2150"/>
                <a:gd name="T1" fmla="*/ 0 h 925"/>
                <a:gd name="T2" fmla="*/ 4 w 2150"/>
                <a:gd name="T3" fmla="*/ 1 h 925"/>
                <a:gd name="T4" fmla="*/ 5 w 2150"/>
                <a:gd name="T5" fmla="*/ 1 h 925"/>
                <a:gd name="T6" fmla="*/ 5 w 2150"/>
                <a:gd name="T7" fmla="*/ 2 h 925"/>
                <a:gd name="T8" fmla="*/ 5 w 2150"/>
                <a:gd name="T9" fmla="*/ 2 h 925"/>
                <a:gd name="T10" fmla="*/ 6 w 2150"/>
                <a:gd name="T11" fmla="*/ 2 h 925"/>
                <a:gd name="T12" fmla="*/ 6 w 2150"/>
                <a:gd name="T13" fmla="*/ 3 h 925"/>
                <a:gd name="T14" fmla="*/ 6 w 2150"/>
                <a:gd name="T15" fmla="*/ 3 h 925"/>
                <a:gd name="T16" fmla="*/ 7 w 2150"/>
                <a:gd name="T17" fmla="*/ 4 h 925"/>
                <a:gd name="T18" fmla="*/ 7 w 2150"/>
                <a:gd name="T19" fmla="*/ 4 h 925"/>
                <a:gd name="T20" fmla="*/ 7 w 2150"/>
                <a:gd name="T21" fmla="*/ 4 h 925"/>
                <a:gd name="T22" fmla="*/ 8 w 2150"/>
                <a:gd name="T23" fmla="*/ 5 h 925"/>
                <a:gd name="T24" fmla="*/ 8 w 2150"/>
                <a:gd name="T25" fmla="*/ 5 h 925"/>
                <a:gd name="T26" fmla="*/ 9 w 2150"/>
                <a:gd name="T27" fmla="*/ 5 h 925"/>
                <a:gd name="T28" fmla="*/ 9 w 2150"/>
                <a:gd name="T29" fmla="*/ 6 h 925"/>
                <a:gd name="T30" fmla="*/ 9 w 2150"/>
                <a:gd name="T31" fmla="*/ 6 h 925"/>
                <a:gd name="T32" fmla="*/ 10 w 2150"/>
                <a:gd name="T33" fmla="*/ 6 h 925"/>
                <a:gd name="T34" fmla="*/ 10 w 2150"/>
                <a:gd name="T35" fmla="*/ 6 h 925"/>
                <a:gd name="T36" fmla="*/ 10 w 2150"/>
                <a:gd name="T37" fmla="*/ 6 h 925"/>
                <a:gd name="T38" fmla="*/ 11 w 2150"/>
                <a:gd name="T39" fmla="*/ 7 h 925"/>
                <a:gd name="T40" fmla="*/ 11 w 2150"/>
                <a:gd name="T41" fmla="*/ 7 h 925"/>
                <a:gd name="T42" fmla="*/ 10 w 2150"/>
                <a:gd name="T43" fmla="*/ 7 h 925"/>
                <a:gd name="T44" fmla="*/ 9 w 2150"/>
                <a:gd name="T45" fmla="*/ 6 h 925"/>
                <a:gd name="T46" fmla="*/ 9 w 2150"/>
                <a:gd name="T47" fmla="*/ 6 h 925"/>
                <a:gd name="T48" fmla="*/ 8 w 2150"/>
                <a:gd name="T49" fmla="*/ 5 h 925"/>
                <a:gd name="T50" fmla="*/ 7 w 2150"/>
                <a:gd name="T51" fmla="*/ 4 h 925"/>
                <a:gd name="T52" fmla="*/ 6 w 2150"/>
                <a:gd name="T53" fmla="*/ 4 h 925"/>
                <a:gd name="T54" fmla="*/ 6 w 2150"/>
                <a:gd name="T55" fmla="*/ 3 h 925"/>
                <a:gd name="T56" fmla="*/ 5 w 2150"/>
                <a:gd name="T57" fmla="*/ 3 h 925"/>
                <a:gd name="T58" fmla="*/ 5 w 2150"/>
                <a:gd name="T59" fmla="*/ 2 h 925"/>
                <a:gd name="T60" fmla="*/ 5 w 2150"/>
                <a:gd name="T61" fmla="*/ 2 h 925"/>
                <a:gd name="T62" fmla="*/ 4 w 2150"/>
                <a:gd name="T63" fmla="*/ 1 h 925"/>
                <a:gd name="T64" fmla="*/ 4 w 2150"/>
                <a:gd name="T65" fmla="*/ 1 h 925"/>
                <a:gd name="T66" fmla="*/ 4 w 2150"/>
                <a:gd name="T67" fmla="*/ 1 h 925"/>
                <a:gd name="T68" fmla="*/ 3 w 2150"/>
                <a:gd name="T69" fmla="*/ 1 h 925"/>
                <a:gd name="T70" fmla="*/ 3 w 2150"/>
                <a:gd name="T71" fmla="*/ 0 h 925"/>
                <a:gd name="T72" fmla="*/ 3 w 2150"/>
                <a:gd name="T73" fmla="*/ 0 h 925"/>
                <a:gd name="T74" fmla="*/ 3 w 2150"/>
                <a:gd name="T75" fmla="*/ 0 h 925"/>
                <a:gd name="T76" fmla="*/ 2 w 2150"/>
                <a:gd name="T77" fmla="*/ 0 h 925"/>
                <a:gd name="T78" fmla="*/ 2 w 2150"/>
                <a:gd name="T79" fmla="*/ 0 h 925"/>
                <a:gd name="T80" fmla="*/ 1 w 2150"/>
                <a:gd name="T81" fmla="*/ 0 h 925"/>
                <a:gd name="T82" fmla="*/ 1 w 2150"/>
                <a:gd name="T83" fmla="*/ 0 h 925"/>
                <a:gd name="T84" fmla="*/ 0 w 2150"/>
                <a:gd name="T85" fmla="*/ 0 h 925"/>
                <a:gd name="T86" fmla="*/ 1 w 2150"/>
                <a:gd name="T87" fmla="*/ 0 h 925"/>
                <a:gd name="T88" fmla="*/ 1 w 2150"/>
                <a:gd name="T89" fmla="*/ 0 h 925"/>
                <a:gd name="T90" fmla="*/ 2 w 2150"/>
                <a:gd name="T91" fmla="*/ 0 h 925"/>
                <a:gd name="T92" fmla="*/ 2 w 2150"/>
                <a:gd name="T93" fmla="*/ 0 h 925"/>
                <a:gd name="T94" fmla="*/ 3 w 2150"/>
                <a:gd name="T95" fmla="*/ 0 h 925"/>
                <a:gd name="T96" fmla="*/ 3 w 2150"/>
                <a:gd name="T97" fmla="*/ 0 h 925"/>
                <a:gd name="T98" fmla="*/ 4 w 2150"/>
                <a:gd name="T99" fmla="*/ 0 h 9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50"/>
                <a:gd name="T151" fmla="*/ 0 h 925"/>
                <a:gd name="T152" fmla="*/ 2150 w 2150"/>
                <a:gd name="T153" fmla="*/ 925 h 92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50" h="925">
                  <a:moveTo>
                    <a:pt x="752" y="0"/>
                  </a:moveTo>
                  <a:lnTo>
                    <a:pt x="780" y="29"/>
                  </a:lnTo>
                  <a:lnTo>
                    <a:pt x="808" y="58"/>
                  </a:lnTo>
                  <a:lnTo>
                    <a:pt x="836" y="87"/>
                  </a:lnTo>
                  <a:lnTo>
                    <a:pt x="864" y="115"/>
                  </a:lnTo>
                  <a:lnTo>
                    <a:pt x="893" y="143"/>
                  </a:lnTo>
                  <a:lnTo>
                    <a:pt x="924" y="172"/>
                  </a:lnTo>
                  <a:lnTo>
                    <a:pt x="954" y="199"/>
                  </a:lnTo>
                  <a:lnTo>
                    <a:pt x="984" y="226"/>
                  </a:lnTo>
                  <a:lnTo>
                    <a:pt x="1015" y="253"/>
                  </a:lnTo>
                  <a:lnTo>
                    <a:pt x="1047" y="280"/>
                  </a:lnTo>
                  <a:lnTo>
                    <a:pt x="1078" y="307"/>
                  </a:lnTo>
                  <a:lnTo>
                    <a:pt x="1110" y="332"/>
                  </a:lnTo>
                  <a:lnTo>
                    <a:pt x="1142" y="358"/>
                  </a:lnTo>
                  <a:lnTo>
                    <a:pt x="1176" y="383"/>
                  </a:lnTo>
                  <a:lnTo>
                    <a:pt x="1209" y="408"/>
                  </a:lnTo>
                  <a:lnTo>
                    <a:pt x="1242" y="432"/>
                  </a:lnTo>
                  <a:lnTo>
                    <a:pt x="1276" y="456"/>
                  </a:lnTo>
                  <a:lnTo>
                    <a:pt x="1311" y="479"/>
                  </a:lnTo>
                  <a:lnTo>
                    <a:pt x="1345" y="502"/>
                  </a:lnTo>
                  <a:lnTo>
                    <a:pt x="1379" y="525"/>
                  </a:lnTo>
                  <a:lnTo>
                    <a:pt x="1414" y="547"/>
                  </a:lnTo>
                  <a:lnTo>
                    <a:pt x="1450" y="569"/>
                  </a:lnTo>
                  <a:lnTo>
                    <a:pt x="1485" y="589"/>
                  </a:lnTo>
                  <a:lnTo>
                    <a:pt x="1521" y="610"/>
                  </a:lnTo>
                  <a:lnTo>
                    <a:pt x="1556" y="630"/>
                  </a:lnTo>
                  <a:lnTo>
                    <a:pt x="1593" y="650"/>
                  </a:lnTo>
                  <a:lnTo>
                    <a:pt x="1629" y="668"/>
                  </a:lnTo>
                  <a:lnTo>
                    <a:pt x="1665" y="686"/>
                  </a:lnTo>
                  <a:lnTo>
                    <a:pt x="1703" y="704"/>
                  </a:lnTo>
                  <a:lnTo>
                    <a:pt x="1739" y="721"/>
                  </a:lnTo>
                  <a:lnTo>
                    <a:pt x="1776" y="737"/>
                  </a:lnTo>
                  <a:lnTo>
                    <a:pt x="1813" y="753"/>
                  </a:lnTo>
                  <a:lnTo>
                    <a:pt x="1834" y="760"/>
                  </a:lnTo>
                  <a:lnTo>
                    <a:pt x="1857" y="769"/>
                  </a:lnTo>
                  <a:lnTo>
                    <a:pt x="1878" y="779"/>
                  </a:lnTo>
                  <a:lnTo>
                    <a:pt x="1899" y="789"/>
                  </a:lnTo>
                  <a:lnTo>
                    <a:pt x="1942" y="809"/>
                  </a:lnTo>
                  <a:lnTo>
                    <a:pt x="1985" y="832"/>
                  </a:lnTo>
                  <a:lnTo>
                    <a:pt x="2026" y="855"/>
                  </a:lnTo>
                  <a:lnTo>
                    <a:pt x="2067" y="878"/>
                  </a:lnTo>
                  <a:lnTo>
                    <a:pt x="2109" y="903"/>
                  </a:lnTo>
                  <a:lnTo>
                    <a:pt x="2150" y="925"/>
                  </a:lnTo>
                  <a:lnTo>
                    <a:pt x="1925" y="914"/>
                  </a:lnTo>
                  <a:lnTo>
                    <a:pt x="1849" y="866"/>
                  </a:lnTo>
                  <a:lnTo>
                    <a:pt x="1770" y="821"/>
                  </a:lnTo>
                  <a:lnTo>
                    <a:pt x="1692" y="775"/>
                  </a:lnTo>
                  <a:lnTo>
                    <a:pt x="1614" y="730"/>
                  </a:lnTo>
                  <a:lnTo>
                    <a:pt x="1535" y="685"/>
                  </a:lnTo>
                  <a:lnTo>
                    <a:pt x="1457" y="639"/>
                  </a:lnTo>
                  <a:lnTo>
                    <a:pt x="1378" y="593"/>
                  </a:lnTo>
                  <a:lnTo>
                    <a:pt x="1301" y="546"/>
                  </a:lnTo>
                  <a:lnTo>
                    <a:pt x="1223" y="497"/>
                  </a:lnTo>
                  <a:lnTo>
                    <a:pt x="1147" y="448"/>
                  </a:lnTo>
                  <a:lnTo>
                    <a:pt x="1109" y="422"/>
                  </a:lnTo>
                  <a:lnTo>
                    <a:pt x="1072" y="395"/>
                  </a:lnTo>
                  <a:lnTo>
                    <a:pt x="1035" y="369"/>
                  </a:lnTo>
                  <a:lnTo>
                    <a:pt x="998" y="342"/>
                  </a:lnTo>
                  <a:lnTo>
                    <a:pt x="962" y="314"/>
                  </a:lnTo>
                  <a:lnTo>
                    <a:pt x="926" y="286"/>
                  </a:lnTo>
                  <a:lnTo>
                    <a:pt x="890" y="256"/>
                  </a:lnTo>
                  <a:lnTo>
                    <a:pt x="855" y="227"/>
                  </a:lnTo>
                  <a:lnTo>
                    <a:pt x="821" y="197"/>
                  </a:lnTo>
                  <a:lnTo>
                    <a:pt x="787" y="166"/>
                  </a:lnTo>
                  <a:lnTo>
                    <a:pt x="753" y="133"/>
                  </a:lnTo>
                  <a:lnTo>
                    <a:pt x="720" y="100"/>
                  </a:lnTo>
                  <a:lnTo>
                    <a:pt x="703" y="92"/>
                  </a:lnTo>
                  <a:lnTo>
                    <a:pt x="686" y="84"/>
                  </a:lnTo>
                  <a:lnTo>
                    <a:pt x="669" y="78"/>
                  </a:lnTo>
                  <a:lnTo>
                    <a:pt x="652" y="72"/>
                  </a:lnTo>
                  <a:lnTo>
                    <a:pt x="635" y="67"/>
                  </a:lnTo>
                  <a:lnTo>
                    <a:pt x="617" y="62"/>
                  </a:lnTo>
                  <a:lnTo>
                    <a:pt x="599" y="58"/>
                  </a:lnTo>
                  <a:lnTo>
                    <a:pt x="581" y="55"/>
                  </a:lnTo>
                  <a:lnTo>
                    <a:pt x="546" y="49"/>
                  </a:lnTo>
                  <a:lnTo>
                    <a:pt x="510" y="46"/>
                  </a:lnTo>
                  <a:lnTo>
                    <a:pt x="473" y="44"/>
                  </a:lnTo>
                  <a:lnTo>
                    <a:pt x="436" y="43"/>
                  </a:lnTo>
                  <a:lnTo>
                    <a:pt x="362" y="45"/>
                  </a:lnTo>
                  <a:lnTo>
                    <a:pt x="285" y="49"/>
                  </a:lnTo>
                  <a:lnTo>
                    <a:pt x="246" y="50"/>
                  </a:lnTo>
                  <a:lnTo>
                    <a:pt x="207" y="52"/>
                  </a:lnTo>
                  <a:lnTo>
                    <a:pt x="168" y="53"/>
                  </a:lnTo>
                  <a:lnTo>
                    <a:pt x="128" y="52"/>
                  </a:lnTo>
                  <a:lnTo>
                    <a:pt x="0" y="52"/>
                  </a:lnTo>
                  <a:lnTo>
                    <a:pt x="47" y="49"/>
                  </a:lnTo>
                  <a:lnTo>
                    <a:pt x="95" y="47"/>
                  </a:lnTo>
                  <a:lnTo>
                    <a:pt x="141" y="44"/>
                  </a:lnTo>
                  <a:lnTo>
                    <a:pt x="188" y="41"/>
                  </a:lnTo>
                  <a:lnTo>
                    <a:pt x="236" y="39"/>
                  </a:lnTo>
                  <a:lnTo>
                    <a:pt x="282" y="36"/>
                  </a:lnTo>
                  <a:lnTo>
                    <a:pt x="329" y="34"/>
                  </a:lnTo>
                  <a:lnTo>
                    <a:pt x="377" y="30"/>
                  </a:lnTo>
                  <a:lnTo>
                    <a:pt x="423" y="27"/>
                  </a:lnTo>
                  <a:lnTo>
                    <a:pt x="470" y="24"/>
                  </a:lnTo>
                  <a:lnTo>
                    <a:pt x="517" y="21"/>
                  </a:lnTo>
                  <a:lnTo>
                    <a:pt x="564" y="17"/>
                  </a:lnTo>
                  <a:lnTo>
                    <a:pt x="611" y="13"/>
                  </a:lnTo>
                  <a:lnTo>
                    <a:pt x="658" y="9"/>
                  </a:lnTo>
                  <a:lnTo>
                    <a:pt x="705" y="5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9">
              <a:extLst>
                <a:ext uri="{FF2B5EF4-FFF2-40B4-BE49-F238E27FC236}">
                  <a16:creationId xmlns:a16="http://schemas.microsoft.com/office/drawing/2014/main" id="{FD9CF1F8-9986-4E8F-8CAF-B58F90F7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1446"/>
              <a:ext cx="234" cy="22"/>
            </a:xfrm>
            <a:custGeom>
              <a:avLst/>
              <a:gdLst>
                <a:gd name="T0" fmla="*/ 7 w 1350"/>
                <a:gd name="T1" fmla="*/ 0 h 111"/>
                <a:gd name="T2" fmla="*/ 7 w 1350"/>
                <a:gd name="T3" fmla="*/ 0 h 111"/>
                <a:gd name="T4" fmla="*/ 6 w 1350"/>
                <a:gd name="T5" fmla="*/ 1 h 111"/>
                <a:gd name="T6" fmla="*/ 6 w 1350"/>
                <a:gd name="T7" fmla="*/ 1 h 111"/>
                <a:gd name="T8" fmla="*/ 5 w 1350"/>
                <a:gd name="T9" fmla="*/ 1 h 111"/>
                <a:gd name="T10" fmla="*/ 5 w 1350"/>
                <a:gd name="T11" fmla="*/ 1 h 111"/>
                <a:gd name="T12" fmla="*/ 5 w 1350"/>
                <a:gd name="T13" fmla="*/ 1 h 111"/>
                <a:gd name="T14" fmla="*/ 4 w 1350"/>
                <a:gd name="T15" fmla="*/ 1 h 111"/>
                <a:gd name="T16" fmla="*/ 4 w 1350"/>
                <a:gd name="T17" fmla="*/ 1 h 111"/>
                <a:gd name="T18" fmla="*/ 3 w 1350"/>
                <a:gd name="T19" fmla="*/ 1 h 111"/>
                <a:gd name="T20" fmla="*/ 3 w 1350"/>
                <a:gd name="T21" fmla="*/ 1 h 111"/>
                <a:gd name="T22" fmla="*/ 3 w 1350"/>
                <a:gd name="T23" fmla="*/ 1 h 111"/>
                <a:gd name="T24" fmla="*/ 2 w 1350"/>
                <a:gd name="T25" fmla="*/ 1 h 111"/>
                <a:gd name="T26" fmla="*/ 2 w 1350"/>
                <a:gd name="T27" fmla="*/ 1 h 111"/>
                <a:gd name="T28" fmla="*/ 2 w 1350"/>
                <a:gd name="T29" fmla="*/ 1 h 111"/>
                <a:gd name="T30" fmla="*/ 1 w 1350"/>
                <a:gd name="T31" fmla="*/ 1 h 111"/>
                <a:gd name="T32" fmla="*/ 1 w 1350"/>
                <a:gd name="T33" fmla="*/ 1 h 111"/>
                <a:gd name="T34" fmla="*/ 1 w 1350"/>
                <a:gd name="T35" fmla="*/ 1 h 111"/>
                <a:gd name="T36" fmla="*/ 1 w 1350"/>
                <a:gd name="T37" fmla="*/ 1 h 111"/>
                <a:gd name="T38" fmla="*/ 1 w 1350"/>
                <a:gd name="T39" fmla="*/ 1 h 111"/>
                <a:gd name="T40" fmla="*/ 1 w 1350"/>
                <a:gd name="T41" fmla="*/ 1 h 111"/>
                <a:gd name="T42" fmla="*/ 0 w 1350"/>
                <a:gd name="T43" fmla="*/ 0 h 111"/>
                <a:gd name="T44" fmla="*/ 1 w 1350"/>
                <a:gd name="T45" fmla="*/ 0 h 111"/>
                <a:gd name="T46" fmla="*/ 1 w 1350"/>
                <a:gd name="T47" fmla="*/ 0 h 111"/>
                <a:gd name="T48" fmla="*/ 1 w 1350"/>
                <a:gd name="T49" fmla="*/ 0 h 111"/>
                <a:gd name="T50" fmla="*/ 2 w 1350"/>
                <a:gd name="T51" fmla="*/ 0 h 111"/>
                <a:gd name="T52" fmla="*/ 2 w 1350"/>
                <a:gd name="T53" fmla="*/ 0 h 111"/>
                <a:gd name="T54" fmla="*/ 3 w 1350"/>
                <a:gd name="T55" fmla="*/ 0 h 111"/>
                <a:gd name="T56" fmla="*/ 3 w 1350"/>
                <a:gd name="T57" fmla="*/ 0 h 111"/>
                <a:gd name="T58" fmla="*/ 3 w 1350"/>
                <a:gd name="T59" fmla="*/ 0 h 111"/>
                <a:gd name="T60" fmla="*/ 4 w 1350"/>
                <a:gd name="T61" fmla="*/ 0 h 111"/>
                <a:gd name="T62" fmla="*/ 4 w 1350"/>
                <a:gd name="T63" fmla="*/ 0 h 111"/>
                <a:gd name="T64" fmla="*/ 5 w 1350"/>
                <a:gd name="T65" fmla="*/ 0 h 111"/>
                <a:gd name="T66" fmla="*/ 5 w 1350"/>
                <a:gd name="T67" fmla="*/ 1 h 111"/>
                <a:gd name="T68" fmla="*/ 6 w 1350"/>
                <a:gd name="T69" fmla="*/ 1 h 111"/>
                <a:gd name="T70" fmla="*/ 6 w 1350"/>
                <a:gd name="T71" fmla="*/ 1 h 111"/>
                <a:gd name="T72" fmla="*/ 6 w 1350"/>
                <a:gd name="T73" fmla="*/ 1 h 111"/>
                <a:gd name="T74" fmla="*/ 6 w 1350"/>
                <a:gd name="T75" fmla="*/ 1 h 111"/>
                <a:gd name="T76" fmla="*/ 6 w 1350"/>
                <a:gd name="T77" fmla="*/ 0 h 111"/>
                <a:gd name="T78" fmla="*/ 7 w 1350"/>
                <a:gd name="T79" fmla="*/ 0 h 111"/>
                <a:gd name="T80" fmla="*/ 7 w 1350"/>
                <a:gd name="T81" fmla="*/ 0 h 111"/>
                <a:gd name="T82" fmla="*/ 7 w 1350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50"/>
                <a:gd name="T127" fmla="*/ 0 h 111"/>
                <a:gd name="T128" fmla="*/ 1350 w 1350"/>
                <a:gd name="T129" fmla="*/ 111 h 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50" h="111">
                  <a:moveTo>
                    <a:pt x="1350" y="52"/>
                  </a:moveTo>
                  <a:lnTo>
                    <a:pt x="1275" y="58"/>
                  </a:lnTo>
                  <a:lnTo>
                    <a:pt x="1199" y="65"/>
                  </a:lnTo>
                  <a:lnTo>
                    <a:pt x="1122" y="72"/>
                  </a:lnTo>
                  <a:lnTo>
                    <a:pt x="1044" y="79"/>
                  </a:lnTo>
                  <a:lnTo>
                    <a:pt x="965" y="86"/>
                  </a:lnTo>
                  <a:lnTo>
                    <a:pt x="885" y="93"/>
                  </a:lnTo>
                  <a:lnTo>
                    <a:pt x="804" y="99"/>
                  </a:lnTo>
                  <a:lnTo>
                    <a:pt x="724" y="104"/>
                  </a:lnTo>
                  <a:lnTo>
                    <a:pt x="643" y="108"/>
                  </a:lnTo>
                  <a:lnTo>
                    <a:pt x="563" y="110"/>
                  </a:lnTo>
                  <a:lnTo>
                    <a:pt x="482" y="111"/>
                  </a:lnTo>
                  <a:lnTo>
                    <a:pt x="402" y="110"/>
                  </a:lnTo>
                  <a:lnTo>
                    <a:pt x="363" y="109"/>
                  </a:lnTo>
                  <a:lnTo>
                    <a:pt x="324" y="107"/>
                  </a:lnTo>
                  <a:lnTo>
                    <a:pt x="285" y="105"/>
                  </a:lnTo>
                  <a:lnTo>
                    <a:pt x="245" y="102"/>
                  </a:lnTo>
                  <a:lnTo>
                    <a:pt x="207" y="99"/>
                  </a:lnTo>
                  <a:lnTo>
                    <a:pt x="169" y="94"/>
                  </a:lnTo>
                  <a:lnTo>
                    <a:pt x="130" y="89"/>
                  </a:lnTo>
                  <a:lnTo>
                    <a:pt x="92" y="84"/>
                  </a:lnTo>
                  <a:lnTo>
                    <a:pt x="0" y="0"/>
                  </a:lnTo>
                  <a:lnTo>
                    <a:pt x="86" y="3"/>
                  </a:lnTo>
                  <a:lnTo>
                    <a:pt x="171" y="7"/>
                  </a:lnTo>
                  <a:lnTo>
                    <a:pt x="255" y="12"/>
                  </a:lnTo>
                  <a:lnTo>
                    <a:pt x="340" y="19"/>
                  </a:lnTo>
                  <a:lnTo>
                    <a:pt x="425" y="26"/>
                  </a:lnTo>
                  <a:lnTo>
                    <a:pt x="508" y="33"/>
                  </a:lnTo>
                  <a:lnTo>
                    <a:pt x="593" y="40"/>
                  </a:lnTo>
                  <a:lnTo>
                    <a:pt x="676" y="47"/>
                  </a:lnTo>
                  <a:lnTo>
                    <a:pt x="760" y="53"/>
                  </a:lnTo>
                  <a:lnTo>
                    <a:pt x="844" y="59"/>
                  </a:lnTo>
                  <a:lnTo>
                    <a:pt x="928" y="63"/>
                  </a:lnTo>
                  <a:lnTo>
                    <a:pt x="1012" y="65"/>
                  </a:lnTo>
                  <a:lnTo>
                    <a:pt x="1054" y="66"/>
                  </a:lnTo>
                  <a:lnTo>
                    <a:pt x="1096" y="66"/>
                  </a:lnTo>
                  <a:lnTo>
                    <a:pt x="1138" y="65"/>
                  </a:lnTo>
                  <a:lnTo>
                    <a:pt x="1180" y="64"/>
                  </a:lnTo>
                  <a:lnTo>
                    <a:pt x="1223" y="62"/>
                  </a:lnTo>
                  <a:lnTo>
                    <a:pt x="1265" y="59"/>
                  </a:lnTo>
                  <a:lnTo>
                    <a:pt x="1307" y="56"/>
                  </a:lnTo>
                  <a:lnTo>
                    <a:pt x="13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10">
              <a:extLst>
                <a:ext uri="{FF2B5EF4-FFF2-40B4-BE49-F238E27FC236}">
                  <a16:creationId xmlns:a16="http://schemas.microsoft.com/office/drawing/2014/main" id="{C9A7C24E-5C69-483D-8F83-2D6FF5E13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1471"/>
              <a:ext cx="381" cy="31"/>
            </a:xfrm>
            <a:custGeom>
              <a:avLst/>
              <a:gdLst>
                <a:gd name="T0" fmla="*/ 4 w 2193"/>
                <a:gd name="T1" fmla="*/ 1 h 158"/>
                <a:gd name="T2" fmla="*/ 1 w 2193"/>
                <a:gd name="T3" fmla="*/ 1 h 158"/>
                <a:gd name="T4" fmla="*/ 0 w 2193"/>
                <a:gd name="T5" fmla="*/ 0 h 158"/>
                <a:gd name="T6" fmla="*/ 0 w 2193"/>
                <a:gd name="T7" fmla="*/ 0 h 158"/>
                <a:gd name="T8" fmla="*/ 1 w 2193"/>
                <a:gd name="T9" fmla="*/ 0 h 158"/>
                <a:gd name="T10" fmla="*/ 1 w 2193"/>
                <a:gd name="T11" fmla="*/ 1 h 158"/>
                <a:gd name="T12" fmla="*/ 1 w 2193"/>
                <a:gd name="T13" fmla="*/ 1 h 158"/>
                <a:gd name="T14" fmla="*/ 2 w 2193"/>
                <a:gd name="T15" fmla="*/ 1 h 158"/>
                <a:gd name="T16" fmla="*/ 2 w 2193"/>
                <a:gd name="T17" fmla="*/ 1 h 158"/>
                <a:gd name="T18" fmla="*/ 2 w 2193"/>
                <a:gd name="T19" fmla="*/ 1 h 158"/>
                <a:gd name="T20" fmla="*/ 3 w 2193"/>
                <a:gd name="T21" fmla="*/ 1 h 158"/>
                <a:gd name="T22" fmla="*/ 3 w 2193"/>
                <a:gd name="T23" fmla="*/ 1 h 158"/>
                <a:gd name="T24" fmla="*/ 3 w 2193"/>
                <a:gd name="T25" fmla="*/ 1 h 158"/>
                <a:gd name="T26" fmla="*/ 4 w 2193"/>
                <a:gd name="T27" fmla="*/ 1 h 158"/>
                <a:gd name="T28" fmla="*/ 4 w 2193"/>
                <a:gd name="T29" fmla="*/ 1 h 158"/>
                <a:gd name="T30" fmla="*/ 5 w 2193"/>
                <a:gd name="T31" fmla="*/ 1 h 158"/>
                <a:gd name="T32" fmla="*/ 5 w 2193"/>
                <a:gd name="T33" fmla="*/ 1 h 158"/>
                <a:gd name="T34" fmla="*/ 5 w 2193"/>
                <a:gd name="T35" fmla="*/ 1 h 158"/>
                <a:gd name="T36" fmla="*/ 6 w 2193"/>
                <a:gd name="T37" fmla="*/ 1 h 158"/>
                <a:gd name="T38" fmla="*/ 6 w 2193"/>
                <a:gd name="T39" fmla="*/ 0 h 158"/>
                <a:gd name="T40" fmla="*/ 7 w 2193"/>
                <a:gd name="T41" fmla="*/ 0 h 158"/>
                <a:gd name="T42" fmla="*/ 8 w 2193"/>
                <a:gd name="T43" fmla="*/ 0 h 158"/>
                <a:gd name="T44" fmla="*/ 9 w 2193"/>
                <a:gd name="T45" fmla="*/ 0 h 158"/>
                <a:gd name="T46" fmla="*/ 9 w 2193"/>
                <a:gd name="T47" fmla="*/ 0 h 158"/>
                <a:gd name="T48" fmla="*/ 9 w 2193"/>
                <a:gd name="T49" fmla="*/ 0 h 158"/>
                <a:gd name="T50" fmla="*/ 10 w 2193"/>
                <a:gd name="T51" fmla="*/ 0 h 158"/>
                <a:gd name="T52" fmla="*/ 10 w 2193"/>
                <a:gd name="T53" fmla="*/ 0 h 158"/>
                <a:gd name="T54" fmla="*/ 10 w 2193"/>
                <a:gd name="T55" fmla="*/ 0 h 158"/>
                <a:gd name="T56" fmla="*/ 11 w 2193"/>
                <a:gd name="T57" fmla="*/ 0 h 158"/>
                <a:gd name="T58" fmla="*/ 11 w 2193"/>
                <a:gd name="T59" fmla="*/ 0 h 158"/>
                <a:gd name="T60" fmla="*/ 11 w 2193"/>
                <a:gd name="T61" fmla="*/ 0 h 158"/>
                <a:gd name="T62" fmla="*/ 4 w 2193"/>
                <a:gd name="T63" fmla="*/ 1 h 1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93"/>
                <a:gd name="T97" fmla="*/ 0 h 158"/>
                <a:gd name="T98" fmla="*/ 2193 w 2193"/>
                <a:gd name="T99" fmla="*/ 158 h 1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93" h="158">
                  <a:moveTo>
                    <a:pt x="768" y="109"/>
                  </a:moveTo>
                  <a:lnTo>
                    <a:pt x="239" y="158"/>
                  </a:lnTo>
                  <a:lnTo>
                    <a:pt x="0" y="25"/>
                  </a:lnTo>
                  <a:lnTo>
                    <a:pt x="63" y="41"/>
                  </a:lnTo>
                  <a:lnTo>
                    <a:pt x="128" y="54"/>
                  </a:lnTo>
                  <a:lnTo>
                    <a:pt x="192" y="66"/>
                  </a:lnTo>
                  <a:lnTo>
                    <a:pt x="258" y="75"/>
                  </a:lnTo>
                  <a:lnTo>
                    <a:pt x="323" y="82"/>
                  </a:lnTo>
                  <a:lnTo>
                    <a:pt x="390" y="88"/>
                  </a:lnTo>
                  <a:lnTo>
                    <a:pt x="457" y="91"/>
                  </a:lnTo>
                  <a:lnTo>
                    <a:pt x="524" y="94"/>
                  </a:lnTo>
                  <a:lnTo>
                    <a:pt x="592" y="95"/>
                  </a:lnTo>
                  <a:lnTo>
                    <a:pt x="660" y="94"/>
                  </a:lnTo>
                  <a:lnTo>
                    <a:pt x="728" y="93"/>
                  </a:lnTo>
                  <a:lnTo>
                    <a:pt x="797" y="90"/>
                  </a:lnTo>
                  <a:lnTo>
                    <a:pt x="865" y="87"/>
                  </a:lnTo>
                  <a:lnTo>
                    <a:pt x="935" y="82"/>
                  </a:lnTo>
                  <a:lnTo>
                    <a:pt x="1004" y="77"/>
                  </a:lnTo>
                  <a:lnTo>
                    <a:pt x="1074" y="72"/>
                  </a:lnTo>
                  <a:lnTo>
                    <a:pt x="1214" y="59"/>
                  </a:lnTo>
                  <a:lnTo>
                    <a:pt x="1354" y="46"/>
                  </a:lnTo>
                  <a:lnTo>
                    <a:pt x="1494" y="33"/>
                  </a:lnTo>
                  <a:lnTo>
                    <a:pt x="1635" y="20"/>
                  </a:lnTo>
                  <a:lnTo>
                    <a:pt x="1704" y="15"/>
                  </a:lnTo>
                  <a:lnTo>
                    <a:pt x="1775" y="10"/>
                  </a:lnTo>
                  <a:lnTo>
                    <a:pt x="1845" y="6"/>
                  </a:lnTo>
                  <a:lnTo>
                    <a:pt x="1915" y="3"/>
                  </a:lnTo>
                  <a:lnTo>
                    <a:pt x="1984" y="1"/>
                  </a:lnTo>
                  <a:lnTo>
                    <a:pt x="2054" y="0"/>
                  </a:lnTo>
                  <a:lnTo>
                    <a:pt x="2123" y="0"/>
                  </a:lnTo>
                  <a:lnTo>
                    <a:pt x="2193" y="2"/>
                  </a:lnTo>
                  <a:lnTo>
                    <a:pt x="768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Freeform 11">
              <a:extLst>
                <a:ext uri="{FF2B5EF4-FFF2-40B4-BE49-F238E27FC236}">
                  <a16:creationId xmlns:a16="http://schemas.microsoft.com/office/drawing/2014/main" id="{21F891D7-2F7F-414D-B447-F57D34F1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1471"/>
              <a:ext cx="92" cy="44"/>
            </a:xfrm>
            <a:custGeom>
              <a:avLst/>
              <a:gdLst>
                <a:gd name="T0" fmla="*/ 3 w 528"/>
                <a:gd name="T1" fmla="*/ 1 h 219"/>
                <a:gd name="T2" fmla="*/ 2 w 528"/>
                <a:gd name="T3" fmla="*/ 2 h 219"/>
                <a:gd name="T4" fmla="*/ 2 w 528"/>
                <a:gd name="T5" fmla="*/ 2 h 219"/>
                <a:gd name="T6" fmla="*/ 1 w 528"/>
                <a:gd name="T7" fmla="*/ 1 h 219"/>
                <a:gd name="T8" fmla="*/ 1 w 528"/>
                <a:gd name="T9" fmla="*/ 1 h 219"/>
                <a:gd name="T10" fmla="*/ 1 w 528"/>
                <a:gd name="T11" fmla="*/ 1 h 219"/>
                <a:gd name="T12" fmla="*/ 1 w 528"/>
                <a:gd name="T13" fmla="*/ 1 h 219"/>
                <a:gd name="T14" fmla="*/ 1 w 528"/>
                <a:gd name="T15" fmla="*/ 1 h 219"/>
                <a:gd name="T16" fmla="*/ 1 w 528"/>
                <a:gd name="T17" fmla="*/ 1 h 219"/>
                <a:gd name="T18" fmla="*/ 1 w 528"/>
                <a:gd name="T19" fmla="*/ 1 h 219"/>
                <a:gd name="T20" fmla="*/ 0 w 528"/>
                <a:gd name="T21" fmla="*/ 0 h 219"/>
                <a:gd name="T22" fmla="*/ 0 w 528"/>
                <a:gd name="T23" fmla="*/ 0 h 219"/>
                <a:gd name="T24" fmla="*/ 0 w 528"/>
                <a:gd name="T25" fmla="*/ 0 h 219"/>
                <a:gd name="T26" fmla="*/ 0 w 528"/>
                <a:gd name="T27" fmla="*/ 0 h 219"/>
                <a:gd name="T28" fmla="*/ 0 w 528"/>
                <a:gd name="T29" fmla="*/ 0 h 219"/>
                <a:gd name="T30" fmla="*/ 1 w 528"/>
                <a:gd name="T31" fmla="*/ 0 h 219"/>
                <a:gd name="T32" fmla="*/ 1 w 528"/>
                <a:gd name="T33" fmla="*/ 0 h 219"/>
                <a:gd name="T34" fmla="*/ 1 w 528"/>
                <a:gd name="T35" fmla="*/ 1 h 219"/>
                <a:gd name="T36" fmla="*/ 2 w 528"/>
                <a:gd name="T37" fmla="*/ 1 h 219"/>
                <a:gd name="T38" fmla="*/ 2 w 528"/>
                <a:gd name="T39" fmla="*/ 1 h 219"/>
                <a:gd name="T40" fmla="*/ 2 w 528"/>
                <a:gd name="T41" fmla="*/ 1 h 219"/>
                <a:gd name="T42" fmla="*/ 3 w 528"/>
                <a:gd name="T43" fmla="*/ 1 h 2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8"/>
                <a:gd name="T67" fmla="*/ 0 h 219"/>
                <a:gd name="T68" fmla="*/ 528 w 528"/>
                <a:gd name="T69" fmla="*/ 219 h 2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8" h="219">
                  <a:moveTo>
                    <a:pt x="528" y="156"/>
                  </a:moveTo>
                  <a:lnTo>
                    <a:pt x="364" y="219"/>
                  </a:lnTo>
                  <a:lnTo>
                    <a:pt x="316" y="196"/>
                  </a:lnTo>
                  <a:lnTo>
                    <a:pt x="268" y="173"/>
                  </a:lnTo>
                  <a:lnTo>
                    <a:pt x="221" y="148"/>
                  </a:lnTo>
                  <a:lnTo>
                    <a:pt x="174" y="122"/>
                  </a:lnTo>
                  <a:lnTo>
                    <a:pt x="151" y="107"/>
                  </a:lnTo>
                  <a:lnTo>
                    <a:pt x="129" y="93"/>
                  </a:lnTo>
                  <a:lnTo>
                    <a:pt x="107" y="79"/>
                  </a:lnTo>
                  <a:lnTo>
                    <a:pt x="85" y="64"/>
                  </a:lnTo>
                  <a:lnTo>
                    <a:pt x="62" y="49"/>
                  </a:lnTo>
                  <a:lnTo>
                    <a:pt x="41" y="33"/>
                  </a:lnTo>
                  <a:lnTo>
                    <a:pt x="20" y="16"/>
                  </a:lnTo>
                  <a:lnTo>
                    <a:pt x="0" y="0"/>
                  </a:lnTo>
                  <a:lnTo>
                    <a:pt x="68" y="15"/>
                  </a:lnTo>
                  <a:lnTo>
                    <a:pt x="134" y="33"/>
                  </a:lnTo>
                  <a:lnTo>
                    <a:pt x="199" y="51"/>
                  </a:lnTo>
                  <a:lnTo>
                    <a:pt x="266" y="71"/>
                  </a:lnTo>
                  <a:lnTo>
                    <a:pt x="331" y="92"/>
                  </a:lnTo>
                  <a:lnTo>
                    <a:pt x="397" y="112"/>
                  </a:lnTo>
                  <a:lnTo>
                    <a:pt x="462" y="135"/>
                  </a:lnTo>
                  <a:lnTo>
                    <a:pt x="528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12">
              <a:extLst>
                <a:ext uri="{FF2B5EF4-FFF2-40B4-BE49-F238E27FC236}">
                  <a16:creationId xmlns:a16="http://schemas.microsoft.com/office/drawing/2014/main" id="{7B6FBE5C-EAAD-4ADF-8E9A-F8D1D04F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1468"/>
              <a:ext cx="364" cy="206"/>
            </a:xfrm>
            <a:custGeom>
              <a:avLst/>
              <a:gdLst>
                <a:gd name="T0" fmla="*/ 3 w 2093"/>
                <a:gd name="T1" fmla="*/ 1 h 1034"/>
                <a:gd name="T2" fmla="*/ 4 w 2093"/>
                <a:gd name="T3" fmla="*/ 1 h 1034"/>
                <a:gd name="T4" fmla="*/ 4 w 2093"/>
                <a:gd name="T5" fmla="*/ 2 h 1034"/>
                <a:gd name="T6" fmla="*/ 4 w 2093"/>
                <a:gd name="T7" fmla="*/ 2 h 1034"/>
                <a:gd name="T8" fmla="*/ 5 w 2093"/>
                <a:gd name="T9" fmla="*/ 2 h 1034"/>
                <a:gd name="T10" fmla="*/ 5 w 2093"/>
                <a:gd name="T11" fmla="*/ 3 h 1034"/>
                <a:gd name="T12" fmla="*/ 6 w 2093"/>
                <a:gd name="T13" fmla="*/ 3 h 1034"/>
                <a:gd name="T14" fmla="*/ 6 w 2093"/>
                <a:gd name="T15" fmla="*/ 4 h 1034"/>
                <a:gd name="T16" fmla="*/ 7 w 2093"/>
                <a:gd name="T17" fmla="*/ 5 h 1034"/>
                <a:gd name="T18" fmla="*/ 8 w 2093"/>
                <a:gd name="T19" fmla="*/ 5 h 1034"/>
                <a:gd name="T20" fmla="*/ 9 w 2093"/>
                <a:gd name="T21" fmla="*/ 6 h 1034"/>
                <a:gd name="T22" fmla="*/ 9 w 2093"/>
                <a:gd name="T23" fmla="*/ 7 h 1034"/>
                <a:gd name="T24" fmla="*/ 10 w 2093"/>
                <a:gd name="T25" fmla="*/ 7 h 1034"/>
                <a:gd name="T26" fmla="*/ 10 w 2093"/>
                <a:gd name="T27" fmla="*/ 7 h 1034"/>
                <a:gd name="T28" fmla="*/ 11 w 2093"/>
                <a:gd name="T29" fmla="*/ 8 h 1034"/>
                <a:gd name="T30" fmla="*/ 11 w 2093"/>
                <a:gd name="T31" fmla="*/ 8 h 1034"/>
                <a:gd name="T32" fmla="*/ 11 w 2093"/>
                <a:gd name="T33" fmla="*/ 8 h 1034"/>
                <a:gd name="T34" fmla="*/ 10 w 2093"/>
                <a:gd name="T35" fmla="*/ 8 h 1034"/>
                <a:gd name="T36" fmla="*/ 10 w 2093"/>
                <a:gd name="T37" fmla="*/ 8 h 1034"/>
                <a:gd name="T38" fmla="*/ 10 w 2093"/>
                <a:gd name="T39" fmla="*/ 8 h 1034"/>
                <a:gd name="T40" fmla="*/ 10 w 2093"/>
                <a:gd name="T41" fmla="*/ 8 h 1034"/>
                <a:gd name="T42" fmla="*/ 10 w 2093"/>
                <a:gd name="T43" fmla="*/ 8 h 1034"/>
                <a:gd name="T44" fmla="*/ 9 w 2093"/>
                <a:gd name="T45" fmla="*/ 8 h 1034"/>
                <a:gd name="T46" fmla="*/ 9 w 2093"/>
                <a:gd name="T47" fmla="*/ 7 h 1034"/>
                <a:gd name="T48" fmla="*/ 9 w 2093"/>
                <a:gd name="T49" fmla="*/ 7 h 1034"/>
                <a:gd name="T50" fmla="*/ 8 w 2093"/>
                <a:gd name="T51" fmla="*/ 7 h 1034"/>
                <a:gd name="T52" fmla="*/ 8 w 2093"/>
                <a:gd name="T53" fmla="*/ 6 h 1034"/>
                <a:gd name="T54" fmla="*/ 8 w 2093"/>
                <a:gd name="T55" fmla="*/ 6 h 1034"/>
                <a:gd name="T56" fmla="*/ 7 w 2093"/>
                <a:gd name="T57" fmla="*/ 6 h 1034"/>
                <a:gd name="T58" fmla="*/ 6 w 2093"/>
                <a:gd name="T59" fmla="*/ 5 h 1034"/>
                <a:gd name="T60" fmla="*/ 5 w 2093"/>
                <a:gd name="T61" fmla="*/ 4 h 1034"/>
                <a:gd name="T62" fmla="*/ 5 w 2093"/>
                <a:gd name="T63" fmla="*/ 3 h 1034"/>
                <a:gd name="T64" fmla="*/ 4 w 2093"/>
                <a:gd name="T65" fmla="*/ 2 h 1034"/>
                <a:gd name="T66" fmla="*/ 4 w 2093"/>
                <a:gd name="T67" fmla="*/ 2 h 1034"/>
                <a:gd name="T68" fmla="*/ 4 w 2093"/>
                <a:gd name="T69" fmla="*/ 2 h 1034"/>
                <a:gd name="T70" fmla="*/ 4 w 2093"/>
                <a:gd name="T71" fmla="*/ 2 h 1034"/>
                <a:gd name="T72" fmla="*/ 2 w 2093"/>
                <a:gd name="T73" fmla="*/ 2 h 1034"/>
                <a:gd name="T74" fmla="*/ 2 w 2093"/>
                <a:gd name="T75" fmla="*/ 1 h 1034"/>
                <a:gd name="T76" fmla="*/ 2 w 2093"/>
                <a:gd name="T77" fmla="*/ 1 h 1034"/>
                <a:gd name="T78" fmla="*/ 2 w 2093"/>
                <a:gd name="T79" fmla="*/ 1 h 1034"/>
                <a:gd name="T80" fmla="*/ 2 w 2093"/>
                <a:gd name="T81" fmla="*/ 0 h 1034"/>
                <a:gd name="T82" fmla="*/ 2 w 2093"/>
                <a:gd name="T83" fmla="*/ 0 h 1034"/>
                <a:gd name="T84" fmla="*/ 0 w 2093"/>
                <a:gd name="T85" fmla="*/ 0 h 1034"/>
                <a:gd name="T86" fmla="*/ 0 w 2093"/>
                <a:gd name="T87" fmla="*/ 0 h 1034"/>
                <a:gd name="T88" fmla="*/ 1 w 2093"/>
                <a:gd name="T89" fmla="*/ 0 h 1034"/>
                <a:gd name="T90" fmla="*/ 1 w 2093"/>
                <a:gd name="T91" fmla="*/ 0 h 1034"/>
                <a:gd name="T92" fmla="*/ 2 w 2093"/>
                <a:gd name="T93" fmla="*/ 0 h 1034"/>
                <a:gd name="T94" fmla="*/ 3 w 2093"/>
                <a:gd name="T95" fmla="*/ 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93"/>
                <a:gd name="T145" fmla="*/ 0 h 1034"/>
                <a:gd name="T146" fmla="*/ 2093 w 2093"/>
                <a:gd name="T147" fmla="*/ 1034 h 10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93" h="1034">
                  <a:moveTo>
                    <a:pt x="604" y="52"/>
                  </a:moveTo>
                  <a:lnTo>
                    <a:pt x="632" y="82"/>
                  </a:lnTo>
                  <a:lnTo>
                    <a:pt x="660" y="112"/>
                  </a:lnTo>
                  <a:lnTo>
                    <a:pt x="691" y="141"/>
                  </a:lnTo>
                  <a:lnTo>
                    <a:pt x="720" y="169"/>
                  </a:lnTo>
                  <a:lnTo>
                    <a:pt x="751" y="196"/>
                  </a:lnTo>
                  <a:lnTo>
                    <a:pt x="782" y="222"/>
                  </a:lnTo>
                  <a:lnTo>
                    <a:pt x="815" y="247"/>
                  </a:lnTo>
                  <a:lnTo>
                    <a:pt x="847" y="273"/>
                  </a:lnTo>
                  <a:lnTo>
                    <a:pt x="880" y="298"/>
                  </a:lnTo>
                  <a:lnTo>
                    <a:pt x="914" y="321"/>
                  </a:lnTo>
                  <a:lnTo>
                    <a:pt x="947" y="345"/>
                  </a:lnTo>
                  <a:lnTo>
                    <a:pt x="983" y="368"/>
                  </a:lnTo>
                  <a:lnTo>
                    <a:pt x="1052" y="413"/>
                  </a:lnTo>
                  <a:lnTo>
                    <a:pt x="1124" y="457"/>
                  </a:lnTo>
                  <a:lnTo>
                    <a:pt x="1195" y="500"/>
                  </a:lnTo>
                  <a:lnTo>
                    <a:pt x="1268" y="542"/>
                  </a:lnTo>
                  <a:lnTo>
                    <a:pt x="1341" y="583"/>
                  </a:lnTo>
                  <a:lnTo>
                    <a:pt x="1414" y="626"/>
                  </a:lnTo>
                  <a:lnTo>
                    <a:pt x="1487" y="668"/>
                  </a:lnTo>
                  <a:lnTo>
                    <a:pt x="1558" y="711"/>
                  </a:lnTo>
                  <a:lnTo>
                    <a:pt x="1628" y="756"/>
                  </a:lnTo>
                  <a:lnTo>
                    <a:pt x="1697" y="801"/>
                  </a:lnTo>
                  <a:lnTo>
                    <a:pt x="1748" y="824"/>
                  </a:lnTo>
                  <a:lnTo>
                    <a:pt x="1799" y="847"/>
                  </a:lnTo>
                  <a:lnTo>
                    <a:pt x="1849" y="872"/>
                  </a:lnTo>
                  <a:lnTo>
                    <a:pt x="1900" y="897"/>
                  </a:lnTo>
                  <a:lnTo>
                    <a:pt x="1949" y="923"/>
                  </a:lnTo>
                  <a:lnTo>
                    <a:pt x="1998" y="950"/>
                  </a:lnTo>
                  <a:lnTo>
                    <a:pt x="2047" y="979"/>
                  </a:lnTo>
                  <a:lnTo>
                    <a:pt x="2093" y="1010"/>
                  </a:lnTo>
                  <a:lnTo>
                    <a:pt x="2069" y="1019"/>
                  </a:lnTo>
                  <a:lnTo>
                    <a:pt x="2045" y="1026"/>
                  </a:lnTo>
                  <a:lnTo>
                    <a:pt x="2021" y="1031"/>
                  </a:lnTo>
                  <a:lnTo>
                    <a:pt x="1999" y="1033"/>
                  </a:lnTo>
                  <a:lnTo>
                    <a:pt x="1977" y="1034"/>
                  </a:lnTo>
                  <a:lnTo>
                    <a:pt x="1955" y="1034"/>
                  </a:lnTo>
                  <a:lnTo>
                    <a:pt x="1934" y="1032"/>
                  </a:lnTo>
                  <a:lnTo>
                    <a:pt x="1913" y="1028"/>
                  </a:lnTo>
                  <a:lnTo>
                    <a:pt x="1893" y="1023"/>
                  </a:lnTo>
                  <a:lnTo>
                    <a:pt x="1872" y="1016"/>
                  </a:lnTo>
                  <a:lnTo>
                    <a:pt x="1853" y="1009"/>
                  </a:lnTo>
                  <a:lnTo>
                    <a:pt x="1833" y="1000"/>
                  </a:lnTo>
                  <a:lnTo>
                    <a:pt x="1814" y="989"/>
                  </a:lnTo>
                  <a:lnTo>
                    <a:pt x="1795" y="979"/>
                  </a:lnTo>
                  <a:lnTo>
                    <a:pt x="1777" y="967"/>
                  </a:lnTo>
                  <a:lnTo>
                    <a:pt x="1759" y="955"/>
                  </a:lnTo>
                  <a:lnTo>
                    <a:pt x="1721" y="930"/>
                  </a:lnTo>
                  <a:lnTo>
                    <a:pt x="1686" y="903"/>
                  </a:lnTo>
                  <a:lnTo>
                    <a:pt x="1650" y="875"/>
                  </a:lnTo>
                  <a:lnTo>
                    <a:pt x="1613" y="847"/>
                  </a:lnTo>
                  <a:lnTo>
                    <a:pt x="1577" y="821"/>
                  </a:lnTo>
                  <a:lnTo>
                    <a:pt x="1541" y="797"/>
                  </a:lnTo>
                  <a:lnTo>
                    <a:pt x="1522" y="786"/>
                  </a:lnTo>
                  <a:lnTo>
                    <a:pt x="1504" y="775"/>
                  </a:lnTo>
                  <a:lnTo>
                    <a:pt x="1484" y="766"/>
                  </a:lnTo>
                  <a:lnTo>
                    <a:pt x="1465" y="758"/>
                  </a:lnTo>
                  <a:lnTo>
                    <a:pt x="1379" y="700"/>
                  </a:lnTo>
                  <a:lnTo>
                    <a:pt x="1292" y="642"/>
                  </a:lnTo>
                  <a:lnTo>
                    <a:pt x="1206" y="583"/>
                  </a:lnTo>
                  <a:lnTo>
                    <a:pt x="1121" y="525"/>
                  </a:lnTo>
                  <a:lnTo>
                    <a:pt x="1035" y="466"/>
                  </a:lnTo>
                  <a:lnTo>
                    <a:pt x="950" y="408"/>
                  </a:lnTo>
                  <a:lnTo>
                    <a:pt x="863" y="350"/>
                  </a:lnTo>
                  <a:lnTo>
                    <a:pt x="776" y="293"/>
                  </a:lnTo>
                  <a:lnTo>
                    <a:pt x="765" y="277"/>
                  </a:lnTo>
                  <a:lnTo>
                    <a:pt x="754" y="262"/>
                  </a:lnTo>
                  <a:lnTo>
                    <a:pt x="748" y="256"/>
                  </a:lnTo>
                  <a:lnTo>
                    <a:pt x="741" y="250"/>
                  </a:lnTo>
                  <a:lnTo>
                    <a:pt x="736" y="249"/>
                  </a:lnTo>
                  <a:lnTo>
                    <a:pt x="732" y="248"/>
                  </a:lnTo>
                  <a:lnTo>
                    <a:pt x="726" y="248"/>
                  </a:lnTo>
                  <a:lnTo>
                    <a:pt x="721" y="248"/>
                  </a:lnTo>
                  <a:lnTo>
                    <a:pt x="352" y="289"/>
                  </a:lnTo>
                  <a:lnTo>
                    <a:pt x="344" y="137"/>
                  </a:lnTo>
                  <a:lnTo>
                    <a:pt x="336" y="112"/>
                  </a:lnTo>
                  <a:lnTo>
                    <a:pt x="327" y="85"/>
                  </a:lnTo>
                  <a:lnTo>
                    <a:pt x="324" y="78"/>
                  </a:lnTo>
                  <a:lnTo>
                    <a:pt x="320" y="72"/>
                  </a:lnTo>
                  <a:lnTo>
                    <a:pt x="317" y="66"/>
                  </a:lnTo>
                  <a:lnTo>
                    <a:pt x="312" y="60"/>
                  </a:lnTo>
                  <a:lnTo>
                    <a:pt x="307" y="54"/>
                  </a:lnTo>
                  <a:lnTo>
                    <a:pt x="302" y="49"/>
                  </a:lnTo>
                  <a:lnTo>
                    <a:pt x="296" y="44"/>
                  </a:lnTo>
                  <a:lnTo>
                    <a:pt x="289" y="40"/>
                  </a:lnTo>
                  <a:lnTo>
                    <a:pt x="0" y="17"/>
                  </a:lnTo>
                  <a:lnTo>
                    <a:pt x="31" y="12"/>
                  </a:lnTo>
                  <a:lnTo>
                    <a:pt x="63" y="9"/>
                  </a:lnTo>
                  <a:lnTo>
                    <a:pt x="95" y="5"/>
                  </a:lnTo>
                  <a:lnTo>
                    <a:pt x="127" y="3"/>
                  </a:lnTo>
                  <a:lnTo>
                    <a:pt x="193" y="1"/>
                  </a:lnTo>
                  <a:lnTo>
                    <a:pt x="259" y="0"/>
                  </a:lnTo>
                  <a:lnTo>
                    <a:pt x="326" y="0"/>
                  </a:lnTo>
                  <a:lnTo>
                    <a:pt x="391" y="2"/>
                  </a:lnTo>
                  <a:lnTo>
                    <a:pt x="455" y="5"/>
                  </a:lnTo>
                  <a:lnTo>
                    <a:pt x="516" y="9"/>
                  </a:lnTo>
                  <a:lnTo>
                    <a:pt x="60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13">
              <a:extLst>
                <a:ext uri="{FF2B5EF4-FFF2-40B4-BE49-F238E27FC236}">
                  <a16:creationId xmlns:a16="http://schemas.microsoft.com/office/drawing/2014/main" id="{819D2972-7054-46B3-B002-C9E3FED08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1491"/>
              <a:ext cx="458" cy="43"/>
            </a:xfrm>
            <a:custGeom>
              <a:avLst/>
              <a:gdLst>
                <a:gd name="T0" fmla="*/ 14 w 2639"/>
                <a:gd name="T1" fmla="*/ 0 h 217"/>
                <a:gd name="T2" fmla="*/ 14 w 2639"/>
                <a:gd name="T3" fmla="*/ 0 h 217"/>
                <a:gd name="T4" fmla="*/ 14 w 2639"/>
                <a:gd name="T5" fmla="*/ 1 h 217"/>
                <a:gd name="T6" fmla="*/ 14 w 2639"/>
                <a:gd name="T7" fmla="*/ 1 h 217"/>
                <a:gd name="T8" fmla="*/ 14 w 2639"/>
                <a:gd name="T9" fmla="*/ 1 h 217"/>
                <a:gd name="T10" fmla="*/ 14 w 2639"/>
                <a:gd name="T11" fmla="*/ 1 h 217"/>
                <a:gd name="T12" fmla="*/ 13 w 2639"/>
                <a:gd name="T13" fmla="*/ 1 h 217"/>
                <a:gd name="T14" fmla="*/ 13 w 2639"/>
                <a:gd name="T15" fmla="*/ 1 h 217"/>
                <a:gd name="T16" fmla="*/ 13 w 2639"/>
                <a:gd name="T17" fmla="*/ 1 h 217"/>
                <a:gd name="T18" fmla="*/ 13 w 2639"/>
                <a:gd name="T19" fmla="*/ 1 h 217"/>
                <a:gd name="T20" fmla="*/ 13 w 2639"/>
                <a:gd name="T21" fmla="*/ 1 h 217"/>
                <a:gd name="T22" fmla="*/ 13 w 2639"/>
                <a:gd name="T23" fmla="*/ 1 h 217"/>
                <a:gd name="T24" fmla="*/ 13 w 2639"/>
                <a:gd name="T25" fmla="*/ 1 h 217"/>
                <a:gd name="T26" fmla="*/ 13 w 2639"/>
                <a:gd name="T27" fmla="*/ 1 h 217"/>
                <a:gd name="T28" fmla="*/ 13 w 2639"/>
                <a:gd name="T29" fmla="*/ 1 h 217"/>
                <a:gd name="T30" fmla="*/ 13 w 2639"/>
                <a:gd name="T31" fmla="*/ 1 h 217"/>
                <a:gd name="T32" fmla="*/ 13 w 2639"/>
                <a:gd name="T33" fmla="*/ 1 h 217"/>
                <a:gd name="T34" fmla="*/ 12 w 2639"/>
                <a:gd name="T35" fmla="*/ 1 h 217"/>
                <a:gd name="T36" fmla="*/ 12 w 2639"/>
                <a:gd name="T37" fmla="*/ 1 h 217"/>
                <a:gd name="T38" fmla="*/ 12 w 2639"/>
                <a:gd name="T39" fmla="*/ 1 h 217"/>
                <a:gd name="T40" fmla="*/ 11 w 2639"/>
                <a:gd name="T41" fmla="*/ 1 h 217"/>
                <a:gd name="T42" fmla="*/ 11 w 2639"/>
                <a:gd name="T43" fmla="*/ 1 h 217"/>
                <a:gd name="T44" fmla="*/ 10 w 2639"/>
                <a:gd name="T45" fmla="*/ 1 h 217"/>
                <a:gd name="T46" fmla="*/ 10 w 2639"/>
                <a:gd name="T47" fmla="*/ 1 h 217"/>
                <a:gd name="T48" fmla="*/ 9 w 2639"/>
                <a:gd name="T49" fmla="*/ 1 h 217"/>
                <a:gd name="T50" fmla="*/ 8 w 2639"/>
                <a:gd name="T51" fmla="*/ 1 h 217"/>
                <a:gd name="T52" fmla="*/ 8 w 2639"/>
                <a:gd name="T53" fmla="*/ 1 h 217"/>
                <a:gd name="T54" fmla="*/ 7 w 2639"/>
                <a:gd name="T55" fmla="*/ 1 h 217"/>
                <a:gd name="T56" fmla="*/ 6 w 2639"/>
                <a:gd name="T57" fmla="*/ 1 h 217"/>
                <a:gd name="T58" fmla="*/ 5 w 2639"/>
                <a:gd name="T59" fmla="*/ 2 h 217"/>
                <a:gd name="T60" fmla="*/ 4 w 2639"/>
                <a:gd name="T61" fmla="*/ 2 h 217"/>
                <a:gd name="T62" fmla="*/ 3 w 2639"/>
                <a:gd name="T63" fmla="*/ 2 h 217"/>
                <a:gd name="T64" fmla="*/ 3 w 2639"/>
                <a:gd name="T65" fmla="*/ 2 h 217"/>
                <a:gd name="T66" fmla="*/ 2 w 2639"/>
                <a:gd name="T67" fmla="*/ 2 h 217"/>
                <a:gd name="T68" fmla="*/ 2 w 2639"/>
                <a:gd name="T69" fmla="*/ 2 h 217"/>
                <a:gd name="T70" fmla="*/ 1 w 2639"/>
                <a:gd name="T71" fmla="*/ 2 h 217"/>
                <a:gd name="T72" fmla="*/ 0 w 2639"/>
                <a:gd name="T73" fmla="*/ 1 h 217"/>
                <a:gd name="T74" fmla="*/ 0 w 2639"/>
                <a:gd name="T75" fmla="*/ 1 h 217"/>
                <a:gd name="T76" fmla="*/ 0 w 2639"/>
                <a:gd name="T77" fmla="*/ 1 h 217"/>
                <a:gd name="T78" fmla="*/ 1 w 2639"/>
                <a:gd name="T79" fmla="*/ 1 h 217"/>
                <a:gd name="T80" fmla="*/ 2 w 2639"/>
                <a:gd name="T81" fmla="*/ 1 h 217"/>
                <a:gd name="T82" fmla="*/ 4 w 2639"/>
                <a:gd name="T83" fmla="*/ 1 h 217"/>
                <a:gd name="T84" fmla="*/ 5 w 2639"/>
                <a:gd name="T85" fmla="*/ 1 h 217"/>
                <a:gd name="T86" fmla="*/ 7 w 2639"/>
                <a:gd name="T87" fmla="*/ 1 h 217"/>
                <a:gd name="T88" fmla="*/ 8 w 2639"/>
                <a:gd name="T89" fmla="*/ 0 h 217"/>
                <a:gd name="T90" fmla="*/ 10 w 2639"/>
                <a:gd name="T91" fmla="*/ 0 h 217"/>
                <a:gd name="T92" fmla="*/ 11 w 2639"/>
                <a:gd name="T93" fmla="*/ 0 h 217"/>
                <a:gd name="T94" fmla="*/ 14 w 2639"/>
                <a:gd name="T95" fmla="*/ 0 h 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639"/>
                <a:gd name="T145" fmla="*/ 0 h 217"/>
                <a:gd name="T146" fmla="*/ 2639 w 2639"/>
                <a:gd name="T147" fmla="*/ 217 h 2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639" h="217">
                  <a:moveTo>
                    <a:pt x="2618" y="21"/>
                  </a:moveTo>
                  <a:lnTo>
                    <a:pt x="2622" y="30"/>
                  </a:lnTo>
                  <a:lnTo>
                    <a:pt x="2626" y="40"/>
                  </a:lnTo>
                  <a:lnTo>
                    <a:pt x="2629" y="50"/>
                  </a:lnTo>
                  <a:lnTo>
                    <a:pt x="2630" y="59"/>
                  </a:lnTo>
                  <a:lnTo>
                    <a:pt x="2632" y="78"/>
                  </a:lnTo>
                  <a:lnTo>
                    <a:pt x="2632" y="97"/>
                  </a:lnTo>
                  <a:lnTo>
                    <a:pt x="2632" y="116"/>
                  </a:lnTo>
                  <a:lnTo>
                    <a:pt x="2632" y="135"/>
                  </a:lnTo>
                  <a:lnTo>
                    <a:pt x="2632" y="146"/>
                  </a:lnTo>
                  <a:lnTo>
                    <a:pt x="2633" y="156"/>
                  </a:lnTo>
                  <a:lnTo>
                    <a:pt x="2636" y="166"/>
                  </a:lnTo>
                  <a:lnTo>
                    <a:pt x="2639" y="177"/>
                  </a:lnTo>
                  <a:lnTo>
                    <a:pt x="2562" y="177"/>
                  </a:lnTo>
                  <a:lnTo>
                    <a:pt x="2566" y="171"/>
                  </a:lnTo>
                  <a:lnTo>
                    <a:pt x="2568" y="165"/>
                  </a:lnTo>
                  <a:lnTo>
                    <a:pt x="2569" y="160"/>
                  </a:lnTo>
                  <a:lnTo>
                    <a:pt x="2569" y="155"/>
                  </a:lnTo>
                  <a:lnTo>
                    <a:pt x="2568" y="150"/>
                  </a:lnTo>
                  <a:lnTo>
                    <a:pt x="2567" y="145"/>
                  </a:lnTo>
                  <a:lnTo>
                    <a:pt x="2565" y="140"/>
                  </a:lnTo>
                  <a:lnTo>
                    <a:pt x="2562" y="134"/>
                  </a:lnTo>
                  <a:lnTo>
                    <a:pt x="2557" y="124"/>
                  </a:lnTo>
                  <a:lnTo>
                    <a:pt x="2552" y="114"/>
                  </a:lnTo>
                  <a:lnTo>
                    <a:pt x="2550" y="109"/>
                  </a:lnTo>
                  <a:lnTo>
                    <a:pt x="2549" y="104"/>
                  </a:lnTo>
                  <a:lnTo>
                    <a:pt x="2549" y="98"/>
                  </a:lnTo>
                  <a:lnTo>
                    <a:pt x="2550" y="92"/>
                  </a:lnTo>
                  <a:lnTo>
                    <a:pt x="2531" y="86"/>
                  </a:lnTo>
                  <a:lnTo>
                    <a:pt x="2512" y="81"/>
                  </a:lnTo>
                  <a:lnTo>
                    <a:pt x="2492" y="77"/>
                  </a:lnTo>
                  <a:lnTo>
                    <a:pt x="2473" y="73"/>
                  </a:lnTo>
                  <a:lnTo>
                    <a:pt x="2454" y="70"/>
                  </a:lnTo>
                  <a:lnTo>
                    <a:pt x="2435" y="68"/>
                  </a:lnTo>
                  <a:lnTo>
                    <a:pt x="2416" y="66"/>
                  </a:lnTo>
                  <a:lnTo>
                    <a:pt x="2397" y="65"/>
                  </a:lnTo>
                  <a:lnTo>
                    <a:pt x="2357" y="64"/>
                  </a:lnTo>
                  <a:lnTo>
                    <a:pt x="2319" y="65"/>
                  </a:lnTo>
                  <a:lnTo>
                    <a:pt x="2281" y="68"/>
                  </a:lnTo>
                  <a:lnTo>
                    <a:pt x="2242" y="71"/>
                  </a:lnTo>
                  <a:lnTo>
                    <a:pt x="2165" y="81"/>
                  </a:lnTo>
                  <a:lnTo>
                    <a:pt x="2087" y="91"/>
                  </a:lnTo>
                  <a:lnTo>
                    <a:pt x="2049" y="96"/>
                  </a:lnTo>
                  <a:lnTo>
                    <a:pt x="2011" y="100"/>
                  </a:lnTo>
                  <a:lnTo>
                    <a:pt x="1972" y="103"/>
                  </a:lnTo>
                  <a:lnTo>
                    <a:pt x="1933" y="104"/>
                  </a:lnTo>
                  <a:lnTo>
                    <a:pt x="1878" y="104"/>
                  </a:lnTo>
                  <a:lnTo>
                    <a:pt x="1823" y="105"/>
                  </a:lnTo>
                  <a:lnTo>
                    <a:pt x="1768" y="106"/>
                  </a:lnTo>
                  <a:lnTo>
                    <a:pt x="1714" y="109"/>
                  </a:lnTo>
                  <a:lnTo>
                    <a:pt x="1660" y="112"/>
                  </a:lnTo>
                  <a:lnTo>
                    <a:pt x="1606" y="116"/>
                  </a:lnTo>
                  <a:lnTo>
                    <a:pt x="1552" y="120"/>
                  </a:lnTo>
                  <a:lnTo>
                    <a:pt x="1499" y="125"/>
                  </a:lnTo>
                  <a:lnTo>
                    <a:pt x="1392" y="136"/>
                  </a:lnTo>
                  <a:lnTo>
                    <a:pt x="1287" y="149"/>
                  </a:lnTo>
                  <a:lnTo>
                    <a:pt x="1182" y="162"/>
                  </a:lnTo>
                  <a:lnTo>
                    <a:pt x="1077" y="174"/>
                  </a:lnTo>
                  <a:lnTo>
                    <a:pt x="972" y="186"/>
                  </a:lnTo>
                  <a:lnTo>
                    <a:pt x="867" y="197"/>
                  </a:lnTo>
                  <a:lnTo>
                    <a:pt x="816" y="202"/>
                  </a:lnTo>
                  <a:lnTo>
                    <a:pt x="764" y="206"/>
                  </a:lnTo>
                  <a:lnTo>
                    <a:pt x="710" y="210"/>
                  </a:lnTo>
                  <a:lnTo>
                    <a:pt x="658" y="213"/>
                  </a:lnTo>
                  <a:lnTo>
                    <a:pt x="605" y="215"/>
                  </a:lnTo>
                  <a:lnTo>
                    <a:pt x="553" y="217"/>
                  </a:lnTo>
                  <a:lnTo>
                    <a:pt x="500" y="217"/>
                  </a:lnTo>
                  <a:lnTo>
                    <a:pt x="447" y="217"/>
                  </a:lnTo>
                  <a:lnTo>
                    <a:pt x="394" y="216"/>
                  </a:lnTo>
                  <a:lnTo>
                    <a:pt x="340" y="213"/>
                  </a:lnTo>
                  <a:lnTo>
                    <a:pt x="286" y="209"/>
                  </a:lnTo>
                  <a:lnTo>
                    <a:pt x="233" y="205"/>
                  </a:lnTo>
                  <a:lnTo>
                    <a:pt x="0" y="193"/>
                  </a:lnTo>
                  <a:lnTo>
                    <a:pt x="5" y="189"/>
                  </a:lnTo>
                  <a:lnTo>
                    <a:pt x="8" y="186"/>
                  </a:lnTo>
                  <a:lnTo>
                    <a:pt x="9" y="182"/>
                  </a:lnTo>
                  <a:lnTo>
                    <a:pt x="9" y="178"/>
                  </a:lnTo>
                  <a:lnTo>
                    <a:pt x="8" y="170"/>
                  </a:lnTo>
                  <a:lnTo>
                    <a:pt x="8" y="161"/>
                  </a:lnTo>
                  <a:lnTo>
                    <a:pt x="153" y="156"/>
                  </a:lnTo>
                  <a:lnTo>
                    <a:pt x="297" y="151"/>
                  </a:lnTo>
                  <a:lnTo>
                    <a:pt x="440" y="144"/>
                  </a:lnTo>
                  <a:lnTo>
                    <a:pt x="583" y="135"/>
                  </a:lnTo>
                  <a:lnTo>
                    <a:pt x="725" y="126"/>
                  </a:lnTo>
                  <a:lnTo>
                    <a:pt x="867" y="117"/>
                  </a:lnTo>
                  <a:lnTo>
                    <a:pt x="1009" y="106"/>
                  </a:lnTo>
                  <a:lnTo>
                    <a:pt x="1152" y="95"/>
                  </a:lnTo>
                  <a:lnTo>
                    <a:pt x="1295" y="84"/>
                  </a:lnTo>
                  <a:lnTo>
                    <a:pt x="1437" y="72"/>
                  </a:lnTo>
                  <a:lnTo>
                    <a:pt x="1580" y="60"/>
                  </a:lnTo>
                  <a:lnTo>
                    <a:pt x="1723" y="48"/>
                  </a:lnTo>
                  <a:lnTo>
                    <a:pt x="1867" y="36"/>
                  </a:lnTo>
                  <a:lnTo>
                    <a:pt x="2011" y="24"/>
                  </a:lnTo>
                  <a:lnTo>
                    <a:pt x="2156" y="11"/>
                  </a:lnTo>
                  <a:lnTo>
                    <a:pt x="2302" y="0"/>
                  </a:lnTo>
                  <a:lnTo>
                    <a:pt x="261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14">
              <a:extLst>
                <a:ext uri="{FF2B5EF4-FFF2-40B4-BE49-F238E27FC236}">
                  <a16:creationId xmlns:a16="http://schemas.microsoft.com/office/drawing/2014/main" id="{6B8C322C-0A3D-4FEF-8EFF-7F087394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" y="1521"/>
              <a:ext cx="77" cy="38"/>
            </a:xfrm>
            <a:custGeom>
              <a:avLst/>
              <a:gdLst>
                <a:gd name="T0" fmla="*/ 2 w 444"/>
                <a:gd name="T1" fmla="*/ 1 h 196"/>
                <a:gd name="T2" fmla="*/ 2 w 444"/>
                <a:gd name="T3" fmla="*/ 1 h 196"/>
                <a:gd name="T4" fmla="*/ 0 w 444"/>
                <a:gd name="T5" fmla="*/ 0 h 196"/>
                <a:gd name="T6" fmla="*/ 0 w 444"/>
                <a:gd name="T7" fmla="*/ 0 h 196"/>
                <a:gd name="T8" fmla="*/ 1 w 444"/>
                <a:gd name="T9" fmla="*/ 0 h 196"/>
                <a:gd name="T10" fmla="*/ 1 w 444"/>
                <a:gd name="T11" fmla="*/ 0 h 196"/>
                <a:gd name="T12" fmla="*/ 1 w 444"/>
                <a:gd name="T13" fmla="*/ 0 h 196"/>
                <a:gd name="T14" fmla="*/ 1 w 444"/>
                <a:gd name="T15" fmla="*/ 1 h 196"/>
                <a:gd name="T16" fmla="*/ 2 w 444"/>
                <a:gd name="T17" fmla="*/ 1 h 196"/>
                <a:gd name="T18" fmla="*/ 2 w 444"/>
                <a:gd name="T19" fmla="*/ 1 h 196"/>
                <a:gd name="T20" fmla="*/ 2 w 444"/>
                <a:gd name="T21" fmla="*/ 1 h 196"/>
                <a:gd name="T22" fmla="*/ 2 w 444"/>
                <a:gd name="T23" fmla="*/ 1 h 1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44"/>
                <a:gd name="T37" fmla="*/ 0 h 196"/>
                <a:gd name="T38" fmla="*/ 444 w 444"/>
                <a:gd name="T39" fmla="*/ 196 h 1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44" h="196">
                  <a:moveTo>
                    <a:pt x="444" y="168"/>
                  </a:moveTo>
                  <a:lnTo>
                    <a:pt x="351" y="196"/>
                  </a:lnTo>
                  <a:lnTo>
                    <a:pt x="0" y="32"/>
                  </a:lnTo>
                  <a:lnTo>
                    <a:pt x="75" y="0"/>
                  </a:lnTo>
                  <a:lnTo>
                    <a:pt x="121" y="21"/>
                  </a:lnTo>
                  <a:lnTo>
                    <a:pt x="168" y="41"/>
                  </a:lnTo>
                  <a:lnTo>
                    <a:pt x="214" y="61"/>
                  </a:lnTo>
                  <a:lnTo>
                    <a:pt x="260" y="82"/>
                  </a:lnTo>
                  <a:lnTo>
                    <a:pt x="307" y="102"/>
                  </a:lnTo>
                  <a:lnTo>
                    <a:pt x="353" y="124"/>
                  </a:lnTo>
                  <a:lnTo>
                    <a:pt x="399" y="146"/>
                  </a:lnTo>
                  <a:lnTo>
                    <a:pt x="44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15">
              <a:extLst>
                <a:ext uri="{FF2B5EF4-FFF2-40B4-BE49-F238E27FC236}">
                  <a16:creationId xmlns:a16="http://schemas.microsoft.com/office/drawing/2014/main" id="{747FB56A-3518-49D1-9102-D38BCA54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523"/>
              <a:ext cx="461" cy="46"/>
            </a:xfrm>
            <a:custGeom>
              <a:avLst/>
              <a:gdLst>
                <a:gd name="T0" fmla="*/ 14 w 2659"/>
                <a:gd name="T1" fmla="*/ 0 h 232"/>
                <a:gd name="T2" fmla="*/ 14 w 2659"/>
                <a:gd name="T3" fmla="*/ 0 h 232"/>
                <a:gd name="T4" fmla="*/ 13 w 2659"/>
                <a:gd name="T5" fmla="*/ 0 h 232"/>
                <a:gd name="T6" fmla="*/ 13 w 2659"/>
                <a:gd name="T7" fmla="*/ 0 h 232"/>
                <a:gd name="T8" fmla="*/ 12 w 2659"/>
                <a:gd name="T9" fmla="*/ 1 h 232"/>
                <a:gd name="T10" fmla="*/ 12 w 2659"/>
                <a:gd name="T11" fmla="*/ 1 h 232"/>
                <a:gd name="T12" fmla="*/ 11 w 2659"/>
                <a:gd name="T13" fmla="*/ 1 h 232"/>
                <a:gd name="T14" fmla="*/ 11 w 2659"/>
                <a:gd name="T15" fmla="*/ 1 h 232"/>
                <a:gd name="T16" fmla="*/ 10 w 2659"/>
                <a:gd name="T17" fmla="*/ 1 h 232"/>
                <a:gd name="T18" fmla="*/ 9 w 2659"/>
                <a:gd name="T19" fmla="*/ 1 h 232"/>
                <a:gd name="T20" fmla="*/ 8 w 2659"/>
                <a:gd name="T21" fmla="*/ 1 h 232"/>
                <a:gd name="T22" fmla="*/ 8 w 2659"/>
                <a:gd name="T23" fmla="*/ 1 h 232"/>
                <a:gd name="T24" fmla="*/ 7 w 2659"/>
                <a:gd name="T25" fmla="*/ 1 h 232"/>
                <a:gd name="T26" fmla="*/ 5 w 2659"/>
                <a:gd name="T27" fmla="*/ 2 h 232"/>
                <a:gd name="T28" fmla="*/ 4 w 2659"/>
                <a:gd name="T29" fmla="*/ 2 h 232"/>
                <a:gd name="T30" fmla="*/ 2 w 2659"/>
                <a:gd name="T31" fmla="*/ 2 h 232"/>
                <a:gd name="T32" fmla="*/ 1 w 2659"/>
                <a:gd name="T33" fmla="*/ 2 h 232"/>
                <a:gd name="T34" fmla="*/ 0 w 2659"/>
                <a:gd name="T35" fmla="*/ 2 h 232"/>
                <a:gd name="T36" fmla="*/ 0 w 2659"/>
                <a:gd name="T37" fmla="*/ 2 h 232"/>
                <a:gd name="T38" fmla="*/ 0 w 2659"/>
                <a:gd name="T39" fmla="*/ 2 h 232"/>
                <a:gd name="T40" fmla="*/ 0 w 2659"/>
                <a:gd name="T41" fmla="*/ 1 h 232"/>
                <a:gd name="T42" fmla="*/ 0 w 2659"/>
                <a:gd name="T43" fmla="*/ 1 h 232"/>
                <a:gd name="T44" fmla="*/ 0 w 2659"/>
                <a:gd name="T45" fmla="*/ 1 h 232"/>
                <a:gd name="T46" fmla="*/ 1 w 2659"/>
                <a:gd name="T47" fmla="*/ 1 h 232"/>
                <a:gd name="T48" fmla="*/ 1 w 2659"/>
                <a:gd name="T49" fmla="*/ 1 h 232"/>
                <a:gd name="T50" fmla="*/ 2 w 2659"/>
                <a:gd name="T51" fmla="*/ 1 h 232"/>
                <a:gd name="T52" fmla="*/ 3 w 2659"/>
                <a:gd name="T53" fmla="*/ 1 h 232"/>
                <a:gd name="T54" fmla="*/ 5 w 2659"/>
                <a:gd name="T55" fmla="*/ 1 h 232"/>
                <a:gd name="T56" fmla="*/ 6 w 2659"/>
                <a:gd name="T57" fmla="*/ 1 h 232"/>
                <a:gd name="T58" fmla="*/ 6 w 2659"/>
                <a:gd name="T59" fmla="*/ 1 h 232"/>
                <a:gd name="T60" fmla="*/ 7 w 2659"/>
                <a:gd name="T61" fmla="*/ 1 h 232"/>
                <a:gd name="T62" fmla="*/ 8 w 2659"/>
                <a:gd name="T63" fmla="*/ 1 h 232"/>
                <a:gd name="T64" fmla="*/ 9 w 2659"/>
                <a:gd name="T65" fmla="*/ 1 h 232"/>
                <a:gd name="T66" fmla="*/ 10 w 2659"/>
                <a:gd name="T67" fmla="*/ 1 h 232"/>
                <a:gd name="T68" fmla="*/ 10 w 2659"/>
                <a:gd name="T69" fmla="*/ 1 h 232"/>
                <a:gd name="T70" fmla="*/ 11 w 2659"/>
                <a:gd name="T71" fmla="*/ 0 h 232"/>
                <a:gd name="T72" fmla="*/ 11 w 2659"/>
                <a:gd name="T73" fmla="*/ 0 h 232"/>
                <a:gd name="T74" fmla="*/ 12 w 2659"/>
                <a:gd name="T75" fmla="*/ 0 h 232"/>
                <a:gd name="T76" fmla="*/ 13 w 2659"/>
                <a:gd name="T77" fmla="*/ 0 h 232"/>
                <a:gd name="T78" fmla="*/ 13 w 2659"/>
                <a:gd name="T79" fmla="*/ 0 h 232"/>
                <a:gd name="T80" fmla="*/ 13 w 2659"/>
                <a:gd name="T81" fmla="*/ 0 h 232"/>
                <a:gd name="T82" fmla="*/ 14 w 2659"/>
                <a:gd name="T83" fmla="*/ 0 h 232"/>
                <a:gd name="T84" fmla="*/ 14 w 2659"/>
                <a:gd name="T85" fmla="*/ 0 h 2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659"/>
                <a:gd name="T130" fmla="*/ 0 h 232"/>
                <a:gd name="T131" fmla="*/ 2659 w 2659"/>
                <a:gd name="T132" fmla="*/ 232 h 2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659" h="232">
                  <a:moveTo>
                    <a:pt x="2659" y="12"/>
                  </a:moveTo>
                  <a:lnTo>
                    <a:pt x="2635" y="21"/>
                  </a:lnTo>
                  <a:lnTo>
                    <a:pt x="2609" y="29"/>
                  </a:lnTo>
                  <a:lnTo>
                    <a:pt x="2584" y="37"/>
                  </a:lnTo>
                  <a:lnTo>
                    <a:pt x="2557" y="43"/>
                  </a:lnTo>
                  <a:lnTo>
                    <a:pt x="2530" y="49"/>
                  </a:lnTo>
                  <a:lnTo>
                    <a:pt x="2502" y="54"/>
                  </a:lnTo>
                  <a:lnTo>
                    <a:pt x="2474" y="59"/>
                  </a:lnTo>
                  <a:lnTo>
                    <a:pt x="2446" y="63"/>
                  </a:lnTo>
                  <a:lnTo>
                    <a:pt x="2388" y="71"/>
                  </a:lnTo>
                  <a:lnTo>
                    <a:pt x="2330" y="78"/>
                  </a:lnTo>
                  <a:lnTo>
                    <a:pt x="2272" y="84"/>
                  </a:lnTo>
                  <a:lnTo>
                    <a:pt x="2215" y="91"/>
                  </a:lnTo>
                  <a:lnTo>
                    <a:pt x="2147" y="104"/>
                  </a:lnTo>
                  <a:lnTo>
                    <a:pt x="2080" y="115"/>
                  </a:lnTo>
                  <a:lnTo>
                    <a:pt x="2013" y="125"/>
                  </a:lnTo>
                  <a:lnTo>
                    <a:pt x="1946" y="134"/>
                  </a:lnTo>
                  <a:lnTo>
                    <a:pt x="1879" y="142"/>
                  </a:lnTo>
                  <a:lnTo>
                    <a:pt x="1812" y="150"/>
                  </a:lnTo>
                  <a:lnTo>
                    <a:pt x="1744" y="157"/>
                  </a:lnTo>
                  <a:lnTo>
                    <a:pt x="1678" y="163"/>
                  </a:lnTo>
                  <a:lnTo>
                    <a:pt x="1610" y="169"/>
                  </a:lnTo>
                  <a:lnTo>
                    <a:pt x="1543" y="174"/>
                  </a:lnTo>
                  <a:lnTo>
                    <a:pt x="1475" y="178"/>
                  </a:lnTo>
                  <a:lnTo>
                    <a:pt x="1408" y="182"/>
                  </a:lnTo>
                  <a:lnTo>
                    <a:pt x="1274" y="189"/>
                  </a:lnTo>
                  <a:lnTo>
                    <a:pt x="1139" y="195"/>
                  </a:lnTo>
                  <a:lnTo>
                    <a:pt x="1003" y="199"/>
                  </a:lnTo>
                  <a:lnTo>
                    <a:pt x="867" y="203"/>
                  </a:lnTo>
                  <a:lnTo>
                    <a:pt x="731" y="206"/>
                  </a:lnTo>
                  <a:lnTo>
                    <a:pt x="594" y="210"/>
                  </a:lnTo>
                  <a:lnTo>
                    <a:pt x="457" y="213"/>
                  </a:lnTo>
                  <a:lnTo>
                    <a:pt x="319" y="218"/>
                  </a:lnTo>
                  <a:lnTo>
                    <a:pt x="181" y="225"/>
                  </a:lnTo>
                  <a:lnTo>
                    <a:pt x="41" y="232"/>
                  </a:lnTo>
                  <a:lnTo>
                    <a:pt x="40" y="225"/>
                  </a:lnTo>
                  <a:lnTo>
                    <a:pt x="38" y="217"/>
                  </a:lnTo>
                  <a:lnTo>
                    <a:pt x="36" y="210"/>
                  </a:lnTo>
                  <a:lnTo>
                    <a:pt x="32" y="204"/>
                  </a:lnTo>
                  <a:lnTo>
                    <a:pt x="25" y="191"/>
                  </a:lnTo>
                  <a:lnTo>
                    <a:pt x="17" y="179"/>
                  </a:lnTo>
                  <a:lnTo>
                    <a:pt x="10" y="166"/>
                  </a:lnTo>
                  <a:lnTo>
                    <a:pt x="4" y="152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1" y="120"/>
                  </a:lnTo>
                  <a:lnTo>
                    <a:pt x="95" y="130"/>
                  </a:lnTo>
                  <a:lnTo>
                    <a:pt x="189" y="139"/>
                  </a:lnTo>
                  <a:lnTo>
                    <a:pt x="285" y="145"/>
                  </a:lnTo>
                  <a:lnTo>
                    <a:pt x="380" y="150"/>
                  </a:lnTo>
                  <a:lnTo>
                    <a:pt x="477" y="154"/>
                  </a:lnTo>
                  <a:lnTo>
                    <a:pt x="574" y="155"/>
                  </a:lnTo>
                  <a:lnTo>
                    <a:pt x="671" y="155"/>
                  </a:lnTo>
                  <a:lnTo>
                    <a:pt x="768" y="154"/>
                  </a:lnTo>
                  <a:lnTo>
                    <a:pt x="865" y="151"/>
                  </a:lnTo>
                  <a:lnTo>
                    <a:pt x="962" y="146"/>
                  </a:lnTo>
                  <a:lnTo>
                    <a:pt x="1058" y="141"/>
                  </a:lnTo>
                  <a:lnTo>
                    <a:pt x="1153" y="133"/>
                  </a:lnTo>
                  <a:lnTo>
                    <a:pt x="1248" y="125"/>
                  </a:lnTo>
                  <a:lnTo>
                    <a:pt x="1342" y="115"/>
                  </a:lnTo>
                  <a:lnTo>
                    <a:pt x="1435" y="104"/>
                  </a:lnTo>
                  <a:lnTo>
                    <a:pt x="1526" y="91"/>
                  </a:lnTo>
                  <a:lnTo>
                    <a:pt x="1583" y="86"/>
                  </a:lnTo>
                  <a:lnTo>
                    <a:pt x="1642" y="82"/>
                  </a:lnTo>
                  <a:lnTo>
                    <a:pt x="1701" y="79"/>
                  </a:lnTo>
                  <a:lnTo>
                    <a:pt x="1761" y="75"/>
                  </a:lnTo>
                  <a:lnTo>
                    <a:pt x="1822" y="72"/>
                  </a:lnTo>
                  <a:lnTo>
                    <a:pt x="1883" y="69"/>
                  </a:lnTo>
                  <a:lnTo>
                    <a:pt x="1945" y="66"/>
                  </a:lnTo>
                  <a:lnTo>
                    <a:pt x="2007" y="62"/>
                  </a:lnTo>
                  <a:lnTo>
                    <a:pt x="2069" y="58"/>
                  </a:lnTo>
                  <a:lnTo>
                    <a:pt x="2131" y="53"/>
                  </a:lnTo>
                  <a:lnTo>
                    <a:pt x="2193" y="47"/>
                  </a:lnTo>
                  <a:lnTo>
                    <a:pt x="2254" y="40"/>
                  </a:lnTo>
                  <a:lnTo>
                    <a:pt x="2315" y="32"/>
                  </a:lnTo>
                  <a:lnTo>
                    <a:pt x="2374" y="23"/>
                  </a:lnTo>
                  <a:lnTo>
                    <a:pt x="2434" y="12"/>
                  </a:lnTo>
                  <a:lnTo>
                    <a:pt x="2491" y="0"/>
                  </a:lnTo>
                  <a:lnTo>
                    <a:pt x="2512" y="1"/>
                  </a:lnTo>
                  <a:lnTo>
                    <a:pt x="2533" y="1"/>
                  </a:lnTo>
                  <a:lnTo>
                    <a:pt x="2556" y="1"/>
                  </a:lnTo>
                  <a:lnTo>
                    <a:pt x="2577" y="1"/>
                  </a:lnTo>
                  <a:lnTo>
                    <a:pt x="2598" y="2"/>
                  </a:lnTo>
                  <a:lnTo>
                    <a:pt x="2619" y="4"/>
                  </a:lnTo>
                  <a:lnTo>
                    <a:pt x="2639" y="7"/>
                  </a:lnTo>
                  <a:lnTo>
                    <a:pt x="265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16">
              <a:extLst>
                <a:ext uri="{FF2B5EF4-FFF2-40B4-BE49-F238E27FC236}">
                  <a16:creationId xmlns:a16="http://schemas.microsoft.com/office/drawing/2014/main" id="{4C54FC27-B996-4582-B2B1-C4A0A66BE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1536"/>
              <a:ext cx="722" cy="1943"/>
            </a:xfrm>
            <a:custGeom>
              <a:avLst/>
              <a:gdLst>
                <a:gd name="T0" fmla="*/ 22 w 4161"/>
                <a:gd name="T1" fmla="*/ 2 h 9778"/>
                <a:gd name="T2" fmla="*/ 21 w 4161"/>
                <a:gd name="T3" fmla="*/ 6 h 9778"/>
                <a:gd name="T4" fmla="*/ 21 w 4161"/>
                <a:gd name="T5" fmla="*/ 12 h 9778"/>
                <a:gd name="T6" fmla="*/ 21 w 4161"/>
                <a:gd name="T7" fmla="*/ 40 h 9778"/>
                <a:gd name="T8" fmla="*/ 21 w 4161"/>
                <a:gd name="T9" fmla="*/ 49 h 9778"/>
                <a:gd name="T10" fmla="*/ 21 w 4161"/>
                <a:gd name="T11" fmla="*/ 77 h 9778"/>
                <a:gd name="T12" fmla="*/ 16 w 4161"/>
                <a:gd name="T13" fmla="*/ 77 h 9778"/>
                <a:gd name="T14" fmla="*/ 12 w 4161"/>
                <a:gd name="T15" fmla="*/ 77 h 9778"/>
                <a:gd name="T16" fmla="*/ 8 w 4161"/>
                <a:gd name="T17" fmla="*/ 77 h 9778"/>
                <a:gd name="T18" fmla="*/ 3 w 4161"/>
                <a:gd name="T19" fmla="*/ 77 h 9778"/>
                <a:gd name="T20" fmla="*/ 2 w 4161"/>
                <a:gd name="T21" fmla="*/ 74 h 9778"/>
                <a:gd name="T22" fmla="*/ 2 w 4161"/>
                <a:gd name="T23" fmla="*/ 68 h 9778"/>
                <a:gd name="T24" fmla="*/ 1 w 4161"/>
                <a:gd name="T25" fmla="*/ 42 h 9778"/>
                <a:gd name="T26" fmla="*/ 1 w 4161"/>
                <a:gd name="T27" fmla="*/ 35 h 9778"/>
                <a:gd name="T28" fmla="*/ 1 w 4161"/>
                <a:gd name="T29" fmla="*/ 28 h 9778"/>
                <a:gd name="T30" fmla="*/ 3 w 4161"/>
                <a:gd name="T31" fmla="*/ 28 h 9778"/>
                <a:gd name="T32" fmla="*/ 3 w 4161"/>
                <a:gd name="T33" fmla="*/ 34 h 9778"/>
                <a:gd name="T34" fmla="*/ 3 w 4161"/>
                <a:gd name="T35" fmla="*/ 40 h 9778"/>
                <a:gd name="T36" fmla="*/ 3 w 4161"/>
                <a:gd name="T37" fmla="*/ 42 h 9778"/>
                <a:gd name="T38" fmla="*/ 3 w 4161"/>
                <a:gd name="T39" fmla="*/ 45 h 9778"/>
                <a:gd name="T40" fmla="*/ 4 w 4161"/>
                <a:gd name="T41" fmla="*/ 45 h 9778"/>
                <a:gd name="T42" fmla="*/ 7 w 4161"/>
                <a:gd name="T43" fmla="*/ 45 h 9778"/>
                <a:gd name="T44" fmla="*/ 10 w 4161"/>
                <a:gd name="T45" fmla="*/ 45 h 9778"/>
                <a:gd name="T46" fmla="*/ 14 w 4161"/>
                <a:gd name="T47" fmla="*/ 45 h 9778"/>
                <a:gd name="T48" fmla="*/ 18 w 4161"/>
                <a:gd name="T49" fmla="*/ 45 h 9778"/>
                <a:gd name="T50" fmla="*/ 19 w 4161"/>
                <a:gd name="T51" fmla="*/ 44 h 9778"/>
                <a:gd name="T52" fmla="*/ 19 w 4161"/>
                <a:gd name="T53" fmla="*/ 39 h 9778"/>
                <a:gd name="T54" fmla="*/ 19 w 4161"/>
                <a:gd name="T55" fmla="*/ 32 h 9778"/>
                <a:gd name="T56" fmla="*/ 19 w 4161"/>
                <a:gd name="T57" fmla="*/ 27 h 9778"/>
                <a:gd name="T58" fmla="*/ 19 w 4161"/>
                <a:gd name="T59" fmla="*/ 24 h 9778"/>
                <a:gd name="T60" fmla="*/ 19 w 4161"/>
                <a:gd name="T61" fmla="*/ 24 h 9778"/>
                <a:gd name="T62" fmla="*/ 18 w 4161"/>
                <a:gd name="T63" fmla="*/ 24 h 9778"/>
                <a:gd name="T64" fmla="*/ 17 w 4161"/>
                <a:gd name="T65" fmla="*/ 24 h 9778"/>
                <a:gd name="T66" fmla="*/ 14 w 4161"/>
                <a:gd name="T67" fmla="*/ 24 h 9778"/>
                <a:gd name="T68" fmla="*/ 11 w 4161"/>
                <a:gd name="T69" fmla="*/ 24 h 9778"/>
                <a:gd name="T70" fmla="*/ 13 w 4161"/>
                <a:gd name="T71" fmla="*/ 23 h 9778"/>
                <a:gd name="T72" fmla="*/ 16 w 4161"/>
                <a:gd name="T73" fmla="*/ 23 h 9778"/>
                <a:gd name="T74" fmla="*/ 18 w 4161"/>
                <a:gd name="T75" fmla="*/ 22 h 9778"/>
                <a:gd name="T76" fmla="*/ 19 w 4161"/>
                <a:gd name="T77" fmla="*/ 22 h 9778"/>
                <a:gd name="T78" fmla="*/ 19 w 4161"/>
                <a:gd name="T79" fmla="*/ 22 h 9778"/>
                <a:gd name="T80" fmla="*/ 19 w 4161"/>
                <a:gd name="T81" fmla="*/ 21 h 9778"/>
                <a:gd name="T82" fmla="*/ 19 w 4161"/>
                <a:gd name="T83" fmla="*/ 17 h 9778"/>
                <a:gd name="T84" fmla="*/ 19 w 4161"/>
                <a:gd name="T85" fmla="*/ 11 h 9778"/>
                <a:gd name="T86" fmla="*/ 20 w 4161"/>
                <a:gd name="T87" fmla="*/ 7 h 9778"/>
                <a:gd name="T88" fmla="*/ 19 w 4161"/>
                <a:gd name="T89" fmla="*/ 6 h 9778"/>
                <a:gd name="T90" fmla="*/ 19 w 4161"/>
                <a:gd name="T91" fmla="*/ 6 h 9778"/>
                <a:gd name="T92" fmla="*/ 19 w 4161"/>
                <a:gd name="T93" fmla="*/ 6 h 9778"/>
                <a:gd name="T94" fmla="*/ 15 w 4161"/>
                <a:gd name="T95" fmla="*/ 5 h 9778"/>
                <a:gd name="T96" fmla="*/ 12 w 4161"/>
                <a:gd name="T97" fmla="*/ 4 h 9778"/>
                <a:gd name="T98" fmla="*/ 6 w 4161"/>
                <a:gd name="T99" fmla="*/ 3 h 9778"/>
                <a:gd name="T100" fmla="*/ 5 w 4161"/>
                <a:gd name="T101" fmla="*/ 3 h 9778"/>
                <a:gd name="T102" fmla="*/ 2 w 4161"/>
                <a:gd name="T103" fmla="*/ 4 h 9778"/>
                <a:gd name="T104" fmla="*/ 0 w 4161"/>
                <a:gd name="T105" fmla="*/ 3 h 9778"/>
                <a:gd name="T106" fmla="*/ 0 w 4161"/>
                <a:gd name="T107" fmla="*/ 1 h 9778"/>
                <a:gd name="T108" fmla="*/ 3 w 4161"/>
                <a:gd name="T109" fmla="*/ 2 h 9778"/>
                <a:gd name="T110" fmla="*/ 5 w 4161"/>
                <a:gd name="T111" fmla="*/ 2 h 9778"/>
                <a:gd name="T112" fmla="*/ 10 w 4161"/>
                <a:gd name="T113" fmla="*/ 2 h 9778"/>
                <a:gd name="T114" fmla="*/ 12 w 4161"/>
                <a:gd name="T115" fmla="*/ 2 h 9778"/>
                <a:gd name="T116" fmla="*/ 16 w 4161"/>
                <a:gd name="T117" fmla="*/ 1 h 9778"/>
                <a:gd name="T118" fmla="*/ 20 w 4161"/>
                <a:gd name="T119" fmla="*/ 0 h 97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161"/>
                <a:gd name="T181" fmla="*/ 0 h 9778"/>
                <a:gd name="T182" fmla="*/ 4161 w 4161"/>
                <a:gd name="T183" fmla="*/ 9778 h 97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161" h="9778">
                  <a:moveTo>
                    <a:pt x="4161" y="0"/>
                  </a:moveTo>
                  <a:lnTo>
                    <a:pt x="4152" y="44"/>
                  </a:lnTo>
                  <a:lnTo>
                    <a:pt x="4142" y="87"/>
                  </a:lnTo>
                  <a:lnTo>
                    <a:pt x="4135" y="131"/>
                  </a:lnTo>
                  <a:lnTo>
                    <a:pt x="4128" y="175"/>
                  </a:lnTo>
                  <a:lnTo>
                    <a:pt x="4122" y="219"/>
                  </a:lnTo>
                  <a:lnTo>
                    <a:pt x="4116" y="264"/>
                  </a:lnTo>
                  <a:lnTo>
                    <a:pt x="4111" y="309"/>
                  </a:lnTo>
                  <a:lnTo>
                    <a:pt x="4107" y="354"/>
                  </a:lnTo>
                  <a:lnTo>
                    <a:pt x="4100" y="445"/>
                  </a:lnTo>
                  <a:lnTo>
                    <a:pt x="4095" y="538"/>
                  </a:lnTo>
                  <a:lnTo>
                    <a:pt x="4091" y="629"/>
                  </a:lnTo>
                  <a:lnTo>
                    <a:pt x="4089" y="723"/>
                  </a:lnTo>
                  <a:lnTo>
                    <a:pt x="4087" y="816"/>
                  </a:lnTo>
                  <a:lnTo>
                    <a:pt x="4086" y="910"/>
                  </a:lnTo>
                  <a:lnTo>
                    <a:pt x="4085" y="1002"/>
                  </a:lnTo>
                  <a:lnTo>
                    <a:pt x="4083" y="1096"/>
                  </a:lnTo>
                  <a:lnTo>
                    <a:pt x="4081" y="1189"/>
                  </a:lnTo>
                  <a:lnTo>
                    <a:pt x="4078" y="1281"/>
                  </a:lnTo>
                  <a:lnTo>
                    <a:pt x="4074" y="1372"/>
                  </a:lnTo>
                  <a:lnTo>
                    <a:pt x="4068" y="1463"/>
                  </a:lnTo>
                  <a:lnTo>
                    <a:pt x="4088" y="2672"/>
                  </a:lnTo>
                  <a:lnTo>
                    <a:pt x="4064" y="4339"/>
                  </a:lnTo>
                  <a:lnTo>
                    <a:pt x="4065" y="4501"/>
                  </a:lnTo>
                  <a:lnTo>
                    <a:pt x="4065" y="4661"/>
                  </a:lnTo>
                  <a:lnTo>
                    <a:pt x="4065" y="4819"/>
                  </a:lnTo>
                  <a:lnTo>
                    <a:pt x="4064" y="4976"/>
                  </a:lnTo>
                  <a:lnTo>
                    <a:pt x="4063" y="5131"/>
                  </a:lnTo>
                  <a:lnTo>
                    <a:pt x="4062" y="5285"/>
                  </a:lnTo>
                  <a:lnTo>
                    <a:pt x="4060" y="5438"/>
                  </a:lnTo>
                  <a:lnTo>
                    <a:pt x="4059" y="5591"/>
                  </a:lnTo>
                  <a:lnTo>
                    <a:pt x="4058" y="5742"/>
                  </a:lnTo>
                  <a:lnTo>
                    <a:pt x="4057" y="5894"/>
                  </a:lnTo>
                  <a:lnTo>
                    <a:pt x="4056" y="6046"/>
                  </a:lnTo>
                  <a:lnTo>
                    <a:pt x="4055" y="6199"/>
                  </a:lnTo>
                  <a:lnTo>
                    <a:pt x="4055" y="6352"/>
                  </a:lnTo>
                  <a:lnTo>
                    <a:pt x="4055" y="6506"/>
                  </a:lnTo>
                  <a:lnTo>
                    <a:pt x="4055" y="6661"/>
                  </a:lnTo>
                  <a:lnTo>
                    <a:pt x="4057" y="6818"/>
                  </a:lnTo>
                  <a:lnTo>
                    <a:pt x="4041" y="9274"/>
                  </a:lnTo>
                  <a:lnTo>
                    <a:pt x="4064" y="9771"/>
                  </a:lnTo>
                  <a:lnTo>
                    <a:pt x="3948" y="9772"/>
                  </a:lnTo>
                  <a:lnTo>
                    <a:pt x="3831" y="9773"/>
                  </a:lnTo>
                  <a:lnTo>
                    <a:pt x="3713" y="9773"/>
                  </a:lnTo>
                  <a:lnTo>
                    <a:pt x="3595" y="9773"/>
                  </a:lnTo>
                  <a:lnTo>
                    <a:pt x="3478" y="9772"/>
                  </a:lnTo>
                  <a:lnTo>
                    <a:pt x="3360" y="9770"/>
                  </a:lnTo>
                  <a:lnTo>
                    <a:pt x="3242" y="9768"/>
                  </a:lnTo>
                  <a:lnTo>
                    <a:pt x="3123" y="9766"/>
                  </a:lnTo>
                  <a:lnTo>
                    <a:pt x="3005" y="9763"/>
                  </a:lnTo>
                  <a:lnTo>
                    <a:pt x="2886" y="9760"/>
                  </a:lnTo>
                  <a:lnTo>
                    <a:pt x="2768" y="9757"/>
                  </a:lnTo>
                  <a:lnTo>
                    <a:pt x="2649" y="9754"/>
                  </a:lnTo>
                  <a:lnTo>
                    <a:pt x="2531" y="9751"/>
                  </a:lnTo>
                  <a:lnTo>
                    <a:pt x="2414" y="9748"/>
                  </a:lnTo>
                  <a:lnTo>
                    <a:pt x="2297" y="9744"/>
                  </a:lnTo>
                  <a:lnTo>
                    <a:pt x="2179" y="9742"/>
                  </a:lnTo>
                  <a:lnTo>
                    <a:pt x="2058" y="9740"/>
                  </a:lnTo>
                  <a:lnTo>
                    <a:pt x="1938" y="9739"/>
                  </a:lnTo>
                  <a:lnTo>
                    <a:pt x="1817" y="9738"/>
                  </a:lnTo>
                  <a:lnTo>
                    <a:pt x="1697" y="9737"/>
                  </a:lnTo>
                  <a:lnTo>
                    <a:pt x="1576" y="9736"/>
                  </a:lnTo>
                  <a:lnTo>
                    <a:pt x="1458" y="9736"/>
                  </a:lnTo>
                  <a:lnTo>
                    <a:pt x="1338" y="9736"/>
                  </a:lnTo>
                  <a:lnTo>
                    <a:pt x="1219" y="9737"/>
                  </a:lnTo>
                  <a:lnTo>
                    <a:pt x="1100" y="9739"/>
                  </a:lnTo>
                  <a:lnTo>
                    <a:pt x="981" y="9741"/>
                  </a:lnTo>
                  <a:lnTo>
                    <a:pt x="863" y="9745"/>
                  </a:lnTo>
                  <a:lnTo>
                    <a:pt x="746" y="9750"/>
                  </a:lnTo>
                  <a:lnTo>
                    <a:pt x="629" y="9755"/>
                  </a:lnTo>
                  <a:lnTo>
                    <a:pt x="512" y="9762"/>
                  </a:lnTo>
                  <a:lnTo>
                    <a:pt x="397" y="9770"/>
                  </a:lnTo>
                  <a:lnTo>
                    <a:pt x="282" y="9778"/>
                  </a:lnTo>
                  <a:lnTo>
                    <a:pt x="286" y="9675"/>
                  </a:lnTo>
                  <a:lnTo>
                    <a:pt x="290" y="9570"/>
                  </a:lnTo>
                  <a:lnTo>
                    <a:pt x="292" y="9466"/>
                  </a:lnTo>
                  <a:lnTo>
                    <a:pt x="294" y="9361"/>
                  </a:lnTo>
                  <a:lnTo>
                    <a:pt x="296" y="9257"/>
                  </a:lnTo>
                  <a:lnTo>
                    <a:pt x="297" y="9151"/>
                  </a:lnTo>
                  <a:lnTo>
                    <a:pt x="298" y="9046"/>
                  </a:lnTo>
                  <a:lnTo>
                    <a:pt x="298" y="8941"/>
                  </a:lnTo>
                  <a:lnTo>
                    <a:pt x="298" y="8835"/>
                  </a:lnTo>
                  <a:lnTo>
                    <a:pt x="297" y="8730"/>
                  </a:lnTo>
                  <a:lnTo>
                    <a:pt x="296" y="8624"/>
                  </a:lnTo>
                  <a:lnTo>
                    <a:pt x="295" y="8520"/>
                  </a:lnTo>
                  <a:lnTo>
                    <a:pt x="294" y="8415"/>
                  </a:lnTo>
                  <a:lnTo>
                    <a:pt x="293" y="8309"/>
                  </a:lnTo>
                  <a:lnTo>
                    <a:pt x="291" y="8204"/>
                  </a:lnTo>
                  <a:lnTo>
                    <a:pt x="290" y="8100"/>
                  </a:lnTo>
                  <a:lnTo>
                    <a:pt x="278" y="6878"/>
                  </a:lnTo>
                  <a:lnTo>
                    <a:pt x="241" y="5308"/>
                  </a:lnTo>
                  <a:lnTo>
                    <a:pt x="235" y="5186"/>
                  </a:lnTo>
                  <a:lnTo>
                    <a:pt x="230" y="5064"/>
                  </a:lnTo>
                  <a:lnTo>
                    <a:pt x="224" y="4943"/>
                  </a:lnTo>
                  <a:lnTo>
                    <a:pt x="218" y="4822"/>
                  </a:lnTo>
                  <a:lnTo>
                    <a:pt x="212" y="4700"/>
                  </a:lnTo>
                  <a:lnTo>
                    <a:pt x="207" y="4579"/>
                  </a:lnTo>
                  <a:lnTo>
                    <a:pt x="200" y="4458"/>
                  </a:lnTo>
                  <a:lnTo>
                    <a:pt x="194" y="4336"/>
                  </a:lnTo>
                  <a:lnTo>
                    <a:pt x="187" y="4216"/>
                  </a:lnTo>
                  <a:lnTo>
                    <a:pt x="180" y="4095"/>
                  </a:lnTo>
                  <a:lnTo>
                    <a:pt x="173" y="3973"/>
                  </a:lnTo>
                  <a:lnTo>
                    <a:pt x="165" y="3852"/>
                  </a:lnTo>
                  <a:lnTo>
                    <a:pt x="156" y="3730"/>
                  </a:lnTo>
                  <a:lnTo>
                    <a:pt x="147" y="3609"/>
                  </a:lnTo>
                  <a:lnTo>
                    <a:pt x="137" y="3487"/>
                  </a:lnTo>
                  <a:lnTo>
                    <a:pt x="126" y="3366"/>
                  </a:lnTo>
                  <a:lnTo>
                    <a:pt x="126" y="3141"/>
                  </a:lnTo>
                  <a:lnTo>
                    <a:pt x="513" y="3169"/>
                  </a:lnTo>
                  <a:lnTo>
                    <a:pt x="515" y="3283"/>
                  </a:lnTo>
                  <a:lnTo>
                    <a:pt x="518" y="3398"/>
                  </a:lnTo>
                  <a:lnTo>
                    <a:pt x="520" y="3512"/>
                  </a:lnTo>
                  <a:lnTo>
                    <a:pt x="524" y="3626"/>
                  </a:lnTo>
                  <a:lnTo>
                    <a:pt x="527" y="3741"/>
                  </a:lnTo>
                  <a:lnTo>
                    <a:pt x="531" y="3855"/>
                  </a:lnTo>
                  <a:lnTo>
                    <a:pt x="535" y="3968"/>
                  </a:lnTo>
                  <a:lnTo>
                    <a:pt x="539" y="4082"/>
                  </a:lnTo>
                  <a:lnTo>
                    <a:pt x="543" y="4196"/>
                  </a:lnTo>
                  <a:lnTo>
                    <a:pt x="547" y="4310"/>
                  </a:lnTo>
                  <a:lnTo>
                    <a:pt x="551" y="4424"/>
                  </a:lnTo>
                  <a:lnTo>
                    <a:pt x="554" y="4537"/>
                  </a:lnTo>
                  <a:lnTo>
                    <a:pt x="556" y="4650"/>
                  </a:lnTo>
                  <a:lnTo>
                    <a:pt x="558" y="4763"/>
                  </a:lnTo>
                  <a:lnTo>
                    <a:pt x="558" y="4876"/>
                  </a:lnTo>
                  <a:lnTo>
                    <a:pt x="558" y="4988"/>
                  </a:lnTo>
                  <a:lnTo>
                    <a:pt x="556" y="5028"/>
                  </a:lnTo>
                  <a:lnTo>
                    <a:pt x="554" y="5070"/>
                  </a:lnTo>
                  <a:lnTo>
                    <a:pt x="553" y="5114"/>
                  </a:lnTo>
                  <a:lnTo>
                    <a:pt x="552" y="5158"/>
                  </a:lnTo>
                  <a:lnTo>
                    <a:pt x="551" y="5203"/>
                  </a:lnTo>
                  <a:lnTo>
                    <a:pt x="551" y="5249"/>
                  </a:lnTo>
                  <a:lnTo>
                    <a:pt x="552" y="5295"/>
                  </a:lnTo>
                  <a:lnTo>
                    <a:pt x="553" y="5342"/>
                  </a:lnTo>
                  <a:lnTo>
                    <a:pt x="554" y="5389"/>
                  </a:lnTo>
                  <a:lnTo>
                    <a:pt x="557" y="5436"/>
                  </a:lnTo>
                  <a:lnTo>
                    <a:pt x="559" y="5483"/>
                  </a:lnTo>
                  <a:lnTo>
                    <a:pt x="563" y="5529"/>
                  </a:lnTo>
                  <a:lnTo>
                    <a:pt x="568" y="5576"/>
                  </a:lnTo>
                  <a:lnTo>
                    <a:pt x="573" y="5621"/>
                  </a:lnTo>
                  <a:lnTo>
                    <a:pt x="579" y="5665"/>
                  </a:lnTo>
                  <a:lnTo>
                    <a:pt x="586" y="5709"/>
                  </a:lnTo>
                  <a:lnTo>
                    <a:pt x="596" y="5715"/>
                  </a:lnTo>
                  <a:lnTo>
                    <a:pt x="611" y="5719"/>
                  </a:lnTo>
                  <a:lnTo>
                    <a:pt x="631" y="5724"/>
                  </a:lnTo>
                  <a:lnTo>
                    <a:pt x="656" y="5727"/>
                  </a:lnTo>
                  <a:lnTo>
                    <a:pt x="685" y="5731"/>
                  </a:lnTo>
                  <a:lnTo>
                    <a:pt x="718" y="5733"/>
                  </a:lnTo>
                  <a:lnTo>
                    <a:pt x="755" y="5735"/>
                  </a:lnTo>
                  <a:lnTo>
                    <a:pt x="797" y="5737"/>
                  </a:lnTo>
                  <a:lnTo>
                    <a:pt x="887" y="5739"/>
                  </a:lnTo>
                  <a:lnTo>
                    <a:pt x="988" y="5740"/>
                  </a:lnTo>
                  <a:lnTo>
                    <a:pt x="1098" y="5740"/>
                  </a:lnTo>
                  <a:lnTo>
                    <a:pt x="1214" y="5739"/>
                  </a:lnTo>
                  <a:lnTo>
                    <a:pt x="1334" y="5738"/>
                  </a:lnTo>
                  <a:lnTo>
                    <a:pt x="1454" y="5736"/>
                  </a:lnTo>
                  <a:lnTo>
                    <a:pt x="1574" y="5735"/>
                  </a:lnTo>
                  <a:lnTo>
                    <a:pt x="1691" y="5735"/>
                  </a:lnTo>
                  <a:lnTo>
                    <a:pt x="1802" y="5735"/>
                  </a:lnTo>
                  <a:lnTo>
                    <a:pt x="1905" y="5737"/>
                  </a:lnTo>
                  <a:lnTo>
                    <a:pt x="1953" y="5738"/>
                  </a:lnTo>
                  <a:lnTo>
                    <a:pt x="1999" y="5740"/>
                  </a:lnTo>
                  <a:lnTo>
                    <a:pt x="2041" y="5742"/>
                  </a:lnTo>
                  <a:lnTo>
                    <a:pt x="2079" y="5745"/>
                  </a:lnTo>
                  <a:lnTo>
                    <a:pt x="2164" y="5747"/>
                  </a:lnTo>
                  <a:lnTo>
                    <a:pt x="2260" y="5749"/>
                  </a:lnTo>
                  <a:lnTo>
                    <a:pt x="2369" y="5751"/>
                  </a:lnTo>
                  <a:lnTo>
                    <a:pt x="2485" y="5753"/>
                  </a:lnTo>
                  <a:lnTo>
                    <a:pt x="2608" y="5755"/>
                  </a:lnTo>
                  <a:lnTo>
                    <a:pt x="2734" y="5757"/>
                  </a:lnTo>
                  <a:lnTo>
                    <a:pt x="2862" y="5758"/>
                  </a:lnTo>
                  <a:lnTo>
                    <a:pt x="2989" y="5760"/>
                  </a:lnTo>
                  <a:lnTo>
                    <a:pt x="3113" y="5762"/>
                  </a:lnTo>
                  <a:lnTo>
                    <a:pt x="3231" y="5763"/>
                  </a:lnTo>
                  <a:lnTo>
                    <a:pt x="3342" y="5765"/>
                  </a:lnTo>
                  <a:lnTo>
                    <a:pt x="3442" y="5766"/>
                  </a:lnTo>
                  <a:lnTo>
                    <a:pt x="3531" y="5768"/>
                  </a:lnTo>
                  <a:lnTo>
                    <a:pt x="3604" y="5770"/>
                  </a:lnTo>
                  <a:lnTo>
                    <a:pt x="3662" y="5771"/>
                  </a:lnTo>
                  <a:lnTo>
                    <a:pt x="3700" y="5772"/>
                  </a:lnTo>
                  <a:lnTo>
                    <a:pt x="3724" y="5725"/>
                  </a:lnTo>
                  <a:lnTo>
                    <a:pt x="3728" y="5642"/>
                  </a:lnTo>
                  <a:lnTo>
                    <a:pt x="3731" y="5560"/>
                  </a:lnTo>
                  <a:lnTo>
                    <a:pt x="3733" y="5478"/>
                  </a:lnTo>
                  <a:lnTo>
                    <a:pt x="3734" y="5397"/>
                  </a:lnTo>
                  <a:lnTo>
                    <a:pt x="3734" y="5315"/>
                  </a:lnTo>
                  <a:lnTo>
                    <a:pt x="3733" y="5235"/>
                  </a:lnTo>
                  <a:lnTo>
                    <a:pt x="3731" y="5154"/>
                  </a:lnTo>
                  <a:lnTo>
                    <a:pt x="3728" y="5073"/>
                  </a:lnTo>
                  <a:lnTo>
                    <a:pt x="3724" y="4993"/>
                  </a:lnTo>
                  <a:lnTo>
                    <a:pt x="3719" y="4913"/>
                  </a:lnTo>
                  <a:lnTo>
                    <a:pt x="3714" y="4834"/>
                  </a:lnTo>
                  <a:lnTo>
                    <a:pt x="3709" y="4753"/>
                  </a:lnTo>
                  <a:lnTo>
                    <a:pt x="3696" y="4595"/>
                  </a:lnTo>
                  <a:lnTo>
                    <a:pt x="3683" y="4435"/>
                  </a:lnTo>
                  <a:lnTo>
                    <a:pt x="3669" y="4277"/>
                  </a:lnTo>
                  <a:lnTo>
                    <a:pt x="3655" y="4119"/>
                  </a:lnTo>
                  <a:lnTo>
                    <a:pt x="3642" y="3959"/>
                  </a:lnTo>
                  <a:lnTo>
                    <a:pt x="3631" y="3801"/>
                  </a:lnTo>
                  <a:lnTo>
                    <a:pt x="3626" y="3721"/>
                  </a:lnTo>
                  <a:lnTo>
                    <a:pt x="3622" y="3642"/>
                  </a:lnTo>
                  <a:lnTo>
                    <a:pt x="3618" y="3562"/>
                  </a:lnTo>
                  <a:lnTo>
                    <a:pt x="3615" y="3483"/>
                  </a:lnTo>
                  <a:lnTo>
                    <a:pt x="3613" y="3402"/>
                  </a:lnTo>
                  <a:lnTo>
                    <a:pt x="3612" y="3322"/>
                  </a:lnTo>
                  <a:lnTo>
                    <a:pt x="3612" y="3242"/>
                  </a:lnTo>
                  <a:lnTo>
                    <a:pt x="3613" y="3161"/>
                  </a:lnTo>
                  <a:lnTo>
                    <a:pt x="3610" y="3147"/>
                  </a:lnTo>
                  <a:lnTo>
                    <a:pt x="3605" y="3135"/>
                  </a:lnTo>
                  <a:lnTo>
                    <a:pt x="3601" y="3125"/>
                  </a:lnTo>
                  <a:lnTo>
                    <a:pt x="3596" y="3115"/>
                  </a:lnTo>
                  <a:lnTo>
                    <a:pt x="3590" y="3106"/>
                  </a:lnTo>
                  <a:lnTo>
                    <a:pt x="3583" y="3100"/>
                  </a:lnTo>
                  <a:lnTo>
                    <a:pt x="3576" y="3094"/>
                  </a:lnTo>
                  <a:lnTo>
                    <a:pt x="3568" y="3090"/>
                  </a:lnTo>
                  <a:lnTo>
                    <a:pt x="3559" y="3087"/>
                  </a:lnTo>
                  <a:lnTo>
                    <a:pt x="3550" y="3084"/>
                  </a:lnTo>
                  <a:lnTo>
                    <a:pt x="3541" y="3083"/>
                  </a:lnTo>
                  <a:lnTo>
                    <a:pt x="3531" y="3082"/>
                  </a:lnTo>
                  <a:lnTo>
                    <a:pt x="3521" y="3082"/>
                  </a:lnTo>
                  <a:lnTo>
                    <a:pt x="3510" y="3082"/>
                  </a:lnTo>
                  <a:lnTo>
                    <a:pt x="3499" y="3083"/>
                  </a:lnTo>
                  <a:lnTo>
                    <a:pt x="3488" y="3085"/>
                  </a:lnTo>
                  <a:lnTo>
                    <a:pt x="3441" y="3093"/>
                  </a:lnTo>
                  <a:lnTo>
                    <a:pt x="3394" y="3103"/>
                  </a:lnTo>
                  <a:lnTo>
                    <a:pt x="3372" y="3107"/>
                  </a:lnTo>
                  <a:lnTo>
                    <a:pt x="3351" y="3110"/>
                  </a:lnTo>
                  <a:lnTo>
                    <a:pt x="3340" y="3110"/>
                  </a:lnTo>
                  <a:lnTo>
                    <a:pt x="3330" y="3108"/>
                  </a:lnTo>
                  <a:lnTo>
                    <a:pt x="3320" y="3107"/>
                  </a:lnTo>
                  <a:lnTo>
                    <a:pt x="3312" y="3104"/>
                  </a:lnTo>
                  <a:lnTo>
                    <a:pt x="3221" y="3110"/>
                  </a:lnTo>
                  <a:lnTo>
                    <a:pt x="3131" y="3113"/>
                  </a:lnTo>
                  <a:lnTo>
                    <a:pt x="3044" y="3115"/>
                  </a:lnTo>
                  <a:lnTo>
                    <a:pt x="2958" y="3115"/>
                  </a:lnTo>
                  <a:lnTo>
                    <a:pt x="2873" y="3113"/>
                  </a:lnTo>
                  <a:lnTo>
                    <a:pt x="2789" y="3111"/>
                  </a:lnTo>
                  <a:lnTo>
                    <a:pt x="2707" y="3106"/>
                  </a:lnTo>
                  <a:lnTo>
                    <a:pt x="2625" y="3102"/>
                  </a:lnTo>
                  <a:lnTo>
                    <a:pt x="2543" y="3098"/>
                  </a:lnTo>
                  <a:lnTo>
                    <a:pt x="2461" y="3094"/>
                  </a:lnTo>
                  <a:lnTo>
                    <a:pt x="2379" y="3090"/>
                  </a:lnTo>
                  <a:lnTo>
                    <a:pt x="2297" y="3085"/>
                  </a:lnTo>
                  <a:lnTo>
                    <a:pt x="2214" y="3082"/>
                  </a:lnTo>
                  <a:lnTo>
                    <a:pt x="2131" y="3079"/>
                  </a:lnTo>
                  <a:lnTo>
                    <a:pt x="2045" y="3077"/>
                  </a:lnTo>
                  <a:lnTo>
                    <a:pt x="1959" y="3077"/>
                  </a:lnTo>
                  <a:lnTo>
                    <a:pt x="2047" y="3064"/>
                  </a:lnTo>
                  <a:lnTo>
                    <a:pt x="2137" y="3051"/>
                  </a:lnTo>
                  <a:lnTo>
                    <a:pt x="2226" y="3038"/>
                  </a:lnTo>
                  <a:lnTo>
                    <a:pt x="2316" y="3024"/>
                  </a:lnTo>
                  <a:lnTo>
                    <a:pt x="2407" y="3010"/>
                  </a:lnTo>
                  <a:lnTo>
                    <a:pt x="2498" y="2996"/>
                  </a:lnTo>
                  <a:lnTo>
                    <a:pt x="2590" y="2981"/>
                  </a:lnTo>
                  <a:lnTo>
                    <a:pt x="2682" y="2968"/>
                  </a:lnTo>
                  <a:lnTo>
                    <a:pt x="2773" y="2955"/>
                  </a:lnTo>
                  <a:lnTo>
                    <a:pt x="2866" y="2943"/>
                  </a:lnTo>
                  <a:lnTo>
                    <a:pt x="2958" y="2931"/>
                  </a:lnTo>
                  <a:lnTo>
                    <a:pt x="3049" y="2921"/>
                  </a:lnTo>
                  <a:lnTo>
                    <a:pt x="3142" y="2912"/>
                  </a:lnTo>
                  <a:lnTo>
                    <a:pt x="3234" y="2904"/>
                  </a:lnTo>
                  <a:lnTo>
                    <a:pt x="3324" y="2898"/>
                  </a:lnTo>
                  <a:lnTo>
                    <a:pt x="3416" y="2893"/>
                  </a:lnTo>
                  <a:lnTo>
                    <a:pt x="3446" y="2886"/>
                  </a:lnTo>
                  <a:lnTo>
                    <a:pt x="3476" y="2878"/>
                  </a:lnTo>
                  <a:lnTo>
                    <a:pt x="3506" y="2869"/>
                  </a:lnTo>
                  <a:lnTo>
                    <a:pt x="3535" y="2860"/>
                  </a:lnTo>
                  <a:lnTo>
                    <a:pt x="3563" y="2851"/>
                  </a:lnTo>
                  <a:lnTo>
                    <a:pt x="3591" y="2844"/>
                  </a:lnTo>
                  <a:lnTo>
                    <a:pt x="3604" y="2842"/>
                  </a:lnTo>
                  <a:lnTo>
                    <a:pt x="3618" y="2839"/>
                  </a:lnTo>
                  <a:lnTo>
                    <a:pt x="3631" y="2837"/>
                  </a:lnTo>
                  <a:lnTo>
                    <a:pt x="3644" y="2836"/>
                  </a:lnTo>
                  <a:lnTo>
                    <a:pt x="3651" y="2833"/>
                  </a:lnTo>
                  <a:lnTo>
                    <a:pt x="3656" y="2830"/>
                  </a:lnTo>
                  <a:lnTo>
                    <a:pt x="3661" y="2827"/>
                  </a:lnTo>
                  <a:lnTo>
                    <a:pt x="3665" y="2823"/>
                  </a:lnTo>
                  <a:lnTo>
                    <a:pt x="3668" y="2820"/>
                  </a:lnTo>
                  <a:lnTo>
                    <a:pt x="3670" y="2816"/>
                  </a:lnTo>
                  <a:lnTo>
                    <a:pt x="3672" y="2813"/>
                  </a:lnTo>
                  <a:lnTo>
                    <a:pt x="3674" y="2809"/>
                  </a:lnTo>
                  <a:lnTo>
                    <a:pt x="3675" y="2801"/>
                  </a:lnTo>
                  <a:lnTo>
                    <a:pt x="3674" y="2793"/>
                  </a:lnTo>
                  <a:lnTo>
                    <a:pt x="3673" y="2785"/>
                  </a:lnTo>
                  <a:lnTo>
                    <a:pt x="3670" y="2776"/>
                  </a:lnTo>
                  <a:lnTo>
                    <a:pt x="3664" y="2757"/>
                  </a:lnTo>
                  <a:lnTo>
                    <a:pt x="3658" y="2737"/>
                  </a:lnTo>
                  <a:lnTo>
                    <a:pt x="3656" y="2727"/>
                  </a:lnTo>
                  <a:lnTo>
                    <a:pt x="3656" y="2717"/>
                  </a:lnTo>
                  <a:lnTo>
                    <a:pt x="3657" y="2707"/>
                  </a:lnTo>
                  <a:lnTo>
                    <a:pt x="3660" y="2696"/>
                  </a:lnTo>
                  <a:lnTo>
                    <a:pt x="3655" y="2572"/>
                  </a:lnTo>
                  <a:lnTo>
                    <a:pt x="3652" y="2449"/>
                  </a:lnTo>
                  <a:lnTo>
                    <a:pt x="3649" y="2327"/>
                  </a:lnTo>
                  <a:lnTo>
                    <a:pt x="3648" y="2205"/>
                  </a:lnTo>
                  <a:lnTo>
                    <a:pt x="3648" y="2084"/>
                  </a:lnTo>
                  <a:lnTo>
                    <a:pt x="3649" y="1964"/>
                  </a:lnTo>
                  <a:lnTo>
                    <a:pt x="3652" y="1844"/>
                  </a:lnTo>
                  <a:lnTo>
                    <a:pt x="3656" y="1725"/>
                  </a:lnTo>
                  <a:lnTo>
                    <a:pt x="3662" y="1607"/>
                  </a:lnTo>
                  <a:lnTo>
                    <a:pt x="3670" y="1488"/>
                  </a:lnTo>
                  <a:lnTo>
                    <a:pt x="3680" y="1370"/>
                  </a:lnTo>
                  <a:lnTo>
                    <a:pt x="3691" y="1252"/>
                  </a:lnTo>
                  <a:lnTo>
                    <a:pt x="3698" y="1194"/>
                  </a:lnTo>
                  <a:lnTo>
                    <a:pt x="3705" y="1135"/>
                  </a:lnTo>
                  <a:lnTo>
                    <a:pt x="3713" y="1076"/>
                  </a:lnTo>
                  <a:lnTo>
                    <a:pt x="3721" y="1017"/>
                  </a:lnTo>
                  <a:lnTo>
                    <a:pt x="3730" y="958"/>
                  </a:lnTo>
                  <a:lnTo>
                    <a:pt x="3739" y="900"/>
                  </a:lnTo>
                  <a:lnTo>
                    <a:pt x="3750" y="841"/>
                  </a:lnTo>
                  <a:lnTo>
                    <a:pt x="3761" y="782"/>
                  </a:lnTo>
                  <a:lnTo>
                    <a:pt x="3755" y="772"/>
                  </a:lnTo>
                  <a:lnTo>
                    <a:pt x="3749" y="764"/>
                  </a:lnTo>
                  <a:lnTo>
                    <a:pt x="3743" y="757"/>
                  </a:lnTo>
                  <a:lnTo>
                    <a:pt x="3736" y="751"/>
                  </a:lnTo>
                  <a:lnTo>
                    <a:pt x="3730" y="746"/>
                  </a:lnTo>
                  <a:lnTo>
                    <a:pt x="3724" y="741"/>
                  </a:lnTo>
                  <a:lnTo>
                    <a:pt x="3717" y="737"/>
                  </a:lnTo>
                  <a:lnTo>
                    <a:pt x="3711" y="733"/>
                  </a:lnTo>
                  <a:lnTo>
                    <a:pt x="3704" y="731"/>
                  </a:lnTo>
                  <a:lnTo>
                    <a:pt x="3697" y="728"/>
                  </a:lnTo>
                  <a:lnTo>
                    <a:pt x="3690" y="726"/>
                  </a:lnTo>
                  <a:lnTo>
                    <a:pt x="3683" y="725"/>
                  </a:lnTo>
                  <a:lnTo>
                    <a:pt x="3669" y="724"/>
                  </a:lnTo>
                  <a:lnTo>
                    <a:pt x="3654" y="724"/>
                  </a:lnTo>
                  <a:lnTo>
                    <a:pt x="3623" y="726"/>
                  </a:lnTo>
                  <a:lnTo>
                    <a:pt x="3589" y="729"/>
                  </a:lnTo>
                  <a:lnTo>
                    <a:pt x="3572" y="730"/>
                  </a:lnTo>
                  <a:lnTo>
                    <a:pt x="3555" y="730"/>
                  </a:lnTo>
                  <a:lnTo>
                    <a:pt x="3538" y="728"/>
                  </a:lnTo>
                  <a:lnTo>
                    <a:pt x="3520" y="726"/>
                  </a:lnTo>
                  <a:lnTo>
                    <a:pt x="3421" y="717"/>
                  </a:lnTo>
                  <a:lnTo>
                    <a:pt x="3323" y="707"/>
                  </a:lnTo>
                  <a:lnTo>
                    <a:pt x="3227" y="696"/>
                  </a:lnTo>
                  <a:lnTo>
                    <a:pt x="3131" y="683"/>
                  </a:lnTo>
                  <a:lnTo>
                    <a:pt x="3036" y="670"/>
                  </a:lnTo>
                  <a:lnTo>
                    <a:pt x="2943" y="655"/>
                  </a:lnTo>
                  <a:lnTo>
                    <a:pt x="2849" y="638"/>
                  </a:lnTo>
                  <a:lnTo>
                    <a:pt x="2756" y="620"/>
                  </a:lnTo>
                  <a:lnTo>
                    <a:pt x="2663" y="601"/>
                  </a:lnTo>
                  <a:lnTo>
                    <a:pt x="2572" y="581"/>
                  </a:lnTo>
                  <a:lnTo>
                    <a:pt x="2481" y="559"/>
                  </a:lnTo>
                  <a:lnTo>
                    <a:pt x="2390" y="536"/>
                  </a:lnTo>
                  <a:lnTo>
                    <a:pt x="2300" y="510"/>
                  </a:lnTo>
                  <a:lnTo>
                    <a:pt x="2210" y="483"/>
                  </a:lnTo>
                  <a:lnTo>
                    <a:pt x="2120" y="455"/>
                  </a:lnTo>
                  <a:lnTo>
                    <a:pt x="2031" y="426"/>
                  </a:lnTo>
                  <a:lnTo>
                    <a:pt x="1322" y="289"/>
                  </a:lnTo>
                  <a:lnTo>
                    <a:pt x="1285" y="301"/>
                  </a:lnTo>
                  <a:lnTo>
                    <a:pt x="1247" y="312"/>
                  </a:lnTo>
                  <a:lnTo>
                    <a:pt x="1209" y="322"/>
                  </a:lnTo>
                  <a:lnTo>
                    <a:pt x="1170" y="332"/>
                  </a:lnTo>
                  <a:lnTo>
                    <a:pt x="1131" y="341"/>
                  </a:lnTo>
                  <a:lnTo>
                    <a:pt x="1092" y="349"/>
                  </a:lnTo>
                  <a:lnTo>
                    <a:pt x="1053" y="357"/>
                  </a:lnTo>
                  <a:lnTo>
                    <a:pt x="1013" y="364"/>
                  </a:lnTo>
                  <a:lnTo>
                    <a:pt x="934" y="378"/>
                  </a:lnTo>
                  <a:lnTo>
                    <a:pt x="854" y="390"/>
                  </a:lnTo>
                  <a:lnTo>
                    <a:pt x="772" y="400"/>
                  </a:lnTo>
                  <a:lnTo>
                    <a:pt x="692" y="411"/>
                  </a:lnTo>
                  <a:lnTo>
                    <a:pt x="610" y="419"/>
                  </a:lnTo>
                  <a:lnTo>
                    <a:pt x="528" y="427"/>
                  </a:lnTo>
                  <a:lnTo>
                    <a:pt x="445" y="435"/>
                  </a:lnTo>
                  <a:lnTo>
                    <a:pt x="362" y="442"/>
                  </a:lnTo>
                  <a:lnTo>
                    <a:pt x="280" y="450"/>
                  </a:lnTo>
                  <a:lnTo>
                    <a:pt x="198" y="458"/>
                  </a:lnTo>
                  <a:lnTo>
                    <a:pt x="116" y="467"/>
                  </a:lnTo>
                  <a:lnTo>
                    <a:pt x="34" y="477"/>
                  </a:lnTo>
                  <a:lnTo>
                    <a:pt x="26" y="437"/>
                  </a:lnTo>
                  <a:lnTo>
                    <a:pt x="19" y="396"/>
                  </a:lnTo>
                  <a:lnTo>
                    <a:pt x="13" y="356"/>
                  </a:lnTo>
                  <a:lnTo>
                    <a:pt x="7" y="316"/>
                  </a:lnTo>
                  <a:lnTo>
                    <a:pt x="3" y="275"/>
                  </a:lnTo>
                  <a:lnTo>
                    <a:pt x="1" y="234"/>
                  </a:lnTo>
                  <a:lnTo>
                    <a:pt x="0" y="213"/>
                  </a:lnTo>
                  <a:lnTo>
                    <a:pt x="0" y="192"/>
                  </a:lnTo>
                  <a:lnTo>
                    <a:pt x="1" y="171"/>
                  </a:lnTo>
                  <a:lnTo>
                    <a:pt x="2" y="148"/>
                  </a:lnTo>
                  <a:lnTo>
                    <a:pt x="65" y="167"/>
                  </a:lnTo>
                  <a:lnTo>
                    <a:pt x="129" y="183"/>
                  </a:lnTo>
                  <a:lnTo>
                    <a:pt x="192" y="197"/>
                  </a:lnTo>
                  <a:lnTo>
                    <a:pt x="256" y="210"/>
                  </a:lnTo>
                  <a:lnTo>
                    <a:pt x="320" y="221"/>
                  </a:lnTo>
                  <a:lnTo>
                    <a:pt x="385" y="231"/>
                  </a:lnTo>
                  <a:lnTo>
                    <a:pt x="449" y="239"/>
                  </a:lnTo>
                  <a:lnTo>
                    <a:pt x="513" y="246"/>
                  </a:lnTo>
                  <a:lnTo>
                    <a:pt x="579" y="252"/>
                  </a:lnTo>
                  <a:lnTo>
                    <a:pt x="643" y="257"/>
                  </a:lnTo>
                  <a:lnTo>
                    <a:pt x="709" y="261"/>
                  </a:lnTo>
                  <a:lnTo>
                    <a:pt x="775" y="263"/>
                  </a:lnTo>
                  <a:lnTo>
                    <a:pt x="841" y="265"/>
                  </a:lnTo>
                  <a:lnTo>
                    <a:pt x="906" y="266"/>
                  </a:lnTo>
                  <a:lnTo>
                    <a:pt x="973" y="266"/>
                  </a:lnTo>
                  <a:lnTo>
                    <a:pt x="1039" y="266"/>
                  </a:lnTo>
                  <a:lnTo>
                    <a:pt x="1172" y="264"/>
                  </a:lnTo>
                  <a:lnTo>
                    <a:pt x="1306" y="260"/>
                  </a:lnTo>
                  <a:lnTo>
                    <a:pt x="1440" y="255"/>
                  </a:lnTo>
                  <a:lnTo>
                    <a:pt x="1575" y="249"/>
                  </a:lnTo>
                  <a:lnTo>
                    <a:pt x="1710" y="244"/>
                  </a:lnTo>
                  <a:lnTo>
                    <a:pt x="1846" y="240"/>
                  </a:lnTo>
                  <a:lnTo>
                    <a:pt x="1915" y="239"/>
                  </a:lnTo>
                  <a:lnTo>
                    <a:pt x="1982" y="237"/>
                  </a:lnTo>
                  <a:lnTo>
                    <a:pt x="2051" y="237"/>
                  </a:lnTo>
                  <a:lnTo>
                    <a:pt x="2119" y="237"/>
                  </a:lnTo>
                  <a:lnTo>
                    <a:pt x="2179" y="234"/>
                  </a:lnTo>
                  <a:lnTo>
                    <a:pt x="2239" y="230"/>
                  </a:lnTo>
                  <a:lnTo>
                    <a:pt x="2299" y="225"/>
                  </a:lnTo>
                  <a:lnTo>
                    <a:pt x="2358" y="221"/>
                  </a:lnTo>
                  <a:lnTo>
                    <a:pt x="2477" y="210"/>
                  </a:lnTo>
                  <a:lnTo>
                    <a:pt x="2597" y="197"/>
                  </a:lnTo>
                  <a:lnTo>
                    <a:pt x="2716" y="184"/>
                  </a:lnTo>
                  <a:lnTo>
                    <a:pt x="2834" y="169"/>
                  </a:lnTo>
                  <a:lnTo>
                    <a:pt x="2953" y="152"/>
                  </a:lnTo>
                  <a:lnTo>
                    <a:pt x="3073" y="136"/>
                  </a:lnTo>
                  <a:lnTo>
                    <a:pt x="3191" y="120"/>
                  </a:lnTo>
                  <a:lnTo>
                    <a:pt x="3311" y="104"/>
                  </a:lnTo>
                  <a:lnTo>
                    <a:pt x="3431" y="89"/>
                  </a:lnTo>
                  <a:lnTo>
                    <a:pt x="3551" y="74"/>
                  </a:lnTo>
                  <a:lnTo>
                    <a:pt x="3673" y="60"/>
                  </a:lnTo>
                  <a:lnTo>
                    <a:pt x="3795" y="47"/>
                  </a:lnTo>
                  <a:lnTo>
                    <a:pt x="3917" y="34"/>
                  </a:lnTo>
                  <a:lnTo>
                    <a:pt x="4041" y="24"/>
                  </a:lnTo>
                  <a:lnTo>
                    <a:pt x="4070" y="18"/>
                  </a:lnTo>
                  <a:lnTo>
                    <a:pt x="4100" y="12"/>
                  </a:lnTo>
                  <a:lnTo>
                    <a:pt x="4130" y="6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17">
              <a:extLst>
                <a:ext uri="{FF2B5EF4-FFF2-40B4-BE49-F238E27FC236}">
                  <a16:creationId xmlns:a16="http://schemas.microsoft.com/office/drawing/2014/main" id="{9D03B6C2-94E9-4268-ABB6-A8E18C47A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1596"/>
              <a:ext cx="439" cy="347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4" name="Rectangle 18">
              <a:extLst>
                <a:ext uri="{FF2B5EF4-FFF2-40B4-BE49-F238E27FC236}">
                  <a16:creationId xmlns:a16="http://schemas.microsoft.com/office/drawing/2014/main" id="{63EEF43F-3CA3-433B-B15F-20A2965B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1596"/>
              <a:ext cx="439" cy="347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5" name="Freeform 19">
              <a:extLst>
                <a:ext uri="{FF2B5EF4-FFF2-40B4-BE49-F238E27FC236}">
                  <a16:creationId xmlns:a16="http://schemas.microsoft.com/office/drawing/2014/main" id="{7F3B4C21-B04A-4F38-A9D2-FE195D893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593"/>
              <a:ext cx="6" cy="350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20">
              <a:extLst>
                <a:ext uri="{FF2B5EF4-FFF2-40B4-BE49-F238E27FC236}">
                  <a16:creationId xmlns:a16="http://schemas.microsoft.com/office/drawing/2014/main" id="{C733CB45-12F6-47B1-8B9E-4EEB09742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593"/>
              <a:ext cx="6" cy="350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5" y="5"/>
                  </a:lnTo>
                  <a:lnTo>
                    <a:pt x="15" y="0"/>
                  </a:lnTo>
                  <a:lnTo>
                    <a:pt x="26" y="5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21">
              <a:extLst>
                <a:ext uri="{FF2B5EF4-FFF2-40B4-BE49-F238E27FC236}">
                  <a16:creationId xmlns:a16="http://schemas.microsoft.com/office/drawing/2014/main" id="{EFFFAEA0-057B-408D-B535-A7D3CCA33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" y="1593"/>
              <a:ext cx="442" cy="6"/>
            </a:xfrm>
            <a:custGeom>
              <a:avLst/>
              <a:gdLst>
                <a:gd name="T0" fmla="*/ 13 w 2545"/>
                <a:gd name="T1" fmla="*/ 0 h 31"/>
                <a:gd name="T2" fmla="*/ 13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13 w 2545"/>
                <a:gd name="T9" fmla="*/ 0 h 31"/>
                <a:gd name="T10" fmla="*/ 13 w 2545"/>
                <a:gd name="T11" fmla="*/ 0 h 31"/>
                <a:gd name="T12" fmla="*/ 13 w 2545"/>
                <a:gd name="T13" fmla="*/ 0 h 31"/>
                <a:gd name="T14" fmla="*/ 13 w 2545"/>
                <a:gd name="T15" fmla="*/ 0 h 31"/>
                <a:gd name="T16" fmla="*/ 13 w 2545"/>
                <a:gd name="T17" fmla="*/ 0 h 31"/>
                <a:gd name="T18" fmla="*/ 13 w 2545"/>
                <a:gd name="T19" fmla="*/ 0 h 31"/>
                <a:gd name="T20" fmla="*/ 13 w 2545"/>
                <a:gd name="T21" fmla="*/ 0 h 31"/>
                <a:gd name="T22" fmla="*/ 13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Freeform 22">
              <a:extLst>
                <a:ext uri="{FF2B5EF4-FFF2-40B4-BE49-F238E27FC236}">
                  <a16:creationId xmlns:a16="http://schemas.microsoft.com/office/drawing/2014/main" id="{E69F873E-9C7E-4C2D-ABFE-383A90C2A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" y="1593"/>
              <a:ext cx="442" cy="6"/>
            </a:xfrm>
            <a:custGeom>
              <a:avLst/>
              <a:gdLst>
                <a:gd name="T0" fmla="*/ 13 w 2545"/>
                <a:gd name="T1" fmla="*/ 0 h 31"/>
                <a:gd name="T2" fmla="*/ 13 w 2545"/>
                <a:gd name="T3" fmla="*/ 0 h 31"/>
                <a:gd name="T4" fmla="*/ 0 w 2545"/>
                <a:gd name="T5" fmla="*/ 0 h 31"/>
                <a:gd name="T6" fmla="*/ 0 w 2545"/>
                <a:gd name="T7" fmla="*/ 0 h 31"/>
                <a:gd name="T8" fmla="*/ 13 w 2545"/>
                <a:gd name="T9" fmla="*/ 0 h 31"/>
                <a:gd name="T10" fmla="*/ 13 w 2545"/>
                <a:gd name="T11" fmla="*/ 0 h 31"/>
                <a:gd name="T12" fmla="*/ 13 w 2545"/>
                <a:gd name="T13" fmla="*/ 0 h 31"/>
                <a:gd name="T14" fmla="*/ 13 w 2545"/>
                <a:gd name="T15" fmla="*/ 0 h 31"/>
                <a:gd name="T16" fmla="*/ 13 w 2545"/>
                <a:gd name="T17" fmla="*/ 0 h 31"/>
                <a:gd name="T18" fmla="*/ 13 w 2545"/>
                <a:gd name="T19" fmla="*/ 0 h 31"/>
                <a:gd name="T20" fmla="*/ 13 w 2545"/>
                <a:gd name="T21" fmla="*/ 0 h 31"/>
                <a:gd name="T22" fmla="*/ 13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2513" y="15"/>
                  </a:moveTo>
                  <a:lnTo>
                    <a:pt x="253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30" y="0"/>
                  </a:lnTo>
                  <a:lnTo>
                    <a:pt x="2545" y="15"/>
                  </a:lnTo>
                  <a:lnTo>
                    <a:pt x="2530" y="0"/>
                  </a:lnTo>
                  <a:lnTo>
                    <a:pt x="2541" y="5"/>
                  </a:lnTo>
                  <a:lnTo>
                    <a:pt x="2544" y="15"/>
                  </a:lnTo>
                  <a:lnTo>
                    <a:pt x="2541" y="26"/>
                  </a:lnTo>
                  <a:lnTo>
                    <a:pt x="2530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23">
              <a:extLst>
                <a:ext uri="{FF2B5EF4-FFF2-40B4-BE49-F238E27FC236}">
                  <a16:creationId xmlns:a16="http://schemas.microsoft.com/office/drawing/2014/main" id="{83C19C49-8AE5-4797-B30E-FE94822C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596"/>
              <a:ext cx="5" cy="350"/>
            </a:xfrm>
            <a:custGeom>
              <a:avLst/>
              <a:gdLst>
                <a:gd name="T0" fmla="*/ 0 w 32"/>
                <a:gd name="T1" fmla="*/ 14 h 1759"/>
                <a:gd name="T2" fmla="*/ 0 w 32"/>
                <a:gd name="T3" fmla="*/ 14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14 h 1759"/>
                <a:gd name="T10" fmla="*/ 0 w 32"/>
                <a:gd name="T11" fmla="*/ 14 h 1759"/>
                <a:gd name="T12" fmla="*/ 0 w 32"/>
                <a:gd name="T13" fmla="*/ 14 h 1759"/>
                <a:gd name="T14" fmla="*/ 0 w 32"/>
                <a:gd name="T15" fmla="*/ 14 h 1759"/>
                <a:gd name="T16" fmla="*/ 0 w 32"/>
                <a:gd name="T17" fmla="*/ 14 h 1759"/>
                <a:gd name="T18" fmla="*/ 0 w 32"/>
                <a:gd name="T19" fmla="*/ 14 h 1759"/>
                <a:gd name="T20" fmla="*/ 0 w 32"/>
                <a:gd name="T21" fmla="*/ 14 h 1759"/>
                <a:gd name="T22" fmla="*/ 0 w 32"/>
                <a:gd name="T23" fmla="*/ 14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24">
              <a:extLst>
                <a:ext uri="{FF2B5EF4-FFF2-40B4-BE49-F238E27FC236}">
                  <a16:creationId xmlns:a16="http://schemas.microsoft.com/office/drawing/2014/main" id="{FB3180DD-4CC7-45EC-B61D-6B8F48DD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596"/>
              <a:ext cx="5" cy="350"/>
            </a:xfrm>
            <a:custGeom>
              <a:avLst/>
              <a:gdLst>
                <a:gd name="T0" fmla="*/ 0 w 32"/>
                <a:gd name="T1" fmla="*/ 14 h 1759"/>
                <a:gd name="T2" fmla="*/ 0 w 32"/>
                <a:gd name="T3" fmla="*/ 14 h 1759"/>
                <a:gd name="T4" fmla="*/ 0 w 32"/>
                <a:gd name="T5" fmla="*/ 0 h 1759"/>
                <a:gd name="T6" fmla="*/ 0 w 32"/>
                <a:gd name="T7" fmla="*/ 0 h 1759"/>
                <a:gd name="T8" fmla="*/ 0 w 32"/>
                <a:gd name="T9" fmla="*/ 14 h 1759"/>
                <a:gd name="T10" fmla="*/ 0 w 32"/>
                <a:gd name="T11" fmla="*/ 14 h 1759"/>
                <a:gd name="T12" fmla="*/ 0 w 32"/>
                <a:gd name="T13" fmla="*/ 14 h 1759"/>
                <a:gd name="T14" fmla="*/ 0 w 32"/>
                <a:gd name="T15" fmla="*/ 14 h 1759"/>
                <a:gd name="T16" fmla="*/ 0 w 32"/>
                <a:gd name="T17" fmla="*/ 14 h 1759"/>
                <a:gd name="T18" fmla="*/ 0 w 32"/>
                <a:gd name="T19" fmla="*/ 14 h 1759"/>
                <a:gd name="T20" fmla="*/ 0 w 32"/>
                <a:gd name="T21" fmla="*/ 14 h 1759"/>
                <a:gd name="T22" fmla="*/ 0 w 32"/>
                <a:gd name="T23" fmla="*/ 14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7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1743"/>
                  </a:lnTo>
                  <a:lnTo>
                    <a:pt x="17" y="1759"/>
                  </a:lnTo>
                  <a:lnTo>
                    <a:pt x="32" y="1743"/>
                  </a:lnTo>
                  <a:lnTo>
                    <a:pt x="28" y="1754"/>
                  </a:lnTo>
                  <a:lnTo>
                    <a:pt x="17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7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25">
              <a:extLst>
                <a:ext uri="{FF2B5EF4-FFF2-40B4-BE49-F238E27FC236}">
                  <a16:creationId xmlns:a16="http://schemas.microsoft.com/office/drawing/2014/main" id="{838A548C-D6A3-4F9E-9EE3-EDD99438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940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3 w 2545"/>
                <a:gd name="T5" fmla="*/ 0 h 31"/>
                <a:gd name="T6" fmla="*/ 13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26">
              <a:extLst>
                <a:ext uri="{FF2B5EF4-FFF2-40B4-BE49-F238E27FC236}">
                  <a16:creationId xmlns:a16="http://schemas.microsoft.com/office/drawing/2014/main" id="{76365A46-16E1-443C-94B9-D2ABDF791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" y="1940"/>
              <a:ext cx="442" cy="6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3 w 2545"/>
                <a:gd name="T5" fmla="*/ 0 h 31"/>
                <a:gd name="T6" fmla="*/ 13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1" y="15"/>
                  </a:moveTo>
                  <a:lnTo>
                    <a:pt x="15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0"/>
                  </a:lnTo>
                  <a:lnTo>
                    <a:pt x="31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27">
              <a:extLst>
                <a:ext uri="{FF2B5EF4-FFF2-40B4-BE49-F238E27FC236}">
                  <a16:creationId xmlns:a16="http://schemas.microsoft.com/office/drawing/2014/main" id="{4684BA01-AE11-41F7-B009-F7B3B2288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559"/>
              <a:ext cx="168" cy="37"/>
            </a:xfrm>
            <a:custGeom>
              <a:avLst/>
              <a:gdLst>
                <a:gd name="T0" fmla="*/ 0 w 971"/>
                <a:gd name="T1" fmla="*/ 1 h 186"/>
                <a:gd name="T2" fmla="*/ 1 w 971"/>
                <a:gd name="T3" fmla="*/ 0 h 186"/>
                <a:gd name="T4" fmla="*/ 4 w 971"/>
                <a:gd name="T5" fmla="*/ 0 h 186"/>
                <a:gd name="T6" fmla="*/ 5 w 971"/>
                <a:gd name="T7" fmla="*/ 1 h 186"/>
                <a:gd name="T8" fmla="*/ 0 w 971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6"/>
                <a:gd name="T17" fmla="*/ 971 w 97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Freeform 28">
              <a:extLst>
                <a:ext uri="{FF2B5EF4-FFF2-40B4-BE49-F238E27FC236}">
                  <a16:creationId xmlns:a16="http://schemas.microsoft.com/office/drawing/2014/main" id="{7D7CBFFB-F28C-4676-964A-50C972AC6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559"/>
              <a:ext cx="168" cy="37"/>
            </a:xfrm>
            <a:custGeom>
              <a:avLst/>
              <a:gdLst>
                <a:gd name="T0" fmla="*/ 0 w 971"/>
                <a:gd name="T1" fmla="*/ 1 h 186"/>
                <a:gd name="T2" fmla="*/ 1 w 971"/>
                <a:gd name="T3" fmla="*/ 0 h 186"/>
                <a:gd name="T4" fmla="*/ 4 w 971"/>
                <a:gd name="T5" fmla="*/ 0 h 186"/>
                <a:gd name="T6" fmla="*/ 5 w 971"/>
                <a:gd name="T7" fmla="*/ 1 h 186"/>
                <a:gd name="T8" fmla="*/ 0 w 971"/>
                <a:gd name="T9" fmla="*/ 1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6"/>
                <a:gd name="T17" fmla="*/ 971 w 97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6">
                  <a:moveTo>
                    <a:pt x="0" y="186"/>
                  </a:moveTo>
                  <a:lnTo>
                    <a:pt x="93" y="0"/>
                  </a:lnTo>
                  <a:lnTo>
                    <a:pt x="849" y="0"/>
                  </a:lnTo>
                  <a:lnTo>
                    <a:pt x="971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Freeform 29">
              <a:extLst>
                <a:ext uri="{FF2B5EF4-FFF2-40B4-BE49-F238E27FC236}">
                  <a16:creationId xmlns:a16="http://schemas.microsoft.com/office/drawing/2014/main" id="{FB29952A-79B4-46C1-BF55-75F0A4A6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1556"/>
              <a:ext cx="22" cy="41"/>
            </a:xfrm>
            <a:custGeom>
              <a:avLst/>
              <a:gdLst>
                <a:gd name="T0" fmla="*/ 1 w 123"/>
                <a:gd name="T1" fmla="*/ 0 h 208"/>
                <a:gd name="T2" fmla="*/ 1 w 123"/>
                <a:gd name="T3" fmla="*/ 0 h 208"/>
                <a:gd name="T4" fmla="*/ 0 w 123"/>
                <a:gd name="T5" fmla="*/ 2 h 208"/>
                <a:gd name="T6" fmla="*/ 0 w 123"/>
                <a:gd name="T7" fmla="*/ 1 h 208"/>
                <a:gd name="T8" fmla="*/ 1 w 123"/>
                <a:gd name="T9" fmla="*/ 0 h 208"/>
                <a:gd name="T10" fmla="*/ 1 w 123"/>
                <a:gd name="T11" fmla="*/ 0 h 208"/>
                <a:gd name="T12" fmla="*/ 1 w 123"/>
                <a:gd name="T13" fmla="*/ 0 h 208"/>
                <a:gd name="T14" fmla="*/ 1 w 123"/>
                <a:gd name="T15" fmla="*/ 0 h 208"/>
                <a:gd name="T16" fmla="*/ 1 w 123"/>
                <a:gd name="T17" fmla="*/ 0 h 208"/>
                <a:gd name="T18" fmla="*/ 1 w 123"/>
                <a:gd name="T19" fmla="*/ 0 h 208"/>
                <a:gd name="T20" fmla="*/ 1 w 123"/>
                <a:gd name="T21" fmla="*/ 0 h 208"/>
                <a:gd name="T22" fmla="*/ 1 w 123"/>
                <a:gd name="T23" fmla="*/ 0 h 208"/>
                <a:gd name="T24" fmla="*/ 1 w 123"/>
                <a:gd name="T25" fmla="*/ 0 h 208"/>
                <a:gd name="T26" fmla="*/ 1 w 123"/>
                <a:gd name="T27" fmla="*/ 0 h 208"/>
                <a:gd name="T28" fmla="*/ 1 w 123"/>
                <a:gd name="T29" fmla="*/ 0 h 208"/>
                <a:gd name="T30" fmla="*/ 1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8"/>
                <a:gd name="T50" fmla="*/ 123 w 123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Freeform 30">
              <a:extLst>
                <a:ext uri="{FF2B5EF4-FFF2-40B4-BE49-F238E27FC236}">
                  <a16:creationId xmlns:a16="http://schemas.microsoft.com/office/drawing/2014/main" id="{D3C7EC8D-B8B7-4C39-9E5A-0F5AF730F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1556"/>
              <a:ext cx="22" cy="41"/>
            </a:xfrm>
            <a:custGeom>
              <a:avLst/>
              <a:gdLst>
                <a:gd name="T0" fmla="*/ 1 w 123"/>
                <a:gd name="T1" fmla="*/ 0 h 208"/>
                <a:gd name="T2" fmla="*/ 1 w 123"/>
                <a:gd name="T3" fmla="*/ 0 h 208"/>
                <a:gd name="T4" fmla="*/ 0 w 123"/>
                <a:gd name="T5" fmla="*/ 2 h 208"/>
                <a:gd name="T6" fmla="*/ 0 w 123"/>
                <a:gd name="T7" fmla="*/ 1 h 208"/>
                <a:gd name="T8" fmla="*/ 1 w 123"/>
                <a:gd name="T9" fmla="*/ 0 h 208"/>
                <a:gd name="T10" fmla="*/ 1 w 123"/>
                <a:gd name="T11" fmla="*/ 0 h 208"/>
                <a:gd name="T12" fmla="*/ 1 w 123"/>
                <a:gd name="T13" fmla="*/ 0 h 208"/>
                <a:gd name="T14" fmla="*/ 1 w 123"/>
                <a:gd name="T15" fmla="*/ 0 h 208"/>
                <a:gd name="T16" fmla="*/ 1 w 123"/>
                <a:gd name="T17" fmla="*/ 0 h 208"/>
                <a:gd name="T18" fmla="*/ 1 w 123"/>
                <a:gd name="T19" fmla="*/ 0 h 208"/>
                <a:gd name="T20" fmla="*/ 1 w 123"/>
                <a:gd name="T21" fmla="*/ 0 h 208"/>
                <a:gd name="T22" fmla="*/ 1 w 123"/>
                <a:gd name="T23" fmla="*/ 0 h 208"/>
                <a:gd name="T24" fmla="*/ 1 w 123"/>
                <a:gd name="T25" fmla="*/ 0 h 208"/>
                <a:gd name="T26" fmla="*/ 1 w 123"/>
                <a:gd name="T27" fmla="*/ 0 h 208"/>
                <a:gd name="T28" fmla="*/ 1 w 123"/>
                <a:gd name="T29" fmla="*/ 0 h 208"/>
                <a:gd name="T30" fmla="*/ 1 w 123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8"/>
                <a:gd name="T50" fmla="*/ 123 w 123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8">
                  <a:moveTo>
                    <a:pt x="107" y="31"/>
                  </a:moveTo>
                  <a:lnTo>
                    <a:pt x="121" y="22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2" y="8"/>
                  </a:lnTo>
                  <a:lnTo>
                    <a:pt x="107" y="0"/>
                  </a:lnTo>
                  <a:lnTo>
                    <a:pt x="92" y="8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8" y="4"/>
                  </a:lnTo>
                  <a:lnTo>
                    <a:pt x="121" y="9"/>
                  </a:lnTo>
                  <a:lnTo>
                    <a:pt x="123" y="15"/>
                  </a:lnTo>
                  <a:lnTo>
                    <a:pt x="121" y="22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Freeform 31">
              <a:extLst>
                <a:ext uri="{FF2B5EF4-FFF2-40B4-BE49-F238E27FC236}">
                  <a16:creationId xmlns:a16="http://schemas.microsoft.com/office/drawing/2014/main" id="{5E1842A0-39E9-41D2-B5A3-A6CCC5F8C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556"/>
              <a:ext cx="134" cy="6"/>
            </a:xfrm>
            <a:custGeom>
              <a:avLst/>
              <a:gdLst>
                <a:gd name="T0" fmla="*/ 4 w 770"/>
                <a:gd name="T1" fmla="*/ 0 h 31"/>
                <a:gd name="T2" fmla="*/ 4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4 w 770"/>
                <a:gd name="T9" fmla="*/ 0 h 31"/>
                <a:gd name="T10" fmla="*/ 4 w 770"/>
                <a:gd name="T11" fmla="*/ 0 h 31"/>
                <a:gd name="T12" fmla="*/ 4 w 770"/>
                <a:gd name="T13" fmla="*/ 0 h 31"/>
                <a:gd name="T14" fmla="*/ 4 w 770"/>
                <a:gd name="T15" fmla="*/ 0 h 31"/>
                <a:gd name="T16" fmla="*/ 4 w 770"/>
                <a:gd name="T17" fmla="*/ 0 h 31"/>
                <a:gd name="T18" fmla="*/ 4 w 770"/>
                <a:gd name="T19" fmla="*/ 0 h 31"/>
                <a:gd name="T20" fmla="*/ 4 w 770"/>
                <a:gd name="T21" fmla="*/ 0 h 31"/>
                <a:gd name="T22" fmla="*/ 4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32">
              <a:extLst>
                <a:ext uri="{FF2B5EF4-FFF2-40B4-BE49-F238E27FC236}">
                  <a16:creationId xmlns:a16="http://schemas.microsoft.com/office/drawing/2014/main" id="{DDFF3F2B-2D8B-44FF-8E64-F85E4035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556"/>
              <a:ext cx="134" cy="6"/>
            </a:xfrm>
            <a:custGeom>
              <a:avLst/>
              <a:gdLst>
                <a:gd name="T0" fmla="*/ 4 w 770"/>
                <a:gd name="T1" fmla="*/ 0 h 31"/>
                <a:gd name="T2" fmla="*/ 4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4 w 770"/>
                <a:gd name="T9" fmla="*/ 0 h 31"/>
                <a:gd name="T10" fmla="*/ 4 w 770"/>
                <a:gd name="T11" fmla="*/ 0 h 31"/>
                <a:gd name="T12" fmla="*/ 4 w 770"/>
                <a:gd name="T13" fmla="*/ 0 h 31"/>
                <a:gd name="T14" fmla="*/ 4 w 770"/>
                <a:gd name="T15" fmla="*/ 0 h 31"/>
                <a:gd name="T16" fmla="*/ 4 w 770"/>
                <a:gd name="T17" fmla="*/ 0 h 31"/>
                <a:gd name="T18" fmla="*/ 4 w 770"/>
                <a:gd name="T19" fmla="*/ 0 h 31"/>
                <a:gd name="T20" fmla="*/ 4 w 770"/>
                <a:gd name="T21" fmla="*/ 0 h 31"/>
                <a:gd name="T22" fmla="*/ 4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2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6" y="4"/>
                  </a:lnTo>
                  <a:lnTo>
                    <a:pt x="770" y="15"/>
                  </a:lnTo>
                  <a:lnTo>
                    <a:pt x="766" y="27"/>
                  </a:lnTo>
                  <a:lnTo>
                    <a:pt x="756" y="31"/>
                  </a:lnTo>
                  <a:lnTo>
                    <a:pt x="742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Freeform 33">
              <a:extLst>
                <a:ext uri="{FF2B5EF4-FFF2-40B4-BE49-F238E27FC236}">
                  <a16:creationId xmlns:a16="http://schemas.microsoft.com/office/drawing/2014/main" id="{F700A5B7-3F56-4D11-830C-3FC82DD75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557"/>
              <a:ext cx="26" cy="42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2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2 h 210"/>
                <a:gd name="T12" fmla="*/ 1 w 152"/>
                <a:gd name="T13" fmla="*/ 1 h 210"/>
                <a:gd name="T14" fmla="*/ 1 w 152"/>
                <a:gd name="T15" fmla="*/ 2 h 210"/>
                <a:gd name="T16" fmla="*/ 1 w 152"/>
                <a:gd name="T17" fmla="*/ 2 h 210"/>
                <a:gd name="T18" fmla="*/ 1 w 152"/>
                <a:gd name="T19" fmla="*/ 2 h 210"/>
                <a:gd name="T20" fmla="*/ 1 w 152"/>
                <a:gd name="T21" fmla="*/ 2 h 210"/>
                <a:gd name="T22" fmla="*/ 1 w 152"/>
                <a:gd name="T23" fmla="*/ 2 h 210"/>
                <a:gd name="T24" fmla="*/ 1 w 152"/>
                <a:gd name="T25" fmla="*/ 2 h 210"/>
                <a:gd name="T26" fmla="*/ 1 w 152"/>
                <a:gd name="T27" fmla="*/ 2 h 210"/>
                <a:gd name="T28" fmla="*/ 1 w 152"/>
                <a:gd name="T29" fmla="*/ 2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34">
              <a:extLst>
                <a:ext uri="{FF2B5EF4-FFF2-40B4-BE49-F238E27FC236}">
                  <a16:creationId xmlns:a16="http://schemas.microsoft.com/office/drawing/2014/main" id="{78AF829A-5D32-4D36-B58E-22FECD6F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557"/>
              <a:ext cx="26" cy="42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2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2 h 210"/>
                <a:gd name="T12" fmla="*/ 1 w 152"/>
                <a:gd name="T13" fmla="*/ 1 h 210"/>
                <a:gd name="T14" fmla="*/ 1 w 152"/>
                <a:gd name="T15" fmla="*/ 2 h 210"/>
                <a:gd name="T16" fmla="*/ 1 w 152"/>
                <a:gd name="T17" fmla="*/ 2 h 210"/>
                <a:gd name="T18" fmla="*/ 1 w 152"/>
                <a:gd name="T19" fmla="*/ 2 h 210"/>
                <a:gd name="T20" fmla="*/ 1 w 152"/>
                <a:gd name="T21" fmla="*/ 2 h 210"/>
                <a:gd name="T22" fmla="*/ 1 w 152"/>
                <a:gd name="T23" fmla="*/ 2 h 210"/>
                <a:gd name="T24" fmla="*/ 1 w 152"/>
                <a:gd name="T25" fmla="*/ 2 h 210"/>
                <a:gd name="T26" fmla="*/ 1 w 152"/>
                <a:gd name="T27" fmla="*/ 2 h 210"/>
                <a:gd name="T28" fmla="*/ 1 w 152"/>
                <a:gd name="T29" fmla="*/ 2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4"/>
                  </a:lnTo>
                  <a:lnTo>
                    <a:pt x="144" y="208"/>
                  </a:lnTo>
                  <a:lnTo>
                    <a:pt x="140" y="210"/>
                  </a:lnTo>
                  <a:lnTo>
                    <a:pt x="134" y="210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35">
              <a:extLst>
                <a:ext uri="{FF2B5EF4-FFF2-40B4-BE49-F238E27FC236}">
                  <a16:creationId xmlns:a16="http://schemas.microsoft.com/office/drawing/2014/main" id="{F11D331B-D2FC-4991-8FE6-EDF1ED01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1593"/>
              <a:ext cx="171" cy="6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5 w 986"/>
                <a:gd name="T5" fmla="*/ 0 h 31"/>
                <a:gd name="T6" fmla="*/ 5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6"/>
                <a:gd name="T37" fmla="*/ 0 h 31"/>
                <a:gd name="T38" fmla="*/ 986 w 986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36">
              <a:extLst>
                <a:ext uri="{FF2B5EF4-FFF2-40B4-BE49-F238E27FC236}">
                  <a16:creationId xmlns:a16="http://schemas.microsoft.com/office/drawing/2014/main" id="{1B5FCAF4-A0DA-4D0A-BECF-363DCC74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1593"/>
              <a:ext cx="171" cy="6"/>
            </a:xfrm>
            <a:custGeom>
              <a:avLst/>
              <a:gdLst>
                <a:gd name="T0" fmla="*/ 0 w 986"/>
                <a:gd name="T1" fmla="*/ 0 h 31"/>
                <a:gd name="T2" fmla="*/ 0 w 986"/>
                <a:gd name="T3" fmla="*/ 0 h 31"/>
                <a:gd name="T4" fmla="*/ 5 w 986"/>
                <a:gd name="T5" fmla="*/ 0 h 31"/>
                <a:gd name="T6" fmla="*/ 5 w 986"/>
                <a:gd name="T7" fmla="*/ 0 h 31"/>
                <a:gd name="T8" fmla="*/ 0 w 986"/>
                <a:gd name="T9" fmla="*/ 0 h 31"/>
                <a:gd name="T10" fmla="*/ 0 w 986"/>
                <a:gd name="T11" fmla="*/ 0 h 31"/>
                <a:gd name="T12" fmla="*/ 0 w 986"/>
                <a:gd name="T13" fmla="*/ 0 h 31"/>
                <a:gd name="T14" fmla="*/ 0 w 986"/>
                <a:gd name="T15" fmla="*/ 0 h 31"/>
                <a:gd name="T16" fmla="*/ 0 w 986"/>
                <a:gd name="T17" fmla="*/ 0 h 31"/>
                <a:gd name="T18" fmla="*/ 0 w 986"/>
                <a:gd name="T19" fmla="*/ 0 h 31"/>
                <a:gd name="T20" fmla="*/ 0 w 986"/>
                <a:gd name="T21" fmla="*/ 0 h 31"/>
                <a:gd name="T22" fmla="*/ 0 w 986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6"/>
                <a:gd name="T37" fmla="*/ 0 h 31"/>
                <a:gd name="T38" fmla="*/ 986 w 986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6" h="31">
                  <a:moveTo>
                    <a:pt x="30" y="22"/>
                  </a:moveTo>
                  <a:lnTo>
                    <a:pt x="15" y="0"/>
                  </a:lnTo>
                  <a:lnTo>
                    <a:pt x="986" y="0"/>
                  </a:lnTo>
                  <a:lnTo>
                    <a:pt x="986" y="31"/>
                  </a:lnTo>
                  <a:lnTo>
                    <a:pt x="15" y="31"/>
                  </a:lnTo>
                  <a:lnTo>
                    <a:pt x="1" y="9"/>
                  </a:lnTo>
                  <a:lnTo>
                    <a:pt x="15" y="31"/>
                  </a:lnTo>
                  <a:lnTo>
                    <a:pt x="4" y="26"/>
                  </a:lnTo>
                  <a:lnTo>
                    <a:pt x="0" y="15"/>
                  </a:lnTo>
                  <a:lnTo>
                    <a:pt x="4" y="5"/>
                  </a:lnTo>
                  <a:lnTo>
                    <a:pt x="15" y="0"/>
                  </a:lnTo>
                  <a:lnTo>
                    <a:pt x="30" y="2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Rectangle 37">
              <a:extLst>
                <a:ext uri="{FF2B5EF4-FFF2-40B4-BE49-F238E27FC236}">
                  <a16:creationId xmlns:a16="http://schemas.microsoft.com/office/drawing/2014/main" id="{40A0DEFD-D87B-48A2-AA24-F47ED64A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587"/>
              <a:ext cx="438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4" name="Rectangle 38">
              <a:extLst>
                <a:ext uri="{FF2B5EF4-FFF2-40B4-BE49-F238E27FC236}">
                  <a16:creationId xmlns:a16="http://schemas.microsoft.com/office/drawing/2014/main" id="{105B2F80-E052-420B-AFA6-B07F687F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587"/>
              <a:ext cx="438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Freeform 39">
              <a:extLst>
                <a:ext uri="{FF2B5EF4-FFF2-40B4-BE49-F238E27FC236}">
                  <a16:creationId xmlns:a16="http://schemas.microsoft.com/office/drawing/2014/main" id="{D725B23D-6318-4F35-B3B7-55C1828F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584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40">
              <a:extLst>
                <a:ext uri="{FF2B5EF4-FFF2-40B4-BE49-F238E27FC236}">
                  <a16:creationId xmlns:a16="http://schemas.microsoft.com/office/drawing/2014/main" id="{41CC6BCD-7662-47FB-A232-1D5148138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584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6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31" y="15"/>
                  </a:lnTo>
                  <a:lnTo>
                    <a:pt x="16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41">
              <a:extLst>
                <a:ext uri="{FF2B5EF4-FFF2-40B4-BE49-F238E27FC236}">
                  <a16:creationId xmlns:a16="http://schemas.microsoft.com/office/drawing/2014/main" id="{4C020E43-EF1A-49C2-A780-175E4012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584"/>
              <a:ext cx="441" cy="6"/>
            </a:xfrm>
            <a:custGeom>
              <a:avLst/>
              <a:gdLst>
                <a:gd name="T0" fmla="*/ 13 w 2544"/>
                <a:gd name="T1" fmla="*/ 0 h 31"/>
                <a:gd name="T2" fmla="*/ 13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3 w 2544"/>
                <a:gd name="T9" fmla="*/ 0 h 31"/>
                <a:gd name="T10" fmla="*/ 13 w 2544"/>
                <a:gd name="T11" fmla="*/ 0 h 31"/>
                <a:gd name="T12" fmla="*/ 13 w 2544"/>
                <a:gd name="T13" fmla="*/ 0 h 31"/>
                <a:gd name="T14" fmla="*/ 13 w 2544"/>
                <a:gd name="T15" fmla="*/ 0 h 31"/>
                <a:gd name="T16" fmla="*/ 13 w 2544"/>
                <a:gd name="T17" fmla="*/ 0 h 31"/>
                <a:gd name="T18" fmla="*/ 13 w 2544"/>
                <a:gd name="T19" fmla="*/ 0 h 31"/>
                <a:gd name="T20" fmla="*/ 13 w 2544"/>
                <a:gd name="T21" fmla="*/ 0 h 31"/>
                <a:gd name="T22" fmla="*/ 13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Freeform 42">
              <a:extLst>
                <a:ext uri="{FF2B5EF4-FFF2-40B4-BE49-F238E27FC236}">
                  <a16:creationId xmlns:a16="http://schemas.microsoft.com/office/drawing/2014/main" id="{8582BB67-BF57-4C8D-9FCC-BB0BB66E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" y="1584"/>
              <a:ext cx="441" cy="6"/>
            </a:xfrm>
            <a:custGeom>
              <a:avLst/>
              <a:gdLst>
                <a:gd name="T0" fmla="*/ 13 w 2544"/>
                <a:gd name="T1" fmla="*/ 0 h 31"/>
                <a:gd name="T2" fmla="*/ 13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3 w 2544"/>
                <a:gd name="T9" fmla="*/ 0 h 31"/>
                <a:gd name="T10" fmla="*/ 13 w 2544"/>
                <a:gd name="T11" fmla="*/ 0 h 31"/>
                <a:gd name="T12" fmla="*/ 13 w 2544"/>
                <a:gd name="T13" fmla="*/ 0 h 31"/>
                <a:gd name="T14" fmla="*/ 13 w 2544"/>
                <a:gd name="T15" fmla="*/ 0 h 31"/>
                <a:gd name="T16" fmla="*/ 13 w 2544"/>
                <a:gd name="T17" fmla="*/ 0 h 31"/>
                <a:gd name="T18" fmla="*/ 13 w 2544"/>
                <a:gd name="T19" fmla="*/ 0 h 31"/>
                <a:gd name="T20" fmla="*/ 13 w 2544"/>
                <a:gd name="T21" fmla="*/ 0 h 31"/>
                <a:gd name="T22" fmla="*/ 13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8" y="0"/>
                  </a:lnTo>
                  <a:lnTo>
                    <a:pt x="2544" y="15"/>
                  </a:lnTo>
                  <a:lnTo>
                    <a:pt x="2528" y="0"/>
                  </a:lnTo>
                  <a:lnTo>
                    <a:pt x="2539" y="4"/>
                  </a:lnTo>
                  <a:lnTo>
                    <a:pt x="2542" y="15"/>
                  </a:lnTo>
                  <a:lnTo>
                    <a:pt x="2539" y="26"/>
                  </a:lnTo>
                  <a:lnTo>
                    <a:pt x="2528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Freeform 43">
              <a:extLst>
                <a:ext uri="{FF2B5EF4-FFF2-40B4-BE49-F238E27FC236}">
                  <a16:creationId xmlns:a16="http://schemas.microsoft.com/office/drawing/2014/main" id="{4332759B-250A-42B5-98F9-23AAAFD0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587"/>
              <a:ext cx="6" cy="350"/>
            </a:xfrm>
            <a:custGeom>
              <a:avLst/>
              <a:gdLst>
                <a:gd name="T0" fmla="*/ 0 w 31"/>
                <a:gd name="T1" fmla="*/ 14 h 1760"/>
                <a:gd name="T2" fmla="*/ 0 w 31"/>
                <a:gd name="T3" fmla="*/ 14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14 h 1760"/>
                <a:gd name="T10" fmla="*/ 0 w 31"/>
                <a:gd name="T11" fmla="*/ 14 h 1760"/>
                <a:gd name="T12" fmla="*/ 0 w 31"/>
                <a:gd name="T13" fmla="*/ 14 h 1760"/>
                <a:gd name="T14" fmla="*/ 0 w 31"/>
                <a:gd name="T15" fmla="*/ 14 h 1760"/>
                <a:gd name="T16" fmla="*/ 0 w 31"/>
                <a:gd name="T17" fmla="*/ 14 h 1760"/>
                <a:gd name="T18" fmla="*/ 0 w 31"/>
                <a:gd name="T19" fmla="*/ 14 h 1760"/>
                <a:gd name="T20" fmla="*/ 0 w 31"/>
                <a:gd name="T21" fmla="*/ 14 h 1760"/>
                <a:gd name="T22" fmla="*/ 0 w 31"/>
                <a:gd name="T23" fmla="*/ 14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60"/>
                <a:gd name="T38" fmla="*/ 31 w 31"/>
                <a:gd name="T39" fmla="*/ 1760 h 1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44">
              <a:extLst>
                <a:ext uri="{FF2B5EF4-FFF2-40B4-BE49-F238E27FC236}">
                  <a16:creationId xmlns:a16="http://schemas.microsoft.com/office/drawing/2014/main" id="{03A35D45-C070-4275-81DF-3656F97E4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1587"/>
              <a:ext cx="6" cy="350"/>
            </a:xfrm>
            <a:custGeom>
              <a:avLst/>
              <a:gdLst>
                <a:gd name="T0" fmla="*/ 0 w 31"/>
                <a:gd name="T1" fmla="*/ 14 h 1760"/>
                <a:gd name="T2" fmla="*/ 0 w 31"/>
                <a:gd name="T3" fmla="*/ 14 h 1760"/>
                <a:gd name="T4" fmla="*/ 0 w 31"/>
                <a:gd name="T5" fmla="*/ 0 h 1760"/>
                <a:gd name="T6" fmla="*/ 0 w 31"/>
                <a:gd name="T7" fmla="*/ 0 h 1760"/>
                <a:gd name="T8" fmla="*/ 0 w 31"/>
                <a:gd name="T9" fmla="*/ 14 h 1760"/>
                <a:gd name="T10" fmla="*/ 0 w 31"/>
                <a:gd name="T11" fmla="*/ 14 h 1760"/>
                <a:gd name="T12" fmla="*/ 0 w 31"/>
                <a:gd name="T13" fmla="*/ 14 h 1760"/>
                <a:gd name="T14" fmla="*/ 0 w 31"/>
                <a:gd name="T15" fmla="*/ 14 h 1760"/>
                <a:gd name="T16" fmla="*/ 0 w 31"/>
                <a:gd name="T17" fmla="*/ 14 h 1760"/>
                <a:gd name="T18" fmla="*/ 0 w 31"/>
                <a:gd name="T19" fmla="*/ 14 h 1760"/>
                <a:gd name="T20" fmla="*/ 0 w 31"/>
                <a:gd name="T21" fmla="*/ 14 h 1760"/>
                <a:gd name="T22" fmla="*/ 0 w 31"/>
                <a:gd name="T23" fmla="*/ 14 h 1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60"/>
                <a:gd name="T38" fmla="*/ 31 w 31"/>
                <a:gd name="T39" fmla="*/ 1760 h 1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60">
                  <a:moveTo>
                    <a:pt x="15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60"/>
                  </a:lnTo>
                  <a:lnTo>
                    <a:pt x="31" y="1743"/>
                  </a:lnTo>
                  <a:lnTo>
                    <a:pt x="26" y="1756"/>
                  </a:lnTo>
                  <a:lnTo>
                    <a:pt x="15" y="1759"/>
                  </a:lnTo>
                  <a:lnTo>
                    <a:pt x="4" y="1756"/>
                  </a:lnTo>
                  <a:lnTo>
                    <a:pt x="0" y="1743"/>
                  </a:lnTo>
                  <a:lnTo>
                    <a:pt x="15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Freeform 45">
              <a:extLst>
                <a:ext uri="{FF2B5EF4-FFF2-40B4-BE49-F238E27FC236}">
                  <a16:creationId xmlns:a16="http://schemas.microsoft.com/office/drawing/2014/main" id="{09153436-6092-4412-85AD-5BF9EEDD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930"/>
              <a:ext cx="442" cy="7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13 w 2544"/>
                <a:gd name="T5" fmla="*/ 0 h 31"/>
                <a:gd name="T6" fmla="*/ 13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Freeform 46">
              <a:extLst>
                <a:ext uri="{FF2B5EF4-FFF2-40B4-BE49-F238E27FC236}">
                  <a16:creationId xmlns:a16="http://schemas.microsoft.com/office/drawing/2014/main" id="{240A1D0D-20CE-4F13-B4E1-621F7134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1930"/>
              <a:ext cx="442" cy="7"/>
            </a:xfrm>
            <a:custGeom>
              <a:avLst/>
              <a:gdLst>
                <a:gd name="T0" fmla="*/ 0 w 2544"/>
                <a:gd name="T1" fmla="*/ 0 h 31"/>
                <a:gd name="T2" fmla="*/ 0 w 2544"/>
                <a:gd name="T3" fmla="*/ 0 h 31"/>
                <a:gd name="T4" fmla="*/ 13 w 2544"/>
                <a:gd name="T5" fmla="*/ 0 h 31"/>
                <a:gd name="T6" fmla="*/ 13 w 2544"/>
                <a:gd name="T7" fmla="*/ 0 h 31"/>
                <a:gd name="T8" fmla="*/ 0 w 2544"/>
                <a:gd name="T9" fmla="*/ 0 h 31"/>
                <a:gd name="T10" fmla="*/ 0 w 2544"/>
                <a:gd name="T11" fmla="*/ 0 h 31"/>
                <a:gd name="T12" fmla="*/ 0 w 2544"/>
                <a:gd name="T13" fmla="*/ 0 h 31"/>
                <a:gd name="T14" fmla="*/ 0 w 2544"/>
                <a:gd name="T15" fmla="*/ 0 h 31"/>
                <a:gd name="T16" fmla="*/ 0 w 2544"/>
                <a:gd name="T17" fmla="*/ 0 h 31"/>
                <a:gd name="T18" fmla="*/ 0 w 2544"/>
                <a:gd name="T19" fmla="*/ 0 h 31"/>
                <a:gd name="T20" fmla="*/ 0 w 2544"/>
                <a:gd name="T21" fmla="*/ 0 h 31"/>
                <a:gd name="T22" fmla="*/ 0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31" y="14"/>
                  </a:moveTo>
                  <a:lnTo>
                    <a:pt x="16" y="0"/>
                  </a:lnTo>
                  <a:lnTo>
                    <a:pt x="2544" y="0"/>
                  </a:lnTo>
                  <a:lnTo>
                    <a:pt x="2544" y="31"/>
                  </a:lnTo>
                  <a:lnTo>
                    <a:pt x="16" y="31"/>
                  </a:lnTo>
                  <a:lnTo>
                    <a:pt x="0" y="14"/>
                  </a:lnTo>
                  <a:lnTo>
                    <a:pt x="16" y="31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6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Freeform 47">
              <a:extLst>
                <a:ext uri="{FF2B5EF4-FFF2-40B4-BE49-F238E27FC236}">
                  <a16:creationId xmlns:a16="http://schemas.microsoft.com/office/drawing/2014/main" id="{15AC6173-38FB-441C-9247-1655BFED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1551"/>
              <a:ext cx="170" cy="36"/>
            </a:xfrm>
            <a:custGeom>
              <a:avLst/>
              <a:gdLst>
                <a:gd name="T0" fmla="*/ 0 w 973"/>
                <a:gd name="T1" fmla="*/ 1 h 185"/>
                <a:gd name="T2" fmla="*/ 1 w 973"/>
                <a:gd name="T3" fmla="*/ 0 h 185"/>
                <a:gd name="T4" fmla="*/ 5 w 973"/>
                <a:gd name="T5" fmla="*/ 0 h 185"/>
                <a:gd name="T6" fmla="*/ 5 w 973"/>
                <a:gd name="T7" fmla="*/ 1 h 185"/>
                <a:gd name="T8" fmla="*/ 0 w 973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85"/>
                <a:gd name="T17" fmla="*/ 973 w 973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Freeform 48">
              <a:extLst>
                <a:ext uri="{FF2B5EF4-FFF2-40B4-BE49-F238E27FC236}">
                  <a16:creationId xmlns:a16="http://schemas.microsoft.com/office/drawing/2014/main" id="{19B8F8E2-F471-4ADE-8FCD-FE969C173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1551"/>
              <a:ext cx="170" cy="36"/>
            </a:xfrm>
            <a:custGeom>
              <a:avLst/>
              <a:gdLst>
                <a:gd name="T0" fmla="*/ 0 w 973"/>
                <a:gd name="T1" fmla="*/ 1 h 185"/>
                <a:gd name="T2" fmla="*/ 1 w 973"/>
                <a:gd name="T3" fmla="*/ 0 h 185"/>
                <a:gd name="T4" fmla="*/ 5 w 973"/>
                <a:gd name="T5" fmla="*/ 0 h 185"/>
                <a:gd name="T6" fmla="*/ 5 w 973"/>
                <a:gd name="T7" fmla="*/ 1 h 185"/>
                <a:gd name="T8" fmla="*/ 0 w 973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85"/>
                <a:gd name="T17" fmla="*/ 973 w 973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85">
                  <a:moveTo>
                    <a:pt x="0" y="185"/>
                  </a:moveTo>
                  <a:lnTo>
                    <a:pt x="94" y="0"/>
                  </a:lnTo>
                  <a:lnTo>
                    <a:pt x="850" y="0"/>
                  </a:lnTo>
                  <a:lnTo>
                    <a:pt x="973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Freeform 49">
              <a:extLst>
                <a:ext uri="{FF2B5EF4-FFF2-40B4-BE49-F238E27FC236}">
                  <a16:creationId xmlns:a16="http://schemas.microsoft.com/office/drawing/2014/main" id="{D7DDBE99-1D64-442D-B4CC-331370644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1547"/>
              <a:ext cx="20" cy="41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2 h 207"/>
                <a:gd name="T6" fmla="*/ 0 w 123"/>
                <a:gd name="T7" fmla="*/ 2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7"/>
                <a:gd name="T50" fmla="*/ 123 w 123"/>
                <a:gd name="T51" fmla="*/ 207 h 2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Freeform 50">
              <a:extLst>
                <a:ext uri="{FF2B5EF4-FFF2-40B4-BE49-F238E27FC236}">
                  <a16:creationId xmlns:a16="http://schemas.microsoft.com/office/drawing/2014/main" id="{26E358B3-2AB4-4F40-8623-8EAE00D99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1547"/>
              <a:ext cx="20" cy="41"/>
            </a:xfrm>
            <a:custGeom>
              <a:avLst/>
              <a:gdLst>
                <a:gd name="T0" fmla="*/ 0 w 123"/>
                <a:gd name="T1" fmla="*/ 0 h 207"/>
                <a:gd name="T2" fmla="*/ 0 w 123"/>
                <a:gd name="T3" fmla="*/ 0 h 207"/>
                <a:gd name="T4" fmla="*/ 0 w 123"/>
                <a:gd name="T5" fmla="*/ 2 h 207"/>
                <a:gd name="T6" fmla="*/ 0 w 123"/>
                <a:gd name="T7" fmla="*/ 2 h 207"/>
                <a:gd name="T8" fmla="*/ 0 w 123"/>
                <a:gd name="T9" fmla="*/ 0 h 207"/>
                <a:gd name="T10" fmla="*/ 0 w 123"/>
                <a:gd name="T11" fmla="*/ 0 h 207"/>
                <a:gd name="T12" fmla="*/ 0 w 123"/>
                <a:gd name="T13" fmla="*/ 0 h 207"/>
                <a:gd name="T14" fmla="*/ 0 w 123"/>
                <a:gd name="T15" fmla="*/ 0 h 207"/>
                <a:gd name="T16" fmla="*/ 0 w 123"/>
                <a:gd name="T17" fmla="*/ 0 h 207"/>
                <a:gd name="T18" fmla="*/ 0 w 123"/>
                <a:gd name="T19" fmla="*/ 0 h 207"/>
                <a:gd name="T20" fmla="*/ 0 w 123"/>
                <a:gd name="T21" fmla="*/ 0 h 207"/>
                <a:gd name="T22" fmla="*/ 0 w 123"/>
                <a:gd name="T23" fmla="*/ 0 h 207"/>
                <a:gd name="T24" fmla="*/ 0 w 123"/>
                <a:gd name="T25" fmla="*/ 0 h 207"/>
                <a:gd name="T26" fmla="*/ 0 w 123"/>
                <a:gd name="T27" fmla="*/ 0 h 207"/>
                <a:gd name="T28" fmla="*/ 0 w 123"/>
                <a:gd name="T29" fmla="*/ 0 h 207"/>
                <a:gd name="T30" fmla="*/ 0 w 123"/>
                <a:gd name="T31" fmla="*/ 0 h 2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3"/>
                <a:gd name="T49" fmla="*/ 0 h 207"/>
                <a:gd name="T50" fmla="*/ 123 w 123"/>
                <a:gd name="T51" fmla="*/ 207 h 2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3" h="207">
                  <a:moveTo>
                    <a:pt x="107" y="31"/>
                  </a:moveTo>
                  <a:lnTo>
                    <a:pt x="120" y="23"/>
                  </a:lnTo>
                  <a:lnTo>
                    <a:pt x="27" y="207"/>
                  </a:lnTo>
                  <a:lnTo>
                    <a:pt x="0" y="194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9" y="4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3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Freeform 51">
              <a:extLst>
                <a:ext uri="{FF2B5EF4-FFF2-40B4-BE49-F238E27FC236}">
                  <a16:creationId xmlns:a16="http://schemas.microsoft.com/office/drawing/2014/main" id="{DC948E04-6C3E-4ADB-97AC-18B1D84EA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547"/>
              <a:ext cx="134" cy="7"/>
            </a:xfrm>
            <a:custGeom>
              <a:avLst/>
              <a:gdLst>
                <a:gd name="T0" fmla="*/ 4 w 770"/>
                <a:gd name="T1" fmla="*/ 0 h 31"/>
                <a:gd name="T2" fmla="*/ 4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4 w 770"/>
                <a:gd name="T9" fmla="*/ 0 h 31"/>
                <a:gd name="T10" fmla="*/ 4 w 770"/>
                <a:gd name="T11" fmla="*/ 0 h 31"/>
                <a:gd name="T12" fmla="*/ 4 w 770"/>
                <a:gd name="T13" fmla="*/ 0 h 31"/>
                <a:gd name="T14" fmla="*/ 4 w 770"/>
                <a:gd name="T15" fmla="*/ 0 h 31"/>
                <a:gd name="T16" fmla="*/ 4 w 770"/>
                <a:gd name="T17" fmla="*/ 0 h 31"/>
                <a:gd name="T18" fmla="*/ 4 w 770"/>
                <a:gd name="T19" fmla="*/ 0 h 31"/>
                <a:gd name="T20" fmla="*/ 4 w 770"/>
                <a:gd name="T21" fmla="*/ 0 h 31"/>
                <a:gd name="T22" fmla="*/ 4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52">
              <a:extLst>
                <a:ext uri="{FF2B5EF4-FFF2-40B4-BE49-F238E27FC236}">
                  <a16:creationId xmlns:a16="http://schemas.microsoft.com/office/drawing/2014/main" id="{657F24E3-EB02-4C6F-823F-A9BEB1C0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547"/>
              <a:ext cx="134" cy="7"/>
            </a:xfrm>
            <a:custGeom>
              <a:avLst/>
              <a:gdLst>
                <a:gd name="T0" fmla="*/ 4 w 770"/>
                <a:gd name="T1" fmla="*/ 0 h 31"/>
                <a:gd name="T2" fmla="*/ 4 w 770"/>
                <a:gd name="T3" fmla="*/ 0 h 31"/>
                <a:gd name="T4" fmla="*/ 0 w 770"/>
                <a:gd name="T5" fmla="*/ 0 h 31"/>
                <a:gd name="T6" fmla="*/ 0 w 770"/>
                <a:gd name="T7" fmla="*/ 0 h 31"/>
                <a:gd name="T8" fmla="*/ 4 w 770"/>
                <a:gd name="T9" fmla="*/ 0 h 31"/>
                <a:gd name="T10" fmla="*/ 4 w 770"/>
                <a:gd name="T11" fmla="*/ 0 h 31"/>
                <a:gd name="T12" fmla="*/ 4 w 770"/>
                <a:gd name="T13" fmla="*/ 0 h 31"/>
                <a:gd name="T14" fmla="*/ 4 w 770"/>
                <a:gd name="T15" fmla="*/ 0 h 31"/>
                <a:gd name="T16" fmla="*/ 4 w 770"/>
                <a:gd name="T17" fmla="*/ 0 h 31"/>
                <a:gd name="T18" fmla="*/ 4 w 770"/>
                <a:gd name="T19" fmla="*/ 0 h 31"/>
                <a:gd name="T20" fmla="*/ 4 w 770"/>
                <a:gd name="T21" fmla="*/ 0 h 31"/>
                <a:gd name="T22" fmla="*/ 4 w 770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0"/>
                <a:gd name="T37" fmla="*/ 0 h 31"/>
                <a:gd name="T38" fmla="*/ 770 w 770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0" h="31">
                  <a:moveTo>
                    <a:pt x="743" y="24"/>
                  </a:moveTo>
                  <a:lnTo>
                    <a:pt x="756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69" y="7"/>
                  </a:lnTo>
                  <a:lnTo>
                    <a:pt x="756" y="0"/>
                  </a:lnTo>
                  <a:lnTo>
                    <a:pt x="767" y="5"/>
                  </a:lnTo>
                  <a:lnTo>
                    <a:pt x="770" y="16"/>
                  </a:lnTo>
                  <a:lnTo>
                    <a:pt x="767" y="27"/>
                  </a:lnTo>
                  <a:lnTo>
                    <a:pt x="756" y="31"/>
                  </a:lnTo>
                  <a:lnTo>
                    <a:pt x="743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53">
              <a:extLst>
                <a:ext uri="{FF2B5EF4-FFF2-40B4-BE49-F238E27FC236}">
                  <a16:creationId xmlns:a16="http://schemas.microsoft.com/office/drawing/2014/main" id="{AB40D557-12FD-454D-950F-39E740512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549"/>
              <a:ext cx="26" cy="41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2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2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2 h 210"/>
                <a:gd name="T20" fmla="*/ 1 w 152"/>
                <a:gd name="T21" fmla="*/ 2 h 210"/>
                <a:gd name="T22" fmla="*/ 1 w 152"/>
                <a:gd name="T23" fmla="*/ 2 h 210"/>
                <a:gd name="T24" fmla="*/ 1 w 152"/>
                <a:gd name="T25" fmla="*/ 2 h 210"/>
                <a:gd name="T26" fmla="*/ 1 w 152"/>
                <a:gd name="T27" fmla="*/ 2 h 210"/>
                <a:gd name="T28" fmla="*/ 1 w 152"/>
                <a:gd name="T29" fmla="*/ 2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Freeform 54">
              <a:extLst>
                <a:ext uri="{FF2B5EF4-FFF2-40B4-BE49-F238E27FC236}">
                  <a16:creationId xmlns:a16="http://schemas.microsoft.com/office/drawing/2014/main" id="{AD06E515-752F-444A-A929-4F93001E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1549"/>
              <a:ext cx="26" cy="41"/>
            </a:xfrm>
            <a:custGeom>
              <a:avLst/>
              <a:gdLst>
                <a:gd name="T0" fmla="*/ 1 w 152"/>
                <a:gd name="T1" fmla="*/ 1 h 210"/>
                <a:gd name="T2" fmla="*/ 1 w 152"/>
                <a:gd name="T3" fmla="*/ 2 h 210"/>
                <a:gd name="T4" fmla="*/ 0 w 152"/>
                <a:gd name="T5" fmla="*/ 0 h 210"/>
                <a:gd name="T6" fmla="*/ 0 w 152"/>
                <a:gd name="T7" fmla="*/ 0 h 210"/>
                <a:gd name="T8" fmla="*/ 1 w 152"/>
                <a:gd name="T9" fmla="*/ 1 h 210"/>
                <a:gd name="T10" fmla="*/ 1 w 152"/>
                <a:gd name="T11" fmla="*/ 2 h 210"/>
                <a:gd name="T12" fmla="*/ 1 w 152"/>
                <a:gd name="T13" fmla="*/ 1 h 210"/>
                <a:gd name="T14" fmla="*/ 1 w 152"/>
                <a:gd name="T15" fmla="*/ 1 h 210"/>
                <a:gd name="T16" fmla="*/ 1 w 152"/>
                <a:gd name="T17" fmla="*/ 1 h 210"/>
                <a:gd name="T18" fmla="*/ 1 w 152"/>
                <a:gd name="T19" fmla="*/ 2 h 210"/>
                <a:gd name="T20" fmla="*/ 1 w 152"/>
                <a:gd name="T21" fmla="*/ 2 h 210"/>
                <a:gd name="T22" fmla="*/ 1 w 152"/>
                <a:gd name="T23" fmla="*/ 2 h 210"/>
                <a:gd name="T24" fmla="*/ 1 w 152"/>
                <a:gd name="T25" fmla="*/ 2 h 210"/>
                <a:gd name="T26" fmla="*/ 1 w 152"/>
                <a:gd name="T27" fmla="*/ 2 h 210"/>
                <a:gd name="T28" fmla="*/ 1 w 152"/>
                <a:gd name="T29" fmla="*/ 2 h 210"/>
                <a:gd name="T30" fmla="*/ 1 w 152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0"/>
                <a:gd name="T50" fmla="*/ 152 w 152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0">
                  <a:moveTo>
                    <a:pt x="136" y="179"/>
                  </a:moveTo>
                  <a:lnTo>
                    <a:pt x="121" y="203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49" y="185"/>
                  </a:lnTo>
                  <a:lnTo>
                    <a:pt x="136" y="210"/>
                  </a:lnTo>
                  <a:lnTo>
                    <a:pt x="149" y="185"/>
                  </a:lnTo>
                  <a:lnTo>
                    <a:pt x="152" y="192"/>
                  </a:lnTo>
                  <a:lnTo>
                    <a:pt x="152" y="197"/>
                  </a:lnTo>
                  <a:lnTo>
                    <a:pt x="148" y="203"/>
                  </a:lnTo>
                  <a:lnTo>
                    <a:pt x="144" y="207"/>
                  </a:lnTo>
                  <a:lnTo>
                    <a:pt x="140" y="210"/>
                  </a:lnTo>
                  <a:lnTo>
                    <a:pt x="133" y="210"/>
                  </a:lnTo>
                  <a:lnTo>
                    <a:pt x="126" y="208"/>
                  </a:lnTo>
                  <a:lnTo>
                    <a:pt x="121" y="203"/>
                  </a:lnTo>
                  <a:lnTo>
                    <a:pt x="136" y="17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Freeform 55">
              <a:extLst>
                <a:ext uri="{FF2B5EF4-FFF2-40B4-BE49-F238E27FC236}">
                  <a16:creationId xmlns:a16="http://schemas.microsoft.com/office/drawing/2014/main" id="{D2E86141-DF10-4819-9340-CFF13AAAD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1584"/>
              <a:ext cx="172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5 w 989"/>
                <a:gd name="T5" fmla="*/ 0 h 31"/>
                <a:gd name="T6" fmla="*/ 5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9"/>
                <a:gd name="T37" fmla="*/ 0 h 31"/>
                <a:gd name="T38" fmla="*/ 989 w 98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Freeform 56">
              <a:extLst>
                <a:ext uri="{FF2B5EF4-FFF2-40B4-BE49-F238E27FC236}">
                  <a16:creationId xmlns:a16="http://schemas.microsoft.com/office/drawing/2014/main" id="{E6D231B9-AECC-4023-ADD9-9299ED583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1584"/>
              <a:ext cx="172" cy="6"/>
            </a:xfrm>
            <a:custGeom>
              <a:avLst/>
              <a:gdLst>
                <a:gd name="T0" fmla="*/ 0 w 989"/>
                <a:gd name="T1" fmla="*/ 0 h 31"/>
                <a:gd name="T2" fmla="*/ 0 w 989"/>
                <a:gd name="T3" fmla="*/ 0 h 31"/>
                <a:gd name="T4" fmla="*/ 5 w 989"/>
                <a:gd name="T5" fmla="*/ 0 h 31"/>
                <a:gd name="T6" fmla="*/ 5 w 989"/>
                <a:gd name="T7" fmla="*/ 0 h 31"/>
                <a:gd name="T8" fmla="*/ 0 w 989"/>
                <a:gd name="T9" fmla="*/ 0 h 31"/>
                <a:gd name="T10" fmla="*/ 0 w 989"/>
                <a:gd name="T11" fmla="*/ 0 h 31"/>
                <a:gd name="T12" fmla="*/ 0 w 989"/>
                <a:gd name="T13" fmla="*/ 0 h 31"/>
                <a:gd name="T14" fmla="*/ 0 w 989"/>
                <a:gd name="T15" fmla="*/ 0 h 31"/>
                <a:gd name="T16" fmla="*/ 0 w 989"/>
                <a:gd name="T17" fmla="*/ 0 h 31"/>
                <a:gd name="T18" fmla="*/ 0 w 989"/>
                <a:gd name="T19" fmla="*/ 0 h 31"/>
                <a:gd name="T20" fmla="*/ 0 w 989"/>
                <a:gd name="T21" fmla="*/ 0 h 31"/>
                <a:gd name="T22" fmla="*/ 0 w 98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9"/>
                <a:gd name="T37" fmla="*/ 0 h 31"/>
                <a:gd name="T38" fmla="*/ 989 w 98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9" h="31">
                  <a:moveTo>
                    <a:pt x="30" y="21"/>
                  </a:moveTo>
                  <a:lnTo>
                    <a:pt x="16" y="0"/>
                  </a:lnTo>
                  <a:lnTo>
                    <a:pt x="989" y="0"/>
                  </a:lnTo>
                  <a:lnTo>
                    <a:pt x="989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6" y="26"/>
                  </a:lnTo>
                  <a:lnTo>
                    <a:pt x="0" y="15"/>
                  </a:lnTo>
                  <a:lnTo>
                    <a:pt x="6" y="4"/>
                  </a:lnTo>
                  <a:lnTo>
                    <a:pt x="16" y="0"/>
                  </a:lnTo>
                  <a:lnTo>
                    <a:pt x="30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Freeform 57">
              <a:extLst>
                <a:ext uri="{FF2B5EF4-FFF2-40B4-BE49-F238E27FC236}">
                  <a16:creationId xmlns:a16="http://schemas.microsoft.com/office/drawing/2014/main" id="{231DEA0C-46D8-421F-9183-2864D971D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" y="1552"/>
              <a:ext cx="317" cy="1919"/>
            </a:xfrm>
            <a:custGeom>
              <a:avLst/>
              <a:gdLst>
                <a:gd name="T0" fmla="*/ 6 w 1830"/>
                <a:gd name="T1" fmla="*/ 6 h 9653"/>
                <a:gd name="T2" fmla="*/ 6 w 1830"/>
                <a:gd name="T3" fmla="*/ 6 h 9653"/>
                <a:gd name="T4" fmla="*/ 6 w 1830"/>
                <a:gd name="T5" fmla="*/ 6 h 9653"/>
                <a:gd name="T6" fmla="*/ 7 w 1830"/>
                <a:gd name="T7" fmla="*/ 6 h 9653"/>
                <a:gd name="T8" fmla="*/ 7 w 1830"/>
                <a:gd name="T9" fmla="*/ 8 h 9653"/>
                <a:gd name="T10" fmla="*/ 7 w 1830"/>
                <a:gd name="T11" fmla="*/ 8 h 9653"/>
                <a:gd name="T12" fmla="*/ 7 w 1830"/>
                <a:gd name="T13" fmla="*/ 8 h 9653"/>
                <a:gd name="T14" fmla="*/ 7 w 1830"/>
                <a:gd name="T15" fmla="*/ 8 h 9653"/>
                <a:gd name="T16" fmla="*/ 7 w 1830"/>
                <a:gd name="T17" fmla="*/ 7 h 9653"/>
                <a:gd name="T18" fmla="*/ 7 w 1830"/>
                <a:gd name="T19" fmla="*/ 10 h 9653"/>
                <a:gd name="T20" fmla="*/ 8 w 1830"/>
                <a:gd name="T21" fmla="*/ 8 h 9653"/>
                <a:gd name="T22" fmla="*/ 8 w 1830"/>
                <a:gd name="T23" fmla="*/ 7 h 9653"/>
                <a:gd name="T24" fmla="*/ 8 w 1830"/>
                <a:gd name="T25" fmla="*/ 7 h 9653"/>
                <a:gd name="T26" fmla="*/ 8 w 1830"/>
                <a:gd name="T27" fmla="*/ 8 h 9653"/>
                <a:gd name="T28" fmla="*/ 8 w 1830"/>
                <a:gd name="T29" fmla="*/ 9 h 9653"/>
                <a:gd name="T30" fmla="*/ 8 w 1830"/>
                <a:gd name="T31" fmla="*/ 10 h 9653"/>
                <a:gd name="T32" fmla="*/ 8 w 1830"/>
                <a:gd name="T33" fmla="*/ 12 h 9653"/>
                <a:gd name="T34" fmla="*/ 8 w 1830"/>
                <a:gd name="T35" fmla="*/ 12 h 9653"/>
                <a:gd name="T36" fmla="*/ 8 w 1830"/>
                <a:gd name="T37" fmla="*/ 11 h 9653"/>
                <a:gd name="T38" fmla="*/ 8 w 1830"/>
                <a:gd name="T39" fmla="*/ 8 h 9653"/>
                <a:gd name="T40" fmla="*/ 9 w 1830"/>
                <a:gd name="T41" fmla="*/ 10 h 9653"/>
                <a:gd name="T42" fmla="*/ 9 w 1830"/>
                <a:gd name="T43" fmla="*/ 12 h 9653"/>
                <a:gd name="T44" fmla="*/ 9 w 1830"/>
                <a:gd name="T45" fmla="*/ 15 h 9653"/>
                <a:gd name="T46" fmla="*/ 9 w 1830"/>
                <a:gd name="T47" fmla="*/ 14 h 9653"/>
                <a:gd name="T48" fmla="*/ 9 w 1830"/>
                <a:gd name="T49" fmla="*/ 12 h 9653"/>
                <a:gd name="T50" fmla="*/ 10 w 1830"/>
                <a:gd name="T51" fmla="*/ 9 h 9653"/>
                <a:gd name="T52" fmla="*/ 9 w 1830"/>
                <a:gd name="T53" fmla="*/ 11 h 9653"/>
                <a:gd name="T54" fmla="*/ 9 w 1830"/>
                <a:gd name="T55" fmla="*/ 15 h 9653"/>
                <a:gd name="T56" fmla="*/ 9 w 1830"/>
                <a:gd name="T57" fmla="*/ 18 h 9653"/>
                <a:gd name="T58" fmla="*/ 9 w 1830"/>
                <a:gd name="T59" fmla="*/ 40 h 9653"/>
                <a:gd name="T60" fmla="*/ 9 w 1830"/>
                <a:gd name="T61" fmla="*/ 46 h 9653"/>
                <a:gd name="T62" fmla="*/ 9 w 1830"/>
                <a:gd name="T63" fmla="*/ 53 h 9653"/>
                <a:gd name="T64" fmla="*/ 9 w 1830"/>
                <a:gd name="T65" fmla="*/ 67 h 9653"/>
                <a:gd name="T66" fmla="*/ 9 w 1830"/>
                <a:gd name="T67" fmla="*/ 61 h 9653"/>
                <a:gd name="T68" fmla="*/ 9 w 1830"/>
                <a:gd name="T69" fmla="*/ 62 h 9653"/>
                <a:gd name="T70" fmla="*/ 8 w 1830"/>
                <a:gd name="T71" fmla="*/ 63 h 9653"/>
                <a:gd name="T72" fmla="*/ 9 w 1830"/>
                <a:gd name="T73" fmla="*/ 65 h 9653"/>
                <a:gd name="T74" fmla="*/ 9 w 1830"/>
                <a:gd name="T75" fmla="*/ 67 h 9653"/>
                <a:gd name="T76" fmla="*/ 8 w 1830"/>
                <a:gd name="T77" fmla="*/ 64 h 9653"/>
                <a:gd name="T78" fmla="*/ 8 w 1830"/>
                <a:gd name="T79" fmla="*/ 65 h 9653"/>
                <a:gd name="T80" fmla="*/ 8 w 1830"/>
                <a:gd name="T81" fmla="*/ 65 h 9653"/>
                <a:gd name="T82" fmla="*/ 8 w 1830"/>
                <a:gd name="T83" fmla="*/ 67 h 9653"/>
                <a:gd name="T84" fmla="*/ 8 w 1830"/>
                <a:gd name="T85" fmla="*/ 68 h 9653"/>
                <a:gd name="T86" fmla="*/ 8 w 1830"/>
                <a:gd name="T87" fmla="*/ 67 h 9653"/>
                <a:gd name="T88" fmla="*/ 8 w 1830"/>
                <a:gd name="T89" fmla="*/ 67 h 9653"/>
                <a:gd name="T90" fmla="*/ 7 w 1830"/>
                <a:gd name="T91" fmla="*/ 67 h 9653"/>
                <a:gd name="T92" fmla="*/ 7 w 1830"/>
                <a:gd name="T93" fmla="*/ 67 h 9653"/>
                <a:gd name="T94" fmla="*/ 7 w 1830"/>
                <a:gd name="T95" fmla="*/ 69 h 9653"/>
                <a:gd name="T96" fmla="*/ 7 w 1830"/>
                <a:gd name="T97" fmla="*/ 69 h 9653"/>
                <a:gd name="T98" fmla="*/ 7 w 1830"/>
                <a:gd name="T99" fmla="*/ 69 h 9653"/>
                <a:gd name="T100" fmla="*/ 6 w 1830"/>
                <a:gd name="T101" fmla="*/ 69 h 9653"/>
                <a:gd name="T102" fmla="*/ 6 w 1830"/>
                <a:gd name="T103" fmla="*/ 71 h 9653"/>
                <a:gd name="T104" fmla="*/ 3 w 1830"/>
                <a:gd name="T105" fmla="*/ 73 h 9653"/>
                <a:gd name="T106" fmla="*/ 1 w 1830"/>
                <a:gd name="T107" fmla="*/ 75 h 9653"/>
                <a:gd name="T108" fmla="*/ 0 w 1830"/>
                <a:gd name="T109" fmla="*/ 74 h 9653"/>
                <a:gd name="T110" fmla="*/ 0 w 1830"/>
                <a:gd name="T111" fmla="*/ 40 h 9653"/>
                <a:gd name="T112" fmla="*/ 0 w 1830"/>
                <a:gd name="T113" fmla="*/ 23 h 9653"/>
                <a:gd name="T114" fmla="*/ 0 w 1830"/>
                <a:gd name="T115" fmla="*/ 18 h 9653"/>
                <a:gd name="T116" fmla="*/ 0 w 1830"/>
                <a:gd name="T117" fmla="*/ 11 h 9653"/>
                <a:gd name="T118" fmla="*/ 0 w 1830"/>
                <a:gd name="T119" fmla="*/ 6 h 9653"/>
                <a:gd name="T120" fmla="*/ 1 w 1830"/>
                <a:gd name="T121" fmla="*/ 1 h 96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30"/>
                <a:gd name="T184" fmla="*/ 0 h 9653"/>
                <a:gd name="T185" fmla="*/ 1830 w 1830"/>
                <a:gd name="T186" fmla="*/ 9653 h 96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30" h="9653">
                  <a:moveTo>
                    <a:pt x="1117" y="668"/>
                  </a:moveTo>
                  <a:lnTo>
                    <a:pt x="1123" y="691"/>
                  </a:lnTo>
                  <a:lnTo>
                    <a:pt x="1129" y="720"/>
                  </a:lnTo>
                  <a:lnTo>
                    <a:pt x="1132" y="727"/>
                  </a:lnTo>
                  <a:lnTo>
                    <a:pt x="1135" y="733"/>
                  </a:lnTo>
                  <a:lnTo>
                    <a:pt x="1138" y="738"/>
                  </a:lnTo>
                  <a:lnTo>
                    <a:pt x="1142" y="743"/>
                  </a:lnTo>
                  <a:lnTo>
                    <a:pt x="1147" y="747"/>
                  </a:lnTo>
                  <a:lnTo>
                    <a:pt x="1152" y="750"/>
                  </a:lnTo>
                  <a:lnTo>
                    <a:pt x="1158" y="752"/>
                  </a:lnTo>
                  <a:lnTo>
                    <a:pt x="1165" y="753"/>
                  </a:lnTo>
                  <a:lnTo>
                    <a:pt x="1195" y="740"/>
                  </a:lnTo>
                  <a:lnTo>
                    <a:pt x="1216" y="732"/>
                  </a:lnTo>
                  <a:lnTo>
                    <a:pt x="1222" y="731"/>
                  </a:lnTo>
                  <a:lnTo>
                    <a:pt x="1227" y="731"/>
                  </a:lnTo>
                  <a:lnTo>
                    <a:pt x="1233" y="732"/>
                  </a:lnTo>
                  <a:lnTo>
                    <a:pt x="1238" y="734"/>
                  </a:lnTo>
                  <a:lnTo>
                    <a:pt x="1244" y="737"/>
                  </a:lnTo>
                  <a:lnTo>
                    <a:pt x="1251" y="741"/>
                  </a:lnTo>
                  <a:lnTo>
                    <a:pt x="1258" y="746"/>
                  </a:lnTo>
                  <a:lnTo>
                    <a:pt x="1265" y="753"/>
                  </a:lnTo>
                  <a:lnTo>
                    <a:pt x="1269" y="773"/>
                  </a:lnTo>
                  <a:lnTo>
                    <a:pt x="1270" y="792"/>
                  </a:lnTo>
                  <a:lnTo>
                    <a:pt x="1270" y="812"/>
                  </a:lnTo>
                  <a:lnTo>
                    <a:pt x="1269" y="832"/>
                  </a:lnTo>
                  <a:lnTo>
                    <a:pt x="1264" y="870"/>
                  </a:lnTo>
                  <a:lnTo>
                    <a:pt x="1257" y="907"/>
                  </a:lnTo>
                  <a:lnTo>
                    <a:pt x="1255" y="925"/>
                  </a:lnTo>
                  <a:lnTo>
                    <a:pt x="1253" y="944"/>
                  </a:lnTo>
                  <a:lnTo>
                    <a:pt x="1252" y="962"/>
                  </a:lnTo>
                  <a:lnTo>
                    <a:pt x="1252" y="979"/>
                  </a:lnTo>
                  <a:lnTo>
                    <a:pt x="1253" y="988"/>
                  </a:lnTo>
                  <a:lnTo>
                    <a:pt x="1254" y="997"/>
                  </a:lnTo>
                  <a:lnTo>
                    <a:pt x="1256" y="1006"/>
                  </a:lnTo>
                  <a:lnTo>
                    <a:pt x="1258" y="1014"/>
                  </a:lnTo>
                  <a:lnTo>
                    <a:pt x="1261" y="1023"/>
                  </a:lnTo>
                  <a:lnTo>
                    <a:pt x="1264" y="1032"/>
                  </a:lnTo>
                  <a:lnTo>
                    <a:pt x="1269" y="1040"/>
                  </a:lnTo>
                  <a:lnTo>
                    <a:pt x="1273" y="1049"/>
                  </a:lnTo>
                  <a:lnTo>
                    <a:pt x="1283" y="1050"/>
                  </a:lnTo>
                  <a:lnTo>
                    <a:pt x="1292" y="1050"/>
                  </a:lnTo>
                  <a:lnTo>
                    <a:pt x="1300" y="1049"/>
                  </a:lnTo>
                  <a:lnTo>
                    <a:pt x="1307" y="1046"/>
                  </a:lnTo>
                  <a:lnTo>
                    <a:pt x="1313" y="1043"/>
                  </a:lnTo>
                  <a:lnTo>
                    <a:pt x="1318" y="1038"/>
                  </a:lnTo>
                  <a:lnTo>
                    <a:pt x="1323" y="1033"/>
                  </a:lnTo>
                  <a:lnTo>
                    <a:pt x="1327" y="1026"/>
                  </a:lnTo>
                  <a:lnTo>
                    <a:pt x="1330" y="1020"/>
                  </a:lnTo>
                  <a:lnTo>
                    <a:pt x="1333" y="1012"/>
                  </a:lnTo>
                  <a:lnTo>
                    <a:pt x="1336" y="1005"/>
                  </a:lnTo>
                  <a:lnTo>
                    <a:pt x="1338" y="997"/>
                  </a:lnTo>
                  <a:lnTo>
                    <a:pt x="1342" y="981"/>
                  </a:lnTo>
                  <a:lnTo>
                    <a:pt x="1345" y="965"/>
                  </a:lnTo>
                  <a:lnTo>
                    <a:pt x="1349" y="927"/>
                  </a:lnTo>
                  <a:lnTo>
                    <a:pt x="1355" y="891"/>
                  </a:lnTo>
                  <a:lnTo>
                    <a:pt x="1357" y="873"/>
                  </a:lnTo>
                  <a:lnTo>
                    <a:pt x="1358" y="855"/>
                  </a:lnTo>
                  <a:lnTo>
                    <a:pt x="1359" y="836"/>
                  </a:lnTo>
                  <a:lnTo>
                    <a:pt x="1358" y="817"/>
                  </a:lnTo>
                  <a:lnTo>
                    <a:pt x="1362" y="1226"/>
                  </a:lnTo>
                  <a:lnTo>
                    <a:pt x="1413" y="1245"/>
                  </a:lnTo>
                  <a:lnTo>
                    <a:pt x="1441" y="1190"/>
                  </a:lnTo>
                  <a:lnTo>
                    <a:pt x="1443" y="1150"/>
                  </a:lnTo>
                  <a:lnTo>
                    <a:pt x="1446" y="1111"/>
                  </a:lnTo>
                  <a:lnTo>
                    <a:pt x="1449" y="1072"/>
                  </a:lnTo>
                  <a:lnTo>
                    <a:pt x="1452" y="1032"/>
                  </a:lnTo>
                  <a:lnTo>
                    <a:pt x="1455" y="993"/>
                  </a:lnTo>
                  <a:lnTo>
                    <a:pt x="1457" y="954"/>
                  </a:lnTo>
                  <a:lnTo>
                    <a:pt x="1458" y="913"/>
                  </a:lnTo>
                  <a:lnTo>
                    <a:pt x="1457" y="873"/>
                  </a:lnTo>
                  <a:lnTo>
                    <a:pt x="1470" y="874"/>
                  </a:lnTo>
                  <a:lnTo>
                    <a:pt x="1482" y="877"/>
                  </a:lnTo>
                  <a:lnTo>
                    <a:pt x="1493" y="879"/>
                  </a:lnTo>
                  <a:lnTo>
                    <a:pt x="1501" y="882"/>
                  </a:lnTo>
                  <a:lnTo>
                    <a:pt x="1509" y="886"/>
                  </a:lnTo>
                  <a:lnTo>
                    <a:pt x="1515" y="890"/>
                  </a:lnTo>
                  <a:lnTo>
                    <a:pt x="1520" y="895"/>
                  </a:lnTo>
                  <a:lnTo>
                    <a:pt x="1524" y="900"/>
                  </a:lnTo>
                  <a:lnTo>
                    <a:pt x="1528" y="906"/>
                  </a:lnTo>
                  <a:lnTo>
                    <a:pt x="1530" y="912"/>
                  </a:lnTo>
                  <a:lnTo>
                    <a:pt x="1531" y="919"/>
                  </a:lnTo>
                  <a:lnTo>
                    <a:pt x="1532" y="926"/>
                  </a:lnTo>
                  <a:lnTo>
                    <a:pt x="1532" y="941"/>
                  </a:lnTo>
                  <a:lnTo>
                    <a:pt x="1530" y="957"/>
                  </a:lnTo>
                  <a:lnTo>
                    <a:pt x="1522" y="991"/>
                  </a:lnTo>
                  <a:lnTo>
                    <a:pt x="1514" y="1027"/>
                  </a:lnTo>
                  <a:lnTo>
                    <a:pt x="1512" y="1045"/>
                  </a:lnTo>
                  <a:lnTo>
                    <a:pt x="1511" y="1063"/>
                  </a:lnTo>
                  <a:lnTo>
                    <a:pt x="1511" y="1072"/>
                  </a:lnTo>
                  <a:lnTo>
                    <a:pt x="1513" y="1081"/>
                  </a:lnTo>
                  <a:lnTo>
                    <a:pt x="1515" y="1089"/>
                  </a:lnTo>
                  <a:lnTo>
                    <a:pt x="1518" y="1097"/>
                  </a:lnTo>
                  <a:lnTo>
                    <a:pt x="1516" y="1153"/>
                  </a:lnTo>
                  <a:lnTo>
                    <a:pt x="1513" y="1209"/>
                  </a:lnTo>
                  <a:lnTo>
                    <a:pt x="1509" y="1263"/>
                  </a:lnTo>
                  <a:lnTo>
                    <a:pt x="1506" y="1319"/>
                  </a:lnTo>
                  <a:lnTo>
                    <a:pt x="1505" y="1346"/>
                  </a:lnTo>
                  <a:lnTo>
                    <a:pt x="1504" y="1373"/>
                  </a:lnTo>
                  <a:lnTo>
                    <a:pt x="1504" y="1400"/>
                  </a:lnTo>
                  <a:lnTo>
                    <a:pt x="1504" y="1427"/>
                  </a:lnTo>
                  <a:lnTo>
                    <a:pt x="1506" y="1455"/>
                  </a:lnTo>
                  <a:lnTo>
                    <a:pt x="1509" y="1481"/>
                  </a:lnTo>
                  <a:lnTo>
                    <a:pt x="1512" y="1507"/>
                  </a:lnTo>
                  <a:lnTo>
                    <a:pt x="1518" y="1534"/>
                  </a:lnTo>
                  <a:lnTo>
                    <a:pt x="1546" y="1545"/>
                  </a:lnTo>
                  <a:lnTo>
                    <a:pt x="1554" y="1535"/>
                  </a:lnTo>
                  <a:lnTo>
                    <a:pt x="1560" y="1523"/>
                  </a:lnTo>
                  <a:lnTo>
                    <a:pt x="1566" y="1511"/>
                  </a:lnTo>
                  <a:lnTo>
                    <a:pt x="1570" y="1498"/>
                  </a:lnTo>
                  <a:lnTo>
                    <a:pt x="1574" y="1485"/>
                  </a:lnTo>
                  <a:lnTo>
                    <a:pt x="1576" y="1471"/>
                  </a:lnTo>
                  <a:lnTo>
                    <a:pt x="1578" y="1457"/>
                  </a:lnTo>
                  <a:lnTo>
                    <a:pt x="1579" y="1443"/>
                  </a:lnTo>
                  <a:lnTo>
                    <a:pt x="1581" y="1413"/>
                  </a:lnTo>
                  <a:lnTo>
                    <a:pt x="1582" y="1384"/>
                  </a:lnTo>
                  <a:lnTo>
                    <a:pt x="1583" y="1370"/>
                  </a:lnTo>
                  <a:lnTo>
                    <a:pt x="1585" y="1356"/>
                  </a:lnTo>
                  <a:lnTo>
                    <a:pt x="1587" y="1343"/>
                  </a:lnTo>
                  <a:lnTo>
                    <a:pt x="1589" y="1330"/>
                  </a:lnTo>
                  <a:lnTo>
                    <a:pt x="1609" y="973"/>
                  </a:lnTo>
                  <a:lnTo>
                    <a:pt x="1690" y="1005"/>
                  </a:lnTo>
                  <a:lnTo>
                    <a:pt x="1688" y="1056"/>
                  </a:lnTo>
                  <a:lnTo>
                    <a:pt x="1686" y="1108"/>
                  </a:lnTo>
                  <a:lnTo>
                    <a:pt x="1684" y="1158"/>
                  </a:lnTo>
                  <a:lnTo>
                    <a:pt x="1680" y="1209"/>
                  </a:lnTo>
                  <a:lnTo>
                    <a:pt x="1677" y="1258"/>
                  </a:lnTo>
                  <a:lnTo>
                    <a:pt x="1673" y="1308"/>
                  </a:lnTo>
                  <a:lnTo>
                    <a:pt x="1670" y="1358"/>
                  </a:lnTo>
                  <a:lnTo>
                    <a:pt x="1667" y="1407"/>
                  </a:lnTo>
                  <a:lnTo>
                    <a:pt x="1664" y="1457"/>
                  </a:lnTo>
                  <a:lnTo>
                    <a:pt x="1662" y="1507"/>
                  </a:lnTo>
                  <a:lnTo>
                    <a:pt x="1661" y="1558"/>
                  </a:lnTo>
                  <a:lnTo>
                    <a:pt x="1661" y="1608"/>
                  </a:lnTo>
                  <a:lnTo>
                    <a:pt x="1662" y="1659"/>
                  </a:lnTo>
                  <a:lnTo>
                    <a:pt x="1664" y="1712"/>
                  </a:lnTo>
                  <a:lnTo>
                    <a:pt x="1668" y="1764"/>
                  </a:lnTo>
                  <a:lnTo>
                    <a:pt x="1674" y="1819"/>
                  </a:lnTo>
                  <a:lnTo>
                    <a:pt x="1709" y="1838"/>
                  </a:lnTo>
                  <a:lnTo>
                    <a:pt x="1717" y="1819"/>
                  </a:lnTo>
                  <a:lnTo>
                    <a:pt x="1724" y="1798"/>
                  </a:lnTo>
                  <a:lnTo>
                    <a:pt x="1729" y="1778"/>
                  </a:lnTo>
                  <a:lnTo>
                    <a:pt x="1733" y="1756"/>
                  </a:lnTo>
                  <a:lnTo>
                    <a:pt x="1737" y="1734"/>
                  </a:lnTo>
                  <a:lnTo>
                    <a:pt x="1740" y="1712"/>
                  </a:lnTo>
                  <a:lnTo>
                    <a:pt x="1742" y="1689"/>
                  </a:lnTo>
                  <a:lnTo>
                    <a:pt x="1744" y="1666"/>
                  </a:lnTo>
                  <a:lnTo>
                    <a:pt x="1745" y="1620"/>
                  </a:lnTo>
                  <a:lnTo>
                    <a:pt x="1746" y="1576"/>
                  </a:lnTo>
                  <a:lnTo>
                    <a:pt x="1745" y="1533"/>
                  </a:lnTo>
                  <a:lnTo>
                    <a:pt x="1745" y="1494"/>
                  </a:lnTo>
                  <a:lnTo>
                    <a:pt x="1774" y="1066"/>
                  </a:lnTo>
                  <a:lnTo>
                    <a:pt x="1791" y="1070"/>
                  </a:lnTo>
                  <a:lnTo>
                    <a:pt x="1808" y="1074"/>
                  </a:lnTo>
                  <a:lnTo>
                    <a:pt x="1816" y="1077"/>
                  </a:lnTo>
                  <a:lnTo>
                    <a:pt x="1822" y="1082"/>
                  </a:lnTo>
                  <a:lnTo>
                    <a:pt x="1825" y="1085"/>
                  </a:lnTo>
                  <a:lnTo>
                    <a:pt x="1827" y="1088"/>
                  </a:lnTo>
                  <a:lnTo>
                    <a:pt x="1829" y="1093"/>
                  </a:lnTo>
                  <a:lnTo>
                    <a:pt x="1830" y="1097"/>
                  </a:lnTo>
                  <a:lnTo>
                    <a:pt x="1822" y="1180"/>
                  </a:lnTo>
                  <a:lnTo>
                    <a:pt x="1816" y="1264"/>
                  </a:lnTo>
                  <a:lnTo>
                    <a:pt x="1810" y="1348"/>
                  </a:lnTo>
                  <a:lnTo>
                    <a:pt x="1806" y="1432"/>
                  </a:lnTo>
                  <a:lnTo>
                    <a:pt x="1802" y="1515"/>
                  </a:lnTo>
                  <a:lnTo>
                    <a:pt x="1799" y="1599"/>
                  </a:lnTo>
                  <a:lnTo>
                    <a:pt x="1796" y="1683"/>
                  </a:lnTo>
                  <a:lnTo>
                    <a:pt x="1793" y="1765"/>
                  </a:lnTo>
                  <a:lnTo>
                    <a:pt x="1791" y="1849"/>
                  </a:lnTo>
                  <a:lnTo>
                    <a:pt x="1789" y="1933"/>
                  </a:lnTo>
                  <a:lnTo>
                    <a:pt x="1786" y="2016"/>
                  </a:lnTo>
                  <a:lnTo>
                    <a:pt x="1783" y="2099"/>
                  </a:lnTo>
                  <a:lnTo>
                    <a:pt x="1780" y="2183"/>
                  </a:lnTo>
                  <a:lnTo>
                    <a:pt x="1776" y="2265"/>
                  </a:lnTo>
                  <a:lnTo>
                    <a:pt x="1772" y="2348"/>
                  </a:lnTo>
                  <a:lnTo>
                    <a:pt x="1766" y="2431"/>
                  </a:lnTo>
                  <a:lnTo>
                    <a:pt x="1729" y="2956"/>
                  </a:lnTo>
                  <a:lnTo>
                    <a:pt x="1709" y="4631"/>
                  </a:lnTo>
                  <a:lnTo>
                    <a:pt x="1711" y="4765"/>
                  </a:lnTo>
                  <a:lnTo>
                    <a:pt x="1712" y="4901"/>
                  </a:lnTo>
                  <a:lnTo>
                    <a:pt x="1714" y="5037"/>
                  </a:lnTo>
                  <a:lnTo>
                    <a:pt x="1715" y="5174"/>
                  </a:lnTo>
                  <a:lnTo>
                    <a:pt x="1717" y="5312"/>
                  </a:lnTo>
                  <a:lnTo>
                    <a:pt x="1719" y="5450"/>
                  </a:lnTo>
                  <a:lnTo>
                    <a:pt x="1721" y="5588"/>
                  </a:lnTo>
                  <a:lnTo>
                    <a:pt x="1723" y="5726"/>
                  </a:lnTo>
                  <a:lnTo>
                    <a:pt x="1725" y="5866"/>
                  </a:lnTo>
                  <a:lnTo>
                    <a:pt x="1728" y="6004"/>
                  </a:lnTo>
                  <a:lnTo>
                    <a:pt x="1732" y="6143"/>
                  </a:lnTo>
                  <a:lnTo>
                    <a:pt x="1736" y="6281"/>
                  </a:lnTo>
                  <a:lnTo>
                    <a:pt x="1740" y="6418"/>
                  </a:lnTo>
                  <a:lnTo>
                    <a:pt x="1745" y="6556"/>
                  </a:lnTo>
                  <a:lnTo>
                    <a:pt x="1751" y="6693"/>
                  </a:lnTo>
                  <a:lnTo>
                    <a:pt x="1758" y="6829"/>
                  </a:lnTo>
                  <a:lnTo>
                    <a:pt x="1794" y="8267"/>
                  </a:lnTo>
                  <a:lnTo>
                    <a:pt x="1802" y="8480"/>
                  </a:lnTo>
                  <a:lnTo>
                    <a:pt x="1790" y="8485"/>
                  </a:lnTo>
                  <a:lnTo>
                    <a:pt x="1780" y="8491"/>
                  </a:lnTo>
                  <a:lnTo>
                    <a:pt x="1769" y="8498"/>
                  </a:lnTo>
                  <a:lnTo>
                    <a:pt x="1758" y="8507"/>
                  </a:lnTo>
                  <a:lnTo>
                    <a:pt x="1725" y="7766"/>
                  </a:lnTo>
                  <a:lnTo>
                    <a:pt x="1694" y="7739"/>
                  </a:lnTo>
                  <a:lnTo>
                    <a:pt x="1687" y="7750"/>
                  </a:lnTo>
                  <a:lnTo>
                    <a:pt x="1681" y="7762"/>
                  </a:lnTo>
                  <a:lnTo>
                    <a:pt x="1675" y="7775"/>
                  </a:lnTo>
                  <a:lnTo>
                    <a:pt x="1670" y="7787"/>
                  </a:lnTo>
                  <a:lnTo>
                    <a:pt x="1665" y="7800"/>
                  </a:lnTo>
                  <a:lnTo>
                    <a:pt x="1661" y="7813"/>
                  </a:lnTo>
                  <a:lnTo>
                    <a:pt x="1658" y="7827"/>
                  </a:lnTo>
                  <a:lnTo>
                    <a:pt x="1655" y="7840"/>
                  </a:lnTo>
                  <a:lnTo>
                    <a:pt x="1650" y="7867"/>
                  </a:lnTo>
                  <a:lnTo>
                    <a:pt x="1647" y="7895"/>
                  </a:lnTo>
                  <a:lnTo>
                    <a:pt x="1645" y="7923"/>
                  </a:lnTo>
                  <a:lnTo>
                    <a:pt x="1644" y="7952"/>
                  </a:lnTo>
                  <a:lnTo>
                    <a:pt x="1644" y="7981"/>
                  </a:lnTo>
                  <a:lnTo>
                    <a:pt x="1645" y="8010"/>
                  </a:lnTo>
                  <a:lnTo>
                    <a:pt x="1646" y="8039"/>
                  </a:lnTo>
                  <a:lnTo>
                    <a:pt x="1648" y="8069"/>
                  </a:lnTo>
                  <a:lnTo>
                    <a:pt x="1651" y="8127"/>
                  </a:lnTo>
                  <a:lnTo>
                    <a:pt x="1654" y="8183"/>
                  </a:lnTo>
                  <a:lnTo>
                    <a:pt x="1656" y="8207"/>
                  </a:lnTo>
                  <a:lnTo>
                    <a:pt x="1658" y="8231"/>
                  </a:lnTo>
                  <a:lnTo>
                    <a:pt x="1659" y="8256"/>
                  </a:lnTo>
                  <a:lnTo>
                    <a:pt x="1660" y="8281"/>
                  </a:lnTo>
                  <a:lnTo>
                    <a:pt x="1660" y="8333"/>
                  </a:lnTo>
                  <a:lnTo>
                    <a:pt x="1659" y="8384"/>
                  </a:lnTo>
                  <a:lnTo>
                    <a:pt x="1659" y="8434"/>
                  </a:lnTo>
                  <a:lnTo>
                    <a:pt x="1661" y="8485"/>
                  </a:lnTo>
                  <a:lnTo>
                    <a:pt x="1663" y="8508"/>
                  </a:lnTo>
                  <a:lnTo>
                    <a:pt x="1665" y="8531"/>
                  </a:lnTo>
                  <a:lnTo>
                    <a:pt x="1669" y="8554"/>
                  </a:lnTo>
                  <a:lnTo>
                    <a:pt x="1674" y="8576"/>
                  </a:lnTo>
                  <a:lnTo>
                    <a:pt x="1642" y="8596"/>
                  </a:lnTo>
                  <a:lnTo>
                    <a:pt x="1609" y="8208"/>
                  </a:lnTo>
                  <a:lnTo>
                    <a:pt x="1585" y="8183"/>
                  </a:lnTo>
                  <a:lnTo>
                    <a:pt x="1577" y="8185"/>
                  </a:lnTo>
                  <a:lnTo>
                    <a:pt x="1570" y="8189"/>
                  </a:lnTo>
                  <a:lnTo>
                    <a:pt x="1563" y="8195"/>
                  </a:lnTo>
                  <a:lnTo>
                    <a:pt x="1558" y="8200"/>
                  </a:lnTo>
                  <a:lnTo>
                    <a:pt x="1553" y="8206"/>
                  </a:lnTo>
                  <a:lnTo>
                    <a:pt x="1549" y="8213"/>
                  </a:lnTo>
                  <a:lnTo>
                    <a:pt x="1546" y="8220"/>
                  </a:lnTo>
                  <a:lnTo>
                    <a:pt x="1544" y="8227"/>
                  </a:lnTo>
                  <a:lnTo>
                    <a:pt x="1540" y="8244"/>
                  </a:lnTo>
                  <a:lnTo>
                    <a:pt x="1538" y="8261"/>
                  </a:lnTo>
                  <a:lnTo>
                    <a:pt x="1538" y="8278"/>
                  </a:lnTo>
                  <a:lnTo>
                    <a:pt x="1538" y="8295"/>
                  </a:lnTo>
                  <a:lnTo>
                    <a:pt x="1537" y="8322"/>
                  </a:lnTo>
                  <a:lnTo>
                    <a:pt x="1536" y="8347"/>
                  </a:lnTo>
                  <a:lnTo>
                    <a:pt x="1537" y="8372"/>
                  </a:lnTo>
                  <a:lnTo>
                    <a:pt x="1538" y="8396"/>
                  </a:lnTo>
                  <a:lnTo>
                    <a:pt x="1540" y="8445"/>
                  </a:lnTo>
                  <a:lnTo>
                    <a:pt x="1544" y="8492"/>
                  </a:lnTo>
                  <a:lnTo>
                    <a:pt x="1546" y="8538"/>
                  </a:lnTo>
                  <a:lnTo>
                    <a:pt x="1547" y="8586"/>
                  </a:lnTo>
                  <a:lnTo>
                    <a:pt x="1546" y="8609"/>
                  </a:lnTo>
                  <a:lnTo>
                    <a:pt x="1544" y="8632"/>
                  </a:lnTo>
                  <a:lnTo>
                    <a:pt x="1541" y="8656"/>
                  </a:lnTo>
                  <a:lnTo>
                    <a:pt x="1538" y="8679"/>
                  </a:lnTo>
                  <a:lnTo>
                    <a:pt x="1502" y="8712"/>
                  </a:lnTo>
                  <a:lnTo>
                    <a:pt x="1500" y="8676"/>
                  </a:lnTo>
                  <a:lnTo>
                    <a:pt x="1500" y="8641"/>
                  </a:lnTo>
                  <a:lnTo>
                    <a:pt x="1500" y="8605"/>
                  </a:lnTo>
                  <a:lnTo>
                    <a:pt x="1498" y="8571"/>
                  </a:lnTo>
                  <a:lnTo>
                    <a:pt x="1497" y="8553"/>
                  </a:lnTo>
                  <a:lnTo>
                    <a:pt x="1494" y="8537"/>
                  </a:lnTo>
                  <a:lnTo>
                    <a:pt x="1490" y="8521"/>
                  </a:lnTo>
                  <a:lnTo>
                    <a:pt x="1485" y="8506"/>
                  </a:lnTo>
                  <a:lnTo>
                    <a:pt x="1478" y="8492"/>
                  </a:lnTo>
                  <a:lnTo>
                    <a:pt x="1470" y="8479"/>
                  </a:lnTo>
                  <a:lnTo>
                    <a:pt x="1466" y="8473"/>
                  </a:lnTo>
                  <a:lnTo>
                    <a:pt x="1461" y="8467"/>
                  </a:lnTo>
                  <a:lnTo>
                    <a:pt x="1455" y="8461"/>
                  </a:lnTo>
                  <a:lnTo>
                    <a:pt x="1449" y="8456"/>
                  </a:lnTo>
                  <a:lnTo>
                    <a:pt x="1443" y="8463"/>
                  </a:lnTo>
                  <a:lnTo>
                    <a:pt x="1438" y="8471"/>
                  </a:lnTo>
                  <a:lnTo>
                    <a:pt x="1433" y="8479"/>
                  </a:lnTo>
                  <a:lnTo>
                    <a:pt x="1429" y="8488"/>
                  </a:lnTo>
                  <a:lnTo>
                    <a:pt x="1426" y="8497"/>
                  </a:lnTo>
                  <a:lnTo>
                    <a:pt x="1423" y="8506"/>
                  </a:lnTo>
                  <a:lnTo>
                    <a:pt x="1420" y="8516"/>
                  </a:lnTo>
                  <a:lnTo>
                    <a:pt x="1418" y="8526"/>
                  </a:lnTo>
                  <a:lnTo>
                    <a:pt x="1415" y="8546"/>
                  </a:lnTo>
                  <a:lnTo>
                    <a:pt x="1414" y="8569"/>
                  </a:lnTo>
                  <a:lnTo>
                    <a:pt x="1413" y="8591"/>
                  </a:lnTo>
                  <a:lnTo>
                    <a:pt x="1413" y="8613"/>
                  </a:lnTo>
                  <a:lnTo>
                    <a:pt x="1414" y="8658"/>
                  </a:lnTo>
                  <a:lnTo>
                    <a:pt x="1413" y="8703"/>
                  </a:lnTo>
                  <a:lnTo>
                    <a:pt x="1411" y="8724"/>
                  </a:lnTo>
                  <a:lnTo>
                    <a:pt x="1408" y="8744"/>
                  </a:lnTo>
                  <a:lnTo>
                    <a:pt x="1406" y="8753"/>
                  </a:lnTo>
                  <a:lnTo>
                    <a:pt x="1404" y="8762"/>
                  </a:lnTo>
                  <a:lnTo>
                    <a:pt x="1401" y="8771"/>
                  </a:lnTo>
                  <a:lnTo>
                    <a:pt x="1398" y="8780"/>
                  </a:lnTo>
                  <a:lnTo>
                    <a:pt x="1321" y="8828"/>
                  </a:lnTo>
                  <a:lnTo>
                    <a:pt x="1321" y="8817"/>
                  </a:lnTo>
                  <a:lnTo>
                    <a:pt x="1320" y="8806"/>
                  </a:lnTo>
                  <a:lnTo>
                    <a:pt x="1317" y="8795"/>
                  </a:lnTo>
                  <a:lnTo>
                    <a:pt x="1313" y="8785"/>
                  </a:lnTo>
                  <a:lnTo>
                    <a:pt x="1301" y="8766"/>
                  </a:lnTo>
                  <a:lnTo>
                    <a:pt x="1289" y="8748"/>
                  </a:lnTo>
                  <a:lnTo>
                    <a:pt x="1279" y="8751"/>
                  </a:lnTo>
                  <a:lnTo>
                    <a:pt x="1270" y="8755"/>
                  </a:lnTo>
                  <a:lnTo>
                    <a:pt x="1263" y="8761"/>
                  </a:lnTo>
                  <a:lnTo>
                    <a:pt x="1257" y="8767"/>
                  </a:lnTo>
                  <a:lnTo>
                    <a:pt x="1252" y="8775"/>
                  </a:lnTo>
                  <a:lnTo>
                    <a:pt x="1248" y="8784"/>
                  </a:lnTo>
                  <a:lnTo>
                    <a:pt x="1245" y="8793"/>
                  </a:lnTo>
                  <a:lnTo>
                    <a:pt x="1243" y="8803"/>
                  </a:lnTo>
                  <a:lnTo>
                    <a:pt x="1237" y="8846"/>
                  </a:lnTo>
                  <a:lnTo>
                    <a:pt x="1230" y="8888"/>
                  </a:lnTo>
                  <a:lnTo>
                    <a:pt x="1158" y="8938"/>
                  </a:lnTo>
                  <a:lnTo>
                    <a:pt x="1087" y="8988"/>
                  </a:lnTo>
                  <a:lnTo>
                    <a:pt x="1014" y="9038"/>
                  </a:lnTo>
                  <a:lnTo>
                    <a:pt x="940" y="9088"/>
                  </a:lnTo>
                  <a:lnTo>
                    <a:pt x="867" y="9138"/>
                  </a:lnTo>
                  <a:lnTo>
                    <a:pt x="792" y="9189"/>
                  </a:lnTo>
                  <a:lnTo>
                    <a:pt x="718" y="9238"/>
                  </a:lnTo>
                  <a:lnTo>
                    <a:pt x="642" y="9287"/>
                  </a:lnTo>
                  <a:lnTo>
                    <a:pt x="566" y="9336"/>
                  </a:lnTo>
                  <a:lnTo>
                    <a:pt x="489" y="9384"/>
                  </a:lnTo>
                  <a:lnTo>
                    <a:pt x="413" y="9432"/>
                  </a:lnTo>
                  <a:lnTo>
                    <a:pt x="335" y="9478"/>
                  </a:lnTo>
                  <a:lnTo>
                    <a:pt x="258" y="9523"/>
                  </a:lnTo>
                  <a:lnTo>
                    <a:pt x="181" y="9568"/>
                  </a:lnTo>
                  <a:lnTo>
                    <a:pt x="102" y="9611"/>
                  </a:lnTo>
                  <a:lnTo>
                    <a:pt x="25" y="9653"/>
                  </a:lnTo>
                  <a:lnTo>
                    <a:pt x="20" y="9595"/>
                  </a:lnTo>
                  <a:lnTo>
                    <a:pt x="15" y="9535"/>
                  </a:lnTo>
                  <a:lnTo>
                    <a:pt x="12" y="9476"/>
                  </a:lnTo>
                  <a:lnTo>
                    <a:pt x="10" y="9415"/>
                  </a:lnTo>
                  <a:lnTo>
                    <a:pt x="7" y="9353"/>
                  </a:lnTo>
                  <a:lnTo>
                    <a:pt x="5" y="9289"/>
                  </a:lnTo>
                  <a:lnTo>
                    <a:pt x="3" y="9224"/>
                  </a:lnTo>
                  <a:lnTo>
                    <a:pt x="0" y="9156"/>
                  </a:lnTo>
                  <a:lnTo>
                    <a:pt x="4" y="6693"/>
                  </a:lnTo>
                  <a:lnTo>
                    <a:pt x="13" y="5071"/>
                  </a:lnTo>
                  <a:lnTo>
                    <a:pt x="21" y="3472"/>
                  </a:lnTo>
                  <a:lnTo>
                    <a:pt x="30" y="3368"/>
                  </a:lnTo>
                  <a:lnTo>
                    <a:pt x="37" y="3263"/>
                  </a:lnTo>
                  <a:lnTo>
                    <a:pt x="42" y="3158"/>
                  </a:lnTo>
                  <a:lnTo>
                    <a:pt x="47" y="3052"/>
                  </a:lnTo>
                  <a:lnTo>
                    <a:pt x="49" y="2945"/>
                  </a:lnTo>
                  <a:lnTo>
                    <a:pt x="51" y="2838"/>
                  </a:lnTo>
                  <a:lnTo>
                    <a:pt x="52" y="2730"/>
                  </a:lnTo>
                  <a:lnTo>
                    <a:pt x="52" y="2622"/>
                  </a:lnTo>
                  <a:lnTo>
                    <a:pt x="51" y="2514"/>
                  </a:lnTo>
                  <a:lnTo>
                    <a:pt x="49" y="2405"/>
                  </a:lnTo>
                  <a:lnTo>
                    <a:pt x="47" y="2297"/>
                  </a:lnTo>
                  <a:lnTo>
                    <a:pt x="45" y="2188"/>
                  </a:lnTo>
                  <a:lnTo>
                    <a:pt x="39" y="1968"/>
                  </a:lnTo>
                  <a:lnTo>
                    <a:pt x="33" y="1748"/>
                  </a:lnTo>
                  <a:lnTo>
                    <a:pt x="31" y="1638"/>
                  </a:lnTo>
                  <a:lnTo>
                    <a:pt x="28" y="1528"/>
                  </a:lnTo>
                  <a:lnTo>
                    <a:pt x="27" y="1417"/>
                  </a:lnTo>
                  <a:lnTo>
                    <a:pt x="26" y="1308"/>
                  </a:lnTo>
                  <a:lnTo>
                    <a:pt x="25" y="1198"/>
                  </a:lnTo>
                  <a:lnTo>
                    <a:pt x="26" y="1088"/>
                  </a:lnTo>
                  <a:lnTo>
                    <a:pt x="28" y="978"/>
                  </a:lnTo>
                  <a:lnTo>
                    <a:pt x="30" y="868"/>
                  </a:lnTo>
                  <a:lnTo>
                    <a:pt x="34" y="758"/>
                  </a:lnTo>
                  <a:lnTo>
                    <a:pt x="40" y="649"/>
                  </a:lnTo>
                  <a:lnTo>
                    <a:pt x="47" y="540"/>
                  </a:lnTo>
                  <a:lnTo>
                    <a:pt x="55" y="431"/>
                  </a:lnTo>
                  <a:lnTo>
                    <a:pt x="65" y="322"/>
                  </a:lnTo>
                  <a:lnTo>
                    <a:pt x="78" y="215"/>
                  </a:lnTo>
                  <a:lnTo>
                    <a:pt x="92" y="107"/>
                  </a:lnTo>
                  <a:lnTo>
                    <a:pt x="108" y="0"/>
                  </a:lnTo>
                  <a:lnTo>
                    <a:pt x="1117" y="66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Rectangle 58">
              <a:extLst>
                <a:ext uri="{FF2B5EF4-FFF2-40B4-BE49-F238E27FC236}">
                  <a16:creationId xmlns:a16="http://schemas.microsoft.com/office/drawing/2014/main" id="{3994F787-274A-4D9F-B78C-AE011590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630"/>
              <a:ext cx="439" cy="346"/>
            </a:xfrm>
            <a:prstGeom prst="rect">
              <a:avLst/>
            </a:pr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5" name="Rectangle 59">
              <a:extLst>
                <a:ext uri="{FF2B5EF4-FFF2-40B4-BE49-F238E27FC236}">
                  <a16:creationId xmlns:a16="http://schemas.microsoft.com/office/drawing/2014/main" id="{1F53A730-1038-4D99-BC68-07ED921B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630"/>
              <a:ext cx="439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6" name="Freeform 60">
              <a:extLst>
                <a:ext uri="{FF2B5EF4-FFF2-40B4-BE49-F238E27FC236}">
                  <a16:creationId xmlns:a16="http://schemas.microsoft.com/office/drawing/2014/main" id="{FBFCFE80-E10A-4868-9FE2-F69DC87E6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627"/>
              <a:ext cx="5" cy="349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14 h 1759"/>
                <a:gd name="T6" fmla="*/ 0 w 32"/>
                <a:gd name="T7" fmla="*/ 14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Freeform 61">
              <a:extLst>
                <a:ext uri="{FF2B5EF4-FFF2-40B4-BE49-F238E27FC236}">
                  <a16:creationId xmlns:a16="http://schemas.microsoft.com/office/drawing/2014/main" id="{9CC80D3D-2E4B-425F-B4B1-5AF1E7187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627"/>
              <a:ext cx="5" cy="349"/>
            </a:xfrm>
            <a:custGeom>
              <a:avLst/>
              <a:gdLst>
                <a:gd name="T0" fmla="*/ 0 w 32"/>
                <a:gd name="T1" fmla="*/ 0 h 1759"/>
                <a:gd name="T2" fmla="*/ 0 w 32"/>
                <a:gd name="T3" fmla="*/ 0 h 1759"/>
                <a:gd name="T4" fmla="*/ 0 w 32"/>
                <a:gd name="T5" fmla="*/ 14 h 1759"/>
                <a:gd name="T6" fmla="*/ 0 w 32"/>
                <a:gd name="T7" fmla="*/ 14 h 1759"/>
                <a:gd name="T8" fmla="*/ 0 w 32"/>
                <a:gd name="T9" fmla="*/ 0 h 1759"/>
                <a:gd name="T10" fmla="*/ 0 w 32"/>
                <a:gd name="T11" fmla="*/ 0 h 1759"/>
                <a:gd name="T12" fmla="*/ 0 w 32"/>
                <a:gd name="T13" fmla="*/ 0 h 1759"/>
                <a:gd name="T14" fmla="*/ 0 w 32"/>
                <a:gd name="T15" fmla="*/ 0 h 1759"/>
                <a:gd name="T16" fmla="*/ 0 w 32"/>
                <a:gd name="T17" fmla="*/ 0 h 1759"/>
                <a:gd name="T18" fmla="*/ 0 w 32"/>
                <a:gd name="T19" fmla="*/ 0 h 1759"/>
                <a:gd name="T20" fmla="*/ 0 w 32"/>
                <a:gd name="T21" fmla="*/ 0 h 1759"/>
                <a:gd name="T22" fmla="*/ 0 w 32"/>
                <a:gd name="T23" fmla="*/ 0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759"/>
                <a:gd name="T38" fmla="*/ 32 w 32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759">
                  <a:moveTo>
                    <a:pt x="16" y="32"/>
                  </a:moveTo>
                  <a:lnTo>
                    <a:pt x="32" y="16"/>
                  </a:lnTo>
                  <a:lnTo>
                    <a:pt x="32" y="1759"/>
                  </a:lnTo>
                  <a:lnTo>
                    <a:pt x="0" y="1759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28" y="6"/>
                  </a:lnTo>
                  <a:lnTo>
                    <a:pt x="32" y="16"/>
                  </a:lnTo>
                  <a:lnTo>
                    <a:pt x="1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Freeform 62">
              <a:extLst>
                <a:ext uri="{FF2B5EF4-FFF2-40B4-BE49-F238E27FC236}">
                  <a16:creationId xmlns:a16="http://schemas.microsoft.com/office/drawing/2014/main" id="{B2923D70-C943-489B-9122-C43162268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627"/>
              <a:ext cx="442" cy="6"/>
            </a:xfrm>
            <a:custGeom>
              <a:avLst/>
              <a:gdLst>
                <a:gd name="T0" fmla="*/ 13 w 2545"/>
                <a:gd name="T1" fmla="*/ 0 h 32"/>
                <a:gd name="T2" fmla="*/ 13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13 w 2545"/>
                <a:gd name="T9" fmla="*/ 0 h 32"/>
                <a:gd name="T10" fmla="*/ 13 w 2545"/>
                <a:gd name="T11" fmla="*/ 0 h 32"/>
                <a:gd name="T12" fmla="*/ 13 w 2545"/>
                <a:gd name="T13" fmla="*/ 0 h 32"/>
                <a:gd name="T14" fmla="*/ 13 w 2545"/>
                <a:gd name="T15" fmla="*/ 0 h 32"/>
                <a:gd name="T16" fmla="*/ 13 w 2545"/>
                <a:gd name="T17" fmla="*/ 0 h 32"/>
                <a:gd name="T18" fmla="*/ 13 w 2545"/>
                <a:gd name="T19" fmla="*/ 0 h 32"/>
                <a:gd name="T20" fmla="*/ 13 w 2545"/>
                <a:gd name="T21" fmla="*/ 0 h 32"/>
                <a:gd name="T22" fmla="*/ 13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2"/>
                <a:gd name="T38" fmla="*/ 2545 w 2545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Freeform 63">
              <a:extLst>
                <a:ext uri="{FF2B5EF4-FFF2-40B4-BE49-F238E27FC236}">
                  <a16:creationId xmlns:a16="http://schemas.microsoft.com/office/drawing/2014/main" id="{F480B9E8-7901-43A4-81BA-E7ED467BB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1627"/>
              <a:ext cx="442" cy="6"/>
            </a:xfrm>
            <a:custGeom>
              <a:avLst/>
              <a:gdLst>
                <a:gd name="T0" fmla="*/ 13 w 2545"/>
                <a:gd name="T1" fmla="*/ 0 h 32"/>
                <a:gd name="T2" fmla="*/ 13 w 2545"/>
                <a:gd name="T3" fmla="*/ 0 h 32"/>
                <a:gd name="T4" fmla="*/ 0 w 2545"/>
                <a:gd name="T5" fmla="*/ 0 h 32"/>
                <a:gd name="T6" fmla="*/ 0 w 2545"/>
                <a:gd name="T7" fmla="*/ 0 h 32"/>
                <a:gd name="T8" fmla="*/ 13 w 2545"/>
                <a:gd name="T9" fmla="*/ 0 h 32"/>
                <a:gd name="T10" fmla="*/ 13 w 2545"/>
                <a:gd name="T11" fmla="*/ 0 h 32"/>
                <a:gd name="T12" fmla="*/ 13 w 2545"/>
                <a:gd name="T13" fmla="*/ 0 h 32"/>
                <a:gd name="T14" fmla="*/ 13 w 2545"/>
                <a:gd name="T15" fmla="*/ 0 h 32"/>
                <a:gd name="T16" fmla="*/ 13 w 2545"/>
                <a:gd name="T17" fmla="*/ 0 h 32"/>
                <a:gd name="T18" fmla="*/ 13 w 2545"/>
                <a:gd name="T19" fmla="*/ 0 h 32"/>
                <a:gd name="T20" fmla="*/ 13 w 2545"/>
                <a:gd name="T21" fmla="*/ 0 h 32"/>
                <a:gd name="T22" fmla="*/ 13 w 2545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2"/>
                <a:gd name="T38" fmla="*/ 2545 w 2545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2">
                  <a:moveTo>
                    <a:pt x="2514" y="16"/>
                  </a:moveTo>
                  <a:lnTo>
                    <a:pt x="2529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5" y="16"/>
                  </a:lnTo>
                  <a:lnTo>
                    <a:pt x="2529" y="0"/>
                  </a:lnTo>
                  <a:lnTo>
                    <a:pt x="2540" y="6"/>
                  </a:lnTo>
                  <a:lnTo>
                    <a:pt x="2544" y="16"/>
                  </a:lnTo>
                  <a:lnTo>
                    <a:pt x="2540" y="27"/>
                  </a:lnTo>
                  <a:lnTo>
                    <a:pt x="2529" y="32"/>
                  </a:lnTo>
                  <a:lnTo>
                    <a:pt x="2514" y="1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Freeform 64">
              <a:extLst>
                <a:ext uri="{FF2B5EF4-FFF2-40B4-BE49-F238E27FC236}">
                  <a16:creationId xmlns:a16="http://schemas.microsoft.com/office/drawing/2014/main" id="{9C743941-228A-4BED-8517-3C5A9631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1630"/>
              <a:ext cx="6" cy="350"/>
            </a:xfrm>
            <a:custGeom>
              <a:avLst/>
              <a:gdLst>
                <a:gd name="T0" fmla="*/ 0 w 31"/>
                <a:gd name="T1" fmla="*/ 14 h 1759"/>
                <a:gd name="T2" fmla="*/ 0 w 31"/>
                <a:gd name="T3" fmla="*/ 14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4 h 1759"/>
                <a:gd name="T10" fmla="*/ 0 w 31"/>
                <a:gd name="T11" fmla="*/ 14 h 1759"/>
                <a:gd name="T12" fmla="*/ 0 w 31"/>
                <a:gd name="T13" fmla="*/ 14 h 1759"/>
                <a:gd name="T14" fmla="*/ 0 w 31"/>
                <a:gd name="T15" fmla="*/ 14 h 1759"/>
                <a:gd name="T16" fmla="*/ 0 w 31"/>
                <a:gd name="T17" fmla="*/ 14 h 1759"/>
                <a:gd name="T18" fmla="*/ 0 w 31"/>
                <a:gd name="T19" fmla="*/ 14 h 1759"/>
                <a:gd name="T20" fmla="*/ 0 w 31"/>
                <a:gd name="T21" fmla="*/ 14 h 1759"/>
                <a:gd name="T22" fmla="*/ 0 w 31"/>
                <a:gd name="T23" fmla="*/ 14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65">
              <a:extLst>
                <a:ext uri="{FF2B5EF4-FFF2-40B4-BE49-F238E27FC236}">
                  <a16:creationId xmlns:a16="http://schemas.microsoft.com/office/drawing/2014/main" id="{1FF5CA68-0C02-4DE3-8E5E-30BA3B2F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" y="1630"/>
              <a:ext cx="6" cy="350"/>
            </a:xfrm>
            <a:custGeom>
              <a:avLst/>
              <a:gdLst>
                <a:gd name="T0" fmla="*/ 0 w 31"/>
                <a:gd name="T1" fmla="*/ 14 h 1759"/>
                <a:gd name="T2" fmla="*/ 0 w 31"/>
                <a:gd name="T3" fmla="*/ 14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4 h 1759"/>
                <a:gd name="T10" fmla="*/ 0 w 31"/>
                <a:gd name="T11" fmla="*/ 14 h 1759"/>
                <a:gd name="T12" fmla="*/ 0 w 31"/>
                <a:gd name="T13" fmla="*/ 14 h 1759"/>
                <a:gd name="T14" fmla="*/ 0 w 31"/>
                <a:gd name="T15" fmla="*/ 14 h 1759"/>
                <a:gd name="T16" fmla="*/ 0 w 31"/>
                <a:gd name="T17" fmla="*/ 14 h 1759"/>
                <a:gd name="T18" fmla="*/ 0 w 31"/>
                <a:gd name="T19" fmla="*/ 14 h 1759"/>
                <a:gd name="T20" fmla="*/ 0 w 31"/>
                <a:gd name="T21" fmla="*/ 14 h 1759"/>
                <a:gd name="T22" fmla="*/ 0 w 31"/>
                <a:gd name="T23" fmla="*/ 14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5" y="1728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5" y="1759"/>
                  </a:lnTo>
                  <a:lnTo>
                    <a:pt x="31" y="1743"/>
                  </a:lnTo>
                  <a:lnTo>
                    <a:pt x="26" y="1754"/>
                  </a:lnTo>
                  <a:lnTo>
                    <a:pt x="15" y="1757"/>
                  </a:lnTo>
                  <a:lnTo>
                    <a:pt x="4" y="1754"/>
                  </a:lnTo>
                  <a:lnTo>
                    <a:pt x="0" y="1743"/>
                  </a:lnTo>
                  <a:lnTo>
                    <a:pt x="15" y="172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Freeform 66">
              <a:extLst>
                <a:ext uri="{FF2B5EF4-FFF2-40B4-BE49-F238E27FC236}">
                  <a16:creationId xmlns:a16="http://schemas.microsoft.com/office/drawing/2014/main" id="{8735F243-979C-4820-97BB-217458A0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973"/>
              <a:ext cx="442" cy="7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3 w 2545"/>
                <a:gd name="T5" fmla="*/ 0 h 31"/>
                <a:gd name="T6" fmla="*/ 13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Freeform 67">
              <a:extLst>
                <a:ext uri="{FF2B5EF4-FFF2-40B4-BE49-F238E27FC236}">
                  <a16:creationId xmlns:a16="http://schemas.microsoft.com/office/drawing/2014/main" id="{7CA9652E-6AA0-4C3E-9EE3-53FA1FAFE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973"/>
              <a:ext cx="442" cy="7"/>
            </a:xfrm>
            <a:custGeom>
              <a:avLst/>
              <a:gdLst>
                <a:gd name="T0" fmla="*/ 0 w 2545"/>
                <a:gd name="T1" fmla="*/ 0 h 31"/>
                <a:gd name="T2" fmla="*/ 0 w 2545"/>
                <a:gd name="T3" fmla="*/ 0 h 31"/>
                <a:gd name="T4" fmla="*/ 13 w 2545"/>
                <a:gd name="T5" fmla="*/ 0 h 31"/>
                <a:gd name="T6" fmla="*/ 13 w 2545"/>
                <a:gd name="T7" fmla="*/ 0 h 31"/>
                <a:gd name="T8" fmla="*/ 0 w 2545"/>
                <a:gd name="T9" fmla="*/ 0 h 31"/>
                <a:gd name="T10" fmla="*/ 0 w 2545"/>
                <a:gd name="T11" fmla="*/ 0 h 31"/>
                <a:gd name="T12" fmla="*/ 0 w 2545"/>
                <a:gd name="T13" fmla="*/ 0 h 31"/>
                <a:gd name="T14" fmla="*/ 0 w 2545"/>
                <a:gd name="T15" fmla="*/ 0 h 31"/>
                <a:gd name="T16" fmla="*/ 0 w 2545"/>
                <a:gd name="T17" fmla="*/ 0 h 31"/>
                <a:gd name="T18" fmla="*/ 0 w 2545"/>
                <a:gd name="T19" fmla="*/ 0 h 31"/>
                <a:gd name="T20" fmla="*/ 0 w 2545"/>
                <a:gd name="T21" fmla="*/ 0 h 31"/>
                <a:gd name="T22" fmla="*/ 0 w 2545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5"/>
                <a:gd name="T37" fmla="*/ 0 h 31"/>
                <a:gd name="T38" fmla="*/ 2545 w 2545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5" h="31">
                  <a:moveTo>
                    <a:pt x="32" y="15"/>
                  </a:moveTo>
                  <a:lnTo>
                    <a:pt x="16" y="0"/>
                  </a:lnTo>
                  <a:lnTo>
                    <a:pt x="2545" y="0"/>
                  </a:lnTo>
                  <a:lnTo>
                    <a:pt x="2545" y="31"/>
                  </a:lnTo>
                  <a:lnTo>
                    <a:pt x="16" y="31"/>
                  </a:lnTo>
                  <a:lnTo>
                    <a:pt x="0" y="15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32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Freeform 68">
              <a:extLst>
                <a:ext uri="{FF2B5EF4-FFF2-40B4-BE49-F238E27FC236}">
                  <a16:creationId xmlns:a16="http://schemas.microsoft.com/office/drawing/2014/main" id="{7FD44639-6DFA-4453-9481-59097D9B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593"/>
              <a:ext cx="169" cy="37"/>
            </a:xfrm>
            <a:custGeom>
              <a:avLst/>
              <a:gdLst>
                <a:gd name="T0" fmla="*/ 0 w 971"/>
                <a:gd name="T1" fmla="*/ 1 h 185"/>
                <a:gd name="T2" fmla="*/ 1 w 971"/>
                <a:gd name="T3" fmla="*/ 0 h 185"/>
                <a:gd name="T4" fmla="*/ 5 w 971"/>
                <a:gd name="T5" fmla="*/ 0 h 185"/>
                <a:gd name="T6" fmla="*/ 5 w 971"/>
                <a:gd name="T7" fmla="*/ 1 h 185"/>
                <a:gd name="T8" fmla="*/ 0 w 971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5"/>
                <a:gd name="T17" fmla="*/ 971 w 971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Freeform 69">
              <a:extLst>
                <a:ext uri="{FF2B5EF4-FFF2-40B4-BE49-F238E27FC236}">
                  <a16:creationId xmlns:a16="http://schemas.microsoft.com/office/drawing/2014/main" id="{62831376-B9F5-4E6D-8BFE-61818FAFC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593"/>
              <a:ext cx="169" cy="37"/>
            </a:xfrm>
            <a:custGeom>
              <a:avLst/>
              <a:gdLst>
                <a:gd name="T0" fmla="*/ 0 w 971"/>
                <a:gd name="T1" fmla="*/ 1 h 185"/>
                <a:gd name="T2" fmla="*/ 1 w 971"/>
                <a:gd name="T3" fmla="*/ 0 h 185"/>
                <a:gd name="T4" fmla="*/ 5 w 971"/>
                <a:gd name="T5" fmla="*/ 0 h 185"/>
                <a:gd name="T6" fmla="*/ 5 w 971"/>
                <a:gd name="T7" fmla="*/ 1 h 185"/>
                <a:gd name="T8" fmla="*/ 0 w 971"/>
                <a:gd name="T9" fmla="*/ 1 h 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1"/>
                <a:gd name="T16" fmla="*/ 0 h 185"/>
                <a:gd name="T17" fmla="*/ 971 w 971"/>
                <a:gd name="T18" fmla="*/ 185 h 1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1" h="185">
                  <a:moveTo>
                    <a:pt x="0" y="185"/>
                  </a:moveTo>
                  <a:lnTo>
                    <a:pt x="91" y="0"/>
                  </a:lnTo>
                  <a:lnTo>
                    <a:pt x="848" y="0"/>
                  </a:lnTo>
                  <a:lnTo>
                    <a:pt x="971" y="185"/>
                  </a:lnTo>
                  <a:lnTo>
                    <a:pt x="0" y="18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Freeform 70">
              <a:extLst>
                <a:ext uri="{FF2B5EF4-FFF2-40B4-BE49-F238E27FC236}">
                  <a16:creationId xmlns:a16="http://schemas.microsoft.com/office/drawing/2014/main" id="{050F2CE4-4E2E-47D5-BDCE-7B8ED72BF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590"/>
              <a:ext cx="21" cy="41"/>
            </a:xfrm>
            <a:custGeom>
              <a:avLst/>
              <a:gdLst>
                <a:gd name="T0" fmla="*/ 1 w 124"/>
                <a:gd name="T1" fmla="*/ 0 h 208"/>
                <a:gd name="T2" fmla="*/ 1 w 124"/>
                <a:gd name="T3" fmla="*/ 0 h 208"/>
                <a:gd name="T4" fmla="*/ 0 w 124"/>
                <a:gd name="T5" fmla="*/ 2 h 208"/>
                <a:gd name="T6" fmla="*/ 0 w 124"/>
                <a:gd name="T7" fmla="*/ 1 h 208"/>
                <a:gd name="T8" fmla="*/ 1 w 124"/>
                <a:gd name="T9" fmla="*/ 0 h 208"/>
                <a:gd name="T10" fmla="*/ 1 w 124"/>
                <a:gd name="T11" fmla="*/ 0 h 208"/>
                <a:gd name="T12" fmla="*/ 1 w 124"/>
                <a:gd name="T13" fmla="*/ 0 h 208"/>
                <a:gd name="T14" fmla="*/ 1 w 124"/>
                <a:gd name="T15" fmla="*/ 0 h 208"/>
                <a:gd name="T16" fmla="*/ 1 w 124"/>
                <a:gd name="T17" fmla="*/ 0 h 208"/>
                <a:gd name="T18" fmla="*/ 1 w 124"/>
                <a:gd name="T19" fmla="*/ 0 h 208"/>
                <a:gd name="T20" fmla="*/ 1 w 124"/>
                <a:gd name="T21" fmla="*/ 0 h 208"/>
                <a:gd name="T22" fmla="*/ 1 w 124"/>
                <a:gd name="T23" fmla="*/ 0 h 208"/>
                <a:gd name="T24" fmla="*/ 1 w 124"/>
                <a:gd name="T25" fmla="*/ 0 h 208"/>
                <a:gd name="T26" fmla="*/ 1 w 124"/>
                <a:gd name="T27" fmla="*/ 0 h 208"/>
                <a:gd name="T28" fmla="*/ 1 w 124"/>
                <a:gd name="T29" fmla="*/ 0 h 208"/>
                <a:gd name="T30" fmla="*/ 1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"/>
                <a:gd name="T49" fmla="*/ 0 h 208"/>
                <a:gd name="T50" fmla="*/ 124 w 124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Freeform 71">
              <a:extLst>
                <a:ext uri="{FF2B5EF4-FFF2-40B4-BE49-F238E27FC236}">
                  <a16:creationId xmlns:a16="http://schemas.microsoft.com/office/drawing/2014/main" id="{3B626D52-7D4C-4B35-8D32-85B7AFEE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590"/>
              <a:ext cx="21" cy="41"/>
            </a:xfrm>
            <a:custGeom>
              <a:avLst/>
              <a:gdLst>
                <a:gd name="T0" fmla="*/ 1 w 124"/>
                <a:gd name="T1" fmla="*/ 0 h 208"/>
                <a:gd name="T2" fmla="*/ 1 w 124"/>
                <a:gd name="T3" fmla="*/ 0 h 208"/>
                <a:gd name="T4" fmla="*/ 0 w 124"/>
                <a:gd name="T5" fmla="*/ 2 h 208"/>
                <a:gd name="T6" fmla="*/ 0 w 124"/>
                <a:gd name="T7" fmla="*/ 1 h 208"/>
                <a:gd name="T8" fmla="*/ 1 w 124"/>
                <a:gd name="T9" fmla="*/ 0 h 208"/>
                <a:gd name="T10" fmla="*/ 1 w 124"/>
                <a:gd name="T11" fmla="*/ 0 h 208"/>
                <a:gd name="T12" fmla="*/ 1 w 124"/>
                <a:gd name="T13" fmla="*/ 0 h 208"/>
                <a:gd name="T14" fmla="*/ 1 w 124"/>
                <a:gd name="T15" fmla="*/ 0 h 208"/>
                <a:gd name="T16" fmla="*/ 1 w 124"/>
                <a:gd name="T17" fmla="*/ 0 h 208"/>
                <a:gd name="T18" fmla="*/ 1 w 124"/>
                <a:gd name="T19" fmla="*/ 0 h 208"/>
                <a:gd name="T20" fmla="*/ 1 w 124"/>
                <a:gd name="T21" fmla="*/ 0 h 208"/>
                <a:gd name="T22" fmla="*/ 1 w 124"/>
                <a:gd name="T23" fmla="*/ 0 h 208"/>
                <a:gd name="T24" fmla="*/ 1 w 124"/>
                <a:gd name="T25" fmla="*/ 0 h 208"/>
                <a:gd name="T26" fmla="*/ 1 w 124"/>
                <a:gd name="T27" fmla="*/ 0 h 208"/>
                <a:gd name="T28" fmla="*/ 1 w 124"/>
                <a:gd name="T29" fmla="*/ 0 h 208"/>
                <a:gd name="T30" fmla="*/ 1 w 124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4"/>
                <a:gd name="T49" fmla="*/ 0 h 208"/>
                <a:gd name="T50" fmla="*/ 124 w 124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4" h="208">
                  <a:moveTo>
                    <a:pt x="106" y="32"/>
                  </a:moveTo>
                  <a:lnTo>
                    <a:pt x="122" y="23"/>
                  </a:lnTo>
                  <a:lnTo>
                    <a:pt x="29" y="208"/>
                  </a:lnTo>
                  <a:lnTo>
                    <a:pt x="0" y="195"/>
                  </a:lnTo>
                  <a:lnTo>
                    <a:pt x="91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97" y="3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3" y="1"/>
                  </a:lnTo>
                  <a:lnTo>
                    <a:pt x="117" y="4"/>
                  </a:lnTo>
                  <a:lnTo>
                    <a:pt x="122" y="10"/>
                  </a:lnTo>
                  <a:lnTo>
                    <a:pt x="124" y="16"/>
                  </a:lnTo>
                  <a:lnTo>
                    <a:pt x="122" y="23"/>
                  </a:lnTo>
                  <a:lnTo>
                    <a:pt x="106" y="32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Freeform 72">
              <a:extLst>
                <a:ext uri="{FF2B5EF4-FFF2-40B4-BE49-F238E27FC236}">
                  <a16:creationId xmlns:a16="http://schemas.microsoft.com/office/drawing/2014/main" id="{9E85A409-A96D-4867-A58B-E431CCD87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" y="1590"/>
              <a:ext cx="135" cy="6"/>
            </a:xfrm>
            <a:custGeom>
              <a:avLst/>
              <a:gdLst>
                <a:gd name="T0" fmla="*/ 4 w 771"/>
                <a:gd name="T1" fmla="*/ 0 h 32"/>
                <a:gd name="T2" fmla="*/ 4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4 w 771"/>
                <a:gd name="T9" fmla="*/ 0 h 32"/>
                <a:gd name="T10" fmla="*/ 4 w 771"/>
                <a:gd name="T11" fmla="*/ 0 h 32"/>
                <a:gd name="T12" fmla="*/ 4 w 771"/>
                <a:gd name="T13" fmla="*/ 0 h 32"/>
                <a:gd name="T14" fmla="*/ 4 w 771"/>
                <a:gd name="T15" fmla="*/ 0 h 32"/>
                <a:gd name="T16" fmla="*/ 4 w 771"/>
                <a:gd name="T17" fmla="*/ 0 h 32"/>
                <a:gd name="T18" fmla="*/ 4 w 771"/>
                <a:gd name="T19" fmla="*/ 0 h 32"/>
                <a:gd name="T20" fmla="*/ 4 w 771"/>
                <a:gd name="T21" fmla="*/ 0 h 32"/>
                <a:gd name="T22" fmla="*/ 4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1"/>
                <a:gd name="T37" fmla="*/ 0 h 32"/>
                <a:gd name="T38" fmla="*/ 771 w 771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Freeform 73">
              <a:extLst>
                <a:ext uri="{FF2B5EF4-FFF2-40B4-BE49-F238E27FC236}">
                  <a16:creationId xmlns:a16="http://schemas.microsoft.com/office/drawing/2014/main" id="{F6C9006D-FF25-4FFD-AB7D-766C7F6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" y="1590"/>
              <a:ext cx="135" cy="6"/>
            </a:xfrm>
            <a:custGeom>
              <a:avLst/>
              <a:gdLst>
                <a:gd name="T0" fmla="*/ 4 w 771"/>
                <a:gd name="T1" fmla="*/ 0 h 32"/>
                <a:gd name="T2" fmla="*/ 4 w 771"/>
                <a:gd name="T3" fmla="*/ 0 h 32"/>
                <a:gd name="T4" fmla="*/ 0 w 771"/>
                <a:gd name="T5" fmla="*/ 0 h 32"/>
                <a:gd name="T6" fmla="*/ 0 w 771"/>
                <a:gd name="T7" fmla="*/ 0 h 32"/>
                <a:gd name="T8" fmla="*/ 4 w 771"/>
                <a:gd name="T9" fmla="*/ 0 h 32"/>
                <a:gd name="T10" fmla="*/ 4 w 771"/>
                <a:gd name="T11" fmla="*/ 0 h 32"/>
                <a:gd name="T12" fmla="*/ 4 w 771"/>
                <a:gd name="T13" fmla="*/ 0 h 32"/>
                <a:gd name="T14" fmla="*/ 4 w 771"/>
                <a:gd name="T15" fmla="*/ 0 h 32"/>
                <a:gd name="T16" fmla="*/ 4 w 771"/>
                <a:gd name="T17" fmla="*/ 0 h 32"/>
                <a:gd name="T18" fmla="*/ 4 w 771"/>
                <a:gd name="T19" fmla="*/ 0 h 32"/>
                <a:gd name="T20" fmla="*/ 4 w 771"/>
                <a:gd name="T21" fmla="*/ 0 h 32"/>
                <a:gd name="T22" fmla="*/ 4 w 771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71"/>
                <a:gd name="T37" fmla="*/ 0 h 32"/>
                <a:gd name="T38" fmla="*/ 771 w 771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71" h="32">
                  <a:moveTo>
                    <a:pt x="744" y="25"/>
                  </a:moveTo>
                  <a:lnTo>
                    <a:pt x="7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757" y="0"/>
                  </a:lnTo>
                  <a:lnTo>
                    <a:pt x="770" y="7"/>
                  </a:lnTo>
                  <a:lnTo>
                    <a:pt x="757" y="0"/>
                  </a:lnTo>
                  <a:lnTo>
                    <a:pt x="768" y="4"/>
                  </a:lnTo>
                  <a:lnTo>
                    <a:pt x="771" y="16"/>
                  </a:lnTo>
                  <a:lnTo>
                    <a:pt x="768" y="28"/>
                  </a:lnTo>
                  <a:lnTo>
                    <a:pt x="757" y="32"/>
                  </a:lnTo>
                  <a:lnTo>
                    <a:pt x="744" y="2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Freeform 74">
              <a:extLst>
                <a:ext uri="{FF2B5EF4-FFF2-40B4-BE49-F238E27FC236}">
                  <a16:creationId xmlns:a16="http://schemas.microsoft.com/office/drawing/2014/main" id="{E037A694-9828-447A-8C26-EB2DA0D56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591"/>
              <a:ext cx="26" cy="42"/>
            </a:xfrm>
            <a:custGeom>
              <a:avLst/>
              <a:gdLst>
                <a:gd name="T0" fmla="*/ 1 w 151"/>
                <a:gd name="T1" fmla="*/ 1 h 210"/>
                <a:gd name="T2" fmla="*/ 1 w 151"/>
                <a:gd name="T3" fmla="*/ 2 h 210"/>
                <a:gd name="T4" fmla="*/ 0 w 151"/>
                <a:gd name="T5" fmla="*/ 0 h 210"/>
                <a:gd name="T6" fmla="*/ 0 w 151"/>
                <a:gd name="T7" fmla="*/ 0 h 210"/>
                <a:gd name="T8" fmla="*/ 1 w 151"/>
                <a:gd name="T9" fmla="*/ 1 h 210"/>
                <a:gd name="T10" fmla="*/ 1 w 151"/>
                <a:gd name="T11" fmla="*/ 2 h 210"/>
                <a:gd name="T12" fmla="*/ 1 w 151"/>
                <a:gd name="T13" fmla="*/ 1 h 210"/>
                <a:gd name="T14" fmla="*/ 1 w 151"/>
                <a:gd name="T15" fmla="*/ 2 h 210"/>
                <a:gd name="T16" fmla="*/ 1 w 151"/>
                <a:gd name="T17" fmla="*/ 2 h 210"/>
                <a:gd name="T18" fmla="*/ 1 w 151"/>
                <a:gd name="T19" fmla="*/ 2 h 210"/>
                <a:gd name="T20" fmla="*/ 1 w 151"/>
                <a:gd name="T21" fmla="*/ 2 h 210"/>
                <a:gd name="T22" fmla="*/ 1 w 151"/>
                <a:gd name="T23" fmla="*/ 2 h 210"/>
                <a:gd name="T24" fmla="*/ 1 w 151"/>
                <a:gd name="T25" fmla="*/ 2 h 210"/>
                <a:gd name="T26" fmla="*/ 1 w 151"/>
                <a:gd name="T27" fmla="*/ 2 h 210"/>
                <a:gd name="T28" fmla="*/ 1 w 151"/>
                <a:gd name="T29" fmla="*/ 2 h 210"/>
                <a:gd name="T30" fmla="*/ 1 w 151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210"/>
                <a:gd name="T50" fmla="*/ 151 w 151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Freeform 75">
              <a:extLst>
                <a:ext uri="{FF2B5EF4-FFF2-40B4-BE49-F238E27FC236}">
                  <a16:creationId xmlns:a16="http://schemas.microsoft.com/office/drawing/2014/main" id="{9784B868-4537-4036-BD63-1F77BCF9D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591"/>
              <a:ext cx="26" cy="42"/>
            </a:xfrm>
            <a:custGeom>
              <a:avLst/>
              <a:gdLst>
                <a:gd name="T0" fmla="*/ 1 w 151"/>
                <a:gd name="T1" fmla="*/ 1 h 210"/>
                <a:gd name="T2" fmla="*/ 1 w 151"/>
                <a:gd name="T3" fmla="*/ 2 h 210"/>
                <a:gd name="T4" fmla="*/ 0 w 151"/>
                <a:gd name="T5" fmla="*/ 0 h 210"/>
                <a:gd name="T6" fmla="*/ 0 w 151"/>
                <a:gd name="T7" fmla="*/ 0 h 210"/>
                <a:gd name="T8" fmla="*/ 1 w 151"/>
                <a:gd name="T9" fmla="*/ 1 h 210"/>
                <a:gd name="T10" fmla="*/ 1 w 151"/>
                <a:gd name="T11" fmla="*/ 2 h 210"/>
                <a:gd name="T12" fmla="*/ 1 w 151"/>
                <a:gd name="T13" fmla="*/ 1 h 210"/>
                <a:gd name="T14" fmla="*/ 1 w 151"/>
                <a:gd name="T15" fmla="*/ 2 h 210"/>
                <a:gd name="T16" fmla="*/ 1 w 151"/>
                <a:gd name="T17" fmla="*/ 2 h 210"/>
                <a:gd name="T18" fmla="*/ 1 w 151"/>
                <a:gd name="T19" fmla="*/ 2 h 210"/>
                <a:gd name="T20" fmla="*/ 1 w 151"/>
                <a:gd name="T21" fmla="*/ 2 h 210"/>
                <a:gd name="T22" fmla="*/ 1 w 151"/>
                <a:gd name="T23" fmla="*/ 2 h 210"/>
                <a:gd name="T24" fmla="*/ 1 w 151"/>
                <a:gd name="T25" fmla="*/ 2 h 210"/>
                <a:gd name="T26" fmla="*/ 1 w 151"/>
                <a:gd name="T27" fmla="*/ 2 h 210"/>
                <a:gd name="T28" fmla="*/ 1 w 151"/>
                <a:gd name="T29" fmla="*/ 2 h 210"/>
                <a:gd name="T30" fmla="*/ 1 w 151"/>
                <a:gd name="T31" fmla="*/ 1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210"/>
                <a:gd name="T50" fmla="*/ 151 w 151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210">
                  <a:moveTo>
                    <a:pt x="136" y="178"/>
                  </a:moveTo>
                  <a:lnTo>
                    <a:pt x="123" y="203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150" y="185"/>
                  </a:lnTo>
                  <a:lnTo>
                    <a:pt x="136" y="210"/>
                  </a:lnTo>
                  <a:lnTo>
                    <a:pt x="150" y="185"/>
                  </a:lnTo>
                  <a:lnTo>
                    <a:pt x="151" y="192"/>
                  </a:lnTo>
                  <a:lnTo>
                    <a:pt x="151" y="197"/>
                  </a:lnTo>
                  <a:lnTo>
                    <a:pt x="148" y="203"/>
                  </a:lnTo>
                  <a:lnTo>
                    <a:pt x="144" y="208"/>
                  </a:lnTo>
                  <a:lnTo>
                    <a:pt x="139" y="210"/>
                  </a:lnTo>
                  <a:lnTo>
                    <a:pt x="133" y="210"/>
                  </a:lnTo>
                  <a:lnTo>
                    <a:pt x="127" y="209"/>
                  </a:lnTo>
                  <a:lnTo>
                    <a:pt x="123" y="203"/>
                  </a:lnTo>
                  <a:lnTo>
                    <a:pt x="136" y="178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Freeform 76">
              <a:extLst>
                <a:ext uri="{FF2B5EF4-FFF2-40B4-BE49-F238E27FC236}">
                  <a16:creationId xmlns:a16="http://schemas.microsoft.com/office/drawing/2014/main" id="{E1AEFDE7-8EDB-48CD-8A34-F42761E87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627"/>
              <a:ext cx="171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5 w 987"/>
                <a:gd name="T5" fmla="*/ 0 h 32"/>
                <a:gd name="T6" fmla="*/ 5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7"/>
                <a:gd name="T37" fmla="*/ 0 h 32"/>
                <a:gd name="T38" fmla="*/ 987 w 987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Freeform 77">
              <a:extLst>
                <a:ext uri="{FF2B5EF4-FFF2-40B4-BE49-F238E27FC236}">
                  <a16:creationId xmlns:a16="http://schemas.microsoft.com/office/drawing/2014/main" id="{3DF34C8B-C2C9-4BF8-ADE1-A8416BC8A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627"/>
              <a:ext cx="171" cy="6"/>
            </a:xfrm>
            <a:custGeom>
              <a:avLst/>
              <a:gdLst>
                <a:gd name="T0" fmla="*/ 0 w 987"/>
                <a:gd name="T1" fmla="*/ 0 h 32"/>
                <a:gd name="T2" fmla="*/ 0 w 987"/>
                <a:gd name="T3" fmla="*/ 0 h 32"/>
                <a:gd name="T4" fmla="*/ 5 w 987"/>
                <a:gd name="T5" fmla="*/ 0 h 32"/>
                <a:gd name="T6" fmla="*/ 5 w 987"/>
                <a:gd name="T7" fmla="*/ 0 h 32"/>
                <a:gd name="T8" fmla="*/ 0 w 987"/>
                <a:gd name="T9" fmla="*/ 0 h 32"/>
                <a:gd name="T10" fmla="*/ 0 w 987"/>
                <a:gd name="T11" fmla="*/ 0 h 32"/>
                <a:gd name="T12" fmla="*/ 0 w 987"/>
                <a:gd name="T13" fmla="*/ 0 h 32"/>
                <a:gd name="T14" fmla="*/ 0 w 987"/>
                <a:gd name="T15" fmla="*/ 0 h 32"/>
                <a:gd name="T16" fmla="*/ 0 w 987"/>
                <a:gd name="T17" fmla="*/ 0 h 32"/>
                <a:gd name="T18" fmla="*/ 0 w 987"/>
                <a:gd name="T19" fmla="*/ 0 h 32"/>
                <a:gd name="T20" fmla="*/ 0 w 987"/>
                <a:gd name="T21" fmla="*/ 0 h 32"/>
                <a:gd name="T22" fmla="*/ 0 w 987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7"/>
                <a:gd name="T37" fmla="*/ 0 h 32"/>
                <a:gd name="T38" fmla="*/ 987 w 987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7" h="32">
                  <a:moveTo>
                    <a:pt x="30" y="23"/>
                  </a:moveTo>
                  <a:lnTo>
                    <a:pt x="16" y="0"/>
                  </a:lnTo>
                  <a:lnTo>
                    <a:pt x="987" y="0"/>
                  </a:lnTo>
                  <a:lnTo>
                    <a:pt x="987" y="32"/>
                  </a:lnTo>
                  <a:lnTo>
                    <a:pt x="16" y="32"/>
                  </a:lnTo>
                  <a:lnTo>
                    <a:pt x="1" y="10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lnTo>
                    <a:pt x="30" y="23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Rectangle 78">
              <a:extLst>
                <a:ext uri="{FF2B5EF4-FFF2-40B4-BE49-F238E27FC236}">
                  <a16:creationId xmlns:a16="http://schemas.microsoft.com/office/drawing/2014/main" id="{A9768739-8727-4E21-806A-E1A63F62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621"/>
              <a:ext cx="439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65" name="Rectangle 79">
              <a:extLst>
                <a:ext uri="{FF2B5EF4-FFF2-40B4-BE49-F238E27FC236}">
                  <a16:creationId xmlns:a16="http://schemas.microsoft.com/office/drawing/2014/main" id="{AE6D5953-79BA-4C62-8617-4522E37B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621"/>
              <a:ext cx="439" cy="346"/>
            </a:xfrm>
            <a:prstGeom prst="rect">
              <a:avLst/>
            </a:prstGeom>
            <a:noFill/>
            <a:ln w="14288">
              <a:solidFill>
                <a:srgbClr val="1315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66" name="Freeform 80">
              <a:extLst>
                <a:ext uri="{FF2B5EF4-FFF2-40B4-BE49-F238E27FC236}">
                  <a16:creationId xmlns:a16="http://schemas.microsoft.com/office/drawing/2014/main" id="{0AD9CC63-39FA-4ACD-BF83-4D88FA7F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618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Freeform 81">
              <a:extLst>
                <a:ext uri="{FF2B5EF4-FFF2-40B4-BE49-F238E27FC236}">
                  <a16:creationId xmlns:a16="http://schemas.microsoft.com/office/drawing/2014/main" id="{E79ED015-C66B-404E-9FA6-D6C51CC4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618"/>
              <a:ext cx="6" cy="349"/>
            </a:xfrm>
            <a:custGeom>
              <a:avLst/>
              <a:gdLst>
                <a:gd name="T0" fmla="*/ 0 w 31"/>
                <a:gd name="T1" fmla="*/ 0 h 1758"/>
                <a:gd name="T2" fmla="*/ 0 w 31"/>
                <a:gd name="T3" fmla="*/ 0 h 1758"/>
                <a:gd name="T4" fmla="*/ 0 w 31"/>
                <a:gd name="T5" fmla="*/ 14 h 1758"/>
                <a:gd name="T6" fmla="*/ 0 w 31"/>
                <a:gd name="T7" fmla="*/ 14 h 1758"/>
                <a:gd name="T8" fmla="*/ 0 w 31"/>
                <a:gd name="T9" fmla="*/ 0 h 1758"/>
                <a:gd name="T10" fmla="*/ 0 w 31"/>
                <a:gd name="T11" fmla="*/ 0 h 1758"/>
                <a:gd name="T12" fmla="*/ 0 w 31"/>
                <a:gd name="T13" fmla="*/ 0 h 1758"/>
                <a:gd name="T14" fmla="*/ 0 w 31"/>
                <a:gd name="T15" fmla="*/ 0 h 1758"/>
                <a:gd name="T16" fmla="*/ 0 w 31"/>
                <a:gd name="T17" fmla="*/ 0 h 1758"/>
                <a:gd name="T18" fmla="*/ 0 w 31"/>
                <a:gd name="T19" fmla="*/ 0 h 1758"/>
                <a:gd name="T20" fmla="*/ 0 w 31"/>
                <a:gd name="T21" fmla="*/ 0 h 1758"/>
                <a:gd name="T22" fmla="*/ 0 w 31"/>
                <a:gd name="T23" fmla="*/ 0 h 17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8"/>
                <a:gd name="T38" fmla="*/ 31 w 31"/>
                <a:gd name="T39" fmla="*/ 1758 h 17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8">
                  <a:moveTo>
                    <a:pt x="15" y="31"/>
                  </a:moveTo>
                  <a:lnTo>
                    <a:pt x="31" y="15"/>
                  </a:lnTo>
                  <a:lnTo>
                    <a:pt x="31" y="1758"/>
                  </a:lnTo>
                  <a:lnTo>
                    <a:pt x="0" y="1758"/>
                  </a:lnTo>
                  <a:lnTo>
                    <a:pt x="0" y="15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4" y="4"/>
                  </a:lnTo>
                  <a:lnTo>
                    <a:pt x="15" y="0"/>
                  </a:lnTo>
                  <a:lnTo>
                    <a:pt x="26" y="4"/>
                  </a:lnTo>
                  <a:lnTo>
                    <a:pt x="31" y="15"/>
                  </a:lnTo>
                  <a:lnTo>
                    <a:pt x="15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Freeform 82">
              <a:extLst>
                <a:ext uri="{FF2B5EF4-FFF2-40B4-BE49-F238E27FC236}">
                  <a16:creationId xmlns:a16="http://schemas.microsoft.com/office/drawing/2014/main" id="{4AAC063F-ECFD-4127-AFFA-7EB0C5BDF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1618"/>
              <a:ext cx="441" cy="6"/>
            </a:xfrm>
            <a:custGeom>
              <a:avLst/>
              <a:gdLst>
                <a:gd name="T0" fmla="*/ 13 w 2544"/>
                <a:gd name="T1" fmla="*/ 0 h 31"/>
                <a:gd name="T2" fmla="*/ 13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3 w 2544"/>
                <a:gd name="T9" fmla="*/ 0 h 31"/>
                <a:gd name="T10" fmla="*/ 13 w 2544"/>
                <a:gd name="T11" fmla="*/ 0 h 31"/>
                <a:gd name="T12" fmla="*/ 13 w 2544"/>
                <a:gd name="T13" fmla="*/ 0 h 31"/>
                <a:gd name="T14" fmla="*/ 13 w 2544"/>
                <a:gd name="T15" fmla="*/ 0 h 31"/>
                <a:gd name="T16" fmla="*/ 13 w 2544"/>
                <a:gd name="T17" fmla="*/ 0 h 31"/>
                <a:gd name="T18" fmla="*/ 13 w 2544"/>
                <a:gd name="T19" fmla="*/ 0 h 31"/>
                <a:gd name="T20" fmla="*/ 13 w 2544"/>
                <a:gd name="T21" fmla="*/ 0 h 31"/>
                <a:gd name="T22" fmla="*/ 13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9" name="Freeform 83">
              <a:extLst>
                <a:ext uri="{FF2B5EF4-FFF2-40B4-BE49-F238E27FC236}">
                  <a16:creationId xmlns:a16="http://schemas.microsoft.com/office/drawing/2014/main" id="{7D7E52A1-912C-49C4-813F-3AF0E9F59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1618"/>
              <a:ext cx="441" cy="6"/>
            </a:xfrm>
            <a:custGeom>
              <a:avLst/>
              <a:gdLst>
                <a:gd name="T0" fmla="*/ 13 w 2544"/>
                <a:gd name="T1" fmla="*/ 0 h 31"/>
                <a:gd name="T2" fmla="*/ 13 w 2544"/>
                <a:gd name="T3" fmla="*/ 0 h 31"/>
                <a:gd name="T4" fmla="*/ 0 w 2544"/>
                <a:gd name="T5" fmla="*/ 0 h 31"/>
                <a:gd name="T6" fmla="*/ 0 w 2544"/>
                <a:gd name="T7" fmla="*/ 0 h 31"/>
                <a:gd name="T8" fmla="*/ 13 w 2544"/>
                <a:gd name="T9" fmla="*/ 0 h 31"/>
                <a:gd name="T10" fmla="*/ 13 w 2544"/>
                <a:gd name="T11" fmla="*/ 0 h 31"/>
                <a:gd name="T12" fmla="*/ 13 w 2544"/>
                <a:gd name="T13" fmla="*/ 0 h 31"/>
                <a:gd name="T14" fmla="*/ 13 w 2544"/>
                <a:gd name="T15" fmla="*/ 0 h 31"/>
                <a:gd name="T16" fmla="*/ 13 w 2544"/>
                <a:gd name="T17" fmla="*/ 0 h 31"/>
                <a:gd name="T18" fmla="*/ 13 w 2544"/>
                <a:gd name="T19" fmla="*/ 0 h 31"/>
                <a:gd name="T20" fmla="*/ 13 w 2544"/>
                <a:gd name="T21" fmla="*/ 0 h 31"/>
                <a:gd name="T22" fmla="*/ 13 w 2544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1"/>
                <a:gd name="T38" fmla="*/ 2544 w 2544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1">
                  <a:moveTo>
                    <a:pt x="2513" y="15"/>
                  </a:moveTo>
                  <a:lnTo>
                    <a:pt x="2529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2529" y="0"/>
                  </a:lnTo>
                  <a:lnTo>
                    <a:pt x="2544" y="15"/>
                  </a:lnTo>
                  <a:lnTo>
                    <a:pt x="2529" y="0"/>
                  </a:lnTo>
                  <a:lnTo>
                    <a:pt x="2539" y="4"/>
                  </a:lnTo>
                  <a:lnTo>
                    <a:pt x="2543" y="15"/>
                  </a:lnTo>
                  <a:lnTo>
                    <a:pt x="2539" y="26"/>
                  </a:lnTo>
                  <a:lnTo>
                    <a:pt x="2529" y="31"/>
                  </a:lnTo>
                  <a:lnTo>
                    <a:pt x="2513" y="15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Freeform 84">
              <a:extLst>
                <a:ext uri="{FF2B5EF4-FFF2-40B4-BE49-F238E27FC236}">
                  <a16:creationId xmlns:a16="http://schemas.microsoft.com/office/drawing/2014/main" id="{F13A5608-AC56-4AF5-A5A4-8E0400FC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1"/>
              <a:ext cx="5" cy="349"/>
            </a:xfrm>
            <a:custGeom>
              <a:avLst/>
              <a:gdLst>
                <a:gd name="T0" fmla="*/ 0 w 31"/>
                <a:gd name="T1" fmla="*/ 13 h 1759"/>
                <a:gd name="T2" fmla="*/ 0 w 31"/>
                <a:gd name="T3" fmla="*/ 14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4 h 1759"/>
                <a:gd name="T10" fmla="*/ 0 w 31"/>
                <a:gd name="T11" fmla="*/ 14 h 1759"/>
                <a:gd name="T12" fmla="*/ 0 w 31"/>
                <a:gd name="T13" fmla="*/ 14 h 1759"/>
                <a:gd name="T14" fmla="*/ 0 w 31"/>
                <a:gd name="T15" fmla="*/ 14 h 1759"/>
                <a:gd name="T16" fmla="*/ 0 w 31"/>
                <a:gd name="T17" fmla="*/ 14 h 1759"/>
                <a:gd name="T18" fmla="*/ 0 w 31"/>
                <a:gd name="T19" fmla="*/ 14 h 1759"/>
                <a:gd name="T20" fmla="*/ 0 w 31"/>
                <a:gd name="T21" fmla="*/ 14 h 1759"/>
                <a:gd name="T22" fmla="*/ 0 w 31"/>
                <a:gd name="T23" fmla="*/ 13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85">
              <a:extLst>
                <a:ext uri="{FF2B5EF4-FFF2-40B4-BE49-F238E27FC236}">
                  <a16:creationId xmlns:a16="http://schemas.microsoft.com/office/drawing/2014/main" id="{E1FDCAA5-D5DC-4E63-AA7A-FC4DD4561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21"/>
              <a:ext cx="5" cy="349"/>
            </a:xfrm>
            <a:custGeom>
              <a:avLst/>
              <a:gdLst>
                <a:gd name="T0" fmla="*/ 0 w 31"/>
                <a:gd name="T1" fmla="*/ 13 h 1759"/>
                <a:gd name="T2" fmla="*/ 0 w 31"/>
                <a:gd name="T3" fmla="*/ 14 h 1759"/>
                <a:gd name="T4" fmla="*/ 0 w 31"/>
                <a:gd name="T5" fmla="*/ 0 h 1759"/>
                <a:gd name="T6" fmla="*/ 0 w 31"/>
                <a:gd name="T7" fmla="*/ 0 h 1759"/>
                <a:gd name="T8" fmla="*/ 0 w 31"/>
                <a:gd name="T9" fmla="*/ 14 h 1759"/>
                <a:gd name="T10" fmla="*/ 0 w 31"/>
                <a:gd name="T11" fmla="*/ 14 h 1759"/>
                <a:gd name="T12" fmla="*/ 0 w 31"/>
                <a:gd name="T13" fmla="*/ 14 h 1759"/>
                <a:gd name="T14" fmla="*/ 0 w 31"/>
                <a:gd name="T15" fmla="*/ 14 h 1759"/>
                <a:gd name="T16" fmla="*/ 0 w 31"/>
                <a:gd name="T17" fmla="*/ 14 h 1759"/>
                <a:gd name="T18" fmla="*/ 0 w 31"/>
                <a:gd name="T19" fmla="*/ 14 h 1759"/>
                <a:gd name="T20" fmla="*/ 0 w 31"/>
                <a:gd name="T21" fmla="*/ 14 h 1759"/>
                <a:gd name="T22" fmla="*/ 0 w 31"/>
                <a:gd name="T23" fmla="*/ 13 h 17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"/>
                <a:gd name="T37" fmla="*/ 0 h 1759"/>
                <a:gd name="T38" fmla="*/ 31 w 31"/>
                <a:gd name="T39" fmla="*/ 1759 h 17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" h="1759">
                  <a:moveTo>
                    <a:pt x="16" y="1729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1743"/>
                  </a:lnTo>
                  <a:lnTo>
                    <a:pt x="16" y="1759"/>
                  </a:lnTo>
                  <a:lnTo>
                    <a:pt x="31" y="1743"/>
                  </a:lnTo>
                  <a:lnTo>
                    <a:pt x="26" y="1755"/>
                  </a:lnTo>
                  <a:lnTo>
                    <a:pt x="16" y="1758"/>
                  </a:lnTo>
                  <a:lnTo>
                    <a:pt x="5" y="1755"/>
                  </a:lnTo>
                  <a:lnTo>
                    <a:pt x="0" y="1743"/>
                  </a:lnTo>
                  <a:lnTo>
                    <a:pt x="16" y="1729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Freeform 86">
              <a:extLst>
                <a:ext uri="{FF2B5EF4-FFF2-40B4-BE49-F238E27FC236}">
                  <a16:creationId xmlns:a16="http://schemas.microsoft.com/office/drawing/2014/main" id="{1C73E363-060E-43E3-8A71-F5C382703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964"/>
              <a:ext cx="44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13 w 2544"/>
                <a:gd name="T5" fmla="*/ 0 h 30"/>
                <a:gd name="T6" fmla="*/ 13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0"/>
                <a:gd name="T38" fmla="*/ 2544 w 2544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Freeform 87">
              <a:extLst>
                <a:ext uri="{FF2B5EF4-FFF2-40B4-BE49-F238E27FC236}">
                  <a16:creationId xmlns:a16="http://schemas.microsoft.com/office/drawing/2014/main" id="{B2A155B2-B033-40FE-9778-FACD0EC71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1964"/>
              <a:ext cx="442" cy="6"/>
            </a:xfrm>
            <a:custGeom>
              <a:avLst/>
              <a:gdLst>
                <a:gd name="T0" fmla="*/ 0 w 2544"/>
                <a:gd name="T1" fmla="*/ 0 h 30"/>
                <a:gd name="T2" fmla="*/ 0 w 2544"/>
                <a:gd name="T3" fmla="*/ 0 h 30"/>
                <a:gd name="T4" fmla="*/ 13 w 2544"/>
                <a:gd name="T5" fmla="*/ 0 h 30"/>
                <a:gd name="T6" fmla="*/ 13 w 2544"/>
                <a:gd name="T7" fmla="*/ 0 h 30"/>
                <a:gd name="T8" fmla="*/ 0 w 2544"/>
                <a:gd name="T9" fmla="*/ 0 h 30"/>
                <a:gd name="T10" fmla="*/ 0 w 2544"/>
                <a:gd name="T11" fmla="*/ 0 h 30"/>
                <a:gd name="T12" fmla="*/ 0 w 2544"/>
                <a:gd name="T13" fmla="*/ 0 h 30"/>
                <a:gd name="T14" fmla="*/ 0 w 2544"/>
                <a:gd name="T15" fmla="*/ 0 h 30"/>
                <a:gd name="T16" fmla="*/ 0 w 2544"/>
                <a:gd name="T17" fmla="*/ 0 h 30"/>
                <a:gd name="T18" fmla="*/ 0 w 2544"/>
                <a:gd name="T19" fmla="*/ 0 h 30"/>
                <a:gd name="T20" fmla="*/ 0 w 2544"/>
                <a:gd name="T21" fmla="*/ 0 h 30"/>
                <a:gd name="T22" fmla="*/ 0 w 2544"/>
                <a:gd name="T23" fmla="*/ 0 h 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4"/>
                <a:gd name="T37" fmla="*/ 0 h 30"/>
                <a:gd name="T38" fmla="*/ 2544 w 2544"/>
                <a:gd name="T39" fmla="*/ 30 h 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4" h="30">
                  <a:moveTo>
                    <a:pt x="31" y="14"/>
                  </a:moveTo>
                  <a:lnTo>
                    <a:pt x="15" y="0"/>
                  </a:lnTo>
                  <a:lnTo>
                    <a:pt x="2544" y="0"/>
                  </a:lnTo>
                  <a:lnTo>
                    <a:pt x="2544" y="30"/>
                  </a:lnTo>
                  <a:lnTo>
                    <a:pt x="15" y="30"/>
                  </a:lnTo>
                  <a:lnTo>
                    <a:pt x="0" y="14"/>
                  </a:lnTo>
                  <a:lnTo>
                    <a:pt x="15" y="30"/>
                  </a:lnTo>
                  <a:lnTo>
                    <a:pt x="4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15" y="0"/>
                  </a:lnTo>
                  <a:lnTo>
                    <a:pt x="31" y="1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Freeform 88">
              <a:extLst>
                <a:ext uri="{FF2B5EF4-FFF2-40B4-BE49-F238E27FC236}">
                  <a16:creationId xmlns:a16="http://schemas.microsoft.com/office/drawing/2014/main" id="{490D03F2-24CC-4D1E-86CE-F8259AC68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583"/>
              <a:ext cx="169" cy="38"/>
            </a:xfrm>
            <a:custGeom>
              <a:avLst/>
              <a:gdLst>
                <a:gd name="T0" fmla="*/ 0 w 972"/>
                <a:gd name="T1" fmla="*/ 2 h 186"/>
                <a:gd name="T2" fmla="*/ 1 w 972"/>
                <a:gd name="T3" fmla="*/ 0 h 186"/>
                <a:gd name="T4" fmla="*/ 5 w 972"/>
                <a:gd name="T5" fmla="*/ 0 h 186"/>
                <a:gd name="T6" fmla="*/ 5 w 972"/>
                <a:gd name="T7" fmla="*/ 2 h 186"/>
                <a:gd name="T8" fmla="*/ 0 w 972"/>
                <a:gd name="T9" fmla="*/ 2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2"/>
                <a:gd name="T16" fmla="*/ 0 h 186"/>
                <a:gd name="T17" fmla="*/ 972 w 972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Freeform 89">
              <a:extLst>
                <a:ext uri="{FF2B5EF4-FFF2-40B4-BE49-F238E27FC236}">
                  <a16:creationId xmlns:a16="http://schemas.microsoft.com/office/drawing/2014/main" id="{B6C944DE-B1C1-47BF-9483-4DA6BC40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583"/>
              <a:ext cx="169" cy="38"/>
            </a:xfrm>
            <a:custGeom>
              <a:avLst/>
              <a:gdLst>
                <a:gd name="T0" fmla="*/ 0 w 972"/>
                <a:gd name="T1" fmla="*/ 2 h 186"/>
                <a:gd name="T2" fmla="*/ 1 w 972"/>
                <a:gd name="T3" fmla="*/ 0 h 186"/>
                <a:gd name="T4" fmla="*/ 5 w 972"/>
                <a:gd name="T5" fmla="*/ 0 h 186"/>
                <a:gd name="T6" fmla="*/ 5 w 972"/>
                <a:gd name="T7" fmla="*/ 2 h 186"/>
                <a:gd name="T8" fmla="*/ 0 w 972"/>
                <a:gd name="T9" fmla="*/ 2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2"/>
                <a:gd name="T16" fmla="*/ 0 h 186"/>
                <a:gd name="T17" fmla="*/ 972 w 972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2" h="186">
                  <a:moveTo>
                    <a:pt x="0" y="186"/>
                  </a:moveTo>
                  <a:lnTo>
                    <a:pt x="94" y="0"/>
                  </a:lnTo>
                  <a:lnTo>
                    <a:pt x="848" y="0"/>
                  </a:lnTo>
                  <a:lnTo>
                    <a:pt x="972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Freeform 90">
              <a:extLst>
                <a:ext uri="{FF2B5EF4-FFF2-40B4-BE49-F238E27FC236}">
                  <a16:creationId xmlns:a16="http://schemas.microsoft.com/office/drawing/2014/main" id="{68B6EDDF-34EC-49A2-B5E0-E941F2C7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580"/>
              <a:ext cx="21" cy="42"/>
            </a:xfrm>
            <a:custGeom>
              <a:avLst/>
              <a:gdLst>
                <a:gd name="T0" fmla="*/ 1 w 122"/>
                <a:gd name="T1" fmla="*/ 0 h 208"/>
                <a:gd name="T2" fmla="*/ 1 w 122"/>
                <a:gd name="T3" fmla="*/ 0 h 208"/>
                <a:gd name="T4" fmla="*/ 0 w 122"/>
                <a:gd name="T5" fmla="*/ 2 h 208"/>
                <a:gd name="T6" fmla="*/ 0 w 122"/>
                <a:gd name="T7" fmla="*/ 2 h 208"/>
                <a:gd name="T8" fmla="*/ 1 w 122"/>
                <a:gd name="T9" fmla="*/ 0 h 208"/>
                <a:gd name="T10" fmla="*/ 1 w 122"/>
                <a:gd name="T11" fmla="*/ 0 h 208"/>
                <a:gd name="T12" fmla="*/ 1 w 122"/>
                <a:gd name="T13" fmla="*/ 0 h 208"/>
                <a:gd name="T14" fmla="*/ 1 w 122"/>
                <a:gd name="T15" fmla="*/ 0 h 208"/>
                <a:gd name="T16" fmla="*/ 1 w 122"/>
                <a:gd name="T17" fmla="*/ 0 h 208"/>
                <a:gd name="T18" fmla="*/ 1 w 122"/>
                <a:gd name="T19" fmla="*/ 0 h 208"/>
                <a:gd name="T20" fmla="*/ 1 w 122"/>
                <a:gd name="T21" fmla="*/ 0 h 208"/>
                <a:gd name="T22" fmla="*/ 1 w 122"/>
                <a:gd name="T23" fmla="*/ 0 h 208"/>
                <a:gd name="T24" fmla="*/ 1 w 122"/>
                <a:gd name="T25" fmla="*/ 0 h 208"/>
                <a:gd name="T26" fmla="*/ 1 w 122"/>
                <a:gd name="T27" fmla="*/ 0 h 208"/>
                <a:gd name="T28" fmla="*/ 1 w 122"/>
                <a:gd name="T29" fmla="*/ 0 h 208"/>
                <a:gd name="T30" fmla="*/ 1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208"/>
                <a:gd name="T50" fmla="*/ 122 w 122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Freeform 91">
              <a:extLst>
                <a:ext uri="{FF2B5EF4-FFF2-40B4-BE49-F238E27FC236}">
                  <a16:creationId xmlns:a16="http://schemas.microsoft.com/office/drawing/2014/main" id="{01A81A8F-05DC-4030-906E-E0CBF3D1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580"/>
              <a:ext cx="21" cy="42"/>
            </a:xfrm>
            <a:custGeom>
              <a:avLst/>
              <a:gdLst>
                <a:gd name="T0" fmla="*/ 1 w 122"/>
                <a:gd name="T1" fmla="*/ 0 h 208"/>
                <a:gd name="T2" fmla="*/ 1 w 122"/>
                <a:gd name="T3" fmla="*/ 0 h 208"/>
                <a:gd name="T4" fmla="*/ 0 w 122"/>
                <a:gd name="T5" fmla="*/ 2 h 208"/>
                <a:gd name="T6" fmla="*/ 0 w 122"/>
                <a:gd name="T7" fmla="*/ 2 h 208"/>
                <a:gd name="T8" fmla="*/ 1 w 122"/>
                <a:gd name="T9" fmla="*/ 0 h 208"/>
                <a:gd name="T10" fmla="*/ 1 w 122"/>
                <a:gd name="T11" fmla="*/ 0 h 208"/>
                <a:gd name="T12" fmla="*/ 1 w 122"/>
                <a:gd name="T13" fmla="*/ 0 h 208"/>
                <a:gd name="T14" fmla="*/ 1 w 122"/>
                <a:gd name="T15" fmla="*/ 0 h 208"/>
                <a:gd name="T16" fmla="*/ 1 w 122"/>
                <a:gd name="T17" fmla="*/ 0 h 208"/>
                <a:gd name="T18" fmla="*/ 1 w 122"/>
                <a:gd name="T19" fmla="*/ 0 h 208"/>
                <a:gd name="T20" fmla="*/ 1 w 122"/>
                <a:gd name="T21" fmla="*/ 0 h 208"/>
                <a:gd name="T22" fmla="*/ 1 w 122"/>
                <a:gd name="T23" fmla="*/ 0 h 208"/>
                <a:gd name="T24" fmla="*/ 1 w 122"/>
                <a:gd name="T25" fmla="*/ 0 h 208"/>
                <a:gd name="T26" fmla="*/ 1 w 122"/>
                <a:gd name="T27" fmla="*/ 0 h 208"/>
                <a:gd name="T28" fmla="*/ 1 w 122"/>
                <a:gd name="T29" fmla="*/ 0 h 208"/>
                <a:gd name="T30" fmla="*/ 1 w 122"/>
                <a:gd name="T31" fmla="*/ 0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"/>
                <a:gd name="T49" fmla="*/ 0 h 208"/>
                <a:gd name="T50" fmla="*/ 122 w 122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" h="208">
                  <a:moveTo>
                    <a:pt x="107" y="31"/>
                  </a:moveTo>
                  <a:lnTo>
                    <a:pt x="120" y="23"/>
                  </a:lnTo>
                  <a:lnTo>
                    <a:pt x="26" y="208"/>
                  </a:lnTo>
                  <a:lnTo>
                    <a:pt x="0" y="195"/>
                  </a:lnTo>
                  <a:lnTo>
                    <a:pt x="93" y="9"/>
                  </a:lnTo>
                  <a:lnTo>
                    <a:pt x="107" y="0"/>
                  </a:lnTo>
                  <a:lnTo>
                    <a:pt x="93" y="9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8" y="2"/>
                  </a:lnTo>
                  <a:lnTo>
                    <a:pt x="113" y="3"/>
                  </a:lnTo>
                  <a:lnTo>
                    <a:pt x="118" y="6"/>
                  </a:lnTo>
                  <a:lnTo>
                    <a:pt x="121" y="11"/>
                  </a:lnTo>
                  <a:lnTo>
                    <a:pt x="122" y="16"/>
                  </a:lnTo>
                  <a:lnTo>
                    <a:pt x="120" y="23"/>
                  </a:lnTo>
                  <a:lnTo>
                    <a:pt x="107" y="3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Freeform 92">
              <a:extLst>
                <a:ext uri="{FF2B5EF4-FFF2-40B4-BE49-F238E27FC236}">
                  <a16:creationId xmlns:a16="http://schemas.microsoft.com/office/drawing/2014/main" id="{8EE335AC-634C-471F-A979-4115A4AA3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580"/>
              <a:ext cx="133" cy="6"/>
            </a:xfrm>
            <a:custGeom>
              <a:avLst/>
              <a:gdLst>
                <a:gd name="T0" fmla="*/ 4 w 769"/>
                <a:gd name="T1" fmla="*/ 0 h 31"/>
                <a:gd name="T2" fmla="*/ 4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4 w 769"/>
                <a:gd name="T9" fmla="*/ 0 h 31"/>
                <a:gd name="T10" fmla="*/ 4 w 769"/>
                <a:gd name="T11" fmla="*/ 0 h 31"/>
                <a:gd name="T12" fmla="*/ 4 w 769"/>
                <a:gd name="T13" fmla="*/ 0 h 31"/>
                <a:gd name="T14" fmla="*/ 4 w 769"/>
                <a:gd name="T15" fmla="*/ 0 h 31"/>
                <a:gd name="T16" fmla="*/ 4 w 769"/>
                <a:gd name="T17" fmla="*/ 0 h 31"/>
                <a:gd name="T18" fmla="*/ 4 w 769"/>
                <a:gd name="T19" fmla="*/ 0 h 31"/>
                <a:gd name="T20" fmla="*/ 4 w 769"/>
                <a:gd name="T21" fmla="*/ 0 h 31"/>
                <a:gd name="T22" fmla="*/ 4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9"/>
                <a:gd name="T37" fmla="*/ 0 h 31"/>
                <a:gd name="T38" fmla="*/ 769 w 76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Freeform 93">
              <a:extLst>
                <a:ext uri="{FF2B5EF4-FFF2-40B4-BE49-F238E27FC236}">
                  <a16:creationId xmlns:a16="http://schemas.microsoft.com/office/drawing/2014/main" id="{0D2FF60C-4031-435D-A887-DA29832B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" y="1580"/>
              <a:ext cx="133" cy="6"/>
            </a:xfrm>
            <a:custGeom>
              <a:avLst/>
              <a:gdLst>
                <a:gd name="T0" fmla="*/ 4 w 769"/>
                <a:gd name="T1" fmla="*/ 0 h 31"/>
                <a:gd name="T2" fmla="*/ 4 w 769"/>
                <a:gd name="T3" fmla="*/ 0 h 31"/>
                <a:gd name="T4" fmla="*/ 0 w 769"/>
                <a:gd name="T5" fmla="*/ 0 h 31"/>
                <a:gd name="T6" fmla="*/ 0 w 769"/>
                <a:gd name="T7" fmla="*/ 0 h 31"/>
                <a:gd name="T8" fmla="*/ 4 w 769"/>
                <a:gd name="T9" fmla="*/ 0 h 31"/>
                <a:gd name="T10" fmla="*/ 4 w 769"/>
                <a:gd name="T11" fmla="*/ 0 h 31"/>
                <a:gd name="T12" fmla="*/ 4 w 769"/>
                <a:gd name="T13" fmla="*/ 0 h 31"/>
                <a:gd name="T14" fmla="*/ 4 w 769"/>
                <a:gd name="T15" fmla="*/ 0 h 31"/>
                <a:gd name="T16" fmla="*/ 4 w 769"/>
                <a:gd name="T17" fmla="*/ 0 h 31"/>
                <a:gd name="T18" fmla="*/ 4 w 769"/>
                <a:gd name="T19" fmla="*/ 0 h 31"/>
                <a:gd name="T20" fmla="*/ 4 w 769"/>
                <a:gd name="T21" fmla="*/ 0 h 31"/>
                <a:gd name="T22" fmla="*/ 4 w 769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9"/>
                <a:gd name="T37" fmla="*/ 0 h 31"/>
                <a:gd name="T38" fmla="*/ 769 w 769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9" h="31">
                  <a:moveTo>
                    <a:pt x="741" y="24"/>
                  </a:moveTo>
                  <a:lnTo>
                    <a:pt x="754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767" y="7"/>
                  </a:lnTo>
                  <a:lnTo>
                    <a:pt x="754" y="0"/>
                  </a:lnTo>
                  <a:lnTo>
                    <a:pt x="765" y="5"/>
                  </a:lnTo>
                  <a:lnTo>
                    <a:pt x="769" y="16"/>
                  </a:lnTo>
                  <a:lnTo>
                    <a:pt x="765" y="27"/>
                  </a:lnTo>
                  <a:lnTo>
                    <a:pt x="754" y="31"/>
                  </a:lnTo>
                  <a:lnTo>
                    <a:pt x="741" y="24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Freeform 94">
              <a:extLst>
                <a:ext uri="{FF2B5EF4-FFF2-40B4-BE49-F238E27FC236}">
                  <a16:creationId xmlns:a16="http://schemas.microsoft.com/office/drawing/2014/main" id="{2EA7AB84-60DE-4EA8-A968-6DB7DB488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582"/>
              <a:ext cx="27" cy="42"/>
            </a:xfrm>
            <a:custGeom>
              <a:avLst/>
              <a:gdLst>
                <a:gd name="T0" fmla="*/ 1 w 152"/>
                <a:gd name="T1" fmla="*/ 1 h 211"/>
                <a:gd name="T2" fmla="*/ 1 w 152"/>
                <a:gd name="T3" fmla="*/ 2 h 211"/>
                <a:gd name="T4" fmla="*/ 0 w 152"/>
                <a:gd name="T5" fmla="*/ 0 h 211"/>
                <a:gd name="T6" fmla="*/ 0 w 152"/>
                <a:gd name="T7" fmla="*/ 0 h 211"/>
                <a:gd name="T8" fmla="*/ 1 w 152"/>
                <a:gd name="T9" fmla="*/ 1 h 211"/>
                <a:gd name="T10" fmla="*/ 1 w 152"/>
                <a:gd name="T11" fmla="*/ 2 h 211"/>
                <a:gd name="T12" fmla="*/ 1 w 152"/>
                <a:gd name="T13" fmla="*/ 1 h 211"/>
                <a:gd name="T14" fmla="*/ 1 w 152"/>
                <a:gd name="T15" fmla="*/ 2 h 211"/>
                <a:gd name="T16" fmla="*/ 1 w 152"/>
                <a:gd name="T17" fmla="*/ 2 h 211"/>
                <a:gd name="T18" fmla="*/ 1 w 152"/>
                <a:gd name="T19" fmla="*/ 2 h 211"/>
                <a:gd name="T20" fmla="*/ 1 w 152"/>
                <a:gd name="T21" fmla="*/ 2 h 211"/>
                <a:gd name="T22" fmla="*/ 1 w 152"/>
                <a:gd name="T23" fmla="*/ 2 h 211"/>
                <a:gd name="T24" fmla="*/ 1 w 152"/>
                <a:gd name="T25" fmla="*/ 2 h 211"/>
                <a:gd name="T26" fmla="*/ 1 w 152"/>
                <a:gd name="T27" fmla="*/ 2 h 211"/>
                <a:gd name="T28" fmla="*/ 1 w 152"/>
                <a:gd name="T29" fmla="*/ 2 h 211"/>
                <a:gd name="T30" fmla="*/ 1 w 152"/>
                <a:gd name="T31" fmla="*/ 1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1"/>
                <a:gd name="T50" fmla="*/ 152 w 152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Freeform 95">
              <a:extLst>
                <a:ext uri="{FF2B5EF4-FFF2-40B4-BE49-F238E27FC236}">
                  <a16:creationId xmlns:a16="http://schemas.microsoft.com/office/drawing/2014/main" id="{8B5E66B9-504E-4E60-AD30-5D95D57ED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582"/>
              <a:ext cx="27" cy="42"/>
            </a:xfrm>
            <a:custGeom>
              <a:avLst/>
              <a:gdLst>
                <a:gd name="T0" fmla="*/ 1 w 152"/>
                <a:gd name="T1" fmla="*/ 1 h 211"/>
                <a:gd name="T2" fmla="*/ 1 w 152"/>
                <a:gd name="T3" fmla="*/ 2 h 211"/>
                <a:gd name="T4" fmla="*/ 0 w 152"/>
                <a:gd name="T5" fmla="*/ 0 h 211"/>
                <a:gd name="T6" fmla="*/ 0 w 152"/>
                <a:gd name="T7" fmla="*/ 0 h 211"/>
                <a:gd name="T8" fmla="*/ 1 w 152"/>
                <a:gd name="T9" fmla="*/ 1 h 211"/>
                <a:gd name="T10" fmla="*/ 1 w 152"/>
                <a:gd name="T11" fmla="*/ 2 h 211"/>
                <a:gd name="T12" fmla="*/ 1 w 152"/>
                <a:gd name="T13" fmla="*/ 1 h 211"/>
                <a:gd name="T14" fmla="*/ 1 w 152"/>
                <a:gd name="T15" fmla="*/ 2 h 211"/>
                <a:gd name="T16" fmla="*/ 1 w 152"/>
                <a:gd name="T17" fmla="*/ 2 h 211"/>
                <a:gd name="T18" fmla="*/ 1 w 152"/>
                <a:gd name="T19" fmla="*/ 2 h 211"/>
                <a:gd name="T20" fmla="*/ 1 w 152"/>
                <a:gd name="T21" fmla="*/ 2 h 211"/>
                <a:gd name="T22" fmla="*/ 1 w 152"/>
                <a:gd name="T23" fmla="*/ 2 h 211"/>
                <a:gd name="T24" fmla="*/ 1 w 152"/>
                <a:gd name="T25" fmla="*/ 2 h 211"/>
                <a:gd name="T26" fmla="*/ 1 w 152"/>
                <a:gd name="T27" fmla="*/ 2 h 211"/>
                <a:gd name="T28" fmla="*/ 1 w 152"/>
                <a:gd name="T29" fmla="*/ 2 h 211"/>
                <a:gd name="T30" fmla="*/ 1 w 152"/>
                <a:gd name="T31" fmla="*/ 1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211"/>
                <a:gd name="T50" fmla="*/ 152 w 152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211">
                  <a:moveTo>
                    <a:pt x="137" y="180"/>
                  </a:moveTo>
                  <a:lnTo>
                    <a:pt x="123" y="204"/>
                  </a:lnTo>
                  <a:lnTo>
                    <a:pt x="0" y="17"/>
                  </a:lnTo>
                  <a:lnTo>
                    <a:pt x="26" y="0"/>
                  </a:lnTo>
                  <a:lnTo>
                    <a:pt x="150" y="186"/>
                  </a:lnTo>
                  <a:lnTo>
                    <a:pt x="137" y="211"/>
                  </a:lnTo>
                  <a:lnTo>
                    <a:pt x="150" y="186"/>
                  </a:lnTo>
                  <a:lnTo>
                    <a:pt x="152" y="193"/>
                  </a:lnTo>
                  <a:lnTo>
                    <a:pt x="152" y="198"/>
                  </a:lnTo>
                  <a:lnTo>
                    <a:pt x="149" y="204"/>
                  </a:lnTo>
                  <a:lnTo>
                    <a:pt x="144" y="208"/>
                  </a:lnTo>
                  <a:lnTo>
                    <a:pt x="140" y="211"/>
                  </a:lnTo>
                  <a:lnTo>
                    <a:pt x="133" y="211"/>
                  </a:lnTo>
                  <a:lnTo>
                    <a:pt x="128" y="209"/>
                  </a:lnTo>
                  <a:lnTo>
                    <a:pt x="123" y="204"/>
                  </a:lnTo>
                  <a:lnTo>
                    <a:pt x="137" y="180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Freeform 96">
              <a:extLst>
                <a:ext uri="{FF2B5EF4-FFF2-40B4-BE49-F238E27FC236}">
                  <a16:creationId xmlns:a16="http://schemas.microsoft.com/office/drawing/2014/main" id="{2E070C06-F374-402A-A2E8-EF4E04DA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618"/>
              <a:ext cx="171" cy="6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5 w 988"/>
                <a:gd name="T5" fmla="*/ 0 h 31"/>
                <a:gd name="T6" fmla="*/ 5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8"/>
                <a:gd name="T37" fmla="*/ 0 h 31"/>
                <a:gd name="T38" fmla="*/ 988 w 98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13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Freeform 97">
              <a:extLst>
                <a:ext uri="{FF2B5EF4-FFF2-40B4-BE49-F238E27FC236}">
                  <a16:creationId xmlns:a16="http://schemas.microsoft.com/office/drawing/2014/main" id="{724DB6B7-D2BA-4131-A6AC-455F5880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" y="1618"/>
              <a:ext cx="171" cy="6"/>
            </a:xfrm>
            <a:custGeom>
              <a:avLst/>
              <a:gdLst>
                <a:gd name="T0" fmla="*/ 0 w 988"/>
                <a:gd name="T1" fmla="*/ 0 h 31"/>
                <a:gd name="T2" fmla="*/ 0 w 988"/>
                <a:gd name="T3" fmla="*/ 0 h 31"/>
                <a:gd name="T4" fmla="*/ 5 w 988"/>
                <a:gd name="T5" fmla="*/ 0 h 31"/>
                <a:gd name="T6" fmla="*/ 5 w 988"/>
                <a:gd name="T7" fmla="*/ 0 h 31"/>
                <a:gd name="T8" fmla="*/ 0 w 988"/>
                <a:gd name="T9" fmla="*/ 0 h 31"/>
                <a:gd name="T10" fmla="*/ 0 w 988"/>
                <a:gd name="T11" fmla="*/ 0 h 31"/>
                <a:gd name="T12" fmla="*/ 0 w 988"/>
                <a:gd name="T13" fmla="*/ 0 h 31"/>
                <a:gd name="T14" fmla="*/ 0 w 988"/>
                <a:gd name="T15" fmla="*/ 0 h 31"/>
                <a:gd name="T16" fmla="*/ 0 w 988"/>
                <a:gd name="T17" fmla="*/ 0 h 31"/>
                <a:gd name="T18" fmla="*/ 0 w 988"/>
                <a:gd name="T19" fmla="*/ 0 h 31"/>
                <a:gd name="T20" fmla="*/ 0 w 988"/>
                <a:gd name="T21" fmla="*/ 0 h 31"/>
                <a:gd name="T22" fmla="*/ 0 w 988"/>
                <a:gd name="T23" fmla="*/ 0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88"/>
                <a:gd name="T37" fmla="*/ 0 h 31"/>
                <a:gd name="T38" fmla="*/ 988 w 98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88" h="31">
                  <a:moveTo>
                    <a:pt x="29" y="21"/>
                  </a:moveTo>
                  <a:lnTo>
                    <a:pt x="16" y="0"/>
                  </a:lnTo>
                  <a:lnTo>
                    <a:pt x="988" y="0"/>
                  </a:lnTo>
                  <a:lnTo>
                    <a:pt x="988" y="31"/>
                  </a:lnTo>
                  <a:lnTo>
                    <a:pt x="16" y="31"/>
                  </a:lnTo>
                  <a:lnTo>
                    <a:pt x="3" y="8"/>
                  </a:lnTo>
                  <a:lnTo>
                    <a:pt x="16" y="31"/>
                  </a:lnTo>
                  <a:lnTo>
                    <a:pt x="5" y="26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6" y="0"/>
                  </a:lnTo>
                  <a:lnTo>
                    <a:pt x="29" y="21"/>
                  </a:lnTo>
                  <a:close/>
                </a:path>
              </a:pathLst>
            </a:custGeom>
            <a:noFill/>
            <a:ln w="14288">
              <a:solidFill>
                <a:srgbClr val="13151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Freeform 98">
              <a:extLst>
                <a:ext uri="{FF2B5EF4-FFF2-40B4-BE49-F238E27FC236}">
                  <a16:creationId xmlns:a16="http://schemas.microsoft.com/office/drawing/2014/main" id="{99A2EECD-ADF5-4B19-816A-C3B15C99B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1618"/>
              <a:ext cx="391" cy="521"/>
            </a:xfrm>
            <a:custGeom>
              <a:avLst/>
              <a:gdLst>
                <a:gd name="T0" fmla="*/ 9 w 2251"/>
                <a:gd name="T1" fmla="*/ 3 h 2619"/>
                <a:gd name="T2" fmla="*/ 9 w 2251"/>
                <a:gd name="T3" fmla="*/ 4 h 2619"/>
                <a:gd name="T4" fmla="*/ 9 w 2251"/>
                <a:gd name="T5" fmla="*/ 4 h 2619"/>
                <a:gd name="T6" fmla="*/ 9 w 2251"/>
                <a:gd name="T7" fmla="*/ 4 h 2619"/>
                <a:gd name="T8" fmla="*/ 9 w 2251"/>
                <a:gd name="T9" fmla="*/ 3 h 2619"/>
                <a:gd name="T10" fmla="*/ 9 w 2251"/>
                <a:gd name="T11" fmla="*/ 3 h 2619"/>
                <a:gd name="T12" fmla="*/ 9 w 2251"/>
                <a:gd name="T13" fmla="*/ 3 h 2619"/>
                <a:gd name="T14" fmla="*/ 9 w 2251"/>
                <a:gd name="T15" fmla="*/ 3 h 2619"/>
                <a:gd name="T16" fmla="*/ 10 w 2251"/>
                <a:gd name="T17" fmla="*/ 3 h 2619"/>
                <a:gd name="T18" fmla="*/ 10 w 2251"/>
                <a:gd name="T19" fmla="*/ 3 h 2619"/>
                <a:gd name="T20" fmla="*/ 10 w 2251"/>
                <a:gd name="T21" fmla="*/ 4 h 2619"/>
                <a:gd name="T22" fmla="*/ 10 w 2251"/>
                <a:gd name="T23" fmla="*/ 5 h 2619"/>
                <a:gd name="T24" fmla="*/ 10 w 2251"/>
                <a:gd name="T25" fmla="*/ 5 h 2619"/>
                <a:gd name="T26" fmla="*/ 10 w 2251"/>
                <a:gd name="T27" fmla="*/ 5 h 2619"/>
                <a:gd name="T28" fmla="*/ 10 w 2251"/>
                <a:gd name="T29" fmla="*/ 5 h 2619"/>
                <a:gd name="T30" fmla="*/ 10 w 2251"/>
                <a:gd name="T31" fmla="*/ 4 h 2619"/>
                <a:gd name="T32" fmla="*/ 10 w 2251"/>
                <a:gd name="T33" fmla="*/ 3 h 2619"/>
                <a:gd name="T34" fmla="*/ 10 w 2251"/>
                <a:gd name="T35" fmla="*/ 5 h 2619"/>
                <a:gd name="T36" fmla="*/ 10 w 2251"/>
                <a:gd name="T37" fmla="*/ 6 h 2619"/>
                <a:gd name="T38" fmla="*/ 11 w 2251"/>
                <a:gd name="T39" fmla="*/ 7 h 2619"/>
                <a:gd name="T40" fmla="*/ 11 w 2251"/>
                <a:gd name="T41" fmla="*/ 6 h 2619"/>
                <a:gd name="T42" fmla="*/ 11 w 2251"/>
                <a:gd name="T43" fmla="*/ 5 h 2619"/>
                <a:gd name="T44" fmla="*/ 11 w 2251"/>
                <a:gd name="T45" fmla="*/ 3 h 2619"/>
                <a:gd name="T46" fmla="*/ 11 w 2251"/>
                <a:gd name="T47" fmla="*/ 4 h 2619"/>
                <a:gd name="T48" fmla="*/ 11 w 2251"/>
                <a:gd name="T49" fmla="*/ 7 h 2619"/>
                <a:gd name="T50" fmla="*/ 11 w 2251"/>
                <a:gd name="T51" fmla="*/ 8 h 2619"/>
                <a:gd name="T52" fmla="*/ 11 w 2251"/>
                <a:gd name="T53" fmla="*/ 9 h 2619"/>
                <a:gd name="T54" fmla="*/ 11 w 2251"/>
                <a:gd name="T55" fmla="*/ 9 h 2619"/>
                <a:gd name="T56" fmla="*/ 11 w 2251"/>
                <a:gd name="T57" fmla="*/ 8 h 2619"/>
                <a:gd name="T58" fmla="*/ 11 w 2251"/>
                <a:gd name="T59" fmla="*/ 6 h 2619"/>
                <a:gd name="T60" fmla="*/ 11 w 2251"/>
                <a:gd name="T61" fmla="*/ 4 h 2619"/>
                <a:gd name="T62" fmla="*/ 12 w 2251"/>
                <a:gd name="T63" fmla="*/ 3 h 2619"/>
                <a:gd name="T64" fmla="*/ 12 w 2251"/>
                <a:gd name="T65" fmla="*/ 4 h 2619"/>
                <a:gd name="T66" fmla="*/ 12 w 2251"/>
                <a:gd name="T67" fmla="*/ 5 h 2619"/>
                <a:gd name="T68" fmla="*/ 11 w 2251"/>
                <a:gd name="T69" fmla="*/ 7 h 2619"/>
                <a:gd name="T70" fmla="*/ 11 w 2251"/>
                <a:gd name="T71" fmla="*/ 10 h 2619"/>
                <a:gd name="T72" fmla="*/ 11 w 2251"/>
                <a:gd name="T73" fmla="*/ 14 h 2619"/>
                <a:gd name="T74" fmla="*/ 11 w 2251"/>
                <a:gd name="T75" fmla="*/ 18 h 2619"/>
                <a:gd name="T76" fmla="*/ 9 w 2251"/>
                <a:gd name="T77" fmla="*/ 19 h 2619"/>
                <a:gd name="T78" fmla="*/ 7 w 2251"/>
                <a:gd name="T79" fmla="*/ 19 h 2619"/>
                <a:gd name="T80" fmla="*/ 4 w 2251"/>
                <a:gd name="T81" fmla="*/ 19 h 2619"/>
                <a:gd name="T82" fmla="*/ 2 w 2251"/>
                <a:gd name="T83" fmla="*/ 20 h 2619"/>
                <a:gd name="T84" fmla="*/ 1 w 2251"/>
                <a:gd name="T85" fmla="*/ 20 h 2619"/>
                <a:gd name="T86" fmla="*/ 1 w 2251"/>
                <a:gd name="T87" fmla="*/ 20 h 2619"/>
                <a:gd name="T88" fmla="*/ 0 w 2251"/>
                <a:gd name="T89" fmla="*/ 20 h 2619"/>
                <a:gd name="T90" fmla="*/ 0 w 2251"/>
                <a:gd name="T91" fmla="*/ 19 h 2619"/>
                <a:gd name="T92" fmla="*/ 0 w 2251"/>
                <a:gd name="T93" fmla="*/ 18 h 2619"/>
                <a:gd name="T94" fmla="*/ 0 w 2251"/>
                <a:gd name="T95" fmla="*/ 17 h 2619"/>
                <a:gd name="T96" fmla="*/ 0 w 2251"/>
                <a:gd name="T97" fmla="*/ 15 h 2619"/>
                <a:gd name="T98" fmla="*/ 0 w 2251"/>
                <a:gd name="T99" fmla="*/ 0 h 2619"/>
                <a:gd name="T100" fmla="*/ 2 w 2251"/>
                <a:gd name="T101" fmla="*/ 0 h 2619"/>
                <a:gd name="T102" fmla="*/ 3 w 2251"/>
                <a:gd name="T103" fmla="*/ 1 h 2619"/>
                <a:gd name="T104" fmla="*/ 5 w 2251"/>
                <a:gd name="T105" fmla="*/ 2 h 2619"/>
                <a:gd name="T106" fmla="*/ 6 w 2251"/>
                <a:gd name="T107" fmla="*/ 2 h 2619"/>
                <a:gd name="T108" fmla="*/ 7 w 2251"/>
                <a:gd name="T109" fmla="*/ 3 h 2619"/>
                <a:gd name="T110" fmla="*/ 9 w 2251"/>
                <a:gd name="T111" fmla="*/ 3 h 26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51"/>
                <a:gd name="T169" fmla="*/ 0 h 2619"/>
                <a:gd name="T170" fmla="*/ 2251 w 2251"/>
                <a:gd name="T171" fmla="*/ 2619 h 26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51" h="2619">
                  <a:moveTo>
                    <a:pt x="1681" y="351"/>
                  </a:moveTo>
                  <a:lnTo>
                    <a:pt x="1680" y="381"/>
                  </a:lnTo>
                  <a:lnTo>
                    <a:pt x="1680" y="411"/>
                  </a:lnTo>
                  <a:lnTo>
                    <a:pt x="1681" y="418"/>
                  </a:lnTo>
                  <a:lnTo>
                    <a:pt x="1683" y="424"/>
                  </a:lnTo>
                  <a:lnTo>
                    <a:pt x="1686" y="430"/>
                  </a:lnTo>
                  <a:lnTo>
                    <a:pt x="1690" y="436"/>
                  </a:lnTo>
                  <a:lnTo>
                    <a:pt x="1695" y="441"/>
                  </a:lnTo>
                  <a:lnTo>
                    <a:pt x="1701" y="445"/>
                  </a:lnTo>
                  <a:lnTo>
                    <a:pt x="1708" y="449"/>
                  </a:lnTo>
                  <a:lnTo>
                    <a:pt x="1718" y="452"/>
                  </a:lnTo>
                  <a:lnTo>
                    <a:pt x="1725" y="453"/>
                  </a:lnTo>
                  <a:lnTo>
                    <a:pt x="1731" y="453"/>
                  </a:lnTo>
                  <a:lnTo>
                    <a:pt x="1737" y="453"/>
                  </a:lnTo>
                  <a:lnTo>
                    <a:pt x="1741" y="452"/>
                  </a:lnTo>
                  <a:lnTo>
                    <a:pt x="1745" y="450"/>
                  </a:lnTo>
                  <a:lnTo>
                    <a:pt x="1749" y="448"/>
                  </a:lnTo>
                  <a:lnTo>
                    <a:pt x="1751" y="445"/>
                  </a:lnTo>
                  <a:lnTo>
                    <a:pt x="1754" y="442"/>
                  </a:lnTo>
                  <a:lnTo>
                    <a:pt x="1757" y="434"/>
                  </a:lnTo>
                  <a:lnTo>
                    <a:pt x="1759" y="426"/>
                  </a:lnTo>
                  <a:lnTo>
                    <a:pt x="1760" y="416"/>
                  </a:lnTo>
                  <a:lnTo>
                    <a:pt x="1760" y="406"/>
                  </a:lnTo>
                  <a:lnTo>
                    <a:pt x="1761" y="397"/>
                  </a:lnTo>
                  <a:lnTo>
                    <a:pt x="1762" y="387"/>
                  </a:lnTo>
                  <a:lnTo>
                    <a:pt x="1764" y="379"/>
                  </a:lnTo>
                  <a:lnTo>
                    <a:pt x="1768" y="372"/>
                  </a:lnTo>
                  <a:lnTo>
                    <a:pt x="1770" y="369"/>
                  </a:lnTo>
                  <a:lnTo>
                    <a:pt x="1773" y="366"/>
                  </a:lnTo>
                  <a:lnTo>
                    <a:pt x="1777" y="364"/>
                  </a:lnTo>
                  <a:lnTo>
                    <a:pt x="1781" y="363"/>
                  </a:lnTo>
                  <a:lnTo>
                    <a:pt x="1786" y="362"/>
                  </a:lnTo>
                  <a:lnTo>
                    <a:pt x="1792" y="362"/>
                  </a:lnTo>
                  <a:lnTo>
                    <a:pt x="1798" y="363"/>
                  </a:lnTo>
                  <a:lnTo>
                    <a:pt x="1806" y="364"/>
                  </a:lnTo>
                  <a:lnTo>
                    <a:pt x="1808" y="373"/>
                  </a:lnTo>
                  <a:lnTo>
                    <a:pt x="1810" y="381"/>
                  </a:lnTo>
                  <a:lnTo>
                    <a:pt x="1812" y="391"/>
                  </a:lnTo>
                  <a:lnTo>
                    <a:pt x="1813" y="400"/>
                  </a:lnTo>
                  <a:lnTo>
                    <a:pt x="1814" y="420"/>
                  </a:lnTo>
                  <a:lnTo>
                    <a:pt x="1813" y="440"/>
                  </a:lnTo>
                  <a:lnTo>
                    <a:pt x="1811" y="484"/>
                  </a:lnTo>
                  <a:lnTo>
                    <a:pt x="1808" y="526"/>
                  </a:lnTo>
                  <a:lnTo>
                    <a:pt x="1809" y="545"/>
                  </a:lnTo>
                  <a:lnTo>
                    <a:pt x="1810" y="564"/>
                  </a:lnTo>
                  <a:lnTo>
                    <a:pt x="1812" y="573"/>
                  </a:lnTo>
                  <a:lnTo>
                    <a:pt x="1814" y="581"/>
                  </a:lnTo>
                  <a:lnTo>
                    <a:pt x="1817" y="589"/>
                  </a:lnTo>
                  <a:lnTo>
                    <a:pt x="1820" y="597"/>
                  </a:lnTo>
                  <a:lnTo>
                    <a:pt x="1824" y="605"/>
                  </a:lnTo>
                  <a:lnTo>
                    <a:pt x="1829" y="611"/>
                  </a:lnTo>
                  <a:lnTo>
                    <a:pt x="1835" y="617"/>
                  </a:lnTo>
                  <a:lnTo>
                    <a:pt x="1841" y="623"/>
                  </a:lnTo>
                  <a:lnTo>
                    <a:pt x="1849" y="627"/>
                  </a:lnTo>
                  <a:lnTo>
                    <a:pt x="1858" y="631"/>
                  </a:lnTo>
                  <a:lnTo>
                    <a:pt x="1867" y="634"/>
                  </a:lnTo>
                  <a:lnTo>
                    <a:pt x="1878" y="636"/>
                  </a:lnTo>
                  <a:lnTo>
                    <a:pt x="1882" y="623"/>
                  </a:lnTo>
                  <a:lnTo>
                    <a:pt x="1886" y="608"/>
                  </a:lnTo>
                  <a:lnTo>
                    <a:pt x="1888" y="592"/>
                  </a:lnTo>
                  <a:lnTo>
                    <a:pt x="1891" y="576"/>
                  </a:lnTo>
                  <a:lnTo>
                    <a:pt x="1894" y="543"/>
                  </a:lnTo>
                  <a:lnTo>
                    <a:pt x="1896" y="510"/>
                  </a:lnTo>
                  <a:lnTo>
                    <a:pt x="1898" y="475"/>
                  </a:lnTo>
                  <a:lnTo>
                    <a:pt x="1900" y="442"/>
                  </a:lnTo>
                  <a:lnTo>
                    <a:pt x="1902" y="410"/>
                  </a:lnTo>
                  <a:lnTo>
                    <a:pt x="1906" y="380"/>
                  </a:lnTo>
                  <a:lnTo>
                    <a:pt x="1973" y="384"/>
                  </a:lnTo>
                  <a:lnTo>
                    <a:pt x="1973" y="442"/>
                  </a:lnTo>
                  <a:lnTo>
                    <a:pt x="1971" y="502"/>
                  </a:lnTo>
                  <a:lnTo>
                    <a:pt x="1968" y="561"/>
                  </a:lnTo>
                  <a:lnTo>
                    <a:pt x="1965" y="621"/>
                  </a:lnTo>
                  <a:lnTo>
                    <a:pt x="1964" y="680"/>
                  </a:lnTo>
                  <a:lnTo>
                    <a:pt x="1963" y="739"/>
                  </a:lnTo>
                  <a:lnTo>
                    <a:pt x="1964" y="768"/>
                  </a:lnTo>
                  <a:lnTo>
                    <a:pt x="1965" y="796"/>
                  </a:lnTo>
                  <a:lnTo>
                    <a:pt x="1967" y="824"/>
                  </a:lnTo>
                  <a:lnTo>
                    <a:pt x="1969" y="853"/>
                  </a:lnTo>
                  <a:lnTo>
                    <a:pt x="2006" y="869"/>
                  </a:lnTo>
                  <a:lnTo>
                    <a:pt x="2015" y="840"/>
                  </a:lnTo>
                  <a:lnTo>
                    <a:pt x="2023" y="812"/>
                  </a:lnTo>
                  <a:lnTo>
                    <a:pt x="2029" y="783"/>
                  </a:lnTo>
                  <a:lnTo>
                    <a:pt x="2035" y="754"/>
                  </a:lnTo>
                  <a:lnTo>
                    <a:pt x="2039" y="723"/>
                  </a:lnTo>
                  <a:lnTo>
                    <a:pt x="2043" y="694"/>
                  </a:lnTo>
                  <a:lnTo>
                    <a:pt x="2046" y="664"/>
                  </a:lnTo>
                  <a:lnTo>
                    <a:pt x="2048" y="634"/>
                  </a:lnTo>
                  <a:lnTo>
                    <a:pt x="2053" y="573"/>
                  </a:lnTo>
                  <a:lnTo>
                    <a:pt x="2057" y="513"/>
                  </a:lnTo>
                  <a:lnTo>
                    <a:pt x="2059" y="484"/>
                  </a:lnTo>
                  <a:lnTo>
                    <a:pt x="2062" y="453"/>
                  </a:lnTo>
                  <a:lnTo>
                    <a:pt x="2066" y="424"/>
                  </a:lnTo>
                  <a:lnTo>
                    <a:pt x="2070" y="396"/>
                  </a:lnTo>
                  <a:lnTo>
                    <a:pt x="2118" y="400"/>
                  </a:lnTo>
                  <a:lnTo>
                    <a:pt x="2109" y="480"/>
                  </a:lnTo>
                  <a:lnTo>
                    <a:pt x="2102" y="560"/>
                  </a:lnTo>
                  <a:lnTo>
                    <a:pt x="2097" y="642"/>
                  </a:lnTo>
                  <a:lnTo>
                    <a:pt x="2093" y="725"/>
                  </a:lnTo>
                  <a:lnTo>
                    <a:pt x="2090" y="808"/>
                  </a:lnTo>
                  <a:lnTo>
                    <a:pt x="2089" y="893"/>
                  </a:lnTo>
                  <a:lnTo>
                    <a:pt x="2089" y="979"/>
                  </a:lnTo>
                  <a:lnTo>
                    <a:pt x="2090" y="1064"/>
                  </a:lnTo>
                  <a:lnTo>
                    <a:pt x="2092" y="1069"/>
                  </a:lnTo>
                  <a:lnTo>
                    <a:pt x="2094" y="1073"/>
                  </a:lnTo>
                  <a:lnTo>
                    <a:pt x="2097" y="1075"/>
                  </a:lnTo>
                  <a:lnTo>
                    <a:pt x="2100" y="1077"/>
                  </a:lnTo>
                  <a:lnTo>
                    <a:pt x="2106" y="1078"/>
                  </a:lnTo>
                  <a:lnTo>
                    <a:pt x="2112" y="1078"/>
                  </a:lnTo>
                  <a:lnTo>
                    <a:pt x="2120" y="1076"/>
                  </a:lnTo>
                  <a:lnTo>
                    <a:pt x="2127" y="1075"/>
                  </a:lnTo>
                  <a:lnTo>
                    <a:pt x="2135" y="1075"/>
                  </a:lnTo>
                  <a:lnTo>
                    <a:pt x="2142" y="1076"/>
                  </a:lnTo>
                  <a:lnTo>
                    <a:pt x="2142" y="1056"/>
                  </a:lnTo>
                  <a:lnTo>
                    <a:pt x="2146" y="1064"/>
                  </a:lnTo>
                  <a:lnTo>
                    <a:pt x="2174" y="1037"/>
                  </a:lnTo>
                  <a:lnTo>
                    <a:pt x="2173" y="995"/>
                  </a:lnTo>
                  <a:lnTo>
                    <a:pt x="2173" y="953"/>
                  </a:lnTo>
                  <a:lnTo>
                    <a:pt x="2173" y="912"/>
                  </a:lnTo>
                  <a:lnTo>
                    <a:pt x="2174" y="871"/>
                  </a:lnTo>
                  <a:lnTo>
                    <a:pt x="2177" y="789"/>
                  </a:lnTo>
                  <a:lnTo>
                    <a:pt x="2182" y="708"/>
                  </a:lnTo>
                  <a:lnTo>
                    <a:pt x="2187" y="629"/>
                  </a:lnTo>
                  <a:lnTo>
                    <a:pt x="2193" y="550"/>
                  </a:lnTo>
                  <a:lnTo>
                    <a:pt x="2198" y="472"/>
                  </a:lnTo>
                  <a:lnTo>
                    <a:pt x="2202" y="396"/>
                  </a:lnTo>
                  <a:lnTo>
                    <a:pt x="2214" y="395"/>
                  </a:lnTo>
                  <a:lnTo>
                    <a:pt x="2227" y="394"/>
                  </a:lnTo>
                  <a:lnTo>
                    <a:pt x="2233" y="394"/>
                  </a:lnTo>
                  <a:lnTo>
                    <a:pt x="2239" y="392"/>
                  </a:lnTo>
                  <a:lnTo>
                    <a:pt x="2245" y="389"/>
                  </a:lnTo>
                  <a:lnTo>
                    <a:pt x="2251" y="384"/>
                  </a:lnTo>
                  <a:lnTo>
                    <a:pt x="2240" y="442"/>
                  </a:lnTo>
                  <a:lnTo>
                    <a:pt x="2231" y="500"/>
                  </a:lnTo>
                  <a:lnTo>
                    <a:pt x="2222" y="559"/>
                  </a:lnTo>
                  <a:lnTo>
                    <a:pt x="2214" y="618"/>
                  </a:lnTo>
                  <a:lnTo>
                    <a:pt x="2207" y="677"/>
                  </a:lnTo>
                  <a:lnTo>
                    <a:pt x="2200" y="738"/>
                  </a:lnTo>
                  <a:lnTo>
                    <a:pt x="2193" y="797"/>
                  </a:lnTo>
                  <a:lnTo>
                    <a:pt x="2187" y="858"/>
                  </a:lnTo>
                  <a:lnTo>
                    <a:pt x="2182" y="918"/>
                  </a:lnTo>
                  <a:lnTo>
                    <a:pt x="2177" y="979"/>
                  </a:lnTo>
                  <a:lnTo>
                    <a:pt x="2173" y="1040"/>
                  </a:lnTo>
                  <a:lnTo>
                    <a:pt x="2169" y="1101"/>
                  </a:lnTo>
                  <a:lnTo>
                    <a:pt x="2163" y="1224"/>
                  </a:lnTo>
                  <a:lnTo>
                    <a:pt x="2158" y="1348"/>
                  </a:lnTo>
                  <a:lnTo>
                    <a:pt x="2155" y="1471"/>
                  </a:lnTo>
                  <a:lnTo>
                    <a:pt x="2154" y="1595"/>
                  </a:lnTo>
                  <a:lnTo>
                    <a:pt x="2154" y="1719"/>
                  </a:lnTo>
                  <a:lnTo>
                    <a:pt x="2156" y="1843"/>
                  </a:lnTo>
                  <a:lnTo>
                    <a:pt x="2158" y="1967"/>
                  </a:lnTo>
                  <a:lnTo>
                    <a:pt x="2163" y="2090"/>
                  </a:lnTo>
                  <a:lnTo>
                    <a:pt x="2168" y="2213"/>
                  </a:lnTo>
                  <a:lnTo>
                    <a:pt x="2174" y="2335"/>
                  </a:lnTo>
                  <a:lnTo>
                    <a:pt x="2041" y="2346"/>
                  </a:lnTo>
                  <a:lnTo>
                    <a:pt x="1909" y="2357"/>
                  </a:lnTo>
                  <a:lnTo>
                    <a:pt x="1778" y="2368"/>
                  </a:lnTo>
                  <a:lnTo>
                    <a:pt x="1647" y="2380"/>
                  </a:lnTo>
                  <a:lnTo>
                    <a:pt x="1517" y="2392"/>
                  </a:lnTo>
                  <a:lnTo>
                    <a:pt x="1387" y="2405"/>
                  </a:lnTo>
                  <a:lnTo>
                    <a:pt x="1258" y="2419"/>
                  </a:lnTo>
                  <a:lnTo>
                    <a:pt x="1130" y="2434"/>
                  </a:lnTo>
                  <a:lnTo>
                    <a:pt x="1002" y="2452"/>
                  </a:lnTo>
                  <a:lnTo>
                    <a:pt x="874" y="2469"/>
                  </a:lnTo>
                  <a:lnTo>
                    <a:pt x="748" y="2489"/>
                  </a:lnTo>
                  <a:lnTo>
                    <a:pt x="622" y="2510"/>
                  </a:lnTo>
                  <a:lnTo>
                    <a:pt x="559" y="2522"/>
                  </a:lnTo>
                  <a:lnTo>
                    <a:pt x="496" y="2534"/>
                  </a:lnTo>
                  <a:lnTo>
                    <a:pt x="434" y="2546"/>
                  </a:lnTo>
                  <a:lnTo>
                    <a:pt x="372" y="2559"/>
                  </a:lnTo>
                  <a:lnTo>
                    <a:pt x="310" y="2574"/>
                  </a:lnTo>
                  <a:lnTo>
                    <a:pt x="248" y="2588"/>
                  </a:lnTo>
                  <a:lnTo>
                    <a:pt x="186" y="2603"/>
                  </a:lnTo>
                  <a:lnTo>
                    <a:pt x="125" y="2619"/>
                  </a:lnTo>
                  <a:lnTo>
                    <a:pt x="122" y="2614"/>
                  </a:lnTo>
                  <a:lnTo>
                    <a:pt x="118" y="2610"/>
                  </a:lnTo>
                  <a:lnTo>
                    <a:pt x="114" y="2608"/>
                  </a:lnTo>
                  <a:lnTo>
                    <a:pt x="110" y="2605"/>
                  </a:lnTo>
                  <a:lnTo>
                    <a:pt x="101" y="2603"/>
                  </a:lnTo>
                  <a:lnTo>
                    <a:pt x="91" y="2602"/>
                  </a:lnTo>
                  <a:lnTo>
                    <a:pt x="70" y="2603"/>
                  </a:lnTo>
                  <a:lnTo>
                    <a:pt x="48" y="2603"/>
                  </a:lnTo>
                  <a:lnTo>
                    <a:pt x="50" y="2556"/>
                  </a:lnTo>
                  <a:lnTo>
                    <a:pt x="51" y="2511"/>
                  </a:lnTo>
                  <a:lnTo>
                    <a:pt x="49" y="2467"/>
                  </a:lnTo>
                  <a:lnTo>
                    <a:pt x="47" y="2422"/>
                  </a:lnTo>
                  <a:lnTo>
                    <a:pt x="43" y="2378"/>
                  </a:lnTo>
                  <a:lnTo>
                    <a:pt x="38" y="2335"/>
                  </a:lnTo>
                  <a:lnTo>
                    <a:pt x="33" y="2291"/>
                  </a:lnTo>
                  <a:lnTo>
                    <a:pt x="28" y="2248"/>
                  </a:lnTo>
                  <a:lnTo>
                    <a:pt x="22" y="2206"/>
                  </a:lnTo>
                  <a:lnTo>
                    <a:pt x="16" y="2162"/>
                  </a:lnTo>
                  <a:lnTo>
                    <a:pt x="11" y="2118"/>
                  </a:lnTo>
                  <a:lnTo>
                    <a:pt x="7" y="2074"/>
                  </a:lnTo>
                  <a:lnTo>
                    <a:pt x="3" y="2030"/>
                  </a:lnTo>
                  <a:lnTo>
                    <a:pt x="1" y="1986"/>
                  </a:lnTo>
                  <a:lnTo>
                    <a:pt x="0" y="1940"/>
                  </a:lnTo>
                  <a:lnTo>
                    <a:pt x="1" y="1894"/>
                  </a:lnTo>
                  <a:lnTo>
                    <a:pt x="9" y="112"/>
                  </a:lnTo>
                  <a:lnTo>
                    <a:pt x="21" y="0"/>
                  </a:lnTo>
                  <a:lnTo>
                    <a:pt x="74" y="6"/>
                  </a:lnTo>
                  <a:lnTo>
                    <a:pt x="128" y="14"/>
                  </a:lnTo>
                  <a:lnTo>
                    <a:pt x="180" y="22"/>
                  </a:lnTo>
                  <a:lnTo>
                    <a:pt x="233" y="32"/>
                  </a:lnTo>
                  <a:lnTo>
                    <a:pt x="286" y="42"/>
                  </a:lnTo>
                  <a:lnTo>
                    <a:pt x="337" y="53"/>
                  </a:lnTo>
                  <a:lnTo>
                    <a:pt x="389" y="64"/>
                  </a:lnTo>
                  <a:lnTo>
                    <a:pt x="440" y="77"/>
                  </a:lnTo>
                  <a:lnTo>
                    <a:pt x="543" y="102"/>
                  </a:lnTo>
                  <a:lnTo>
                    <a:pt x="645" y="131"/>
                  </a:lnTo>
                  <a:lnTo>
                    <a:pt x="745" y="159"/>
                  </a:lnTo>
                  <a:lnTo>
                    <a:pt x="846" y="187"/>
                  </a:lnTo>
                  <a:lnTo>
                    <a:pt x="948" y="215"/>
                  </a:lnTo>
                  <a:lnTo>
                    <a:pt x="1050" y="243"/>
                  </a:lnTo>
                  <a:lnTo>
                    <a:pt x="1100" y="256"/>
                  </a:lnTo>
                  <a:lnTo>
                    <a:pt x="1151" y="269"/>
                  </a:lnTo>
                  <a:lnTo>
                    <a:pt x="1203" y="281"/>
                  </a:lnTo>
                  <a:lnTo>
                    <a:pt x="1255" y="292"/>
                  </a:lnTo>
                  <a:lnTo>
                    <a:pt x="1306" y="303"/>
                  </a:lnTo>
                  <a:lnTo>
                    <a:pt x="1359" y="313"/>
                  </a:lnTo>
                  <a:lnTo>
                    <a:pt x="1412" y="322"/>
                  </a:lnTo>
                  <a:lnTo>
                    <a:pt x="1465" y="330"/>
                  </a:lnTo>
                  <a:lnTo>
                    <a:pt x="1518" y="337"/>
                  </a:lnTo>
                  <a:lnTo>
                    <a:pt x="1572" y="343"/>
                  </a:lnTo>
                  <a:lnTo>
                    <a:pt x="1627" y="348"/>
                  </a:lnTo>
                  <a:lnTo>
                    <a:pt x="1681" y="351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Line 99">
              <a:extLst>
                <a:ext uri="{FF2B5EF4-FFF2-40B4-BE49-F238E27FC236}">
                  <a16:creationId xmlns:a16="http://schemas.microsoft.com/office/drawing/2014/main" id="{E8279316-1288-4938-8FB1-2848C6648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665"/>
              <a:ext cx="0" cy="0"/>
            </a:xfrm>
            <a:prstGeom prst="line">
              <a:avLst/>
            </a:prstGeom>
            <a:noFill/>
            <a:ln w="3175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Freeform 100">
              <a:extLst>
                <a:ext uri="{FF2B5EF4-FFF2-40B4-BE49-F238E27FC236}">
                  <a16:creationId xmlns:a16="http://schemas.microsoft.com/office/drawing/2014/main" id="{7FC8DEEB-6310-42AF-8952-E477AED4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1617"/>
              <a:ext cx="491" cy="522"/>
            </a:xfrm>
            <a:custGeom>
              <a:avLst/>
              <a:gdLst>
                <a:gd name="T0" fmla="*/ 18 w 2550"/>
                <a:gd name="T1" fmla="*/ 1 h 2628"/>
                <a:gd name="T2" fmla="*/ 18 w 2550"/>
                <a:gd name="T3" fmla="*/ 2 h 2628"/>
                <a:gd name="T4" fmla="*/ 18 w 2550"/>
                <a:gd name="T5" fmla="*/ 4 h 2628"/>
                <a:gd name="T6" fmla="*/ 18 w 2550"/>
                <a:gd name="T7" fmla="*/ 7 h 2628"/>
                <a:gd name="T8" fmla="*/ 18 w 2550"/>
                <a:gd name="T9" fmla="*/ 9 h 2628"/>
                <a:gd name="T10" fmla="*/ 18 w 2550"/>
                <a:gd name="T11" fmla="*/ 12 h 2628"/>
                <a:gd name="T12" fmla="*/ 18 w 2550"/>
                <a:gd name="T13" fmla="*/ 14 h 2628"/>
                <a:gd name="T14" fmla="*/ 18 w 2550"/>
                <a:gd name="T15" fmla="*/ 16 h 2628"/>
                <a:gd name="T16" fmla="*/ 18 w 2550"/>
                <a:gd name="T17" fmla="*/ 17 h 2628"/>
                <a:gd name="T18" fmla="*/ 18 w 2550"/>
                <a:gd name="T19" fmla="*/ 19 h 2628"/>
                <a:gd name="T20" fmla="*/ 18 w 2550"/>
                <a:gd name="T21" fmla="*/ 20 h 2628"/>
                <a:gd name="T22" fmla="*/ 17 w 2550"/>
                <a:gd name="T23" fmla="*/ 20 h 2628"/>
                <a:gd name="T24" fmla="*/ 15 w 2550"/>
                <a:gd name="T25" fmla="*/ 20 h 2628"/>
                <a:gd name="T26" fmla="*/ 13 w 2550"/>
                <a:gd name="T27" fmla="*/ 20 h 2628"/>
                <a:gd name="T28" fmla="*/ 10 w 2550"/>
                <a:gd name="T29" fmla="*/ 20 h 2628"/>
                <a:gd name="T30" fmla="*/ 8 w 2550"/>
                <a:gd name="T31" fmla="*/ 20 h 2628"/>
                <a:gd name="T32" fmla="*/ 6 w 2550"/>
                <a:gd name="T33" fmla="*/ 20 h 2628"/>
                <a:gd name="T34" fmla="*/ 5 w 2550"/>
                <a:gd name="T35" fmla="*/ 20 h 2628"/>
                <a:gd name="T36" fmla="*/ 4 w 2550"/>
                <a:gd name="T37" fmla="*/ 20 h 2628"/>
                <a:gd name="T38" fmla="*/ 3 w 2550"/>
                <a:gd name="T39" fmla="*/ 20 h 2628"/>
                <a:gd name="T40" fmla="*/ 2 w 2550"/>
                <a:gd name="T41" fmla="*/ 20 h 2628"/>
                <a:gd name="T42" fmla="*/ 1 w 2550"/>
                <a:gd name="T43" fmla="*/ 20 h 2628"/>
                <a:gd name="T44" fmla="*/ 0 w 2550"/>
                <a:gd name="T45" fmla="*/ 17 h 2628"/>
                <a:gd name="T46" fmla="*/ 0 w 2550"/>
                <a:gd name="T47" fmla="*/ 1 h 2628"/>
                <a:gd name="T48" fmla="*/ 1 w 2550"/>
                <a:gd name="T49" fmla="*/ 2 h 2628"/>
                <a:gd name="T50" fmla="*/ 3 w 2550"/>
                <a:gd name="T51" fmla="*/ 2 h 2628"/>
                <a:gd name="T52" fmla="*/ 4 w 2550"/>
                <a:gd name="T53" fmla="*/ 2 h 2628"/>
                <a:gd name="T54" fmla="*/ 5 w 2550"/>
                <a:gd name="T55" fmla="*/ 2 h 2628"/>
                <a:gd name="T56" fmla="*/ 6 w 2550"/>
                <a:gd name="T57" fmla="*/ 1 h 2628"/>
                <a:gd name="T58" fmla="*/ 8 w 2550"/>
                <a:gd name="T59" fmla="*/ 1 h 2628"/>
                <a:gd name="T60" fmla="*/ 9 w 2550"/>
                <a:gd name="T61" fmla="*/ 1 h 2628"/>
                <a:gd name="T62" fmla="*/ 10 w 2550"/>
                <a:gd name="T63" fmla="*/ 1 h 2628"/>
                <a:gd name="T64" fmla="*/ 11 w 2550"/>
                <a:gd name="T65" fmla="*/ 1 h 2628"/>
                <a:gd name="T66" fmla="*/ 12 w 2550"/>
                <a:gd name="T67" fmla="*/ 1 h 2628"/>
                <a:gd name="T68" fmla="*/ 13 w 2550"/>
                <a:gd name="T69" fmla="*/ 1 h 2628"/>
                <a:gd name="T70" fmla="*/ 14 w 2550"/>
                <a:gd name="T71" fmla="*/ 1 h 2628"/>
                <a:gd name="T72" fmla="*/ 15 w 2550"/>
                <a:gd name="T73" fmla="*/ 1 h 2628"/>
                <a:gd name="T74" fmla="*/ 16 w 2550"/>
                <a:gd name="T75" fmla="*/ 1 h 2628"/>
                <a:gd name="T76" fmla="*/ 17 w 2550"/>
                <a:gd name="T77" fmla="*/ 0 h 2628"/>
                <a:gd name="T78" fmla="*/ 18 w 2550"/>
                <a:gd name="T79" fmla="*/ 0 h 26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50"/>
                <a:gd name="T121" fmla="*/ 0 h 2628"/>
                <a:gd name="T122" fmla="*/ 2550 w 2550"/>
                <a:gd name="T123" fmla="*/ 2628 h 26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50" h="2628">
                  <a:moveTo>
                    <a:pt x="2530" y="0"/>
                  </a:moveTo>
                  <a:lnTo>
                    <a:pt x="2532" y="86"/>
                  </a:lnTo>
                  <a:lnTo>
                    <a:pt x="2534" y="170"/>
                  </a:lnTo>
                  <a:lnTo>
                    <a:pt x="2535" y="255"/>
                  </a:lnTo>
                  <a:lnTo>
                    <a:pt x="2536" y="340"/>
                  </a:lnTo>
                  <a:lnTo>
                    <a:pt x="2536" y="508"/>
                  </a:lnTo>
                  <a:lnTo>
                    <a:pt x="2534" y="674"/>
                  </a:lnTo>
                  <a:lnTo>
                    <a:pt x="2531" y="840"/>
                  </a:lnTo>
                  <a:lnTo>
                    <a:pt x="2528" y="1005"/>
                  </a:lnTo>
                  <a:lnTo>
                    <a:pt x="2524" y="1168"/>
                  </a:lnTo>
                  <a:lnTo>
                    <a:pt x="2521" y="1332"/>
                  </a:lnTo>
                  <a:lnTo>
                    <a:pt x="2518" y="1495"/>
                  </a:lnTo>
                  <a:lnTo>
                    <a:pt x="2516" y="1657"/>
                  </a:lnTo>
                  <a:lnTo>
                    <a:pt x="2516" y="1819"/>
                  </a:lnTo>
                  <a:lnTo>
                    <a:pt x="2517" y="1981"/>
                  </a:lnTo>
                  <a:lnTo>
                    <a:pt x="2519" y="2062"/>
                  </a:lnTo>
                  <a:lnTo>
                    <a:pt x="2521" y="2142"/>
                  </a:lnTo>
                  <a:lnTo>
                    <a:pt x="2524" y="2223"/>
                  </a:lnTo>
                  <a:lnTo>
                    <a:pt x="2528" y="2304"/>
                  </a:lnTo>
                  <a:lnTo>
                    <a:pt x="2532" y="2385"/>
                  </a:lnTo>
                  <a:lnTo>
                    <a:pt x="2537" y="2466"/>
                  </a:lnTo>
                  <a:lnTo>
                    <a:pt x="2543" y="2547"/>
                  </a:lnTo>
                  <a:lnTo>
                    <a:pt x="2550" y="2628"/>
                  </a:lnTo>
                  <a:lnTo>
                    <a:pt x="2388" y="2623"/>
                  </a:lnTo>
                  <a:lnTo>
                    <a:pt x="2227" y="2617"/>
                  </a:lnTo>
                  <a:lnTo>
                    <a:pt x="2066" y="2609"/>
                  </a:lnTo>
                  <a:lnTo>
                    <a:pt x="1905" y="2601"/>
                  </a:lnTo>
                  <a:lnTo>
                    <a:pt x="1744" y="2593"/>
                  </a:lnTo>
                  <a:lnTo>
                    <a:pt x="1584" y="2584"/>
                  </a:lnTo>
                  <a:lnTo>
                    <a:pt x="1425" y="2577"/>
                  </a:lnTo>
                  <a:lnTo>
                    <a:pt x="1265" y="2570"/>
                  </a:lnTo>
                  <a:lnTo>
                    <a:pt x="1106" y="2566"/>
                  </a:lnTo>
                  <a:lnTo>
                    <a:pt x="947" y="2563"/>
                  </a:lnTo>
                  <a:lnTo>
                    <a:pt x="868" y="2562"/>
                  </a:lnTo>
                  <a:lnTo>
                    <a:pt x="788" y="2562"/>
                  </a:lnTo>
                  <a:lnTo>
                    <a:pt x="710" y="2563"/>
                  </a:lnTo>
                  <a:lnTo>
                    <a:pt x="630" y="2564"/>
                  </a:lnTo>
                  <a:lnTo>
                    <a:pt x="552" y="2567"/>
                  </a:lnTo>
                  <a:lnTo>
                    <a:pt x="473" y="2570"/>
                  </a:lnTo>
                  <a:lnTo>
                    <a:pt x="393" y="2574"/>
                  </a:lnTo>
                  <a:lnTo>
                    <a:pt x="315" y="2580"/>
                  </a:lnTo>
                  <a:lnTo>
                    <a:pt x="236" y="2586"/>
                  </a:lnTo>
                  <a:lnTo>
                    <a:pt x="158" y="2593"/>
                  </a:lnTo>
                  <a:lnTo>
                    <a:pt x="79" y="2602"/>
                  </a:lnTo>
                  <a:lnTo>
                    <a:pt x="0" y="2612"/>
                  </a:lnTo>
                  <a:lnTo>
                    <a:pt x="13" y="2223"/>
                  </a:lnTo>
                  <a:lnTo>
                    <a:pt x="21" y="601"/>
                  </a:lnTo>
                  <a:lnTo>
                    <a:pt x="21" y="184"/>
                  </a:lnTo>
                  <a:lnTo>
                    <a:pt x="105" y="188"/>
                  </a:lnTo>
                  <a:lnTo>
                    <a:pt x="191" y="190"/>
                  </a:lnTo>
                  <a:lnTo>
                    <a:pt x="277" y="192"/>
                  </a:lnTo>
                  <a:lnTo>
                    <a:pt x="365" y="192"/>
                  </a:lnTo>
                  <a:lnTo>
                    <a:pt x="453" y="192"/>
                  </a:lnTo>
                  <a:lnTo>
                    <a:pt x="542" y="192"/>
                  </a:lnTo>
                  <a:lnTo>
                    <a:pt x="631" y="191"/>
                  </a:lnTo>
                  <a:lnTo>
                    <a:pt x="720" y="189"/>
                  </a:lnTo>
                  <a:lnTo>
                    <a:pt x="808" y="188"/>
                  </a:lnTo>
                  <a:lnTo>
                    <a:pt x="897" y="187"/>
                  </a:lnTo>
                  <a:lnTo>
                    <a:pt x="985" y="185"/>
                  </a:lnTo>
                  <a:lnTo>
                    <a:pt x="1071" y="183"/>
                  </a:lnTo>
                  <a:lnTo>
                    <a:pt x="1156" y="183"/>
                  </a:lnTo>
                  <a:lnTo>
                    <a:pt x="1240" y="183"/>
                  </a:lnTo>
                  <a:lnTo>
                    <a:pt x="1322" y="183"/>
                  </a:lnTo>
                  <a:lnTo>
                    <a:pt x="1402" y="184"/>
                  </a:lnTo>
                  <a:lnTo>
                    <a:pt x="1473" y="180"/>
                  </a:lnTo>
                  <a:lnTo>
                    <a:pt x="1546" y="174"/>
                  </a:lnTo>
                  <a:lnTo>
                    <a:pt x="1617" y="168"/>
                  </a:lnTo>
                  <a:lnTo>
                    <a:pt x="1689" y="161"/>
                  </a:lnTo>
                  <a:lnTo>
                    <a:pt x="1761" y="152"/>
                  </a:lnTo>
                  <a:lnTo>
                    <a:pt x="1832" y="143"/>
                  </a:lnTo>
                  <a:lnTo>
                    <a:pt x="1903" y="132"/>
                  </a:lnTo>
                  <a:lnTo>
                    <a:pt x="1973" y="121"/>
                  </a:lnTo>
                  <a:lnTo>
                    <a:pt x="2045" y="109"/>
                  </a:lnTo>
                  <a:lnTo>
                    <a:pt x="2114" y="96"/>
                  </a:lnTo>
                  <a:lnTo>
                    <a:pt x="2185" y="82"/>
                  </a:lnTo>
                  <a:lnTo>
                    <a:pt x="2254" y="67"/>
                  </a:lnTo>
                  <a:lnTo>
                    <a:pt x="2324" y="51"/>
                  </a:lnTo>
                  <a:lnTo>
                    <a:pt x="2393" y="35"/>
                  </a:lnTo>
                  <a:lnTo>
                    <a:pt x="2462" y="18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Freeform 101">
              <a:extLst>
                <a:ext uri="{FF2B5EF4-FFF2-40B4-BE49-F238E27FC236}">
                  <a16:creationId xmlns:a16="http://schemas.microsoft.com/office/drawing/2014/main" id="{44FD7518-AA6E-47BC-88F6-060E94F30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745"/>
              <a:ext cx="191" cy="96"/>
            </a:xfrm>
            <a:custGeom>
              <a:avLst/>
              <a:gdLst>
                <a:gd name="T0" fmla="*/ 6 w 1100"/>
                <a:gd name="T1" fmla="*/ 3 h 482"/>
                <a:gd name="T2" fmla="*/ 6 w 1100"/>
                <a:gd name="T3" fmla="*/ 3 h 482"/>
                <a:gd name="T4" fmla="*/ 5 w 1100"/>
                <a:gd name="T5" fmla="*/ 4 h 482"/>
                <a:gd name="T6" fmla="*/ 5 w 1100"/>
                <a:gd name="T7" fmla="*/ 4 h 482"/>
                <a:gd name="T8" fmla="*/ 5 w 1100"/>
                <a:gd name="T9" fmla="*/ 4 h 482"/>
                <a:gd name="T10" fmla="*/ 4 w 1100"/>
                <a:gd name="T11" fmla="*/ 4 h 482"/>
                <a:gd name="T12" fmla="*/ 3 w 1100"/>
                <a:gd name="T13" fmla="*/ 4 h 482"/>
                <a:gd name="T14" fmla="*/ 2 w 1100"/>
                <a:gd name="T15" fmla="*/ 4 h 482"/>
                <a:gd name="T16" fmla="*/ 1 w 1100"/>
                <a:gd name="T17" fmla="*/ 4 h 482"/>
                <a:gd name="T18" fmla="*/ 1 w 1100"/>
                <a:gd name="T19" fmla="*/ 4 h 482"/>
                <a:gd name="T20" fmla="*/ 0 w 1100"/>
                <a:gd name="T21" fmla="*/ 4 h 482"/>
                <a:gd name="T22" fmla="*/ 0 w 1100"/>
                <a:gd name="T23" fmla="*/ 4 h 482"/>
                <a:gd name="T24" fmla="*/ 0 w 1100"/>
                <a:gd name="T25" fmla="*/ 3 h 482"/>
                <a:gd name="T26" fmla="*/ 0 w 1100"/>
                <a:gd name="T27" fmla="*/ 3 h 482"/>
                <a:gd name="T28" fmla="*/ 0 w 1100"/>
                <a:gd name="T29" fmla="*/ 3 h 482"/>
                <a:gd name="T30" fmla="*/ 0 w 1100"/>
                <a:gd name="T31" fmla="*/ 2 h 482"/>
                <a:gd name="T32" fmla="*/ 0 w 1100"/>
                <a:gd name="T33" fmla="*/ 2 h 482"/>
                <a:gd name="T34" fmla="*/ 0 w 1100"/>
                <a:gd name="T35" fmla="*/ 1 h 482"/>
                <a:gd name="T36" fmla="*/ 0 w 1100"/>
                <a:gd name="T37" fmla="*/ 1 h 482"/>
                <a:gd name="T38" fmla="*/ 0 w 1100"/>
                <a:gd name="T39" fmla="*/ 1 h 482"/>
                <a:gd name="T40" fmla="*/ 0 w 1100"/>
                <a:gd name="T41" fmla="*/ 0 h 482"/>
                <a:gd name="T42" fmla="*/ 1 w 1100"/>
                <a:gd name="T43" fmla="*/ 0 h 482"/>
                <a:gd name="T44" fmla="*/ 1 w 1100"/>
                <a:gd name="T45" fmla="*/ 0 h 482"/>
                <a:gd name="T46" fmla="*/ 2 w 1100"/>
                <a:gd name="T47" fmla="*/ 0 h 482"/>
                <a:gd name="T48" fmla="*/ 2 w 1100"/>
                <a:gd name="T49" fmla="*/ 0 h 482"/>
                <a:gd name="T50" fmla="*/ 3 w 1100"/>
                <a:gd name="T51" fmla="*/ 0 h 482"/>
                <a:gd name="T52" fmla="*/ 4 w 1100"/>
                <a:gd name="T53" fmla="*/ 0 h 482"/>
                <a:gd name="T54" fmla="*/ 5 w 1100"/>
                <a:gd name="T55" fmla="*/ 0 h 482"/>
                <a:gd name="T56" fmla="*/ 5 w 1100"/>
                <a:gd name="T57" fmla="*/ 0 h 482"/>
                <a:gd name="T58" fmla="*/ 6 w 1100"/>
                <a:gd name="T59" fmla="*/ 0 h 482"/>
                <a:gd name="T60" fmla="*/ 6 w 1100"/>
                <a:gd name="T61" fmla="*/ 0 h 482"/>
                <a:gd name="T62" fmla="*/ 6 w 1100"/>
                <a:gd name="T63" fmla="*/ 0 h 482"/>
                <a:gd name="T64" fmla="*/ 6 w 1100"/>
                <a:gd name="T65" fmla="*/ 0 h 482"/>
                <a:gd name="T66" fmla="*/ 6 w 1100"/>
                <a:gd name="T67" fmla="*/ 1 h 482"/>
                <a:gd name="T68" fmla="*/ 6 w 1100"/>
                <a:gd name="T69" fmla="*/ 1 h 482"/>
                <a:gd name="T70" fmla="*/ 6 w 1100"/>
                <a:gd name="T71" fmla="*/ 1 h 482"/>
                <a:gd name="T72" fmla="*/ 6 w 1100"/>
                <a:gd name="T73" fmla="*/ 2 h 482"/>
                <a:gd name="T74" fmla="*/ 6 w 1100"/>
                <a:gd name="T75" fmla="*/ 3 h 482"/>
                <a:gd name="T76" fmla="*/ 6 w 1100"/>
                <a:gd name="T77" fmla="*/ 3 h 48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00"/>
                <a:gd name="T118" fmla="*/ 0 h 482"/>
                <a:gd name="T119" fmla="*/ 1100 w 1100"/>
                <a:gd name="T120" fmla="*/ 482 h 48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00" h="482">
                  <a:moveTo>
                    <a:pt x="1084" y="413"/>
                  </a:moveTo>
                  <a:lnTo>
                    <a:pt x="1080" y="422"/>
                  </a:lnTo>
                  <a:lnTo>
                    <a:pt x="1070" y="431"/>
                  </a:lnTo>
                  <a:lnTo>
                    <a:pt x="1055" y="439"/>
                  </a:lnTo>
                  <a:lnTo>
                    <a:pt x="1035" y="446"/>
                  </a:lnTo>
                  <a:lnTo>
                    <a:pt x="1011" y="452"/>
                  </a:lnTo>
                  <a:lnTo>
                    <a:pt x="981" y="459"/>
                  </a:lnTo>
                  <a:lnTo>
                    <a:pt x="949" y="463"/>
                  </a:lnTo>
                  <a:lnTo>
                    <a:pt x="913" y="467"/>
                  </a:lnTo>
                  <a:lnTo>
                    <a:pt x="875" y="471"/>
                  </a:lnTo>
                  <a:lnTo>
                    <a:pt x="832" y="474"/>
                  </a:lnTo>
                  <a:lnTo>
                    <a:pt x="789" y="476"/>
                  </a:lnTo>
                  <a:lnTo>
                    <a:pt x="743" y="478"/>
                  </a:lnTo>
                  <a:lnTo>
                    <a:pt x="648" y="481"/>
                  </a:lnTo>
                  <a:lnTo>
                    <a:pt x="549" y="482"/>
                  </a:lnTo>
                  <a:lnTo>
                    <a:pt x="450" y="481"/>
                  </a:lnTo>
                  <a:lnTo>
                    <a:pt x="356" y="480"/>
                  </a:lnTo>
                  <a:lnTo>
                    <a:pt x="267" y="478"/>
                  </a:lnTo>
                  <a:lnTo>
                    <a:pt x="187" y="476"/>
                  </a:lnTo>
                  <a:lnTo>
                    <a:pt x="120" y="473"/>
                  </a:lnTo>
                  <a:lnTo>
                    <a:pt x="69" y="471"/>
                  </a:lnTo>
                  <a:lnTo>
                    <a:pt x="35" y="470"/>
                  </a:lnTo>
                  <a:lnTo>
                    <a:pt x="23" y="469"/>
                  </a:lnTo>
                  <a:lnTo>
                    <a:pt x="19" y="460"/>
                  </a:lnTo>
                  <a:lnTo>
                    <a:pt x="16" y="449"/>
                  </a:lnTo>
                  <a:lnTo>
                    <a:pt x="13" y="438"/>
                  </a:lnTo>
                  <a:lnTo>
                    <a:pt x="11" y="426"/>
                  </a:lnTo>
                  <a:lnTo>
                    <a:pt x="6" y="399"/>
                  </a:lnTo>
                  <a:lnTo>
                    <a:pt x="3" y="368"/>
                  </a:lnTo>
                  <a:lnTo>
                    <a:pt x="1" y="336"/>
                  </a:lnTo>
                  <a:lnTo>
                    <a:pt x="0" y="301"/>
                  </a:lnTo>
                  <a:lnTo>
                    <a:pt x="0" y="267"/>
                  </a:lnTo>
                  <a:lnTo>
                    <a:pt x="1" y="232"/>
                  </a:lnTo>
                  <a:lnTo>
                    <a:pt x="3" y="198"/>
                  </a:lnTo>
                  <a:lnTo>
                    <a:pt x="5" y="166"/>
                  </a:lnTo>
                  <a:lnTo>
                    <a:pt x="7" y="136"/>
                  </a:lnTo>
                  <a:lnTo>
                    <a:pt x="11" y="110"/>
                  </a:lnTo>
                  <a:lnTo>
                    <a:pt x="14" y="87"/>
                  </a:lnTo>
                  <a:lnTo>
                    <a:pt x="18" y="70"/>
                  </a:lnTo>
                  <a:lnTo>
                    <a:pt x="20" y="63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7" y="52"/>
                  </a:lnTo>
                  <a:lnTo>
                    <a:pt x="91" y="53"/>
                  </a:lnTo>
                  <a:lnTo>
                    <a:pt x="155" y="53"/>
                  </a:lnTo>
                  <a:lnTo>
                    <a:pt x="220" y="54"/>
                  </a:lnTo>
                  <a:lnTo>
                    <a:pt x="283" y="54"/>
                  </a:lnTo>
                  <a:lnTo>
                    <a:pt x="348" y="54"/>
                  </a:lnTo>
                  <a:lnTo>
                    <a:pt x="412" y="53"/>
                  </a:lnTo>
                  <a:lnTo>
                    <a:pt x="477" y="52"/>
                  </a:lnTo>
                  <a:lnTo>
                    <a:pt x="541" y="50"/>
                  </a:lnTo>
                  <a:lnTo>
                    <a:pt x="606" y="47"/>
                  </a:lnTo>
                  <a:lnTo>
                    <a:pt x="671" y="44"/>
                  </a:lnTo>
                  <a:lnTo>
                    <a:pt x="735" y="40"/>
                  </a:lnTo>
                  <a:lnTo>
                    <a:pt x="799" y="34"/>
                  </a:lnTo>
                  <a:lnTo>
                    <a:pt x="863" y="28"/>
                  </a:lnTo>
                  <a:lnTo>
                    <a:pt x="928" y="20"/>
                  </a:lnTo>
                  <a:lnTo>
                    <a:pt x="992" y="11"/>
                  </a:lnTo>
                  <a:lnTo>
                    <a:pt x="1056" y="0"/>
                  </a:lnTo>
                  <a:lnTo>
                    <a:pt x="1063" y="2"/>
                  </a:lnTo>
                  <a:lnTo>
                    <a:pt x="1069" y="6"/>
                  </a:lnTo>
                  <a:lnTo>
                    <a:pt x="1075" y="11"/>
                  </a:lnTo>
                  <a:lnTo>
                    <a:pt x="1080" y="19"/>
                  </a:lnTo>
                  <a:lnTo>
                    <a:pt x="1084" y="29"/>
                  </a:lnTo>
                  <a:lnTo>
                    <a:pt x="1088" y="40"/>
                  </a:lnTo>
                  <a:lnTo>
                    <a:pt x="1091" y="52"/>
                  </a:lnTo>
                  <a:lnTo>
                    <a:pt x="1094" y="66"/>
                  </a:lnTo>
                  <a:lnTo>
                    <a:pt x="1096" y="81"/>
                  </a:lnTo>
                  <a:lnTo>
                    <a:pt x="1098" y="98"/>
                  </a:lnTo>
                  <a:lnTo>
                    <a:pt x="1099" y="115"/>
                  </a:lnTo>
                  <a:lnTo>
                    <a:pt x="1100" y="133"/>
                  </a:lnTo>
                  <a:lnTo>
                    <a:pt x="1100" y="169"/>
                  </a:lnTo>
                  <a:lnTo>
                    <a:pt x="1100" y="207"/>
                  </a:lnTo>
                  <a:lnTo>
                    <a:pt x="1098" y="246"/>
                  </a:lnTo>
                  <a:lnTo>
                    <a:pt x="1096" y="283"/>
                  </a:lnTo>
                  <a:lnTo>
                    <a:pt x="1093" y="317"/>
                  </a:lnTo>
                  <a:lnTo>
                    <a:pt x="1091" y="349"/>
                  </a:lnTo>
                  <a:lnTo>
                    <a:pt x="1086" y="395"/>
                  </a:lnTo>
                  <a:lnTo>
                    <a:pt x="1084" y="41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Freeform 102">
              <a:extLst>
                <a:ext uri="{FF2B5EF4-FFF2-40B4-BE49-F238E27FC236}">
                  <a16:creationId xmlns:a16="http://schemas.microsoft.com/office/drawing/2014/main" id="{43C6E8F1-BEA4-45FC-91CF-A6421A40C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" y="1764"/>
              <a:ext cx="113" cy="54"/>
            </a:xfrm>
            <a:custGeom>
              <a:avLst/>
              <a:gdLst>
                <a:gd name="T0" fmla="*/ 0 w 649"/>
                <a:gd name="T1" fmla="*/ 2 h 268"/>
                <a:gd name="T2" fmla="*/ 0 w 649"/>
                <a:gd name="T3" fmla="*/ 2 h 268"/>
                <a:gd name="T4" fmla="*/ 0 w 649"/>
                <a:gd name="T5" fmla="*/ 1 h 268"/>
                <a:gd name="T6" fmla="*/ 0 w 649"/>
                <a:gd name="T7" fmla="*/ 1 h 268"/>
                <a:gd name="T8" fmla="*/ 0 w 649"/>
                <a:gd name="T9" fmla="*/ 0 h 268"/>
                <a:gd name="T10" fmla="*/ 0 w 649"/>
                <a:gd name="T11" fmla="*/ 1 h 268"/>
                <a:gd name="T12" fmla="*/ 0 w 649"/>
                <a:gd name="T13" fmla="*/ 1 h 268"/>
                <a:gd name="T14" fmla="*/ 0 w 649"/>
                <a:gd name="T15" fmla="*/ 1 h 268"/>
                <a:gd name="T16" fmla="*/ 0 w 649"/>
                <a:gd name="T17" fmla="*/ 1 h 268"/>
                <a:gd name="T18" fmla="*/ 0 w 649"/>
                <a:gd name="T19" fmla="*/ 1 h 268"/>
                <a:gd name="T20" fmla="*/ 0 w 649"/>
                <a:gd name="T21" fmla="*/ 1 h 268"/>
                <a:gd name="T22" fmla="*/ 0 w 649"/>
                <a:gd name="T23" fmla="*/ 1 h 268"/>
                <a:gd name="T24" fmla="*/ 0 w 649"/>
                <a:gd name="T25" fmla="*/ 1 h 268"/>
                <a:gd name="T26" fmla="*/ 0 w 649"/>
                <a:gd name="T27" fmla="*/ 1 h 268"/>
                <a:gd name="T28" fmla="*/ 0 w 649"/>
                <a:gd name="T29" fmla="*/ 1 h 268"/>
                <a:gd name="T30" fmla="*/ 0 w 649"/>
                <a:gd name="T31" fmla="*/ 2 h 268"/>
                <a:gd name="T32" fmla="*/ 0 w 649"/>
                <a:gd name="T33" fmla="*/ 2 h 268"/>
                <a:gd name="T34" fmla="*/ 0 w 649"/>
                <a:gd name="T35" fmla="*/ 2 h 268"/>
                <a:gd name="T36" fmla="*/ 0 w 649"/>
                <a:gd name="T37" fmla="*/ 2 h 268"/>
                <a:gd name="T38" fmla="*/ 1 w 649"/>
                <a:gd name="T39" fmla="*/ 2 h 268"/>
                <a:gd name="T40" fmla="*/ 1 w 649"/>
                <a:gd name="T41" fmla="*/ 2 h 268"/>
                <a:gd name="T42" fmla="*/ 1 w 649"/>
                <a:gd name="T43" fmla="*/ 1 h 268"/>
                <a:gd name="T44" fmla="*/ 1 w 649"/>
                <a:gd name="T45" fmla="*/ 1 h 268"/>
                <a:gd name="T46" fmla="*/ 1 w 649"/>
                <a:gd name="T47" fmla="*/ 1 h 268"/>
                <a:gd name="T48" fmla="*/ 1 w 649"/>
                <a:gd name="T49" fmla="*/ 1 h 268"/>
                <a:gd name="T50" fmla="*/ 1 w 649"/>
                <a:gd name="T51" fmla="*/ 1 h 268"/>
                <a:gd name="T52" fmla="*/ 1 w 649"/>
                <a:gd name="T53" fmla="*/ 1 h 268"/>
                <a:gd name="T54" fmla="*/ 1 w 649"/>
                <a:gd name="T55" fmla="*/ 1 h 268"/>
                <a:gd name="T56" fmla="*/ 1 w 649"/>
                <a:gd name="T57" fmla="*/ 1 h 268"/>
                <a:gd name="T58" fmla="*/ 1 w 649"/>
                <a:gd name="T59" fmla="*/ 1 h 268"/>
                <a:gd name="T60" fmla="*/ 1 w 649"/>
                <a:gd name="T61" fmla="*/ 1 h 268"/>
                <a:gd name="T62" fmla="*/ 1 w 649"/>
                <a:gd name="T63" fmla="*/ 0 h 268"/>
                <a:gd name="T64" fmla="*/ 1 w 649"/>
                <a:gd name="T65" fmla="*/ 0 h 268"/>
                <a:gd name="T66" fmla="*/ 1 w 649"/>
                <a:gd name="T67" fmla="*/ 0 h 268"/>
                <a:gd name="T68" fmla="*/ 1 w 649"/>
                <a:gd name="T69" fmla="*/ 0 h 268"/>
                <a:gd name="T70" fmla="*/ 1 w 649"/>
                <a:gd name="T71" fmla="*/ 1 h 268"/>
                <a:gd name="T72" fmla="*/ 2 w 649"/>
                <a:gd name="T73" fmla="*/ 1 h 268"/>
                <a:gd name="T74" fmla="*/ 2 w 649"/>
                <a:gd name="T75" fmla="*/ 1 h 268"/>
                <a:gd name="T76" fmla="*/ 2 w 649"/>
                <a:gd name="T77" fmla="*/ 1 h 268"/>
                <a:gd name="T78" fmla="*/ 2 w 649"/>
                <a:gd name="T79" fmla="*/ 1 h 268"/>
                <a:gd name="T80" fmla="*/ 2 w 649"/>
                <a:gd name="T81" fmla="*/ 1 h 268"/>
                <a:gd name="T82" fmla="*/ 2 w 649"/>
                <a:gd name="T83" fmla="*/ 0 h 268"/>
                <a:gd name="T84" fmla="*/ 2 w 649"/>
                <a:gd name="T85" fmla="*/ 0 h 268"/>
                <a:gd name="T86" fmla="*/ 3 w 649"/>
                <a:gd name="T87" fmla="*/ 0 h 268"/>
                <a:gd name="T88" fmla="*/ 3 w 649"/>
                <a:gd name="T89" fmla="*/ 2 h 2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49"/>
                <a:gd name="T136" fmla="*/ 0 h 268"/>
                <a:gd name="T137" fmla="*/ 649 w 649"/>
                <a:gd name="T138" fmla="*/ 268 h 26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49" h="268">
                  <a:moveTo>
                    <a:pt x="649" y="268"/>
                  </a:moveTo>
                  <a:lnTo>
                    <a:pt x="10" y="252"/>
                  </a:lnTo>
                  <a:lnTo>
                    <a:pt x="11" y="239"/>
                  </a:lnTo>
                  <a:lnTo>
                    <a:pt x="11" y="226"/>
                  </a:lnTo>
                  <a:lnTo>
                    <a:pt x="11" y="214"/>
                  </a:lnTo>
                  <a:lnTo>
                    <a:pt x="11" y="203"/>
                  </a:lnTo>
                  <a:lnTo>
                    <a:pt x="9" y="180"/>
                  </a:lnTo>
                  <a:lnTo>
                    <a:pt x="6" y="158"/>
                  </a:lnTo>
                  <a:lnTo>
                    <a:pt x="3" y="135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88"/>
                  </a:lnTo>
                  <a:lnTo>
                    <a:pt x="1" y="76"/>
                  </a:lnTo>
                  <a:lnTo>
                    <a:pt x="2" y="63"/>
                  </a:lnTo>
                  <a:lnTo>
                    <a:pt x="8" y="62"/>
                  </a:lnTo>
                  <a:lnTo>
                    <a:pt x="14" y="63"/>
                  </a:lnTo>
                  <a:lnTo>
                    <a:pt x="17" y="64"/>
                  </a:lnTo>
                  <a:lnTo>
                    <a:pt x="20" y="66"/>
                  </a:lnTo>
                  <a:lnTo>
                    <a:pt x="22" y="69"/>
                  </a:lnTo>
                  <a:lnTo>
                    <a:pt x="23" y="73"/>
                  </a:lnTo>
                  <a:lnTo>
                    <a:pt x="23" y="77"/>
                  </a:lnTo>
                  <a:lnTo>
                    <a:pt x="23" y="82"/>
                  </a:lnTo>
                  <a:lnTo>
                    <a:pt x="23" y="92"/>
                  </a:lnTo>
                  <a:lnTo>
                    <a:pt x="22" y="102"/>
                  </a:lnTo>
                  <a:lnTo>
                    <a:pt x="23" y="107"/>
                  </a:lnTo>
                  <a:lnTo>
                    <a:pt x="24" y="112"/>
                  </a:lnTo>
                  <a:lnTo>
                    <a:pt x="26" y="117"/>
                  </a:lnTo>
                  <a:lnTo>
                    <a:pt x="30" y="120"/>
                  </a:lnTo>
                  <a:lnTo>
                    <a:pt x="26" y="125"/>
                  </a:lnTo>
                  <a:lnTo>
                    <a:pt x="24" y="130"/>
                  </a:lnTo>
                  <a:lnTo>
                    <a:pt x="23" y="136"/>
                  </a:lnTo>
                  <a:lnTo>
                    <a:pt x="23" y="143"/>
                  </a:lnTo>
                  <a:lnTo>
                    <a:pt x="25" y="157"/>
                  </a:lnTo>
                  <a:lnTo>
                    <a:pt x="26" y="171"/>
                  </a:lnTo>
                  <a:lnTo>
                    <a:pt x="30" y="175"/>
                  </a:lnTo>
                  <a:lnTo>
                    <a:pt x="32" y="175"/>
                  </a:lnTo>
                  <a:lnTo>
                    <a:pt x="34" y="173"/>
                  </a:lnTo>
                  <a:lnTo>
                    <a:pt x="36" y="170"/>
                  </a:lnTo>
                  <a:lnTo>
                    <a:pt x="37" y="167"/>
                  </a:lnTo>
                  <a:lnTo>
                    <a:pt x="37" y="160"/>
                  </a:lnTo>
                  <a:lnTo>
                    <a:pt x="38" y="156"/>
                  </a:lnTo>
                  <a:lnTo>
                    <a:pt x="41" y="161"/>
                  </a:lnTo>
                  <a:lnTo>
                    <a:pt x="43" y="166"/>
                  </a:lnTo>
                  <a:lnTo>
                    <a:pt x="45" y="172"/>
                  </a:lnTo>
                  <a:lnTo>
                    <a:pt x="45" y="178"/>
                  </a:lnTo>
                  <a:lnTo>
                    <a:pt x="43" y="189"/>
                  </a:lnTo>
                  <a:lnTo>
                    <a:pt x="41" y="200"/>
                  </a:lnTo>
                  <a:lnTo>
                    <a:pt x="40" y="206"/>
                  </a:lnTo>
                  <a:lnTo>
                    <a:pt x="40" y="211"/>
                  </a:lnTo>
                  <a:lnTo>
                    <a:pt x="41" y="217"/>
                  </a:lnTo>
                  <a:lnTo>
                    <a:pt x="43" y="222"/>
                  </a:lnTo>
                  <a:lnTo>
                    <a:pt x="46" y="226"/>
                  </a:lnTo>
                  <a:lnTo>
                    <a:pt x="50" y="231"/>
                  </a:lnTo>
                  <a:lnTo>
                    <a:pt x="57" y="235"/>
                  </a:lnTo>
                  <a:lnTo>
                    <a:pt x="65" y="240"/>
                  </a:lnTo>
                  <a:lnTo>
                    <a:pt x="72" y="236"/>
                  </a:lnTo>
                  <a:lnTo>
                    <a:pt x="79" y="233"/>
                  </a:lnTo>
                  <a:lnTo>
                    <a:pt x="84" y="230"/>
                  </a:lnTo>
                  <a:lnTo>
                    <a:pt x="89" y="226"/>
                  </a:lnTo>
                  <a:lnTo>
                    <a:pt x="93" y="222"/>
                  </a:lnTo>
                  <a:lnTo>
                    <a:pt x="97" y="218"/>
                  </a:lnTo>
                  <a:lnTo>
                    <a:pt x="100" y="214"/>
                  </a:lnTo>
                  <a:lnTo>
                    <a:pt x="103" y="209"/>
                  </a:lnTo>
                  <a:lnTo>
                    <a:pt x="107" y="199"/>
                  </a:lnTo>
                  <a:lnTo>
                    <a:pt x="109" y="188"/>
                  </a:lnTo>
                  <a:lnTo>
                    <a:pt x="109" y="176"/>
                  </a:lnTo>
                  <a:lnTo>
                    <a:pt x="109" y="164"/>
                  </a:lnTo>
                  <a:lnTo>
                    <a:pt x="106" y="138"/>
                  </a:lnTo>
                  <a:lnTo>
                    <a:pt x="103" y="110"/>
                  </a:lnTo>
                  <a:lnTo>
                    <a:pt x="102" y="96"/>
                  </a:lnTo>
                  <a:lnTo>
                    <a:pt x="102" y="83"/>
                  </a:lnTo>
                  <a:lnTo>
                    <a:pt x="103" y="69"/>
                  </a:lnTo>
                  <a:lnTo>
                    <a:pt x="105" y="55"/>
                  </a:lnTo>
                  <a:lnTo>
                    <a:pt x="142" y="55"/>
                  </a:lnTo>
                  <a:lnTo>
                    <a:pt x="142" y="76"/>
                  </a:lnTo>
                  <a:lnTo>
                    <a:pt x="140" y="98"/>
                  </a:lnTo>
                  <a:lnTo>
                    <a:pt x="141" y="104"/>
                  </a:lnTo>
                  <a:lnTo>
                    <a:pt x="142" y="109"/>
                  </a:lnTo>
                  <a:lnTo>
                    <a:pt x="143" y="115"/>
                  </a:lnTo>
                  <a:lnTo>
                    <a:pt x="146" y="120"/>
                  </a:lnTo>
                  <a:lnTo>
                    <a:pt x="149" y="125"/>
                  </a:lnTo>
                  <a:lnTo>
                    <a:pt x="153" y="129"/>
                  </a:lnTo>
                  <a:lnTo>
                    <a:pt x="159" y="133"/>
                  </a:lnTo>
                  <a:lnTo>
                    <a:pt x="166" y="136"/>
                  </a:lnTo>
                  <a:lnTo>
                    <a:pt x="173" y="136"/>
                  </a:lnTo>
                  <a:lnTo>
                    <a:pt x="180" y="135"/>
                  </a:lnTo>
                  <a:lnTo>
                    <a:pt x="188" y="134"/>
                  </a:lnTo>
                  <a:lnTo>
                    <a:pt x="195" y="133"/>
                  </a:lnTo>
                  <a:lnTo>
                    <a:pt x="202" y="130"/>
                  </a:lnTo>
                  <a:lnTo>
                    <a:pt x="209" y="126"/>
                  </a:lnTo>
                  <a:lnTo>
                    <a:pt x="215" y="120"/>
                  </a:lnTo>
                  <a:lnTo>
                    <a:pt x="221" y="111"/>
                  </a:lnTo>
                  <a:lnTo>
                    <a:pt x="220" y="89"/>
                  </a:lnTo>
                  <a:lnTo>
                    <a:pt x="218" y="65"/>
                  </a:lnTo>
                  <a:lnTo>
                    <a:pt x="218" y="60"/>
                  </a:lnTo>
                  <a:lnTo>
                    <a:pt x="218" y="55"/>
                  </a:lnTo>
                  <a:lnTo>
                    <a:pt x="220" y="51"/>
                  </a:lnTo>
                  <a:lnTo>
                    <a:pt x="222" y="47"/>
                  </a:lnTo>
                  <a:lnTo>
                    <a:pt x="225" y="45"/>
                  </a:lnTo>
                  <a:lnTo>
                    <a:pt x="229" y="43"/>
                  </a:lnTo>
                  <a:lnTo>
                    <a:pt x="234" y="43"/>
                  </a:lnTo>
                  <a:lnTo>
                    <a:pt x="241" y="43"/>
                  </a:lnTo>
                  <a:lnTo>
                    <a:pt x="270" y="43"/>
                  </a:lnTo>
                  <a:lnTo>
                    <a:pt x="253" y="55"/>
                  </a:lnTo>
                  <a:lnTo>
                    <a:pt x="257" y="61"/>
                  </a:lnTo>
                  <a:lnTo>
                    <a:pt x="260" y="66"/>
                  </a:lnTo>
                  <a:lnTo>
                    <a:pt x="263" y="70"/>
                  </a:lnTo>
                  <a:lnTo>
                    <a:pt x="267" y="74"/>
                  </a:lnTo>
                  <a:lnTo>
                    <a:pt x="271" y="77"/>
                  </a:lnTo>
                  <a:lnTo>
                    <a:pt x="276" y="80"/>
                  </a:lnTo>
                  <a:lnTo>
                    <a:pt x="280" y="82"/>
                  </a:lnTo>
                  <a:lnTo>
                    <a:pt x="285" y="83"/>
                  </a:lnTo>
                  <a:lnTo>
                    <a:pt x="290" y="84"/>
                  </a:lnTo>
                  <a:lnTo>
                    <a:pt x="296" y="84"/>
                  </a:lnTo>
                  <a:lnTo>
                    <a:pt x="301" y="84"/>
                  </a:lnTo>
                  <a:lnTo>
                    <a:pt x="306" y="83"/>
                  </a:lnTo>
                  <a:lnTo>
                    <a:pt x="311" y="82"/>
                  </a:lnTo>
                  <a:lnTo>
                    <a:pt x="316" y="80"/>
                  </a:lnTo>
                  <a:lnTo>
                    <a:pt x="321" y="78"/>
                  </a:lnTo>
                  <a:lnTo>
                    <a:pt x="326" y="75"/>
                  </a:lnTo>
                  <a:lnTo>
                    <a:pt x="329" y="72"/>
                  </a:lnTo>
                  <a:lnTo>
                    <a:pt x="331" y="68"/>
                  </a:lnTo>
                  <a:lnTo>
                    <a:pt x="332" y="63"/>
                  </a:lnTo>
                  <a:lnTo>
                    <a:pt x="333" y="58"/>
                  </a:lnTo>
                  <a:lnTo>
                    <a:pt x="332" y="47"/>
                  </a:lnTo>
                  <a:lnTo>
                    <a:pt x="334" y="35"/>
                  </a:lnTo>
                  <a:lnTo>
                    <a:pt x="373" y="34"/>
                  </a:lnTo>
                  <a:lnTo>
                    <a:pt x="414" y="32"/>
                  </a:lnTo>
                  <a:lnTo>
                    <a:pt x="453" y="27"/>
                  </a:lnTo>
                  <a:lnTo>
                    <a:pt x="491" y="22"/>
                  </a:lnTo>
                  <a:lnTo>
                    <a:pt x="531" y="16"/>
                  </a:lnTo>
                  <a:lnTo>
                    <a:pt x="570" y="10"/>
                  </a:lnTo>
                  <a:lnTo>
                    <a:pt x="609" y="5"/>
                  </a:lnTo>
                  <a:lnTo>
                    <a:pt x="649" y="0"/>
                  </a:lnTo>
                  <a:lnTo>
                    <a:pt x="649" y="26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Freeform 103">
              <a:extLst>
                <a:ext uri="{FF2B5EF4-FFF2-40B4-BE49-F238E27FC236}">
                  <a16:creationId xmlns:a16="http://schemas.microsoft.com/office/drawing/2014/main" id="{BA2BCF17-CA32-4173-B840-F611B18F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778"/>
              <a:ext cx="14" cy="39"/>
            </a:xfrm>
            <a:custGeom>
              <a:avLst/>
              <a:gdLst>
                <a:gd name="T0" fmla="*/ 0 w 79"/>
                <a:gd name="T1" fmla="*/ 1 h 192"/>
                <a:gd name="T2" fmla="*/ 0 w 79"/>
                <a:gd name="T3" fmla="*/ 1 h 192"/>
                <a:gd name="T4" fmla="*/ 0 w 79"/>
                <a:gd name="T5" fmla="*/ 1 h 192"/>
                <a:gd name="T6" fmla="*/ 0 w 79"/>
                <a:gd name="T7" fmla="*/ 1 h 192"/>
                <a:gd name="T8" fmla="*/ 0 w 79"/>
                <a:gd name="T9" fmla="*/ 1 h 192"/>
                <a:gd name="T10" fmla="*/ 0 w 79"/>
                <a:gd name="T11" fmla="*/ 1 h 192"/>
                <a:gd name="T12" fmla="*/ 0 w 79"/>
                <a:gd name="T13" fmla="*/ 1 h 192"/>
                <a:gd name="T14" fmla="*/ 0 w 79"/>
                <a:gd name="T15" fmla="*/ 1 h 192"/>
                <a:gd name="T16" fmla="*/ 0 w 79"/>
                <a:gd name="T17" fmla="*/ 1 h 192"/>
                <a:gd name="T18" fmla="*/ 0 w 79"/>
                <a:gd name="T19" fmla="*/ 1 h 192"/>
                <a:gd name="T20" fmla="*/ 0 w 79"/>
                <a:gd name="T21" fmla="*/ 1 h 192"/>
                <a:gd name="T22" fmla="*/ 0 w 79"/>
                <a:gd name="T23" fmla="*/ 1 h 192"/>
                <a:gd name="T24" fmla="*/ 0 w 79"/>
                <a:gd name="T25" fmla="*/ 1 h 192"/>
                <a:gd name="T26" fmla="*/ 0 w 79"/>
                <a:gd name="T27" fmla="*/ 1 h 192"/>
                <a:gd name="T28" fmla="*/ 0 w 79"/>
                <a:gd name="T29" fmla="*/ 2 h 192"/>
                <a:gd name="T30" fmla="*/ 0 w 79"/>
                <a:gd name="T31" fmla="*/ 2 h 192"/>
                <a:gd name="T32" fmla="*/ 0 w 79"/>
                <a:gd name="T33" fmla="*/ 2 h 192"/>
                <a:gd name="T34" fmla="*/ 0 w 79"/>
                <a:gd name="T35" fmla="*/ 2 h 192"/>
                <a:gd name="T36" fmla="*/ 0 w 79"/>
                <a:gd name="T37" fmla="*/ 2 h 192"/>
                <a:gd name="T38" fmla="*/ 0 w 79"/>
                <a:gd name="T39" fmla="*/ 2 h 192"/>
                <a:gd name="T40" fmla="*/ 0 w 79"/>
                <a:gd name="T41" fmla="*/ 2 h 192"/>
                <a:gd name="T42" fmla="*/ 0 w 79"/>
                <a:gd name="T43" fmla="*/ 2 h 192"/>
                <a:gd name="T44" fmla="*/ 0 w 79"/>
                <a:gd name="T45" fmla="*/ 1 h 192"/>
                <a:gd name="T46" fmla="*/ 0 w 79"/>
                <a:gd name="T47" fmla="*/ 1 h 192"/>
                <a:gd name="T48" fmla="*/ 0 w 79"/>
                <a:gd name="T49" fmla="*/ 1 h 192"/>
                <a:gd name="T50" fmla="*/ 0 w 79"/>
                <a:gd name="T51" fmla="*/ 1 h 192"/>
                <a:gd name="T52" fmla="*/ 0 w 79"/>
                <a:gd name="T53" fmla="*/ 1 h 192"/>
                <a:gd name="T54" fmla="*/ 0 w 79"/>
                <a:gd name="T55" fmla="*/ 1 h 192"/>
                <a:gd name="T56" fmla="*/ 0 w 79"/>
                <a:gd name="T57" fmla="*/ 1 h 192"/>
                <a:gd name="T58" fmla="*/ 0 w 79"/>
                <a:gd name="T59" fmla="*/ 1 h 192"/>
                <a:gd name="T60" fmla="*/ 0 w 79"/>
                <a:gd name="T61" fmla="*/ 1 h 192"/>
                <a:gd name="T62" fmla="*/ 0 w 79"/>
                <a:gd name="T63" fmla="*/ 1 h 192"/>
                <a:gd name="T64" fmla="*/ 0 w 79"/>
                <a:gd name="T65" fmla="*/ 1 h 192"/>
                <a:gd name="T66" fmla="*/ 0 w 79"/>
                <a:gd name="T67" fmla="*/ 1 h 192"/>
                <a:gd name="T68" fmla="*/ 0 w 79"/>
                <a:gd name="T69" fmla="*/ 0 h 192"/>
                <a:gd name="T70" fmla="*/ 0 w 79"/>
                <a:gd name="T71" fmla="*/ 0 h 192"/>
                <a:gd name="T72" fmla="*/ 0 w 79"/>
                <a:gd name="T73" fmla="*/ 0 h 192"/>
                <a:gd name="T74" fmla="*/ 0 w 79"/>
                <a:gd name="T75" fmla="*/ 0 h 192"/>
                <a:gd name="T76" fmla="*/ 0 w 79"/>
                <a:gd name="T77" fmla="*/ 0 h 192"/>
                <a:gd name="T78" fmla="*/ 0 w 79"/>
                <a:gd name="T79" fmla="*/ 0 h 192"/>
                <a:gd name="T80" fmla="*/ 0 w 79"/>
                <a:gd name="T81" fmla="*/ 0 h 192"/>
                <a:gd name="T82" fmla="*/ 0 w 79"/>
                <a:gd name="T83" fmla="*/ 0 h 192"/>
                <a:gd name="T84" fmla="*/ 0 w 79"/>
                <a:gd name="T85" fmla="*/ 0 h 192"/>
                <a:gd name="T86" fmla="*/ 0 w 79"/>
                <a:gd name="T87" fmla="*/ 0 h 192"/>
                <a:gd name="T88" fmla="*/ 0 w 79"/>
                <a:gd name="T89" fmla="*/ 0 h 192"/>
                <a:gd name="T90" fmla="*/ 0 w 79"/>
                <a:gd name="T91" fmla="*/ 0 h 192"/>
                <a:gd name="T92" fmla="*/ 0 w 79"/>
                <a:gd name="T93" fmla="*/ 0 h 192"/>
                <a:gd name="T94" fmla="*/ 0 w 79"/>
                <a:gd name="T95" fmla="*/ 0 h 192"/>
                <a:gd name="T96" fmla="*/ 0 w 79"/>
                <a:gd name="T97" fmla="*/ 0 h 192"/>
                <a:gd name="T98" fmla="*/ 0 w 79"/>
                <a:gd name="T99" fmla="*/ 0 h 192"/>
                <a:gd name="T100" fmla="*/ 0 w 79"/>
                <a:gd name="T101" fmla="*/ 0 h 192"/>
                <a:gd name="T102" fmla="*/ 0 w 79"/>
                <a:gd name="T103" fmla="*/ 0 h 192"/>
                <a:gd name="T104" fmla="*/ 0 w 79"/>
                <a:gd name="T105" fmla="*/ 1 h 192"/>
                <a:gd name="T106" fmla="*/ 0 w 79"/>
                <a:gd name="T107" fmla="*/ 1 h 192"/>
                <a:gd name="T108" fmla="*/ 0 w 79"/>
                <a:gd name="T109" fmla="*/ 1 h 192"/>
                <a:gd name="T110" fmla="*/ 0 w 79"/>
                <a:gd name="T111" fmla="*/ 1 h 192"/>
                <a:gd name="T112" fmla="*/ 0 w 79"/>
                <a:gd name="T113" fmla="*/ 1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9"/>
                <a:gd name="T172" fmla="*/ 0 h 192"/>
                <a:gd name="T173" fmla="*/ 79 w 79"/>
                <a:gd name="T174" fmla="*/ 192 h 19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9" h="192">
                  <a:moveTo>
                    <a:pt x="70" y="85"/>
                  </a:moveTo>
                  <a:lnTo>
                    <a:pt x="66" y="90"/>
                  </a:lnTo>
                  <a:lnTo>
                    <a:pt x="64" y="96"/>
                  </a:lnTo>
                  <a:lnTo>
                    <a:pt x="63" y="102"/>
                  </a:lnTo>
                  <a:lnTo>
                    <a:pt x="62" y="108"/>
                  </a:lnTo>
                  <a:lnTo>
                    <a:pt x="63" y="114"/>
                  </a:lnTo>
                  <a:lnTo>
                    <a:pt x="64" y="121"/>
                  </a:lnTo>
                  <a:lnTo>
                    <a:pt x="66" y="127"/>
                  </a:lnTo>
                  <a:lnTo>
                    <a:pt x="68" y="134"/>
                  </a:lnTo>
                  <a:lnTo>
                    <a:pt x="73" y="147"/>
                  </a:lnTo>
                  <a:lnTo>
                    <a:pt x="77" y="159"/>
                  </a:lnTo>
                  <a:lnTo>
                    <a:pt x="78" y="165"/>
                  </a:lnTo>
                  <a:lnTo>
                    <a:pt x="79" y="171"/>
                  </a:lnTo>
                  <a:lnTo>
                    <a:pt x="79" y="176"/>
                  </a:lnTo>
                  <a:lnTo>
                    <a:pt x="78" y="181"/>
                  </a:lnTo>
                  <a:lnTo>
                    <a:pt x="68" y="187"/>
                  </a:lnTo>
                  <a:lnTo>
                    <a:pt x="58" y="190"/>
                  </a:lnTo>
                  <a:lnTo>
                    <a:pt x="50" y="192"/>
                  </a:lnTo>
                  <a:lnTo>
                    <a:pt x="43" y="192"/>
                  </a:lnTo>
                  <a:lnTo>
                    <a:pt x="37" y="190"/>
                  </a:lnTo>
                  <a:lnTo>
                    <a:pt x="31" y="187"/>
                  </a:lnTo>
                  <a:lnTo>
                    <a:pt x="27" y="183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6" y="164"/>
                  </a:lnTo>
                  <a:lnTo>
                    <a:pt x="13" y="157"/>
                  </a:lnTo>
                  <a:lnTo>
                    <a:pt x="11" y="150"/>
                  </a:lnTo>
                  <a:lnTo>
                    <a:pt x="7" y="135"/>
                  </a:lnTo>
                  <a:lnTo>
                    <a:pt x="3" y="120"/>
                  </a:lnTo>
                  <a:lnTo>
                    <a:pt x="4" y="112"/>
                  </a:lnTo>
                  <a:lnTo>
                    <a:pt x="4" y="104"/>
                  </a:lnTo>
                  <a:lnTo>
                    <a:pt x="4" y="95"/>
                  </a:lnTo>
                  <a:lnTo>
                    <a:pt x="3" y="85"/>
                  </a:lnTo>
                  <a:lnTo>
                    <a:pt x="1" y="65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5" y="4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1" y="6"/>
                  </a:lnTo>
                  <a:lnTo>
                    <a:pt x="45" y="10"/>
                  </a:lnTo>
                  <a:lnTo>
                    <a:pt x="47" y="15"/>
                  </a:lnTo>
                  <a:lnTo>
                    <a:pt x="50" y="27"/>
                  </a:lnTo>
                  <a:lnTo>
                    <a:pt x="52" y="40"/>
                  </a:lnTo>
                  <a:lnTo>
                    <a:pt x="53" y="55"/>
                  </a:lnTo>
                  <a:lnTo>
                    <a:pt x="56" y="68"/>
                  </a:lnTo>
                  <a:lnTo>
                    <a:pt x="58" y="73"/>
                  </a:lnTo>
                  <a:lnTo>
                    <a:pt x="61" y="78"/>
                  </a:lnTo>
                  <a:lnTo>
                    <a:pt x="65" y="82"/>
                  </a:lnTo>
                  <a:lnTo>
                    <a:pt x="70" y="85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Freeform 104">
              <a:extLst>
                <a:ext uri="{FF2B5EF4-FFF2-40B4-BE49-F238E27FC236}">
                  <a16:creationId xmlns:a16="http://schemas.microsoft.com/office/drawing/2014/main" id="{4AB76702-D32A-4B91-A7E3-17CB987A7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2168"/>
              <a:ext cx="522" cy="493"/>
            </a:xfrm>
            <a:custGeom>
              <a:avLst/>
              <a:gdLst>
                <a:gd name="T0" fmla="*/ 4 w 3009"/>
                <a:gd name="T1" fmla="*/ 1 h 2480"/>
                <a:gd name="T2" fmla="*/ 4 w 3009"/>
                <a:gd name="T3" fmla="*/ 0 h 2480"/>
                <a:gd name="T4" fmla="*/ 5 w 3009"/>
                <a:gd name="T5" fmla="*/ 0 h 2480"/>
                <a:gd name="T6" fmla="*/ 5 w 3009"/>
                <a:gd name="T7" fmla="*/ 0 h 2480"/>
                <a:gd name="T8" fmla="*/ 6 w 3009"/>
                <a:gd name="T9" fmla="*/ 1 h 2480"/>
                <a:gd name="T10" fmla="*/ 6 w 3009"/>
                <a:gd name="T11" fmla="*/ 1 h 2480"/>
                <a:gd name="T12" fmla="*/ 7 w 3009"/>
                <a:gd name="T13" fmla="*/ 1 h 2480"/>
                <a:gd name="T14" fmla="*/ 7 w 3009"/>
                <a:gd name="T15" fmla="*/ 1 h 2480"/>
                <a:gd name="T16" fmla="*/ 9 w 3009"/>
                <a:gd name="T17" fmla="*/ 1 h 2480"/>
                <a:gd name="T18" fmla="*/ 10 w 3009"/>
                <a:gd name="T19" fmla="*/ 1 h 2480"/>
                <a:gd name="T20" fmla="*/ 11 w 3009"/>
                <a:gd name="T21" fmla="*/ 1 h 2480"/>
                <a:gd name="T22" fmla="*/ 12 w 3009"/>
                <a:gd name="T23" fmla="*/ 1 h 2480"/>
                <a:gd name="T24" fmla="*/ 13 w 3009"/>
                <a:gd name="T25" fmla="*/ 1 h 2480"/>
                <a:gd name="T26" fmla="*/ 14 w 3009"/>
                <a:gd name="T27" fmla="*/ 1 h 2480"/>
                <a:gd name="T28" fmla="*/ 15 w 3009"/>
                <a:gd name="T29" fmla="*/ 1 h 2480"/>
                <a:gd name="T30" fmla="*/ 15 w 3009"/>
                <a:gd name="T31" fmla="*/ 1 h 2480"/>
                <a:gd name="T32" fmla="*/ 15 w 3009"/>
                <a:gd name="T33" fmla="*/ 2 h 2480"/>
                <a:gd name="T34" fmla="*/ 15 w 3009"/>
                <a:gd name="T35" fmla="*/ 3 h 2480"/>
                <a:gd name="T36" fmla="*/ 15 w 3009"/>
                <a:gd name="T37" fmla="*/ 5 h 2480"/>
                <a:gd name="T38" fmla="*/ 15 w 3009"/>
                <a:gd name="T39" fmla="*/ 7 h 2480"/>
                <a:gd name="T40" fmla="*/ 15 w 3009"/>
                <a:gd name="T41" fmla="*/ 8 h 2480"/>
                <a:gd name="T42" fmla="*/ 15 w 3009"/>
                <a:gd name="T43" fmla="*/ 10 h 2480"/>
                <a:gd name="T44" fmla="*/ 16 w 3009"/>
                <a:gd name="T45" fmla="*/ 12 h 2480"/>
                <a:gd name="T46" fmla="*/ 16 w 3009"/>
                <a:gd name="T47" fmla="*/ 13 h 2480"/>
                <a:gd name="T48" fmla="*/ 16 w 3009"/>
                <a:gd name="T49" fmla="*/ 19 h 2480"/>
                <a:gd name="T50" fmla="*/ 15 w 3009"/>
                <a:gd name="T51" fmla="*/ 19 h 2480"/>
                <a:gd name="T52" fmla="*/ 13 w 3009"/>
                <a:gd name="T53" fmla="*/ 19 h 2480"/>
                <a:gd name="T54" fmla="*/ 11 w 3009"/>
                <a:gd name="T55" fmla="*/ 19 h 2480"/>
                <a:gd name="T56" fmla="*/ 8 w 3009"/>
                <a:gd name="T57" fmla="*/ 19 h 2480"/>
                <a:gd name="T58" fmla="*/ 5 w 3009"/>
                <a:gd name="T59" fmla="*/ 19 h 2480"/>
                <a:gd name="T60" fmla="*/ 3 w 3009"/>
                <a:gd name="T61" fmla="*/ 19 h 2480"/>
                <a:gd name="T62" fmla="*/ 1 w 3009"/>
                <a:gd name="T63" fmla="*/ 19 h 2480"/>
                <a:gd name="T64" fmla="*/ 0 w 3009"/>
                <a:gd name="T65" fmla="*/ 19 h 2480"/>
                <a:gd name="T66" fmla="*/ 0 w 3009"/>
                <a:gd name="T67" fmla="*/ 19 h 2480"/>
                <a:gd name="T68" fmla="*/ 0 w 3009"/>
                <a:gd name="T69" fmla="*/ 18 h 2480"/>
                <a:gd name="T70" fmla="*/ 0 w 3009"/>
                <a:gd name="T71" fmla="*/ 18 h 2480"/>
                <a:gd name="T72" fmla="*/ 0 w 3009"/>
                <a:gd name="T73" fmla="*/ 17 h 2480"/>
                <a:gd name="T74" fmla="*/ 0 w 3009"/>
                <a:gd name="T75" fmla="*/ 16 h 2480"/>
                <a:gd name="T76" fmla="*/ 0 w 3009"/>
                <a:gd name="T77" fmla="*/ 15 h 2480"/>
                <a:gd name="T78" fmla="*/ 0 w 3009"/>
                <a:gd name="T79" fmla="*/ 14 h 2480"/>
                <a:gd name="T80" fmla="*/ 0 w 3009"/>
                <a:gd name="T81" fmla="*/ 13 h 2480"/>
                <a:gd name="T82" fmla="*/ 0 w 3009"/>
                <a:gd name="T83" fmla="*/ 13 h 2480"/>
                <a:gd name="T84" fmla="*/ 0 w 3009"/>
                <a:gd name="T85" fmla="*/ 12 h 2480"/>
                <a:gd name="T86" fmla="*/ 0 w 3009"/>
                <a:gd name="T87" fmla="*/ 12 h 2480"/>
                <a:gd name="T88" fmla="*/ 0 w 3009"/>
                <a:gd name="T89" fmla="*/ 11 h 2480"/>
                <a:gd name="T90" fmla="*/ 0 w 3009"/>
                <a:gd name="T91" fmla="*/ 11 h 2480"/>
                <a:gd name="T92" fmla="*/ 0 w 3009"/>
                <a:gd name="T93" fmla="*/ 10 h 2480"/>
                <a:gd name="T94" fmla="*/ 0 w 3009"/>
                <a:gd name="T95" fmla="*/ 8 h 2480"/>
                <a:gd name="T96" fmla="*/ 0 w 3009"/>
                <a:gd name="T97" fmla="*/ 7 h 2480"/>
                <a:gd name="T98" fmla="*/ 0 w 3009"/>
                <a:gd name="T99" fmla="*/ 6 h 2480"/>
                <a:gd name="T100" fmla="*/ 0 w 3009"/>
                <a:gd name="T101" fmla="*/ 4 h 2480"/>
                <a:gd name="T102" fmla="*/ 0 w 3009"/>
                <a:gd name="T103" fmla="*/ 3 h 2480"/>
                <a:gd name="T104" fmla="*/ 0 w 3009"/>
                <a:gd name="T105" fmla="*/ 1 h 2480"/>
                <a:gd name="T106" fmla="*/ 0 w 3009"/>
                <a:gd name="T107" fmla="*/ 1 h 2480"/>
                <a:gd name="T108" fmla="*/ 0 w 3009"/>
                <a:gd name="T109" fmla="*/ 0 h 2480"/>
                <a:gd name="T110" fmla="*/ 1 w 3009"/>
                <a:gd name="T111" fmla="*/ 0 h 2480"/>
                <a:gd name="T112" fmla="*/ 1 w 3009"/>
                <a:gd name="T113" fmla="*/ 0 h 2480"/>
                <a:gd name="T114" fmla="*/ 1 w 3009"/>
                <a:gd name="T115" fmla="*/ 0 h 2480"/>
                <a:gd name="T116" fmla="*/ 2 w 3009"/>
                <a:gd name="T117" fmla="*/ 0 h 2480"/>
                <a:gd name="T118" fmla="*/ 2 w 3009"/>
                <a:gd name="T119" fmla="*/ 0 h 2480"/>
                <a:gd name="T120" fmla="*/ 3 w 3009"/>
                <a:gd name="T121" fmla="*/ 0 h 2480"/>
                <a:gd name="T122" fmla="*/ 3 w 3009"/>
                <a:gd name="T123" fmla="*/ 0 h 2480"/>
                <a:gd name="T124" fmla="*/ 4 w 3009"/>
                <a:gd name="T125" fmla="*/ 1 h 24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09"/>
                <a:gd name="T190" fmla="*/ 0 h 2480"/>
                <a:gd name="T191" fmla="*/ 3009 w 3009"/>
                <a:gd name="T192" fmla="*/ 2480 h 24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09" h="2480">
                  <a:moveTo>
                    <a:pt x="711" y="68"/>
                  </a:moveTo>
                  <a:lnTo>
                    <a:pt x="746" y="64"/>
                  </a:lnTo>
                  <a:lnTo>
                    <a:pt x="781" y="61"/>
                  </a:lnTo>
                  <a:lnTo>
                    <a:pt x="817" y="59"/>
                  </a:lnTo>
                  <a:lnTo>
                    <a:pt x="855" y="58"/>
                  </a:lnTo>
                  <a:lnTo>
                    <a:pt x="893" y="59"/>
                  </a:lnTo>
                  <a:lnTo>
                    <a:pt x="932" y="59"/>
                  </a:lnTo>
                  <a:lnTo>
                    <a:pt x="971" y="61"/>
                  </a:lnTo>
                  <a:lnTo>
                    <a:pt x="1011" y="63"/>
                  </a:lnTo>
                  <a:lnTo>
                    <a:pt x="1090" y="66"/>
                  </a:lnTo>
                  <a:lnTo>
                    <a:pt x="1171" y="70"/>
                  </a:lnTo>
                  <a:lnTo>
                    <a:pt x="1210" y="71"/>
                  </a:lnTo>
                  <a:lnTo>
                    <a:pt x="1251" y="71"/>
                  </a:lnTo>
                  <a:lnTo>
                    <a:pt x="1290" y="70"/>
                  </a:lnTo>
                  <a:lnTo>
                    <a:pt x="1328" y="68"/>
                  </a:lnTo>
                  <a:lnTo>
                    <a:pt x="1425" y="68"/>
                  </a:lnTo>
                  <a:lnTo>
                    <a:pt x="1523" y="68"/>
                  </a:lnTo>
                  <a:lnTo>
                    <a:pt x="1620" y="69"/>
                  </a:lnTo>
                  <a:lnTo>
                    <a:pt x="1718" y="70"/>
                  </a:lnTo>
                  <a:lnTo>
                    <a:pt x="1817" y="73"/>
                  </a:lnTo>
                  <a:lnTo>
                    <a:pt x="1915" y="75"/>
                  </a:lnTo>
                  <a:lnTo>
                    <a:pt x="2014" y="78"/>
                  </a:lnTo>
                  <a:lnTo>
                    <a:pt x="2113" y="80"/>
                  </a:lnTo>
                  <a:lnTo>
                    <a:pt x="2212" y="83"/>
                  </a:lnTo>
                  <a:lnTo>
                    <a:pt x="2310" y="85"/>
                  </a:lnTo>
                  <a:lnTo>
                    <a:pt x="2409" y="87"/>
                  </a:lnTo>
                  <a:lnTo>
                    <a:pt x="2508" y="88"/>
                  </a:lnTo>
                  <a:lnTo>
                    <a:pt x="2607" y="88"/>
                  </a:lnTo>
                  <a:lnTo>
                    <a:pt x="2705" y="86"/>
                  </a:lnTo>
                  <a:lnTo>
                    <a:pt x="2803" y="84"/>
                  </a:lnTo>
                  <a:lnTo>
                    <a:pt x="2901" y="80"/>
                  </a:lnTo>
                  <a:lnTo>
                    <a:pt x="2900" y="135"/>
                  </a:lnTo>
                  <a:lnTo>
                    <a:pt x="2900" y="191"/>
                  </a:lnTo>
                  <a:lnTo>
                    <a:pt x="2900" y="246"/>
                  </a:lnTo>
                  <a:lnTo>
                    <a:pt x="2900" y="301"/>
                  </a:lnTo>
                  <a:lnTo>
                    <a:pt x="2903" y="409"/>
                  </a:lnTo>
                  <a:lnTo>
                    <a:pt x="2908" y="517"/>
                  </a:lnTo>
                  <a:lnTo>
                    <a:pt x="2914" y="624"/>
                  </a:lnTo>
                  <a:lnTo>
                    <a:pt x="2922" y="731"/>
                  </a:lnTo>
                  <a:lnTo>
                    <a:pt x="2930" y="838"/>
                  </a:lnTo>
                  <a:lnTo>
                    <a:pt x="2940" y="944"/>
                  </a:lnTo>
                  <a:lnTo>
                    <a:pt x="2950" y="1050"/>
                  </a:lnTo>
                  <a:lnTo>
                    <a:pt x="2960" y="1155"/>
                  </a:lnTo>
                  <a:lnTo>
                    <a:pt x="2970" y="1262"/>
                  </a:lnTo>
                  <a:lnTo>
                    <a:pt x="2979" y="1368"/>
                  </a:lnTo>
                  <a:lnTo>
                    <a:pt x="2988" y="1475"/>
                  </a:lnTo>
                  <a:lnTo>
                    <a:pt x="2997" y="1582"/>
                  </a:lnTo>
                  <a:lnTo>
                    <a:pt x="3004" y="1690"/>
                  </a:lnTo>
                  <a:lnTo>
                    <a:pt x="3009" y="1799"/>
                  </a:lnTo>
                  <a:lnTo>
                    <a:pt x="3009" y="2479"/>
                  </a:lnTo>
                  <a:lnTo>
                    <a:pt x="2952" y="2480"/>
                  </a:lnTo>
                  <a:lnTo>
                    <a:pt x="2841" y="2479"/>
                  </a:lnTo>
                  <a:lnTo>
                    <a:pt x="2684" y="2477"/>
                  </a:lnTo>
                  <a:lnTo>
                    <a:pt x="2489" y="2475"/>
                  </a:lnTo>
                  <a:lnTo>
                    <a:pt x="2263" y="2473"/>
                  </a:lnTo>
                  <a:lnTo>
                    <a:pt x="2015" y="2470"/>
                  </a:lnTo>
                  <a:lnTo>
                    <a:pt x="1752" y="2466"/>
                  </a:lnTo>
                  <a:lnTo>
                    <a:pt x="1484" y="2463"/>
                  </a:lnTo>
                  <a:lnTo>
                    <a:pt x="1217" y="2459"/>
                  </a:lnTo>
                  <a:lnTo>
                    <a:pt x="960" y="2456"/>
                  </a:lnTo>
                  <a:lnTo>
                    <a:pt x="721" y="2453"/>
                  </a:lnTo>
                  <a:lnTo>
                    <a:pt x="506" y="2450"/>
                  </a:lnTo>
                  <a:lnTo>
                    <a:pt x="327" y="2447"/>
                  </a:lnTo>
                  <a:lnTo>
                    <a:pt x="188" y="2445"/>
                  </a:lnTo>
                  <a:lnTo>
                    <a:pt x="99" y="2444"/>
                  </a:lnTo>
                  <a:lnTo>
                    <a:pt x="67" y="2443"/>
                  </a:lnTo>
                  <a:lnTo>
                    <a:pt x="61" y="2412"/>
                  </a:lnTo>
                  <a:lnTo>
                    <a:pt x="56" y="2380"/>
                  </a:lnTo>
                  <a:lnTo>
                    <a:pt x="51" y="2349"/>
                  </a:lnTo>
                  <a:lnTo>
                    <a:pt x="48" y="2317"/>
                  </a:lnTo>
                  <a:lnTo>
                    <a:pt x="45" y="2286"/>
                  </a:lnTo>
                  <a:lnTo>
                    <a:pt x="43" y="2253"/>
                  </a:lnTo>
                  <a:lnTo>
                    <a:pt x="41" y="2221"/>
                  </a:lnTo>
                  <a:lnTo>
                    <a:pt x="39" y="2189"/>
                  </a:lnTo>
                  <a:lnTo>
                    <a:pt x="39" y="2123"/>
                  </a:lnTo>
                  <a:lnTo>
                    <a:pt x="41" y="2059"/>
                  </a:lnTo>
                  <a:lnTo>
                    <a:pt x="43" y="1993"/>
                  </a:lnTo>
                  <a:lnTo>
                    <a:pt x="46" y="1928"/>
                  </a:lnTo>
                  <a:lnTo>
                    <a:pt x="49" y="1863"/>
                  </a:lnTo>
                  <a:lnTo>
                    <a:pt x="52" y="1799"/>
                  </a:lnTo>
                  <a:lnTo>
                    <a:pt x="54" y="1734"/>
                  </a:lnTo>
                  <a:lnTo>
                    <a:pt x="56" y="1670"/>
                  </a:lnTo>
                  <a:lnTo>
                    <a:pt x="56" y="1638"/>
                  </a:lnTo>
                  <a:lnTo>
                    <a:pt x="55" y="1607"/>
                  </a:lnTo>
                  <a:lnTo>
                    <a:pt x="54" y="1576"/>
                  </a:lnTo>
                  <a:lnTo>
                    <a:pt x="53" y="1545"/>
                  </a:lnTo>
                  <a:lnTo>
                    <a:pt x="50" y="1513"/>
                  </a:lnTo>
                  <a:lnTo>
                    <a:pt x="48" y="1483"/>
                  </a:lnTo>
                  <a:lnTo>
                    <a:pt x="44" y="1452"/>
                  </a:lnTo>
                  <a:lnTo>
                    <a:pt x="39" y="1422"/>
                  </a:lnTo>
                  <a:lnTo>
                    <a:pt x="42" y="1376"/>
                  </a:lnTo>
                  <a:lnTo>
                    <a:pt x="43" y="1332"/>
                  </a:lnTo>
                  <a:lnTo>
                    <a:pt x="45" y="1287"/>
                  </a:lnTo>
                  <a:lnTo>
                    <a:pt x="45" y="1241"/>
                  </a:lnTo>
                  <a:lnTo>
                    <a:pt x="45" y="1152"/>
                  </a:lnTo>
                  <a:lnTo>
                    <a:pt x="43" y="1064"/>
                  </a:lnTo>
                  <a:lnTo>
                    <a:pt x="39" y="975"/>
                  </a:lnTo>
                  <a:lnTo>
                    <a:pt x="34" y="887"/>
                  </a:lnTo>
                  <a:lnTo>
                    <a:pt x="29" y="799"/>
                  </a:lnTo>
                  <a:lnTo>
                    <a:pt x="24" y="711"/>
                  </a:lnTo>
                  <a:lnTo>
                    <a:pt x="18" y="623"/>
                  </a:lnTo>
                  <a:lnTo>
                    <a:pt x="13" y="535"/>
                  </a:lnTo>
                  <a:lnTo>
                    <a:pt x="8" y="447"/>
                  </a:lnTo>
                  <a:lnTo>
                    <a:pt x="4" y="359"/>
                  </a:lnTo>
                  <a:lnTo>
                    <a:pt x="1" y="269"/>
                  </a:lnTo>
                  <a:lnTo>
                    <a:pt x="0" y="181"/>
                  </a:lnTo>
                  <a:lnTo>
                    <a:pt x="0" y="135"/>
                  </a:lnTo>
                  <a:lnTo>
                    <a:pt x="0" y="91"/>
                  </a:lnTo>
                  <a:lnTo>
                    <a:pt x="1" y="45"/>
                  </a:lnTo>
                  <a:lnTo>
                    <a:pt x="3" y="0"/>
                  </a:lnTo>
                  <a:lnTo>
                    <a:pt x="47" y="5"/>
                  </a:lnTo>
                  <a:lnTo>
                    <a:pt x="91" y="10"/>
                  </a:lnTo>
                  <a:lnTo>
                    <a:pt x="136" y="14"/>
                  </a:lnTo>
                  <a:lnTo>
                    <a:pt x="182" y="17"/>
                  </a:lnTo>
                  <a:lnTo>
                    <a:pt x="227" y="20"/>
                  </a:lnTo>
                  <a:lnTo>
                    <a:pt x="272" y="23"/>
                  </a:lnTo>
                  <a:lnTo>
                    <a:pt x="318" y="25"/>
                  </a:lnTo>
                  <a:lnTo>
                    <a:pt x="363" y="28"/>
                  </a:lnTo>
                  <a:lnTo>
                    <a:pt x="408" y="31"/>
                  </a:lnTo>
                  <a:lnTo>
                    <a:pt x="454" y="34"/>
                  </a:lnTo>
                  <a:lnTo>
                    <a:pt x="498" y="37"/>
                  </a:lnTo>
                  <a:lnTo>
                    <a:pt x="542" y="41"/>
                  </a:lnTo>
                  <a:lnTo>
                    <a:pt x="586" y="46"/>
                  </a:lnTo>
                  <a:lnTo>
                    <a:pt x="629" y="53"/>
                  </a:lnTo>
                  <a:lnTo>
                    <a:pt x="670" y="60"/>
                  </a:lnTo>
                  <a:lnTo>
                    <a:pt x="711" y="6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Freeform 105">
              <a:extLst>
                <a:ext uri="{FF2B5EF4-FFF2-40B4-BE49-F238E27FC236}">
                  <a16:creationId xmlns:a16="http://schemas.microsoft.com/office/drawing/2014/main" id="{A594C4BE-803A-427F-B777-762184283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226"/>
              <a:ext cx="203" cy="87"/>
            </a:xfrm>
            <a:custGeom>
              <a:avLst/>
              <a:gdLst>
                <a:gd name="T0" fmla="*/ 6 w 1172"/>
                <a:gd name="T1" fmla="*/ 0 h 433"/>
                <a:gd name="T2" fmla="*/ 6 w 1172"/>
                <a:gd name="T3" fmla="*/ 1 h 433"/>
                <a:gd name="T4" fmla="*/ 6 w 1172"/>
                <a:gd name="T5" fmla="*/ 1 h 433"/>
                <a:gd name="T6" fmla="*/ 6 w 1172"/>
                <a:gd name="T7" fmla="*/ 1 h 433"/>
                <a:gd name="T8" fmla="*/ 6 w 1172"/>
                <a:gd name="T9" fmla="*/ 2 h 433"/>
                <a:gd name="T10" fmla="*/ 6 w 1172"/>
                <a:gd name="T11" fmla="*/ 2 h 433"/>
                <a:gd name="T12" fmla="*/ 6 w 1172"/>
                <a:gd name="T13" fmla="*/ 3 h 433"/>
                <a:gd name="T14" fmla="*/ 6 w 1172"/>
                <a:gd name="T15" fmla="*/ 3 h 433"/>
                <a:gd name="T16" fmla="*/ 6 w 1172"/>
                <a:gd name="T17" fmla="*/ 3 h 433"/>
                <a:gd name="T18" fmla="*/ 5 w 1172"/>
                <a:gd name="T19" fmla="*/ 3 h 433"/>
                <a:gd name="T20" fmla="*/ 4 w 1172"/>
                <a:gd name="T21" fmla="*/ 3 h 433"/>
                <a:gd name="T22" fmla="*/ 3 w 1172"/>
                <a:gd name="T23" fmla="*/ 3 h 433"/>
                <a:gd name="T24" fmla="*/ 3 w 1172"/>
                <a:gd name="T25" fmla="*/ 3 h 433"/>
                <a:gd name="T26" fmla="*/ 2 w 1172"/>
                <a:gd name="T27" fmla="*/ 3 h 433"/>
                <a:gd name="T28" fmla="*/ 1 w 1172"/>
                <a:gd name="T29" fmla="*/ 3 h 433"/>
                <a:gd name="T30" fmla="*/ 1 w 1172"/>
                <a:gd name="T31" fmla="*/ 3 h 433"/>
                <a:gd name="T32" fmla="*/ 0 w 1172"/>
                <a:gd name="T33" fmla="*/ 3 h 433"/>
                <a:gd name="T34" fmla="*/ 0 w 1172"/>
                <a:gd name="T35" fmla="*/ 3 h 433"/>
                <a:gd name="T36" fmla="*/ 0 w 1172"/>
                <a:gd name="T37" fmla="*/ 3 h 433"/>
                <a:gd name="T38" fmla="*/ 0 w 1172"/>
                <a:gd name="T39" fmla="*/ 3 h 433"/>
                <a:gd name="T40" fmla="*/ 0 w 1172"/>
                <a:gd name="T41" fmla="*/ 3 h 433"/>
                <a:gd name="T42" fmla="*/ 0 w 1172"/>
                <a:gd name="T43" fmla="*/ 2 h 433"/>
                <a:gd name="T44" fmla="*/ 0 w 1172"/>
                <a:gd name="T45" fmla="*/ 2 h 433"/>
                <a:gd name="T46" fmla="*/ 0 w 1172"/>
                <a:gd name="T47" fmla="*/ 1 h 433"/>
                <a:gd name="T48" fmla="*/ 0 w 1172"/>
                <a:gd name="T49" fmla="*/ 1 h 433"/>
                <a:gd name="T50" fmla="*/ 0 w 1172"/>
                <a:gd name="T51" fmla="*/ 0 h 433"/>
                <a:gd name="T52" fmla="*/ 1 w 1172"/>
                <a:gd name="T53" fmla="*/ 0 h 433"/>
                <a:gd name="T54" fmla="*/ 1 w 1172"/>
                <a:gd name="T55" fmla="*/ 0 h 433"/>
                <a:gd name="T56" fmla="*/ 2 w 1172"/>
                <a:gd name="T57" fmla="*/ 0 h 433"/>
                <a:gd name="T58" fmla="*/ 3 w 1172"/>
                <a:gd name="T59" fmla="*/ 0 h 433"/>
                <a:gd name="T60" fmla="*/ 3 w 1172"/>
                <a:gd name="T61" fmla="*/ 0 h 433"/>
                <a:gd name="T62" fmla="*/ 4 w 1172"/>
                <a:gd name="T63" fmla="*/ 0 h 433"/>
                <a:gd name="T64" fmla="*/ 5 w 1172"/>
                <a:gd name="T65" fmla="*/ 0 h 433"/>
                <a:gd name="T66" fmla="*/ 6 w 1172"/>
                <a:gd name="T67" fmla="*/ 0 h 4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72"/>
                <a:gd name="T103" fmla="*/ 0 h 433"/>
                <a:gd name="T104" fmla="*/ 1172 w 1172"/>
                <a:gd name="T105" fmla="*/ 433 h 4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72" h="433">
                  <a:moveTo>
                    <a:pt x="1142" y="0"/>
                  </a:moveTo>
                  <a:lnTo>
                    <a:pt x="1149" y="23"/>
                  </a:lnTo>
                  <a:lnTo>
                    <a:pt x="1156" y="46"/>
                  </a:lnTo>
                  <a:lnTo>
                    <a:pt x="1161" y="70"/>
                  </a:lnTo>
                  <a:lnTo>
                    <a:pt x="1166" y="96"/>
                  </a:lnTo>
                  <a:lnTo>
                    <a:pt x="1169" y="124"/>
                  </a:lnTo>
                  <a:lnTo>
                    <a:pt x="1171" y="151"/>
                  </a:lnTo>
                  <a:lnTo>
                    <a:pt x="1172" y="178"/>
                  </a:lnTo>
                  <a:lnTo>
                    <a:pt x="1172" y="206"/>
                  </a:lnTo>
                  <a:lnTo>
                    <a:pt x="1171" y="234"/>
                  </a:lnTo>
                  <a:lnTo>
                    <a:pt x="1168" y="262"/>
                  </a:lnTo>
                  <a:lnTo>
                    <a:pt x="1165" y="289"/>
                  </a:lnTo>
                  <a:lnTo>
                    <a:pt x="1159" y="315"/>
                  </a:lnTo>
                  <a:lnTo>
                    <a:pt x="1153" y="341"/>
                  </a:lnTo>
                  <a:lnTo>
                    <a:pt x="1145" y="365"/>
                  </a:lnTo>
                  <a:lnTo>
                    <a:pt x="1136" y="388"/>
                  </a:lnTo>
                  <a:lnTo>
                    <a:pt x="1126" y="409"/>
                  </a:lnTo>
                  <a:lnTo>
                    <a:pt x="1053" y="408"/>
                  </a:lnTo>
                  <a:lnTo>
                    <a:pt x="982" y="409"/>
                  </a:lnTo>
                  <a:lnTo>
                    <a:pt x="912" y="411"/>
                  </a:lnTo>
                  <a:lnTo>
                    <a:pt x="844" y="413"/>
                  </a:lnTo>
                  <a:lnTo>
                    <a:pt x="776" y="416"/>
                  </a:lnTo>
                  <a:lnTo>
                    <a:pt x="710" y="420"/>
                  </a:lnTo>
                  <a:lnTo>
                    <a:pt x="644" y="423"/>
                  </a:lnTo>
                  <a:lnTo>
                    <a:pt x="579" y="427"/>
                  </a:lnTo>
                  <a:lnTo>
                    <a:pt x="513" y="430"/>
                  </a:lnTo>
                  <a:lnTo>
                    <a:pt x="448" y="432"/>
                  </a:lnTo>
                  <a:lnTo>
                    <a:pt x="381" y="433"/>
                  </a:lnTo>
                  <a:lnTo>
                    <a:pt x="316" y="433"/>
                  </a:lnTo>
                  <a:lnTo>
                    <a:pt x="248" y="432"/>
                  </a:lnTo>
                  <a:lnTo>
                    <a:pt x="181" y="429"/>
                  </a:lnTo>
                  <a:lnTo>
                    <a:pt x="145" y="427"/>
                  </a:lnTo>
                  <a:lnTo>
                    <a:pt x="111" y="424"/>
                  </a:lnTo>
                  <a:lnTo>
                    <a:pt x="76" y="421"/>
                  </a:lnTo>
                  <a:lnTo>
                    <a:pt x="41" y="417"/>
                  </a:lnTo>
                  <a:lnTo>
                    <a:pt x="34" y="410"/>
                  </a:lnTo>
                  <a:lnTo>
                    <a:pt x="28" y="402"/>
                  </a:lnTo>
                  <a:lnTo>
                    <a:pt x="21" y="393"/>
                  </a:lnTo>
                  <a:lnTo>
                    <a:pt x="16" y="382"/>
                  </a:lnTo>
                  <a:lnTo>
                    <a:pt x="12" y="371"/>
                  </a:lnTo>
                  <a:lnTo>
                    <a:pt x="9" y="357"/>
                  </a:lnTo>
                  <a:lnTo>
                    <a:pt x="6" y="343"/>
                  </a:lnTo>
                  <a:lnTo>
                    <a:pt x="4" y="329"/>
                  </a:lnTo>
                  <a:lnTo>
                    <a:pt x="1" y="299"/>
                  </a:lnTo>
                  <a:lnTo>
                    <a:pt x="0" y="266"/>
                  </a:lnTo>
                  <a:lnTo>
                    <a:pt x="1" y="232"/>
                  </a:lnTo>
                  <a:lnTo>
                    <a:pt x="2" y="199"/>
                  </a:lnTo>
                  <a:lnTo>
                    <a:pt x="5" y="166"/>
                  </a:lnTo>
                  <a:lnTo>
                    <a:pt x="8" y="135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2" y="43"/>
                  </a:lnTo>
                  <a:lnTo>
                    <a:pt x="24" y="29"/>
                  </a:lnTo>
                  <a:lnTo>
                    <a:pt x="94" y="30"/>
                  </a:lnTo>
                  <a:lnTo>
                    <a:pt x="163" y="30"/>
                  </a:lnTo>
                  <a:lnTo>
                    <a:pt x="231" y="30"/>
                  </a:lnTo>
                  <a:lnTo>
                    <a:pt x="301" y="29"/>
                  </a:lnTo>
                  <a:lnTo>
                    <a:pt x="369" y="27"/>
                  </a:lnTo>
                  <a:lnTo>
                    <a:pt x="439" y="26"/>
                  </a:lnTo>
                  <a:lnTo>
                    <a:pt x="508" y="23"/>
                  </a:lnTo>
                  <a:lnTo>
                    <a:pt x="577" y="21"/>
                  </a:lnTo>
                  <a:lnTo>
                    <a:pt x="646" y="18"/>
                  </a:lnTo>
                  <a:lnTo>
                    <a:pt x="717" y="15"/>
                  </a:lnTo>
                  <a:lnTo>
                    <a:pt x="786" y="13"/>
                  </a:lnTo>
                  <a:lnTo>
                    <a:pt x="857" y="10"/>
                  </a:lnTo>
                  <a:lnTo>
                    <a:pt x="927" y="7"/>
                  </a:lnTo>
                  <a:lnTo>
                    <a:pt x="998" y="5"/>
                  </a:lnTo>
                  <a:lnTo>
                    <a:pt x="1069" y="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Freeform 106">
              <a:extLst>
                <a:ext uri="{FF2B5EF4-FFF2-40B4-BE49-F238E27FC236}">
                  <a16:creationId xmlns:a16="http://schemas.microsoft.com/office/drawing/2014/main" id="{9DFAC171-E8ED-427C-89A6-7A10D4124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2245"/>
              <a:ext cx="11" cy="36"/>
            </a:xfrm>
            <a:custGeom>
              <a:avLst/>
              <a:gdLst>
                <a:gd name="T0" fmla="*/ 0 w 59"/>
                <a:gd name="T1" fmla="*/ 1 h 183"/>
                <a:gd name="T2" fmla="*/ 0 w 59"/>
                <a:gd name="T3" fmla="*/ 1 h 183"/>
                <a:gd name="T4" fmla="*/ 0 w 59"/>
                <a:gd name="T5" fmla="*/ 1 h 183"/>
                <a:gd name="T6" fmla="*/ 0 w 59"/>
                <a:gd name="T7" fmla="*/ 1 h 183"/>
                <a:gd name="T8" fmla="*/ 0 w 59"/>
                <a:gd name="T9" fmla="*/ 1 h 183"/>
                <a:gd name="T10" fmla="*/ 0 w 59"/>
                <a:gd name="T11" fmla="*/ 1 h 183"/>
                <a:gd name="T12" fmla="*/ 0 w 59"/>
                <a:gd name="T13" fmla="*/ 1 h 183"/>
                <a:gd name="T14" fmla="*/ 0 w 59"/>
                <a:gd name="T15" fmla="*/ 1 h 183"/>
                <a:gd name="T16" fmla="*/ 0 w 59"/>
                <a:gd name="T17" fmla="*/ 1 h 183"/>
                <a:gd name="T18" fmla="*/ 0 w 59"/>
                <a:gd name="T19" fmla="*/ 1 h 183"/>
                <a:gd name="T20" fmla="*/ 0 w 59"/>
                <a:gd name="T21" fmla="*/ 1 h 183"/>
                <a:gd name="T22" fmla="*/ 0 w 59"/>
                <a:gd name="T23" fmla="*/ 1 h 183"/>
                <a:gd name="T24" fmla="*/ 0 w 59"/>
                <a:gd name="T25" fmla="*/ 1 h 183"/>
                <a:gd name="T26" fmla="*/ 0 w 59"/>
                <a:gd name="T27" fmla="*/ 1 h 183"/>
                <a:gd name="T28" fmla="*/ 0 w 59"/>
                <a:gd name="T29" fmla="*/ 1 h 183"/>
                <a:gd name="T30" fmla="*/ 0 w 59"/>
                <a:gd name="T31" fmla="*/ 1 h 183"/>
                <a:gd name="T32" fmla="*/ 0 w 59"/>
                <a:gd name="T33" fmla="*/ 0 h 183"/>
                <a:gd name="T34" fmla="*/ 0 w 59"/>
                <a:gd name="T35" fmla="*/ 0 h 183"/>
                <a:gd name="T36" fmla="*/ 0 w 59"/>
                <a:gd name="T37" fmla="*/ 0 h 183"/>
                <a:gd name="T38" fmla="*/ 0 w 59"/>
                <a:gd name="T39" fmla="*/ 0 h 183"/>
                <a:gd name="T40" fmla="*/ 0 w 59"/>
                <a:gd name="T41" fmla="*/ 0 h 183"/>
                <a:gd name="T42" fmla="*/ 0 w 59"/>
                <a:gd name="T43" fmla="*/ 0 h 183"/>
                <a:gd name="T44" fmla="*/ 0 w 59"/>
                <a:gd name="T45" fmla="*/ 1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9"/>
                <a:gd name="T70" fmla="*/ 0 h 183"/>
                <a:gd name="T71" fmla="*/ 59 w 59"/>
                <a:gd name="T72" fmla="*/ 183 h 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9" h="183">
                  <a:moveTo>
                    <a:pt x="59" y="181"/>
                  </a:moveTo>
                  <a:lnTo>
                    <a:pt x="52" y="182"/>
                  </a:lnTo>
                  <a:lnTo>
                    <a:pt x="45" y="183"/>
                  </a:lnTo>
                  <a:lnTo>
                    <a:pt x="39" y="182"/>
                  </a:lnTo>
                  <a:lnTo>
                    <a:pt x="34" y="181"/>
                  </a:lnTo>
                  <a:lnTo>
                    <a:pt x="29" y="179"/>
                  </a:lnTo>
                  <a:lnTo>
                    <a:pt x="24" y="175"/>
                  </a:lnTo>
                  <a:lnTo>
                    <a:pt x="21" y="172"/>
                  </a:lnTo>
                  <a:lnTo>
                    <a:pt x="18" y="167"/>
                  </a:lnTo>
                  <a:lnTo>
                    <a:pt x="15" y="162"/>
                  </a:lnTo>
                  <a:lnTo>
                    <a:pt x="12" y="156"/>
                  </a:lnTo>
                  <a:lnTo>
                    <a:pt x="11" y="149"/>
                  </a:lnTo>
                  <a:lnTo>
                    <a:pt x="9" y="143"/>
                  </a:lnTo>
                  <a:lnTo>
                    <a:pt x="7" y="129"/>
                  </a:lnTo>
                  <a:lnTo>
                    <a:pt x="6" y="113"/>
                  </a:lnTo>
                  <a:lnTo>
                    <a:pt x="5" y="81"/>
                  </a:lnTo>
                  <a:lnTo>
                    <a:pt x="6" y="49"/>
                  </a:lnTo>
                  <a:lnTo>
                    <a:pt x="5" y="34"/>
                  </a:lnTo>
                  <a:lnTo>
                    <a:pt x="5" y="20"/>
                  </a:lnTo>
                  <a:lnTo>
                    <a:pt x="3" y="9"/>
                  </a:lnTo>
                  <a:lnTo>
                    <a:pt x="0" y="0"/>
                  </a:lnTo>
                  <a:lnTo>
                    <a:pt x="47" y="0"/>
                  </a:lnTo>
                  <a:lnTo>
                    <a:pt x="59" y="181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Freeform 107">
              <a:extLst>
                <a:ext uri="{FF2B5EF4-FFF2-40B4-BE49-F238E27FC236}">
                  <a16:creationId xmlns:a16="http://schemas.microsoft.com/office/drawing/2014/main" id="{66515A03-B652-454B-B441-8ECDF9D94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" y="2246"/>
              <a:ext cx="10" cy="36"/>
            </a:xfrm>
            <a:custGeom>
              <a:avLst/>
              <a:gdLst>
                <a:gd name="T0" fmla="*/ 0 w 61"/>
                <a:gd name="T1" fmla="*/ 0 h 177"/>
                <a:gd name="T2" fmla="*/ 0 w 61"/>
                <a:gd name="T3" fmla="*/ 0 h 177"/>
                <a:gd name="T4" fmla="*/ 0 w 61"/>
                <a:gd name="T5" fmla="*/ 0 h 177"/>
                <a:gd name="T6" fmla="*/ 0 w 61"/>
                <a:gd name="T7" fmla="*/ 1 h 177"/>
                <a:gd name="T8" fmla="*/ 0 w 61"/>
                <a:gd name="T9" fmla="*/ 1 h 177"/>
                <a:gd name="T10" fmla="*/ 0 w 61"/>
                <a:gd name="T11" fmla="*/ 1 h 177"/>
                <a:gd name="T12" fmla="*/ 0 w 61"/>
                <a:gd name="T13" fmla="*/ 1 h 177"/>
                <a:gd name="T14" fmla="*/ 0 w 61"/>
                <a:gd name="T15" fmla="*/ 1 h 177"/>
                <a:gd name="T16" fmla="*/ 0 w 61"/>
                <a:gd name="T17" fmla="*/ 1 h 177"/>
                <a:gd name="T18" fmla="*/ 0 w 61"/>
                <a:gd name="T19" fmla="*/ 1 h 177"/>
                <a:gd name="T20" fmla="*/ 0 w 61"/>
                <a:gd name="T21" fmla="*/ 0 h 177"/>
                <a:gd name="T22" fmla="*/ 0 w 61"/>
                <a:gd name="T23" fmla="*/ 0 h 1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177"/>
                <a:gd name="T38" fmla="*/ 61 w 61"/>
                <a:gd name="T39" fmla="*/ 177 h 1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177">
                  <a:moveTo>
                    <a:pt x="47" y="0"/>
                  </a:moveTo>
                  <a:lnTo>
                    <a:pt x="49" y="17"/>
                  </a:lnTo>
                  <a:lnTo>
                    <a:pt x="52" y="39"/>
                  </a:lnTo>
                  <a:lnTo>
                    <a:pt x="55" y="63"/>
                  </a:lnTo>
                  <a:lnTo>
                    <a:pt x="58" y="87"/>
                  </a:lnTo>
                  <a:lnTo>
                    <a:pt x="60" y="112"/>
                  </a:lnTo>
                  <a:lnTo>
                    <a:pt x="61" y="136"/>
                  </a:lnTo>
                  <a:lnTo>
                    <a:pt x="61" y="159"/>
                  </a:lnTo>
                  <a:lnTo>
                    <a:pt x="59" y="177"/>
                  </a:lnTo>
                  <a:lnTo>
                    <a:pt x="12" y="17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Freeform 108">
              <a:extLst>
                <a:ext uri="{FF2B5EF4-FFF2-40B4-BE49-F238E27FC236}">
                  <a16:creationId xmlns:a16="http://schemas.microsoft.com/office/drawing/2014/main" id="{C042628E-8F04-4108-9C18-0F18C1E2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2246"/>
              <a:ext cx="101" cy="43"/>
            </a:xfrm>
            <a:custGeom>
              <a:avLst/>
              <a:gdLst>
                <a:gd name="T0" fmla="*/ 0 w 586"/>
                <a:gd name="T1" fmla="*/ 0 h 215"/>
                <a:gd name="T2" fmla="*/ 0 w 586"/>
                <a:gd name="T3" fmla="*/ 0 h 215"/>
                <a:gd name="T4" fmla="*/ 0 w 586"/>
                <a:gd name="T5" fmla="*/ 0 h 215"/>
                <a:gd name="T6" fmla="*/ 0 w 586"/>
                <a:gd name="T7" fmla="*/ 1 h 215"/>
                <a:gd name="T8" fmla="*/ 0 w 586"/>
                <a:gd name="T9" fmla="*/ 1 h 215"/>
                <a:gd name="T10" fmla="*/ 0 w 586"/>
                <a:gd name="T11" fmla="*/ 1 h 215"/>
                <a:gd name="T12" fmla="*/ 0 w 586"/>
                <a:gd name="T13" fmla="*/ 1 h 215"/>
                <a:gd name="T14" fmla="*/ 0 w 586"/>
                <a:gd name="T15" fmla="*/ 1 h 215"/>
                <a:gd name="T16" fmla="*/ 1 w 586"/>
                <a:gd name="T17" fmla="*/ 1 h 215"/>
                <a:gd name="T18" fmla="*/ 1 w 586"/>
                <a:gd name="T19" fmla="*/ 1 h 215"/>
                <a:gd name="T20" fmla="*/ 1 w 586"/>
                <a:gd name="T21" fmla="*/ 1 h 215"/>
                <a:gd name="T22" fmla="*/ 1 w 586"/>
                <a:gd name="T23" fmla="*/ 0 h 215"/>
                <a:gd name="T24" fmla="*/ 1 w 586"/>
                <a:gd name="T25" fmla="*/ 0 h 215"/>
                <a:gd name="T26" fmla="*/ 1 w 586"/>
                <a:gd name="T27" fmla="*/ 0 h 215"/>
                <a:gd name="T28" fmla="*/ 1 w 586"/>
                <a:gd name="T29" fmla="*/ 0 h 215"/>
                <a:gd name="T30" fmla="*/ 1 w 586"/>
                <a:gd name="T31" fmla="*/ 0 h 215"/>
                <a:gd name="T32" fmla="*/ 1 w 586"/>
                <a:gd name="T33" fmla="*/ 0 h 215"/>
                <a:gd name="T34" fmla="*/ 1 w 586"/>
                <a:gd name="T35" fmla="*/ 0 h 215"/>
                <a:gd name="T36" fmla="*/ 1 w 586"/>
                <a:gd name="T37" fmla="*/ 0 h 215"/>
                <a:gd name="T38" fmla="*/ 1 w 586"/>
                <a:gd name="T39" fmla="*/ 0 h 215"/>
                <a:gd name="T40" fmla="*/ 1 w 586"/>
                <a:gd name="T41" fmla="*/ 0 h 215"/>
                <a:gd name="T42" fmla="*/ 1 w 586"/>
                <a:gd name="T43" fmla="*/ 0 h 215"/>
                <a:gd name="T44" fmla="*/ 1 w 586"/>
                <a:gd name="T45" fmla="*/ 0 h 215"/>
                <a:gd name="T46" fmla="*/ 3 w 586"/>
                <a:gd name="T47" fmla="*/ 0 h 215"/>
                <a:gd name="T48" fmla="*/ 3 w 586"/>
                <a:gd name="T49" fmla="*/ 0 h 215"/>
                <a:gd name="T50" fmla="*/ 3 w 586"/>
                <a:gd name="T51" fmla="*/ 0 h 215"/>
                <a:gd name="T52" fmla="*/ 3 w 586"/>
                <a:gd name="T53" fmla="*/ 1 h 215"/>
                <a:gd name="T54" fmla="*/ 3 w 586"/>
                <a:gd name="T55" fmla="*/ 1 h 215"/>
                <a:gd name="T56" fmla="*/ 3 w 586"/>
                <a:gd name="T57" fmla="*/ 1 h 215"/>
                <a:gd name="T58" fmla="*/ 3 w 586"/>
                <a:gd name="T59" fmla="*/ 1 h 215"/>
                <a:gd name="T60" fmla="*/ 3 w 586"/>
                <a:gd name="T61" fmla="*/ 2 h 215"/>
                <a:gd name="T62" fmla="*/ 3 w 586"/>
                <a:gd name="T63" fmla="*/ 2 h 215"/>
                <a:gd name="T64" fmla="*/ 2 w 586"/>
                <a:gd name="T65" fmla="*/ 2 h 215"/>
                <a:gd name="T66" fmla="*/ 2 w 586"/>
                <a:gd name="T67" fmla="*/ 2 h 215"/>
                <a:gd name="T68" fmla="*/ 2 w 586"/>
                <a:gd name="T69" fmla="*/ 2 h 215"/>
                <a:gd name="T70" fmla="*/ 1 w 586"/>
                <a:gd name="T71" fmla="*/ 2 h 215"/>
                <a:gd name="T72" fmla="*/ 0 w 586"/>
                <a:gd name="T73" fmla="*/ 1 h 215"/>
                <a:gd name="T74" fmla="*/ 0 w 586"/>
                <a:gd name="T75" fmla="*/ 1 h 215"/>
                <a:gd name="T76" fmla="*/ 0 w 586"/>
                <a:gd name="T77" fmla="*/ 1 h 215"/>
                <a:gd name="T78" fmla="*/ 0 w 586"/>
                <a:gd name="T79" fmla="*/ 1 h 215"/>
                <a:gd name="T80" fmla="*/ 0 w 586"/>
                <a:gd name="T81" fmla="*/ 0 h 215"/>
                <a:gd name="T82" fmla="*/ 0 w 586"/>
                <a:gd name="T83" fmla="*/ 0 h 215"/>
                <a:gd name="T84" fmla="*/ 0 w 586"/>
                <a:gd name="T85" fmla="*/ 0 h 215"/>
                <a:gd name="T86" fmla="*/ 0 w 586"/>
                <a:gd name="T87" fmla="*/ 0 h 215"/>
                <a:gd name="T88" fmla="*/ 0 w 586"/>
                <a:gd name="T89" fmla="*/ 0 h 215"/>
                <a:gd name="T90" fmla="*/ 0 w 586"/>
                <a:gd name="T91" fmla="*/ 0 h 215"/>
                <a:gd name="T92" fmla="*/ 0 w 586"/>
                <a:gd name="T93" fmla="*/ 0 h 215"/>
                <a:gd name="T94" fmla="*/ 0 w 586"/>
                <a:gd name="T95" fmla="*/ 0 h 21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6"/>
                <a:gd name="T145" fmla="*/ 0 h 215"/>
                <a:gd name="T146" fmla="*/ 586 w 586"/>
                <a:gd name="T147" fmla="*/ 215 h 21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6" h="215">
                  <a:moveTo>
                    <a:pt x="42" y="4"/>
                  </a:moveTo>
                  <a:lnTo>
                    <a:pt x="45" y="11"/>
                  </a:lnTo>
                  <a:lnTo>
                    <a:pt x="47" y="18"/>
                  </a:lnTo>
                  <a:lnTo>
                    <a:pt x="47" y="27"/>
                  </a:lnTo>
                  <a:lnTo>
                    <a:pt x="48" y="34"/>
                  </a:lnTo>
                  <a:lnTo>
                    <a:pt x="47" y="49"/>
                  </a:lnTo>
                  <a:lnTo>
                    <a:pt x="46" y="62"/>
                  </a:lnTo>
                  <a:lnTo>
                    <a:pt x="45" y="69"/>
                  </a:lnTo>
                  <a:lnTo>
                    <a:pt x="46" y="74"/>
                  </a:lnTo>
                  <a:lnTo>
                    <a:pt x="47" y="80"/>
                  </a:lnTo>
                  <a:lnTo>
                    <a:pt x="49" y="84"/>
                  </a:lnTo>
                  <a:lnTo>
                    <a:pt x="53" y="88"/>
                  </a:lnTo>
                  <a:lnTo>
                    <a:pt x="58" y="90"/>
                  </a:lnTo>
                  <a:lnTo>
                    <a:pt x="66" y="92"/>
                  </a:lnTo>
                  <a:lnTo>
                    <a:pt x="74" y="93"/>
                  </a:lnTo>
                  <a:lnTo>
                    <a:pt x="80" y="94"/>
                  </a:lnTo>
                  <a:lnTo>
                    <a:pt x="85" y="94"/>
                  </a:lnTo>
                  <a:lnTo>
                    <a:pt x="90" y="93"/>
                  </a:lnTo>
                  <a:lnTo>
                    <a:pt x="95" y="91"/>
                  </a:lnTo>
                  <a:lnTo>
                    <a:pt x="99" y="88"/>
                  </a:lnTo>
                  <a:lnTo>
                    <a:pt x="103" y="85"/>
                  </a:lnTo>
                  <a:lnTo>
                    <a:pt x="106" y="82"/>
                  </a:lnTo>
                  <a:lnTo>
                    <a:pt x="109" y="78"/>
                  </a:lnTo>
                  <a:lnTo>
                    <a:pt x="119" y="60"/>
                  </a:lnTo>
                  <a:lnTo>
                    <a:pt x="126" y="45"/>
                  </a:lnTo>
                  <a:lnTo>
                    <a:pt x="126" y="4"/>
                  </a:lnTo>
                  <a:lnTo>
                    <a:pt x="127" y="16"/>
                  </a:lnTo>
                  <a:lnTo>
                    <a:pt x="130" y="29"/>
                  </a:lnTo>
                  <a:lnTo>
                    <a:pt x="132" y="35"/>
                  </a:lnTo>
                  <a:lnTo>
                    <a:pt x="134" y="40"/>
                  </a:lnTo>
                  <a:lnTo>
                    <a:pt x="137" y="45"/>
                  </a:lnTo>
                  <a:lnTo>
                    <a:pt x="141" y="49"/>
                  </a:lnTo>
                  <a:lnTo>
                    <a:pt x="145" y="53"/>
                  </a:lnTo>
                  <a:lnTo>
                    <a:pt x="149" y="56"/>
                  </a:lnTo>
                  <a:lnTo>
                    <a:pt x="154" y="58"/>
                  </a:lnTo>
                  <a:lnTo>
                    <a:pt x="160" y="60"/>
                  </a:lnTo>
                  <a:lnTo>
                    <a:pt x="165" y="61"/>
                  </a:lnTo>
                  <a:lnTo>
                    <a:pt x="172" y="61"/>
                  </a:lnTo>
                  <a:lnTo>
                    <a:pt x="178" y="59"/>
                  </a:lnTo>
                  <a:lnTo>
                    <a:pt x="186" y="57"/>
                  </a:lnTo>
                  <a:lnTo>
                    <a:pt x="192" y="53"/>
                  </a:lnTo>
                  <a:lnTo>
                    <a:pt x="197" y="49"/>
                  </a:lnTo>
                  <a:lnTo>
                    <a:pt x="200" y="44"/>
                  </a:lnTo>
                  <a:lnTo>
                    <a:pt x="202" y="38"/>
                  </a:lnTo>
                  <a:lnTo>
                    <a:pt x="203" y="26"/>
                  </a:lnTo>
                  <a:lnTo>
                    <a:pt x="202" y="12"/>
                  </a:lnTo>
                  <a:lnTo>
                    <a:pt x="199" y="4"/>
                  </a:lnTo>
                  <a:lnTo>
                    <a:pt x="570" y="4"/>
                  </a:lnTo>
                  <a:lnTo>
                    <a:pt x="576" y="13"/>
                  </a:lnTo>
                  <a:lnTo>
                    <a:pt x="580" y="24"/>
                  </a:lnTo>
                  <a:lnTo>
                    <a:pt x="583" y="36"/>
                  </a:lnTo>
                  <a:lnTo>
                    <a:pt x="585" y="48"/>
                  </a:lnTo>
                  <a:lnTo>
                    <a:pt x="586" y="61"/>
                  </a:lnTo>
                  <a:lnTo>
                    <a:pt x="586" y="75"/>
                  </a:lnTo>
                  <a:lnTo>
                    <a:pt x="585" y="89"/>
                  </a:lnTo>
                  <a:lnTo>
                    <a:pt x="584" y="104"/>
                  </a:lnTo>
                  <a:lnTo>
                    <a:pt x="581" y="133"/>
                  </a:lnTo>
                  <a:lnTo>
                    <a:pt x="578" y="162"/>
                  </a:lnTo>
                  <a:lnTo>
                    <a:pt x="577" y="175"/>
                  </a:lnTo>
                  <a:lnTo>
                    <a:pt x="577" y="187"/>
                  </a:lnTo>
                  <a:lnTo>
                    <a:pt x="577" y="199"/>
                  </a:lnTo>
                  <a:lnTo>
                    <a:pt x="578" y="209"/>
                  </a:lnTo>
                  <a:lnTo>
                    <a:pt x="542" y="212"/>
                  </a:lnTo>
                  <a:lnTo>
                    <a:pt x="507" y="214"/>
                  </a:lnTo>
                  <a:lnTo>
                    <a:pt x="472" y="215"/>
                  </a:lnTo>
                  <a:lnTo>
                    <a:pt x="436" y="215"/>
                  </a:lnTo>
                  <a:lnTo>
                    <a:pt x="401" y="214"/>
                  </a:lnTo>
                  <a:lnTo>
                    <a:pt x="366" y="212"/>
                  </a:lnTo>
                  <a:lnTo>
                    <a:pt x="331" y="210"/>
                  </a:lnTo>
                  <a:lnTo>
                    <a:pt x="295" y="207"/>
                  </a:lnTo>
                  <a:lnTo>
                    <a:pt x="225" y="201"/>
                  </a:lnTo>
                  <a:lnTo>
                    <a:pt x="153" y="195"/>
                  </a:lnTo>
                  <a:lnTo>
                    <a:pt x="80" y="189"/>
                  </a:lnTo>
                  <a:lnTo>
                    <a:pt x="6" y="185"/>
                  </a:lnTo>
                  <a:lnTo>
                    <a:pt x="8" y="175"/>
                  </a:lnTo>
                  <a:lnTo>
                    <a:pt x="9" y="164"/>
                  </a:lnTo>
                  <a:lnTo>
                    <a:pt x="9" y="152"/>
                  </a:lnTo>
                  <a:lnTo>
                    <a:pt x="8" y="138"/>
                  </a:lnTo>
                  <a:lnTo>
                    <a:pt x="5" y="111"/>
                  </a:lnTo>
                  <a:lnTo>
                    <a:pt x="2" y="82"/>
                  </a:lnTo>
                  <a:lnTo>
                    <a:pt x="1" y="68"/>
                  </a:lnTo>
                  <a:lnTo>
                    <a:pt x="0" y="55"/>
                  </a:lnTo>
                  <a:lnTo>
                    <a:pt x="0" y="43"/>
                  </a:lnTo>
                  <a:lnTo>
                    <a:pt x="1" y="32"/>
                  </a:lnTo>
                  <a:lnTo>
                    <a:pt x="4" y="20"/>
                  </a:lnTo>
                  <a:lnTo>
                    <a:pt x="8" y="12"/>
                  </a:lnTo>
                  <a:lnTo>
                    <a:pt x="11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5"/>
                  </a:lnTo>
                  <a:lnTo>
                    <a:pt x="29" y="5"/>
                  </a:lnTo>
                  <a:lnTo>
                    <a:pt x="35" y="5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Freeform 109">
              <a:extLst>
                <a:ext uri="{FF2B5EF4-FFF2-40B4-BE49-F238E27FC236}">
                  <a16:creationId xmlns:a16="http://schemas.microsoft.com/office/drawing/2014/main" id="{44324A88-982C-4E82-9A5C-19904A766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2" y="2745"/>
              <a:ext cx="535" cy="573"/>
            </a:xfrm>
            <a:custGeom>
              <a:avLst/>
              <a:gdLst>
                <a:gd name="T0" fmla="*/ 16 w 3078"/>
                <a:gd name="T1" fmla="*/ 2 h 2882"/>
                <a:gd name="T2" fmla="*/ 16 w 3078"/>
                <a:gd name="T3" fmla="*/ 6 h 2882"/>
                <a:gd name="T4" fmla="*/ 16 w 3078"/>
                <a:gd name="T5" fmla="*/ 10 h 2882"/>
                <a:gd name="T6" fmla="*/ 16 w 3078"/>
                <a:gd name="T7" fmla="*/ 14 h 2882"/>
                <a:gd name="T8" fmla="*/ 16 w 3078"/>
                <a:gd name="T9" fmla="*/ 18 h 2882"/>
                <a:gd name="T10" fmla="*/ 16 w 3078"/>
                <a:gd name="T11" fmla="*/ 22 h 2882"/>
                <a:gd name="T12" fmla="*/ 16 w 3078"/>
                <a:gd name="T13" fmla="*/ 22 h 2882"/>
                <a:gd name="T14" fmla="*/ 16 w 3078"/>
                <a:gd name="T15" fmla="*/ 23 h 2882"/>
                <a:gd name="T16" fmla="*/ 16 w 3078"/>
                <a:gd name="T17" fmla="*/ 23 h 2882"/>
                <a:gd name="T18" fmla="*/ 16 w 3078"/>
                <a:gd name="T19" fmla="*/ 23 h 2882"/>
                <a:gd name="T20" fmla="*/ 15 w 3078"/>
                <a:gd name="T21" fmla="*/ 22 h 2882"/>
                <a:gd name="T22" fmla="*/ 15 w 3078"/>
                <a:gd name="T23" fmla="*/ 22 h 2882"/>
                <a:gd name="T24" fmla="*/ 14 w 3078"/>
                <a:gd name="T25" fmla="*/ 22 h 2882"/>
                <a:gd name="T26" fmla="*/ 14 w 3078"/>
                <a:gd name="T27" fmla="*/ 22 h 2882"/>
                <a:gd name="T28" fmla="*/ 12 w 3078"/>
                <a:gd name="T29" fmla="*/ 22 h 2882"/>
                <a:gd name="T30" fmla="*/ 9 w 3078"/>
                <a:gd name="T31" fmla="*/ 22 h 2882"/>
                <a:gd name="T32" fmla="*/ 5 w 3078"/>
                <a:gd name="T33" fmla="*/ 22 h 2882"/>
                <a:gd name="T34" fmla="*/ 3 w 3078"/>
                <a:gd name="T35" fmla="*/ 22 h 2882"/>
                <a:gd name="T36" fmla="*/ 2 w 3078"/>
                <a:gd name="T37" fmla="*/ 22 h 2882"/>
                <a:gd name="T38" fmla="*/ 1 w 3078"/>
                <a:gd name="T39" fmla="*/ 22 h 2882"/>
                <a:gd name="T40" fmla="*/ 1 w 3078"/>
                <a:gd name="T41" fmla="*/ 22 h 2882"/>
                <a:gd name="T42" fmla="*/ 1 w 3078"/>
                <a:gd name="T43" fmla="*/ 19 h 2882"/>
                <a:gd name="T44" fmla="*/ 1 w 3078"/>
                <a:gd name="T45" fmla="*/ 16 h 2882"/>
                <a:gd name="T46" fmla="*/ 1 w 3078"/>
                <a:gd name="T47" fmla="*/ 12 h 2882"/>
                <a:gd name="T48" fmla="*/ 0 w 3078"/>
                <a:gd name="T49" fmla="*/ 8 h 2882"/>
                <a:gd name="T50" fmla="*/ 0 w 3078"/>
                <a:gd name="T51" fmla="*/ 4 h 2882"/>
                <a:gd name="T52" fmla="*/ 0 w 3078"/>
                <a:gd name="T53" fmla="*/ 1 h 2882"/>
                <a:gd name="T54" fmla="*/ 0 w 3078"/>
                <a:gd name="T55" fmla="*/ 1 h 2882"/>
                <a:gd name="T56" fmla="*/ 0 w 3078"/>
                <a:gd name="T57" fmla="*/ 0 h 2882"/>
                <a:gd name="T58" fmla="*/ 0 w 3078"/>
                <a:gd name="T59" fmla="*/ 0 h 2882"/>
                <a:gd name="T60" fmla="*/ 1 w 3078"/>
                <a:gd name="T61" fmla="*/ 0 h 2882"/>
                <a:gd name="T62" fmla="*/ 1 w 3078"/>
                <a:gd name="T63" fmla="*/ 0 h 2882"/>
                <a:gd name="T64" fmla="*/ 1 w 3078"/>
                <a:gd name="T65" fmla="*/ 0 h 2882"/>
                <a:gd name="T66" fmla="*/ 2 w 3078"/>
                <a:gd name="T67" fmla="*/ 0 h 2882"/>
                <a:gd name="T68" fmla="*/ 2 w 3078"/>
                <a:gd name="T69" fmla="*/ 0 h 2882"/>
                <a:gd name="T70" fmla="*/ 5 w 3078"/>
                <a:gd name="T71" fmla="*/ 1 h 2882"/>
                <a:gd name="T72" fmla="*/ 7 w 3078"/>
                <a:gd name="T73" fmla="*/ 1 h 2882"/>
                <a:gd name="T74" fmla="*/ 9 w 3078"/>
                <a:gd name="T75" fmla="*/ 1 h 2882"/>
                <a:gd name="T76" fmla="*/ 11 w 3078"/>
                <a:gd name="T77" fmla="*/ 1 h 2882"/>
                <a:gd name="T78" fmla="*/ 13 w 3078"/>
                <a:gd name="T79" fmla="*/ 1 h 2882"/>
                <a:gd name="T80" fmla="*/ 13 w 3078"/>
                <a:gd name="T81" fmla="*/ 0 h 2882"/>
                <a:gd name="T82" fmla="*/ 14 w 3078"/>
                <a:gd name="T83" fmla="*/ 0 h 2882"/>
                <a:gd name="T84" fmla="*/ 14 w 3078"/>
                <a:gd name="T85" fmla="*/ 0 h 2882"/>
                <a:gd name="T86" fmla="*/ 15 w 3078"/>
                <a:gd name="T87" fmla="*/ 0 h 2882"/>
                <a:gd name="T88" fmla="*/ 15 w 3078"/>
                <a:gd name="T89" fmla="*/ 0 h 2882"/>
                <a:gd name="T90" fmla="*/ 15 w 3078"/>
                <a:gd name="T91" fmla="*/ 0 h 2882"/>
                <a:gd name="T92" fmla="*/ 15 w 3078"/>
                <a:gd name="T93" fmla="*/ 0 h 2882"/>
                <a:gd name="T94" fmla="*/ 16 w 3078"/>
                <a:gd name="T95" fmla="*/ 0 h 2882"/>
                <a:gd name="T96" fmla="*/ 16 w 3078"/>
                <a:gd name="T97" fmla="*/ 0 h 28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78"/>
                <a:gd name="T148" fmla="*/ 0 h 2882"/>
                <a:gd name="T149" fmla="*/ 3078 w 3078"/>
                <a:gd name="T150" fmla="*/ 2882 h 28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78" h="2882">
                  <a:moveTo>
                    <a:pt x="3018" y="31"/>
                  </a:moveTo>
                  <a:lnTo>
                    <a:pt x="3038" y="59"/>
                  </a:lnTo>
                  <a:lnTo>
                    <a:pt x="3038" y="235"/>
                  </a:lnTo>
                  <a:lnTo>
                    <a:pt x="3039" y="408"/>
                  </a:lnTo>
                  <a:lnTo>
                    <a:pt x="3040" y="581"/>
                  </a:lnTo>
                  <a:lnTo>
                    <a:pt x="3042" y="754"/>
                  </a:lnTo>
                  <a:lnTo>
                    <a:pt x="3045" y="925"/>
                  </a:lnTo>
                  <a:lnTo>
                    <a:pt x="3048" y="1096"/>
                  </a:lnTo>
                  <a:lnTo>
                    <a:pt x="3051" y="1267"/>
                  </a:lnTo>
                  <a:lnTo>
                    <a:pt x="3055" y="1437"/>
                  </a:lnTo>
                  <a:lnTo>
                    <a:pt x="3059" y="1609"/>
                  </a:lnTo>
                  <a:lnTo>
                    <a:pt x="3063" y="1779"/>
                  </a:lnTo>
                  <a:lnTo>
                    <a:pt x="3066" y="1951"/>
                  </a:lnTo>
                  <a:lnTo>
                    <a:pt x="3069" y="2123"/>
                  </a:lnTo>
                  <a:lnTo>
                    <a:pt x="3072" y="2295"/>
                  </a:lnTo>
                  <a:lnTo>
                    <a:pt x="3075" y="2469"/>
                  </a:lnTo>
                  <a:lnTo>
                    <a:pt x="3077" y="2643"/>
                  </a:lnTo>
                  <a:lnTo>
                    <a:pt x="3078" y="2819"/>
                  </a:lnTo>
                  <a:lnTo>
                    <a:pt x="3070" y="2831"/>
                  </a:lnTo>
                  <a:lnTo>
                    <a:pt x="3062" y="2842"/>
                  </a:lnTo>
                  <a:lnTo>
                    <a:pt x="3054" y="2851"/>
                  </a:lnTo>
                  <a:lnTo>
                    <a:pt x="3046" y="2858"/>
                  </a:lnTo>
                  <a:lnTo>
                    <a:pt x="3037" y="2865"/>
                  </a:lnTo>
                  <a:lnTo>
                    <a:pt x="3028" y="2870"/>
                  </a:lnTo>
                  <a:lnTo>
                    <a:pt x="3018" y="2874"/>
                  </a:lnTo>
                  <a:lnTo>
                    <a:pt x="3009" y="2877"/>
                  </a:lnTo>
                  <a:lnTo>
                    <a:pt x="2999" y="2880"/>
                  </a:lnTo>
                  <a:lnTo>
                    <a:pt x="2989" y="2881"/>
                  </a:lnTo>
                  <a:lnTo>
                    <a:pt x="2977" y="2882"/>
                  </a:lnTo>
                  <a:lnTo>
                    <a:pt x="2967" y="2882"/>
                  </a:lnTo>
                  <a:lnTo>
                    <a:pt x="2945" y="2880"/>
                  </a:lnTo>
                  <a:lnTo>
                    <a:pt x="2923" y="2876"/>
                  </a:lnTo>
                  <a:lnTo>
                    <a:pt x="2876" y="2865"/>
                  </a:lnTo>
                  <a:lnTo>
                    <a:pt x="2827" y="2855"/>
                  </a:lnTo>
                  <a:lnTo>
                    <a:pt x="2802" y="2852"/>
                  </a:lnTo>
                  <a:lnTo>
                    <a:pt x="2777" y="2850"/>
                  </a:lnTo>
                  <a:lnTo>
                    <a:pt x="2764" y="2850"/>
                  </a:lnTo>
                  <a:lnTo>
                    <a:pt x="2752" y="2851"/>
                  </a:lnTo>
                  <a:lnTo>
                    <a:pt x="2739" y="2853"/>
                  </a:lnTo>
                  <a:lnTo>
                    <a:pt x="2726" y="2855"/>
                  </a:lnTo>
                  <a:lnTo>
                    <a:pt x="2658" y="2852"/>
                  </a:lnTo>
                  <a:lnTo>
                    <a:pt x="2584" y="2850"/>
                  </a:lnTo>
                  <a:lnTo>
                    <a:pt x="2504" y="2849"/>
                  </a:lnTo>
                  <a:lnTo>
                    <a:pt x="2419" y="2848"/>
                  </a:lnTo>
                  <a:lnTo>
                    <a:pt x="2236" y="2846"/>
                  </a:lnTo>
                  <a:lnTo>
                    <a:pt x="2039" y="2847"/>
                  </a:lnTo>
                  <a:lnTo>
                    <a:pt x="1833" y="2848"/>
                  </a:lnTo>
                  <a:lnTo>
                    <a:pt x="1620" y="2849"/>
                  </a:lnTo>
                  <a:lnTo>
                    <a:pt x="1407" y="2851"/>
                  </a:lnTo>
                  <a:lnTo>
                    <a:pt x="1195" y="2853"/>
                  </a:lnTo>
                  <a:lnTo>
                    <a:pt x="991" y="2854"/>
                  </a:lnTo>
                  <a:lnTo>
                    <a:pt x="796" y="2854"/>
                  </a:lnTo>
                  <a:lnTo>
                    <a:pt x="705" y="2853"/>
                  </a:lnTo>
                  <a:lnTo>
                    <a:pt x="617" y="2852"/>
                  </a:lnTo>
                  <a:lnTo>
                    <a:pt x="534" y="2851"/>
                  </a:lnTo>
                  <a:lnTo>
                    <a:pt x="457" y="2849"/>
                  </a:lnTo>
                  <a:lnTo>
                    <a:pt x="385" y="2847"/>
                  </a:lnTo>
                  <a:lnTo>
                    <a:pt x="320" y="2844"/>
                  </a:lnTo>
                  <a:lnTo>
                    <a:pt x="261" y="2840"/>
                  </a:lnTo>
                  <a:lnTo>
                    <a:pt x="210" y="2836"/>
                  </a:lnTo>
                  <a:lnTo>
                    <a:pt x="167" y="2831"/>
                  </a:lnTo>
                  <a:lnTo>
                    <a:pt x="131" y="2825"/>
                  </a:lnTo>
                  <a:lnTo>
                    <a:pt x="105" y="2819"/>
                  </a:lnTo>
                  <a:lnTo>
                    <a:pt x="88" y="2811"/>
                  </a:lnTo>
                  <a:lnTo>
                    <a:pt x="94" y="2643"/>
                  </a:lnTo>
                  <a:lnTo>
                    <a:pt x="98" y="2475"/>
                  </a:lnTo>
                  <a:lnTo>
                    <a:pt x="99" y="2306"/>
                  </a:lnTo>
                  <a:lnTo>
                    <a:pt x="100" y="2137"/>
                  </a:lnTo>
                  <a:lnTo>
                    <a:pt x="98" y="1969"/>
                  </a:lnTo>
                  <a:lnTo>
                    <a:pt x="95" y="1799"/>
                  </a:lnTo>
                  <a:lnTo>
                    <a:pt x="90" y="1630"/>
                  </a:lnTo>
                  <a:lnTo>
                    <a:pt x="85" y="1462"/>
                  </a:lnTo>
                  <a:lnTo>
                    <a:pt x="77" y="1292"/>
                  </a:lnTo>
                  <a:lnTo>
                    <a:pt x="69" y="1124"/>
                  </a:lnTo>
                  <a:lnTo>
                    <a:pt x="60" y="955"/>
                  </a:lnTo>
                  <a:lnTo>
                    <a:pt x="50" y="788"/>
                  </a:lnTo>
                  <a:lnTo>
                    <a:pt x="38" y="621"/>
                  </a:lnTo>
                  <a:lnTo>
                    <a:pt x="25" y="454"/>
                  </a:lnTo>
                  <a:lnTo>
                    <a:pt x="13" y="288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1"/>
                  </a:lnTo>
                  <a:lnTo>
                    <a:pt x="6" y="78"/>
                  </a:lnTo>
                  <a:lnTo>
                    <a:pt x="11" y="67"/>
                  </a:lnTo>
                  <a:lnTo>
                    <a:pt x="16" y="57"/>
                  </a:lnTo>
                  <a:lnTo>
                    <a:pt x="23" y="49"/>
                  </a:lnTo>
                  <a:lnTo>
                    <a:pt x="31" y="42"/>
                  </a:lnTo>
                  <a:lnTo>
                    <a:pt x="40" y="36"/>
                  </a:lnTo>
                  <a:lnTo>
                    <a:pt x="49" y="32"/>
                  </a:lnTo>
                  <a:lnTo>
                    <a:pt x="58" y="29"/>
                  </a:lnTo>
                  <a:lnTo>
                    <a:pt x="69" y="26"/>
                  </a:lnTo>
                  <a:lnTo>
                    <a:pt x="80" y="25"/>
                  </a:lnTo>
                  <a:lnTo>
                    <a:pt x="92" y="24"/>
                  </a:lnTo>
                  <a:lnTo>
                    <a:pt x="104" y="25"/>
                  </a:lnTo>
                  <a:lnTo>
                    <a:pt x="117" y="25"/>
                  </a:lnTo>
                  <a:lnTo>
                    <a:pt x="130" y="27"/>
                  </a:lnTo>
                  <a:lnTo>
                    <a:pt x="186" y="36"/>
                  </a:lnTo>
                  <a:lnTo>
                    <a:pt x="242" y="46"/>
                  </a:lnTo>
                  <a:lnTo>
                    <a:pt x="269" y="50"/>
                  </a:lnTo>
                  <a:lnTo>
                    <a:pt x="296" y="52"/>
                  </a:lnTo>
                  <a:lnTo>
                    <a:pt x="309" y="52"/>
                  </a:lnTo>
                  <a:lnTo>
                    <a:pt x="322" y="51"/>
                  </a:lnTo>
                  <a:lnTo>
                    <a:pt x="333" y="50"/>
                  </a:lnTo>
                  <a:lnTo>
                    <a:pt x="344" y="47"/>
                  </a:lnTo>
                  <a:lnTo>
                    <a:pt x="479" y="51"/>
                  </a:lnTo>
                  <a:lnTo>
                    <a:pt x="612" y="55"/>
                  </a:lnTo>
                  <a:lnTo>
                    <a:pt x="744" y="59"/>
                  </a:lnTo>
                  <a:lnTo>
                    <a:pt x="875" y="63"/>
                  </a:lnTo>
                  <a:lnTo>
                    <a:pt x="1005" y="67"/>
                  </a:lnTo>
                  <a:lnTo>
                    <a:pt x="1134" y="71"/>
                  </a:lnTo>
                  <a:lnTo>
                    <a:pt x="1263" y="74"/>
                  </a:lnTo>
                  <a:lnTo>
                    <a:pt x="1392" y="77"/>
                  </a:lnTo>
                  <a:lnTo>
                    <a:pt x="1521" y="80"/>
                  </a:lnTo>
                  <a:lnTo>
                    <a:pt x="1650" y="82"/>
                  </a:lnTo>
                  <a:lnTo>
                    <a:pt x="1779" y="83"/>
                  </a:lnTo>
                  <a:lnTo>
                    <a:pt x="1907" y="83"/>
                  </a:lnTo>
                  <a:lnTo>
                    <a:pt x="2038" y="83"/>
                  </a:lnTo>
                  <a:lnTo>
                    <a:pt x="2168" y="81"/>
                  </a:lnTo>
                  <a:lnTo>
                    <a:pt x="2300" y="79"/>
                  </a:lnTo>
                  <a:lnTo>
                    <a:pt x="2433" y="75"/>
                  </a:lnTo>
                  <a:lnTo>
                    <a:pt x="2463" y="69"/>
                  </a:lnTo>
                  <a:lnTo>
                    <a:pt x="2492" y="65"/>
                  </a:lnTo>
                  <a:lnTo>
                    <a:pt x="2521" y="61"/>
                  </a:lnTo>
                  <a:lnTo>
                    <a:pt x="2551" y="58"/>
                  </a:lnTo>
                  <a:lnTo>
                    <a:pt x="2611" y="53"/>
                  </a:lnTo>
                  <a:lnTo>
                    <a:pt x="2671" y="48"/>
                  </a:lnTo>
                  <a:lnTo>
                    <a:pt x="2701" y="45"/>
                  </a:lnTo>
                  <a:lnTo>
                    <a:pt x="2732" y="42"/>
                  </a:lnTo>
                  <a:lnTo>
                    <a:pt x="2762" y="38"/>
                  </a:lnTo>
                  <a:lnTo>
                    <a:pt x="2791" y="34"/>
                  </a:lnTo>
                  <a:lnTo>
                    <a:pt x="2820" y="28"/>
                  </a:lnTo>
                  <a:lnTo>
                    <a:pt x="2849" y="21"/>
                  </a:lnTo>
                  <a:lnTo>
                    <a:pt x="2878" y="13"/>
                  </a:lnTo>
                  <a:lnTo>
                    <a:pt x="2906" y="3"/>
                  </a:lnTo>
                  <a:lnTo>
                    <a:pt x="2916" y="1"/>
                  </a:lnTo>
                  <a:lnTo>
                    <a:pt x="2925" y="0"/>
                  </a:lnTo>
                  <a:lnTo>
                    <a:pt x="2933" y="0"/>
                  </a:lnTo>
                  <a:lnTo>
                    <a:pt x="2940" y="2"/>
                  </a:lnTo>
                  <a:lnTo>
                    <a:pt x="2947" y="4"/>
                  </a:lnTo>
                  <a:lnTo>
                    <a:pt x="2953" y="6"/>
                  </a:lnTo>
                  <a:lnTo>
                    <a:pt x="2959" y="9"/>
                  </a:lnTo>
                  <a:lnTo>
                    <a:pt x="2965" y="13"/>
                  </a:lnTo>
                  <a:lnTo>
                    <a:pt x="2976" y="20"/>
                  </a:lnTo>
                  <a:lnTo>
                    <a:pt x="2989" y="26"/>
                  </a:lnTo>
                  <a:lnTo>
                    <a:pt x="2995" y="29"/>
                  </a:lnTo>
                  <a:lnTo>
                    <a:pt x="3002" y="30"/>
                  </a:lnTo>
                  <a:lnTo>
                    <a:pt x="3010" y="31"/>
                  </a:lnTo>
                  <a:lnTo>
                    <a:pt x="3018" y="3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10">
              <a:extLst>
                <a:ext uri="{FF2B5EF4-FFF2-40B4-BE49-F238E27FC236}">
                  <a16:creationId xmlns:a16="http://schemas.microsoft.com/office/drawing/2014/main" id="{8C009D4D-AE87-4BE4-9BFC-EC6B9FBB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781"/>
              <a:ext cx="500" cy="516"/>
            </a:xfrm>
            <a:custGeom>
              <a:avLst/>
              <a:gdLst>
                <a:gd name="T0" fmla="*/ 7 w 2879"/>
                <a:gd name="T1" fmla="*/ 0 h 2596"/>
                <a:gd name="T2" fmla="*/ 8 w 2879"/>
                <a:gd name="T3" fmla="*/ 0 h 2596"/>
                <a:gd name="T4" fmla="*/ 9 w 2879"/>
                <a:gd name="T5" fmla="*/ 0 h 2596"/>
                <a:gd name="T6" fmla="*/ 10 w 2879"/>
                <a:gd name="T7" fmla="*/ 0 h 2596"/>
                <a:gd name="T8" fmla="*/ 11 w 2879"/>
                <a:gd name="T9" fmla="*/ 0 h 2596"/>
                <a:gd name="T10" fmla="*/ 12 w 2879"/>
                <a:gd name="T11" fmla="*/ 0 h 2596"/>
                <a:gd name="T12" fmla="*/ 13 w 2879"/>
                <a:gd name="T13" fmla="*/ 0 h 2596"/>
                <a:gd name="T14" fmla="*/ 14 w 2879"/>
                <a:gd name="T15" fmla="*/ 0 h 2596"/>
                <a:gd name="T16" fmla="*/ 15 w 2879"/>
                <a:gd name="T17" fmla="*/ 1 h 2596"/>
                <a:gd name="T18" fmla="*/ 15 w 2879"/>
                <a:gd name="T19" fmla="*/ 4 h 2596"/>
                <a:gd name="T20" fmla="*/ 15 w 2879"/>
                <a:gd name="T21" fmla="*/ 6 h 2596"/>
                <a:gd name="T22" fmla="*/ 15 w 2879"/>
                <a:gd name="T23" fmla="*/ 9 h 2596"/>
                <a:gd name="T24" fmla="*/ 15 w 2879"/>
                <a:gd name="T25" fmla="*/ 12 h 2596"/>
                <a:gd name="T26" fmla="*/ 15 w 2879"/>
                <a:gd name="T27" fmla="*/ 14 h 2596"/>
                <a:gd name="T28" fmla="*/ 15 w 2879"/>
                <a:gd name="T29" fmla="*/ 16 h 2596"/>
                <a:gd name="T30" fmla="*/ 15 w 2879"/>
                <a:gd name="T31" fmla="*/ 19 h 2596"/>
                <a:gd name="T32" fmla="*/ 14 w 2879"/>
                <a:gd name="T33" fmla="*/ 20 h 2596"/>
                <a:gd name="T34" fmla="*/ 13 w 2879"/>
                <a:gd name="T35" fmla="*/ 20 h 2596"/>
                <a:gd name="T36" fmla="*/ 11 w 2879"/>
                <a:gd name="T37" fmla="*/ 20 h 2596"/>
                <a:gd name="T38" fmla="*/ 10 w 2879"/>
                <a:gd name="T39" fmla="*/ 20 h 2596"/>
                <a:gd name="T40" fmla="*/ 8 w 2879"/>
                <a:gd name="T41" fmla="*/ 20 h 2596"/>
                <a:gd name="T42" fmla="*/ 7 w 2879"/>
                <a:gd name="T43" fmla="*/ 20 h 2596"/>
                <a:gd name="T44" fmla="*/ 6 w 2879"/>
                <a:gd name="T45" fmla="*/ 20 h 2596"/>
                <a:gd name="T46" fmla="*/ 4 w 2879"/>
                <a:gd name="T47" fmla="*/ 20 h 2596"/>
                <a:gd name="T48" fmla="*/ 3 w 2879"/>
                <a:gd name="T49" fmla="*/ 20 h 2596"/>
                <a:gd name="T50" fmla="*/ 3 w 2879"/>
                <a:gd name="T51" fmla="*/ 20 h 2596"/>
                <a:gd name="T52" fmla="*/ 2 w 2879"/>
                <a:gd name="T53" fmla="*/ 20 h 2596"/>
                <a:gd name="T54" fmla="*/ 2 w 2879"/>
                <a:gd name="T55" fmla="*/ 20 h 2596"/>
                <a:gd name="T56" fmla="*/ 1 w 2879"/>
                <a:gd name="T57" fmla="*/ 20 h 2596"/>
                <a:gd name="T58" fmla="*/ 1 w 2879"/>
                <a:gd name="T59" fmla="*/ 19 h 2596"/>
                <a:gd name="T60" fmla="*/ 1 w 2879"/>
                <a:gd name="T61" fmla="*/ 16 h 2596"/>
                <a:gd name="T62" fmla="*/ 1 w 2879"/>
                <a:gd name="T63" fmla="*/ 14 h 2596"/>
                <a:gd name="T64" fmla="*/ 1 w 2879"/>
                <a:gd name="T65" fmla="*/ 11 h 2596"/>
                <a:gd name="T66" fmla="*/ 0 w 2879"/>
                <a:gd name="T67" fmla="*/ 9 h 2596"/>
                <a:gd name="T68" fmla="*/ 0 w 2879"/>
                <a:gd name="T69" fmla="*/ 6 h 2596"/>
                <a:gd name="T70" fmla="*/ 0 w 2879"/>
                <a:gd name="T71" fmla="*/ 4 h 2596"/>
                <a:gd name="T72" fmla="*/ 0 w 2879"/>
                <a:gd name="T73" fmla="*/ 1 h 2596"/>
                <a:gd name="T74" fmla="*/ 0 w 2879"/>
                <a:gd name="T75" fmla="*/ 0 h 2596"/>
                <a:gd name="T76" fmla="*/ 1 w 2879"/>
                <a:gd name="T77" fmla="*/ 0 h 2596"/>
                <a:gd name="T78" fmla="*/ 2 w 2879"/>
                <a:gd name="T79" fmla="*/ 0 h 2596"/>
                <a:gd name="T80" fmla="*/ 3 w 2879"/>
                <a:gd name="T81" fmla="*/ 0 h 2596"/>
                <a:gd name="T82" fmla="*/ 4 w 2879"/>
                <a:gd name="T83" fmla="*/ 0 h 2596"/>
                <a:gd name="T84" fmla="*/ 5 w 2879"/>
                <a:gd name="T85" fmla="*/ 0 h 2596"/>
                <a:gd name="T86" fmla="*/ 5 w 2879"/>
                <a:gd name="T87" fmla="*/ 0 h 2596"/>
                <a:gd name="T88" fmla="*/ 6 w 2879"/>
                <a:gd name="T89" fmla="*/ 0 h 25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79"/>
                <a:gd name="T136" fmla="*/ 0 h 2596"/>
                <a:gd name="T137" fmla="*/ 2879 w 2879"/>
                <a:gd name="T138" fmla="*/ 2596 h 25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79" h="2596">
                  <a:moveTo>
                    <a:pt x="1241" y="57"/>
                  </a:moveTo>
                  <a:lnTo>
                    <a:pt x="1340" y="56"/>
                  </a:lnTo>
                  <a:lnTo>
                    <a:pt x="1439" y="55"/>
                  </a:lnTo>
                  <a:lnTo>
                    <a:pt x="1538" y="53"/>
                  </a:lnTo>
                  <a:lnTo>
                    <a:pt x="1638" y="52"/>
                  </a:lnTo>
                  <a:lnTo>
                    <a:pt x="1738" y="50"/>
                  </a:lnTo>
                  <a:lnTo>
                    <a:pt x="1839" y="48"/>
                  </a:lnTo>
                  <a:lnTo>
                    <a:pt x="1939" y="45"/>
                  </a:lnTo>
                  <a:lnTo>
                    <a:pt x="2041" y="42"/>
                  </a:lnTo>
                  <a:lnTo>
                    <a:pt x="2142" y="38"/>
                  </a:lnTo>
                  <a:lnTo>
                    <a:pt x="2244" y="35"/>
                  </a:lnTo>
                  <a:lnTo>
                    <a:pt x="2344" y="32"/>
                  </a:lnTo>
                  <a:lnTo>
                    <a:pt x="2446" y="28"/>
                  </a:lnTo>
                  <a:lnTo>
                    <a:pt x="2547" y="25"/>
                  </a:lnTo>
                  <a:lnTo>
                    <a:pt x="2649" y="21"/>
                  </a:lnTo>
                  <a:lnTo>
                    <a:pt x="2749" y="16"/>
                  </a:lnTo>
                  <a:lnTo>
                    <a:pt x="2850" y="12"/>
                  </a:lnTo>
                  <a:lnTo>
                    <a:pt x="2847" y="170"/>
                  </a:lnTo>
                  <a:lnTo>
                    <a:pt x="2846" y="328"/>
                  </a:lnTo>
                  <a:lnTo>
                    <a:pt x="2846" y="487"/>
                  </a:lnTo>
                  <a:lnTo>
                    <a:pt x="2847" y="647"/>
                  </a:lnTo>
                  <a:lnTo>
                    <a:pt x="2850" y="808"/>
                  </a:lnTo>
                  <a:lnTo>
                    <a:pt x="2853" y="970"/>
                  </a:lnTo>
                  <a:lnTo>
                    <a:pt x="2857" y="1132"/>
                  </a:lnTo>
                  <a:lnTo>
                    <a:pt x="2861" y="1295"/>
                  </a:lnTo>
                  <a:lnTo>
                    <a:pt x="2865" y="1458"/>
                  </a:lnTo>
                  <a:lnTo>
                    <a:pt x="2869" y="1621"/>
                  </a:lnTo>
                  <a:lnTo>
                    <a:pt x="2872" y="1785"/>
                  </a:lnTo>
                  <a:lnTo>
                    <a:pt x="2876" y="1948"/>
                  </a:lnTo>
                  <a:lnTo>
                    <a:pt x="2878" y="2110"/>
                  </a:lnTo>
                  <a:lnTo>
                    <a:pt x="2879" y="2273"/>
                  </a:lnTo>
                  <a:lnTo>
                    <a:pt x="2879" y="2435"/>
                  </a:lnTo>
                  <a:lnTo>
                    <a:pt x="2878" y="2596"/>
                  </a:lnTo>
                  <a:lnTo>
                    <a:pt x="2733" y="2587"/>
                  </a:lnTo>
                  <a:lnTo>
                    <a:pt x="2589" y="2579"/>
                  </a:lnTo>
                  <a:lnTo>
                    <a:pt x="2447" y="2573"/>
                  </a:lnTo>
                  <a:lnTo>
                    <a:pt x="2306" y="2568"/>
                  </a:lnTo>
                  <a:lnTo>
                    <a:pt x="2166" y="2564"/>
                  </a:lnTo>
                  <a:lnTo>
                    <a:pt x="2026" y="2561"/>
                  </a:lnTo>
                  <a:lnTo>
                    <a:pt x="1887" y="2559"/>
                  </a:lnTo>
                  <a:lnTo>
                    <a:pt x="1748" y="2559"/>
                  </a:lnTo>
                  <a:lnTo>
                    <a:pt x="1609" y="2559"/>
                  </a:lnTo>
                  <a:lnTo>
                    <a:pt x="1470" y="2561"/>
                  </a:lnTo>
                  <a:lnTo>
                    <a:pt x="1330" y="2563"/>
                  </a:lnTo>
                  <a:lnTo>
                    <a:pt x="1190" y="2567"/>
                  </a:lnTo>
                  <a:lnTo>
                    <a:pt x="1049" y="2571"/>
                  </a:lnTo>
                  <a:lnTo>
                    <a:pt x="908" y="2576"/>
                  </a:lnTo>
                  <a:lnTo>
                    <a:pt x="765" y="2581"/>
                  </a:lnTo>
                  <a:lnTo>
                    <a:pt x="621" y="2588"/>
                  </a:lnTo>
                  <a:lnTo>
                    <a:pt x="588" y="2588"/>
                  </a:lnTo>
                  <a:lnTo>
                    <a:pt x="555" y="2588"/>
                  </a:lnTo>
                  <a:lnTo>
                    <a:pt x="522" y="2587"/>
                  </a:lnTo>
                  <a:lnTo>
                    <a:pt x="489" y="2585"/>
                  </a:lnTo>
                  <a:lnTo>
                    <a:pt x="421" y="2580"/>
                  </a:lnTo>
                  <a:lnTo>
                    <a:pt x="353" y="2574"/>
                  </a:lnTo>
                  <a:lnTo>
                    <a:pt x="285" y="2566"/>
                  </a:lnTo>
                  <a:lnTo>
                    <a:pt x="218" y="2556"/>
                  </a:lnTo>
                  <a:lnTo>
                    <a:pt x="152" y="2546"/>
                  </a:lnTo>
                  <a:lnTo>
                    <a:pt x="88" y="2536"/>
                  </a:lnTo>
                  <a:lnTo>
                    <a:pt x="92" y="2372"/>
                  </a:lnTo>
                  <a:lnTo>
                    <a:pt x="95" y="2210"/>
                  </a:lnTo>
                  <a:lnTo>
                    <a:pt x="96" y="2049"/>
                  </a:lnTo>
                  <a:lnTo>
                    <a:pt x="96" y="1890"/>
                  </a:lnTo>
                  <a:lnTo>
                    <a:pt x="95" y="1730"/>
                  </a:lnTo>
                  <a:lnTo>
                    <a:pt x="92" y="1572"/>
                  </a:lnTo>
                  <a:lnTo>
                    <a:pt x="88" y="1415"/>
                  </a:lnTo>
                  <a:lnTo>
                    <a:pt x="83" y="1257"/>
                  </a:lnTo>
                  <a:lnTo>
                    <a:pt x="77" y="1101"/>
                  </a:lnTo>
                  <a:lnTo>
                    <a:pt x="70" y="945"/>
                  </a:lnTo>
                  <a:lnTo>
                    <a:pt x="60" y="788"/>
                  </a:lnTo>
                  <a:lnTo>
                    <a:pt x="51" y="631"/>
                  </a:lnTo>
                  <a:lnTo>
                    <a:pt x="40" y="474"/>
                  </a:lnTo>
                  <a:lnTo>
                    <a:pt x="28" y="317"/>
                  </a:lnTo>
                  <a:lnTo>
                    <a:pt x="14" y="159"/>
                  </a:lnTo>
                  <a:lnTo>
                    <a:pt x="0" y="0"/>
                  </a:lnTo>
                  <a:lnTo>
                    <a:pt x="77" y="9"/>
                  </a:lnTo>
                  <a:lnTo>
                    <a:pt x="154" y="16"/>
                  </a:lnTo>
                  <a:lnTo>
                    <a:pt x="231" y="21"/>
                  </a:lnTo>
                  <a:lnTo>
                    <a:pt x="308" y="26"/>
                  </a:lnTo>
                  <a:lnTo>
                    <a:pt x="387" y="29"/>
                  </a:lnTo>
                  <a:lnTo>
                    <a:pt x="464" y="31"/>
                  </a:lnTo>
                  <a:lnTo>
                    <a:pt x="542" y="33"/>
                  </a:lnTo>
                  <a:lnTo>
                    <a:pt x="621" y="34"/>
                  </a:lnTo>
                  <a:lnTo>
                    <a:pt x="698" y="35"/>
                  </a:lnTo>
                  <a:lnTo>
                    <a:pt x="777" y="36"/>
                  </a:lnTo>
                  <a:lnTo>
                    <a:pt x="854" y="37"/>
                  </a:lnTo>
                  <a:lnTo>
                    <a:pt x="932" y="40"/>
                  </a:lnTo>
                  <a:lnTo>
                    <a:pt x="1010" y="43"/>
                  </a:lnTo>
                  <a:lnTo>
                    <a:pt x="1087" y="46"/>
                  </a:lnTo>
                  <a:lnTo>
                    <a:pt x="1164" y="51"/>
                  </a:lnTo>
                  <a:lnTo>
                    <a:pt x="1241" y="5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11">
              <a:extLst>
                <a:ext uri="{FF2B5EF4-FFF2-40B4-BE49-F238E27FC236}">
                  <a16:creationId xmlns:a16="http://schemas.microsoft.com/office/drawing/2014/main" id="{C7F30FEA-5CBA-4AF5-9BDF-75C30E924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" y="3258"/>
              <a:ext cx="315" cy="448"/>
            </a:xfrm>
            <a:custGeom>
              <a:avLst/>
              <a:gdLst>
                <a:gd name="T0" fmla="*/ 10 w 1812"/>
                <a:gd name="T1" fmla="*/ 7 h 2255"/>
                <a:gd name="T2" fmla="*/ 10 w 1812"/>
                <a:gd name="T3" fmla="*/ 8 h 2255"/>
                <a:gd name="T4" fmla="*/ 9 w 1812"/>
                <a:gd name="T5" fmla="*/ 8 h 2255"/>
                <a:gd name="T6" fmla="*/ 9 w 1812"/>
                <a:gd name="T7" fmla="*/ 7 h 2255"/>
                <a:gd name="T8" fmla="*/ 9 w 1812"/>
                <a:gd name="T9" fmla="*/ 5 h 2255"/>
                <a:gd name="T10" fmla="*/ 9 w 1812"/>
                <a:gd name="T11" fmla="*/ 3 h 2255"/>
                <a:gd name="T12" fmla="*/ 9 w 1812"/>
                <a:gd name="T13" fmla="*/ 2 h 2255"/>
                <a:gd name="T14" fmla="*/ 9 w 1812"/>
                <a:gd name="T15" fmla="*/ 1 h 2255"/>
                <a:gd name="T16" fmla="*/ 9 w 1812"/>
                <a:gd name="T17" fmla="*/ 2 h 2255"/>
                <a:gd name="T18" fmla="*/ 9 w 1812"/>
                <a:gd name="T19" fmla="*/ 3 h 2255"/>
                <a:gd name="T20" fmla="*/ 9 w 1812"/>
                <a:gd name="T21" fmla="*/ 5 h 2255"/>
                <a:gd name="T22" fmla="*/ 9 w 1812"/>
                <a:gd name="T23" fmla="*/ 6 h 2255"/>
                <a:gd name="T24" fmla="*/ 9 w 1812"/>
                <a:gd name="T25" fmla="*/ 8 h 2255"/>
                <a:gd name="T26" fmla="*/ 9 w 1812"/>
                <a:gd name="T27" fmla="*/ 8 h 2255"/>
                <a:gd name="T28" fmla="*/ 9 w 1812"/>
                <a:gd name="T29" fmla="*/ 6 h 2255"/>
                <a:gd name="T30" fmla="*/ 8 w 1812"/>
                <a:gd name="T31" fmla="*/ 4 h 2255"/>
                <a:gd name="T32" fmla="*/ 8 w 1812"/>
                <a:gd name="T33" fmla="*/ 4 h 2255"/>
                <a:gd name="T34" fmla="*/ 8 w 1812"/>
                <a:gd name="T35" fmla="*/ 4 h 2255"/>
                <a:gd name="T36" fmla="*/ 8 w 1812"/>
                <a:gd name="T37" fmla="*/ 7 h 2255"/>
                <a:gd name="T38" fmla="*/ 8 w 1812"/>
                <a:gd name="T39" fmla="*/ 9 h 2255"/>
                <a:gd name="T40" fmla="*/ 8 w 1812"/>
                <a:gd name="T41" fmla="*/ 10 h 2255"/>
                <a:gd name="T42" fmla="*/ 8 w 1812"/>
                <a:gd name="T43" fmla="*/ 9 h 2255"/>
                <a:gd name="T44" fmla="*/ 8 w 1812"/>
                <a:gd name="T45" fmla="*/ 8 h 2255"/>
                <a:gd name="T46" fmla="*/ 8 w 1812"/>
                <a:gd name="T47" fmla="*/ 7 h 2255"/>
                <a:gd name="T48" fmla="*/ 7 w 1812"/>
                <a:gd name="T49" fmla="*/ 7 h 2255"/>
                <a:gd name="T50" fmla="*/ 7 w 1812"/>
                <a:gd name="T51" fmla="*/ 7 h 2255"/>
                <a:gd name="T52" fmla="*/ 7 w 1812"/>
                <a:gd name="T53" fmla="*/ 8 h 2255"/>
                <a:gd name="T54" fmla="*/ 7 w 1812"/>
                <a:gd name="T55" fmla="*/ 9 h 2255"/>
                <a:gd name="T56" fmla="*/ 7 w 1812"/>
                <a:gd name="T57" fmla="*/ 10 h 2255"/>
                <a:gd name="T58" fmla="*/ 7 w 1812"/>
                <a:gd name="T59" fmla="*/ 8 h 2255"/>
                <a:gd name="T60" fmla="*/ 7 w 1812"/>
                <a:gd name="T61" fmla="*/ 9 h 2255"/>
                <a:gd name="T62" fmla="*/ 7 w 1812"/>
                <a:gd name="T63" fmla="*/ 11 h 2255"/>
                <a:gd name="T64" fmla="*/ 7 w 1812"/>
                <a:gd name="T65" fmla="*/ 11 h 2255"/>
                <a:gd name="T66" fmla="*/ 7 w 1812"/>
                <a:gd name="T67" fmla="*/ 11 h 2255"/>
                <a:gd name="T68" fmla="*/ 7 w 1812"/>
                <a:gd name="T69" fmla="*/ 10 h 2255"/>
                <a:gd name="T70" fmla="*/ 7 w 1812"/>
                <a:gd name="T71" fmla="*/ 10 h 2255"/>
                <a:gd name="T72" fmla="*/ 6 w 1812"/>
                <a:gd name="T73" fmla="*/ 10 h 2255"/>
                <a:gd name="T74" fmla="*/ 6 w 1812"/>
                <a:gd name="T75" fmla="*/ 11 h 2255"/>
                <a:gd name="T76" fmla="*/ 6 w 1812"/>
                <a:gd name="T77" fmla="*/ 11 h 2255"/>
                <a:gd name="T78" fmla="*/ 6 w 1812"/>
                <a:gd name="T79" fmla="*/ 12 h 2255"/>
                <a:gd name="T80" fmla="*/ 5 w 1812"/>
                <a:gd name="T81" fmla="*/ 13 h 2255"/>
                <a:gd name="T82" fmla="*/ 4 w 1812"/>
                <a:gd name="T83" fmla="*/ 14 h 2255"/>
                <a:gd name="T84" fmla="*/ 3 w 1812"/>
                <a:gd name="T85" fmla="*/ 15 h 2255"/>
                <a:gd name="T86" fmla="*/ 1 w 1812"/>
                <a:gd name="T87" fmla="*/ 17 h 2255"/>
                <a:gd name="T88" fmla="*/ 1 w 1812"/>
                <a:gd name="T89" fmla="*/ 17 h 2255"/>
                <a:gd name="T90" fmla="*/ 0 w 1812"/>
                <a:gd name="T91" fmla="*/ 16 h 2255"/>
                <a:gd name="T92" fmla="*/ 0 w 1812"/>
                <a:gd name="T93" fmla="*/ 14 h 2255"/>
                <a:gd name="T94" fmla="*/ 0 w 1812"/>
                <a:gd name="T95" fmla="*/ 11 h 2255"/>
                <a:gd name="T96" fmla="*/ 0 w 1812"/>
                <a:gd name="T97" fmla="*/ 9 h 2255"/>
                <a:gd name="T98" fmla="*/ 1 w 1812"/>
                <a:gd name="T99" fmla="*/ 9 h 2255"/>
                <a:gd name="T100" fmla="*/ 3 w 1812"/>
                <a:gd name="T101" fmla="*/ 7 h 2255"/>
                <a:gd name="T102" fmla="*/ 4 w 1812"/>
                <a:gd name="T103" fmla="*/ 5 h 2255"/>
                <a:gd name="T104" fmla="*/ 6 w 1812"/>
                <a:gd name="T105" fmla="*/ 3 h 2255"/>
                <a:gd name="T106" fmla="*/ 7 w 1812"/>
                <a:gd name="T107" fmla="*/ 2 h 2255"/>
                <a:gd name="T108" fmla="*/ 8 w 1812"/>
                <a:gd name="T109" fmla="*/ 2 h 2255"/>
                <a:gd name="T110" fmla="*/ 9 w 1812"/>
                <a:gd name="T111" fmla="*/ 1 h 2255"/>
                <a:gd name="T112" fmla="*/ 9 w 1812"/>
                <a:gd name="T113" fmla="*/ 0 h 2255"/>
                <a:gd name="T114" fmla="*/ 9 w 1812"/>
                <a:gd name="T115" fmla="*/ 7 h 22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12"/>
                <a:gd name="T175" fmla="*/ 0 h 2255"/>
                <a:gd name="T176" fmla="*/ 1812 w 1812"/>
                <a:gd name="T177" fmla="*/ 2255 h 22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12" h="2255">
                  <a:moveTo>
                    <a:pt x="1797" y="845"/>
                  </a:moveTo>
                  <a:lnTo>
                    <a:pt x="1800" y="854"/>
                  </a:lnTo>
                  <a:lnTo>
                    <a:pt x="1803" y="864"/>
                  </a:lnTo>
                  <a:lnTo>
                    <a:pt x="1806" y="875"/>
                  </a:lnTo>
                  <a:lnTo>
                    <a:pt x="1808" y="886"/>
                  </a:lnTo>
                  <a:lnTo>
                    <a:pt x="1811" y="911"/>
                  </a:lnTo>
                  <a:lnTo>
                    <a:pt x="1812" y="937"/>
                  </a:lnTo>
                  <a:lnTo>
                    <a:pt x="1811" y="964"/>
                  </a:lnTo>
                  <a:lnTo>
                    <a:pt x="1808" y="988"/>
                  </a:lnTo>
                  <a:lnTo>
                    <a:pt x="1806" y="1000"/>
                  </a:lnTo>
                  <a:lnTo>
                    <a:pt x="1803" y="1010"/>
                  </a:lnTo>
                  <a:lnTo>
                    <a:pt x="1800" y="1020"/>
                  </a:lnTo>
                  <a:lnTo>
                    <a:pt x="1797" y="1029"/>
                  </a:lnTo>
                  <a:lnTo>
                    <a:pt x="1787" y="973"/>
                  </a:lnTo>
                  <a:lnTo>
                    <a:pt x="1779" y="916"/>
                  </a:lnTo>
                  <a:lnTo>
                    <a:pt x="1773" y="861"/>
                  </a:lnTo>
                  <a:lnTo>
                    <a:pt x="1767" y="806"/>
                  </a:lnTo>
                  <a:lnTo>
                    <a:pt x="1763" y="752"/>
                  </a:lnTo>
                  <a:lnTo>
                    <a:pt x="1760" y="697"/>
                  </a:lnTo>
                  <a:lnTo>
                    <a:pt x="1757" y="644"/>
                  </a:lnTo>
                  <a:lnTo>
                    <a:pt x="1754" y="591"/>
                  </a:lnTo>
                  <a:lnTo>
                    <a:pt x="1751" y="537"/>
                  </a:lnTo>
                  <a:lnTo>
                    <a:pt x="1749" y="485"/>
                  </a:lnTo>
                  <a:lnTo>
                    <a:pt x="1745" y="431"/>
                  </a:lnTo>
                  <a:lnTo>
                    <a:pt x="1742" y="378"/>
                  </a:lnTo>
                  <a:lnTo>
                    <a:pt x="1737" y="324"/>
                  </a:lnTo>
                  <a:lnTo>
                    <a:pt x="1732" y="272"/>
                  </a:lnTo>
                  <a:lnTo>
                    <a:pt x="1725" y="217"/>
                  </a:lnTo>
                  <a:lnTo>
                    <a:pt x="1716" y="164"/>
                  </a:lnTo>
                  <a:lnTo>
                    <a:pt x="1705" y="172"/>
                  </a:lnTo>
                  <a:lnTo>
                    <a:pt x="1691" y="179"/>
                  </a:lnTo>
                  <a:lnTo>
                    <a:pt x="1684" y="184"/>
                  </a:lnTo>
                  <a:lnTo>
                    <a:pt x="1678" y="189"/>
                  </a:lnTo>
                  <a:lnTo>
                    <a:pt x="1675" y="192"/>
                  </a:lnTo>
                  <a:lnTo>
                    <a:pt x="1672" y="196"/>
                  </a:lnTo>
                  <a:lnTo>
                    <a:pt x="1670" y="199"/>
                  </a:lnTo>
                  <a:lnTo>
                    <a:pt x="1668" y="204"/>
                  </a:lnTo>
                  <a:lnTo>
                    <a:pt x="1668" y="257"/>
                  </a:lnTo>
                  <a:lnTo>
                    <a:pt x="1668" y="311"/>
                  </a:lnTo>
                  <a:lnTo>
                    <a:pt x="1668" y="366"/>
                  </a:lnTo>
                  <a:lnTo>
                    <a:pt x="1668" y="421"/>
                  </a:lnTo>
                  <a:lnTo>
                    <a:pt x="1668" y="478"/>
                  </a:lnTo>
                  <a:lnTo>
                    <a:pt x="1668" y="534"/>
                  </a:lnTo>
                  <a:lnTo>
                    <a:pt x="1669" y="591"/>
                  </a:lnTo>
                  <a:lnTo>
                    <a:pt x="1670" y="647"/>
                  </a:lnTo>
                  <a:lnTo>
                    <a:pt x="1672" y="704"/>
                  </a:lnTo>
                  <a:lnTo>
                    <a:pt x="1675" y="761"/>
                  </a:lnTo>
                  <a:lnTo>
                    <a:pt x="1678" y="817"/>
                  </a:lnTo>
                  <a:lnTo>
                    <a:pt x="1682" y="874"/>
                  </a:lnTo>
                  <a:lnTo>
                    <a:pt x="1687" y="929"/>
                  </a:lnTo>
                  <a:lnTo>
                    <a:pt x="1693" y="985"/>
                  </a:lnTo>
                  <a:lnTo>
                    <a:pt x="1700" y="1039"/>
                  </a:lnTo>
                  <a:lnTo>
                    <a:pt x="1708" y="1094"/>
                  </a:lnTo>
                  <a:lnTo>
                    <a:pt x="1645" y="1137"/>
                  </a:lnTo>
                  <a:lnTo>
                    <a:pt x="1640" y="1056"/>
                  </a:lnTo>
                  <a:lnTo>
                    <a:pt x="1636" y="972"/>
                  </a:lnTo>
                  <a:lnTo>
                    <a:pt x="1632" y="886"/>
                  </a:lnTo>
                  <a:lnTo>
                    <a:pt x="1628" y="800"/>
                  </a:lnTo>
                  <a:lnTo>
                    <a:pt x="1626" y="757"/>
                  </a:lnTo>
                  <a:lnTo>
                    <a:pt x="1622" y="714"/>
                  </a:lnTo>
                  <a:lnTo>
                    <a:pt x="1619" y="671"/>
                  </a:lnTo>
                  <a:lnTo>
                    <a:pt x="1614" y="629"/>
                  </a:lnTo>
                  <a:lnTo>
                    <a:pt x="1608" y="587"/>
                  </a:lnTo>
                  <a:lnTo>
                    <a:pt x="1602" y="547"/>
                  </a:lnTo>
                  <a:lnTo>
                    <a:pt x="1594" y="507"/>
                  </a:lnTo>
                  <a:lnTo>
                    <a:pt x="1584" y="469"/>
                  </a:lnTo>
                  <a:lnTo>
                    <a:pt x="1577" y="468"/>
                  </a:lnTo>
                  <a:lnTo>
                    <a:pt x="1571" y="470"/>
                  </a:lnTo>
                  <a:lnTo>
                    <a:pt x="1566" y="473"/>
                  </a:lnTo>
                  <a:lnTo>
                    <a:pt x="1561" y="476"/>
                  </a:lnTo>
                  <a:lnTo>
                    <a:pt x="1551" y="485"/>
                  </a:lnTo>
                  <a:lnTo>
                    <a:pt x="1540" y="493"/>
                  </a:lnTo>
                  <a:lnTo>
                    <a:pt x="1541" y="580"/>
                  </a:lnTo>
                  <a:lnTo>
                    <a:pt x="1542" y="669"/>
                  </a:lnTo>
                  <a:lnTo>
                    <a:pt x="1542" y="757"/>
                  </a:lnTo>
                  <a:lnTo>
                    <a:pt x="1542" y="845"/>
                  </a:lnTo>
                  <a:lnTo>
                    <a:pt x="1543" y="932"/>
                  </a:lnTo>
                  <a:lnTo>
                    <a:pt x="1544" y="1019"/>
                  </a:lnTo>
                  <a:lnTo>
                    <a:pt x="1547" y="1107"/>
                  </a:lnTo>
                  <a:lnTo>
                    <a:pt x="1552" y="1193"/>
                  </a:lnTo>
                  <a:lnTo>
                    <a:pt x="1546" y="1202"/>
                  </a:lnTo>
                  <a:lnTo>
                    <a:pt x="1540" y="1210"/>
                  </a:lnTo>
                  <a:lnTo>
                    <a:pt x="1534" y="1218"/>
                  </a:lnTo>
                  <a:lnTo>
                    <a:pt x="1527" y="1225"/>
                  </a:lnTo>
                  <a:lnTo>
                    <a:pt x="1513" y="1238"/>
                  </a:lnTo>
                  <a:lnTo>
                    <a:pt x="1497" y="1250"/>
                  </a:lnTo>
                  <a:lnTo>
                    <a:pt x="1498" y="1227"/>
                  </a:lnTo>
                  <a:lnTo>
                    <a:pt x="1498" y="1204"/>
                  </a:lnTo>
                  <a:lnTo>
                    <a:pt x="1498" y="1181"/>
                  </a:lnTo>
                  <a:lnTo>
                    <a:pt x="1497" y="1158"/>
                  </a:lnTo>
                  <a:lnTo>
                    <a:pt x="1494" y="1115"/>
                  </a:lnTo>
                  <a:lnTo>
                    <a:pt x="1489" y="1071"/>
                  </a:lnTo>
                  <a:lnTo>
                    <a:pt x="1483" y="1029"/>
                  </a:lnTo>
                  <a:lnTo>
                    <a:pt x="1476" y="987"/>
                  </a:lnTo>
                  <a:lnTo>
                    <a:pt x="1468" y="945"/>
                  </a:lnTo>
                  <a:lnTo>
                    <a:pt x="1461" y="905"/>
                  </a:lnTo>
                  <a:lnTo>
                    <a:pt x="1439" y="906"/>
                  </a:lnTo>
                  <a:lnTo>
                    <a:pt x="1423" y="906"/>
                  </a:lnTo>
                  <a:lnTo>
                    <a:pt x="1419" y="907"/>
                  </a:lnTo>
                  <a:lnTo>
                    <a:pt x="1416" y="908"/>
                  </a:lnTo>
                  <a:lnTo>
                    <a:pt x="1413" y="910"/>
                  </a:lnTo>
                  <a:lnTo>
                    <a:pt x="1410" y="912"/>
                  </a:lnTo>
                  <a:lnTo>
                    <a:pt x="1407" y="915"/>
                  </a:lnTo>
                  <a:lnTo>
                    <a:pt x="1405" y="919"/>
                  </a:lnTo>
                  <a:lnTo>
                    <a:pt x="1403" y="923"/>
                  </a:lnTo>
                  <a:lnTo>
                    <a:pt x="1400" y="929"/>
                  </a:lnTo>
                  <a:lnTo>
                    <a:pt x="1400" y="981"/>
                  </a:lnTo>
                  <a:lnTo>
                    <a:pt x="1401" y="1032"/>
                  </a:lnTo>
                  <a:lnTo>
                    <a:pt x="1403" y="1083"/>
                  </a:lnTo>
                  <a:lnTo>
                    <a:pt x="1404" y="1132"/>
                  </a:lnTo>
                  <a:lnTo>
                    <a:pt x="1404" y="1156"/>
                  </a:lnTo>
                  <a:lnTo>
                    <a:pt x="1403" y="1180"/>
                  </a:lnTo>
                  <a:lnTo>
                    <a:pt x="1402" y="1206"/>
                  </a:lnTo>
                  <a:lnTo>
                    <a:pt x="1400" y="1230"/>
                  </a:lnTo>
                  <a:lnTo>
                    <a:pt x="1397" y="1253"/>
                  </a:lnTo>
                  <a:lnTo>
                    <a:pt x="1393" y="1277"/>
                  </a:lnTo>
                  <a:lnTo>
                    <a:pt x="1387" y="1301"/>
                  </a:lnTo>
                  <a:lnTo>
                    <a:pt x="1380" y="1325"/>
                  </a:lnTo>
                  <a:lnTo>
                    <a:pt x="1396" y="1057"/>
                  </a:lnTo>
                  <a:lnTo>
                    <a:pt x="1353" y="1021"/>
                  </a:lnTo>
                  <a:lnTo>
                    <a:pt x="1312" y="1069"/>
                  </a:lnTo>
                  <a:lnTo>
                    <a:pt x="1309" y="1113"/>
                  </a:lnTo>
                  <a:lnTo>
                    <a:pt x="1306" y="1156"/>
                  </a:lnTo>
                  <a:lnTo>
                    <a:pt x="1303" y="1199"/>
                  </a:lnTo>
                  <a:lnTo>
                    <a:pt x="1299" y="1243"/>
                  </a:lnTo>
                  <a:lnTo>
                    <a:pt x="1295" y="1285"/>
                  </a:lnTo>
                  <a:lnTo>
                    <a:pt x="1289" y="1328"/>
                  </a:lnTo>
                  <a:lnTo>
                    <a:pt x="1282" y="1369"/>
                  </a:lnTo>
                  <a:lnTo>
                    <a:pt x="1272" y="1409"/>
                  </a:lnTo>
                  <a:lnTo>
                    <a:pt x="1268" y="1405"/>
                  </a:lnTo>
                  <a:lnTo>
                    <a:pt x="1266" y="1400"/>
                  </a:lnTo>
                  <a:lnTo>
                    <a:pt x="1265" y="1393"/>
                  </a:lnTo>
                  <a:lnTo>
                    <a:pt x="1265" y="1386"/>
                  </a:lnTo>
                  <a:lnTo>
                    <a:pt x="1266" y="1369"/>
                  </a:lnTo>
                  <a:lnTo>
                    <a:pt x="1267" y="1352"/>
                  </a:lnTo>
                  <a:lnTo>
                    <a:pt x="1267" y="1344"/>
                  </a:lnTo>
                  <a:lnTo>
                    <a:pt x="1267" y="1336"/>
                  </a:lnTo>
                  <a:lnTo>
                    <a:pt x="1265" y="1329"/>
                  </a:lnTo>
                  <a:lnTo>
                    <a:pt x="1262" y="1322"/>
                  </a:lnTo>
                  <a:lnTo>
                    <a:pt x="1260" y="1319"/>
                  </a:lnTo>
                  <a:lnTo>
                    <a:pt x="1258" y="1317"/>
                  </a:lnTo>
                  <a:lnTo>
                    <a:pt x="1255" y="1314"/>
                  </a:lnTo>
                  <a:lnTo>
                    <a:pt x="1251" y="1313"/>
                  </a:lnTo>
                  <a:lnTo>
                    <a:pt x="1248" y="1311"/>
                  </a:lnTo>
                  <a:lnTo>
                    <a:pt x="1243" y="1310"/>
                  </a:lnTo>
                  <a:lnTo>
                    <a:pt x="1238" y="1309"/>
                  </a:lnTo>
                  <a:lnTo>
                    <a:pt x="1232" y="1309"/>
                  </a:lnTo>
                  <a:lnTo>
                    <a:pt x="1222" y="1315"/>
                  </a:lnTo>
                  <a:lnTo>
                    <a:pt x="1213" y="1322"/>
                  </a:lnTo>
                  <a:lnTo>
                    <a:pt x="1206" y="1331"/>
                  </a:lnTo>
                  <a:lnTo>
                    <a:pt x="1200" y="1339"/>
                  </a:lnTo>
                  <a:lnTo>
                    <a:pt x="1196" y="1348"/>
                  </a:lnTo>
                  <a:lnTo>
                    <a:pt x="1192" y="1357"/>
                  </a:lnTo>
                  <a:lnTo>
                    <a:pt x="1189" y="1366"/>
                  </a:lnTo>
                  <a:lnTo>
                    <a:pt x="1187" y="1376"/>
                  </a:lnTo>
                  <a:lnTo>
                    <a:pt x="1183" y="1415"/>
                  </a:lnTo>
                  <a:lnTo>
                    <a:pt x="1180" y="1454"/>
                  </a:lnTo>
                  <a:lnTo>
                    <a:pt x="1189" y="1474"/>
                  </a:lnTo>
                  <a:lnTo>
                    <a:pt x="1159" y="1503"/>
                  </a:lnTo>
                  <a:lnTo>
                    <a:pt x="1131" y="1531"/>
                  </a:lnTo>
                  <a:lnTo>
                    <a:pt x="1101" y="1559"/>
                  </a:lnTo>
                  <a:lnTo>
                    <a:pt x="1071" y="1587"/>
                  </a:lnTo>
                  <a:lnTo>
                    <a:pt x="1039" y="1614"/>
                  </a:lnTo>
                  <a:lnTo>
                    <a:pt x="1008" y="1640"/>
                  </a:lnTo>
                  <a:lnTo>
                    <a:pt x="977" y="1666"/>
                  </a:lnTo>
                  <a:lnTo>
                    <a:pt x="944" y="1691"/>
                  </a:lnTo>
                  <a:lnTo>
                    <a:pt x="878" y="1742"/>
                  </a:lnTo>
                  <a:lnTo>
                    <a:pt x="811" y="1790"/>
                  </a:lnTo>
                  <a:lnTo>
                    <a:pt x="742" y="1839"/>
                  </a:lnTo>
                  <a:lnTo>
                    <a:pt x="674" y="1885"/>
                  </a:lnTo>
                  <a:lnTo>
                    <a:pt x="603" y="1931"/>
                  </a:lnTo>
                  <a:lnTo>
                    <a:pt x="534" y="1978"/>
                  </a:lnTo>
                  <a:lnTo>
                    <a:pt x="463" y="2023"/>
                  </a:lnTo>
                  <a:lnTo>
                    <a:pt x="393" y="2069"/>
                  </a:lnTo>
                  <a:lnTo>
                    <a:pt x="323" y="2114"/>
                  </a:lnTo>
                  <a:lnTo>
                    <a:pt x="255" y="2160"/>
                  </a:lnTo>
                  <a:lnTo>
                    <a:pt x="186" y="2208"/>
                  </a:lnTo>
                  <a:lnTo>
                    <a:pt x="120" y="2255"/>
                  </a:lnTo>
                  <a:lnTo>
                    <a:pt x="112" y="2224"/>
                  </a:lnTo>
                  <a:lnTo>
                    <a:pt x="104" y="2192"/>
                  </a:lnTo>
                  <a:lnTo>
                    <a:pt x="98" y="2160"/>
                  </a:lnTo>
                  <a:lnTo>
                    <a:pt x="91" y="2128"/>
                  </a:lnTo>
                  <a:lnTo>
                    <a:pt x="80" y="2062"/>
                  </a:lnTo>
                  <a:lnTo>
                    <a:pt x="70" y="1996"/>
                  </a:lnTo>
                  <a:lnTo>
                    <a:pt x="62" y="1928"/>
                  </a:lnTo>
                  <a:lnTo>
                    <a:pt x="54" y="1861"/>
                  </a:lnTo>
                  <a:lnTo>
                    <a:pt x="47" y="1792"/>
                  </a:lnTo>
                  <a:lnTo>
                    <a:pt x="41" y="1724"/>
                  </a:lnTo>
                  <a:lnTo>
                    <a:pt x="36" y="1654"/>
                  </a:lnTo>
                  <a:lnTo>
                    <a:pt x="31" y="1586"/>
                  </a:lnTo>
                  <a:lnTo>
                    <a:pt x="26" y="1516"/>
                  </a:lnTo>
                  <a:lnTo>
                    <a:pt x="22" y="1447"/>
                  </a:lnTo>
                  <a:lnTo>
                    <a:pt x="17" y="1379"/>
                  </a:lnTo>
                  <a:lnTo>
                    <a:pt x="12" y="1311"/>
                  </a:lnTo>
                  <a:lnTo>
                    <a:pt x="6" y="1244"/>
                  </a:lnTo>
                  <a:lnTo>
                    <a:pt x="0" y="1177"/>
                  </a:lnTo>
                  <a:lnTo>
                    <a:pt x="42" y="1155"/>
                  </a:lnTo>
                  <a:lnTo>
                    <a:pt x="84" y="1133"/>
                  </a:lnTo>
                  <a:lnTo>
                    <a:pt x="128" y="1109"/>
                  </a:lnTo>
                  <a:lnTo>
                    <a:pt x="170" y="1086"/>
                  </a:lnTo>
                  <a:lnTo>
                    <a:pt x="254" y="1036"/>
                  </a:lnTo>
                  <a:lnTo>
                    <a:pt x="338" y="985"/>
                  </a:lnTo>
                  <a:lnTo>
                    <a:pt x="422" y="932"/>
                  </a:lnTo>
                  <a:lnTo>
                    <a:pt x="504" y="879"/>
                  </a:lnTo>
                  <a:lnTo>
                    <a:pt x="587" y="824"/>
                  </a:lnTo>
                  <a:lnTo>
                    <a:pt x="670" y="769"/>
                  </a:lnTo>
                  <a:lnTo>
                    <a:pt x="751" y="714"/>
                  </a:lnTo>
                  <a:lnTo>
                    <a:pt x="833" y="657"/>
                  </a:lnTo>
                  <a:lnTo>
                    <a:pt x="913" y="602"/>
                  </a:lnTo>
                  <a:lnTo>
                    <a:pt x="994" y="546"/>
                  </a:lnTo>
                  <a:lnTo>
                    <a:pt x="1075" y="492"/>
                  </a:lnTo>
                  <a:lnTo>
                    <a:pt x="1154" y="438"/>
                  </a:lnTo>
                  <a:lnTo>
                    <a:pt x="1233" y="387"/>
                  </a:lnTo>
                  <a:lnTo>
                    <a:pt x="1312" y="336"/>
                  </a:lnTo>
                  <a:lnTo>
                    <a:pt x="1342" y="310"/>
                  </a:lnTo>
                  <a:lnTo>
                    <a:pt x="1373" y="285"/>
                  </a:lnTo>
                  <a:lnTo>
                    <a:pt x="1406" y="260"/>
                  </a:lnTo>
                  <a:lnTo>
                    <a:pt x="1440" y="235"/>
                  </a:lnTo>
                  <a:lnTo>
                    <a:pt x="1475" y="211"/>
                  </a:lnTo>
                  <a:lnTo>
                    <a:pt x="1509" y="189"/>
                  </a:lnTo>
                  <a:lnTo>
                    <a:pt x="1543" y="170"/>
                  </a:lnTo>
                  <a:lnTo>
                    <a:pt x="1576" y="152"/>
                  </a:lnTo>
                  <a:lnTo>
                    <a:pt x="1594" y="135"/>
                  </a:lnTo>
                  <a:lnTo>
                    <a:pt x="1613" y="117"/>
                  </a:lnTo>
                  <a:lnTo>
                    <a:pt x="1633" y="99"/>
                  </a:lnTo>
                  <a:lnTo>
                    <a:pt x="1654" y="80"/>
                  </a:lnTo>
                  <a:lnTo>
                    <a:pt x="1676" y="62"/>
                  </a:lnTo>
                  <a:lnTo>
                    <a:pt x="1699" y="44"/>
                  </a:lnTo>
                  <a:lnTo>
                    <a:pt x="1724" y="28"/>
                  </a:lnTo>
                  <a:lnTo>
                    <a:pt x="1749" y="12"/>
                  </a:lnTo>
                  <a:lnTo>
                    <a:pt x="1769" y="0"/>
                  </a:lnTo>
                  <a:lnTo>
                    <a:pt x="1797" y="845"/>
                  </a:lnTo>
                  <a:close/>
                </a:path>
              </a:pathLst>
            </a:custGeom>
            <a:solidFill>
              <a:srgbClr val="7A8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12">
              <a:extLst>
                <a:ext uri="{FF2B5EF4-FFF2-40B4-BE49-F238E27FC236}">
                  <a16:creationId xmlns:a16="http://schemas.microsoft.com/office/drawing/2014/main" id="{A7E34D55-4996-426E-AB4D-811E7A034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3491"/>
              <a:ext cx="681" cy="222"/>
            </a:xfrm>
            <a:custGeom>
              <a:avLst/>
              <a:gdLst>
                <a:gd name="T0" fmla="*/ 20 w 3919"/>
                <a:gd name="T1" fmla="*/ 1 h 1115"/>
                <a:gd name="T2" fmla="*/ 20 w 3919"/>
                <a:gd name="T3" fmla="*/ 2 h 1115"/>
                <a:gd name="T4" fmla="*/ 20 w 3919"/>
                <a:gd name="T5" fmla="*/ 3 h 1115"/>
                <a:gd name="T6" fmla="*/ 20 w 3919"/>
                <a:gd name="T7" fmla="*/ 4 h 1115"/>
                <a:gd name="T8" fmla="*/ 20 w 3919"/>
                <a:gd name="T9" fmla="*/ 5 h 1115"/>
                <a:gd name="T10" fmla="*/ 20 w 3919"/>
                <a:gd name="T11" fmla="*/ 6 h 1115"/>
                <a:gd name="T12" fmla="*/ 21 w 3919"/>
                <a:gd name="T13" fmla="*/ 7 h 1115"/>
                <a:gd name="T14" fmla="*/ 21 w 3919"/>
                <a:gd name="T15" fmla="*/ 8 h 1115"/>
                <a:gd name="T16" fmla="*/ 20 w 3919"/>
                <a:gd name="T17" fmla="*/ 9 h 1115"/>
                <a:gd name="T18" fmla="*/ 19 w 3919"/>
                <a:gd name="T19" fmla="*/ 9 h 1115"/>
                <a:gd name="T20" fmla="*/ 18 w 3919"/>
                <a:gd name="T21" fmla="*/ 9 h 1115"/>
                <a:gd name="T22" fmla="*/ 16 w 3919"/>
                <a:gd name="T23" fmla="*/ 8 h 1115"/>
                <a:gd name="T24" fmla="*/ 15 w 3919"/>
                <a:gd name="T25" fmla="*/ 8 h 1115"/>
                <a:gd name="T26" fmla="*/ 14 w 3919"/>
                <a:gd name="T27" fmla="*/ 8 h 1115"/>
                <a:gd name="T28" fmla="*/ 12 w 3919"/>
                <a:gd name="T29" fmla="*/ 8 h 1115"/>
                <a:gd name="T30" fmla="*/ 10 w 3919"/>
                <a:gd name="T31" fmla="*/ 8 h 1115"/>
                <a:gd name="T32" fmla="*/ 7 w 3919"/>
                <a:gd name="T33" fmla="*/ 8 h 1115"/>
                <a:gd name="T34" fmla="*/ 5 w 3919"/>
                <a:gd name="T35" fmla="*/ 8 h 1115"/>
                <a:gd name="T36" fmla="*/ 2 w 3919"/>
                <a:gd name="T37" fmla="*/ 8 h 1115"/>
                <a:gd name="T38" fmla="*/ 0 w 3919"/>
                <a:gd name="T39" fmla="*/ 8 h 1115"/>
                <a:gd name="T40" fmla="*/ 1 w 3919"/>
                <a:gd name="T41" fmla="*/ 0 h 1115"/>
                <a:gd name="T42" fmla="*/ 2 w 3919"/>
                <a:gd name="T43" fmla="*/ 0 h 1115"/>
                <a:gd name="T44" fmla="*/ 3 w 3919"/>
                <a:gd name="T45" fmla="*/ 0 h 1115"/>
                <a:gd name="T46" fmla="*/ 4 w 3919"/>
                <a:gd name="T47" fmla="*/ 0 h 1115"/>
                <a:gd name="T48" fmla="*/ 5 w 3919"/>
                <a:gd name="T49" fmla="*/ 0 h 1115"/>
                <a:gd name="T50" fmla="*/ 6 w 3919"/>
                <a:gd name="T51" fmla="*/ 0 h 1115"/>
                <a:gd name="T52" fmla="*/ 7 w 3919"/>
                <a:gd name="T53" fmla="*/ 0 h 1115"/>
                <a:gd name="T54" fmla="*/ 8 w 3919"/>
                <a:gd name="T55" fmla="*/ 0 h 1115"/>
                <a:gd name="T56" fmla="*/ 9 w 3919"/>
                <a:gd name="T57" fmla="*/ 0 h 1115"/>
                <a:gd name="T58" fmla="*/ 10 w 3919"/>
                <a:gd name="T59" fmla="*/ 0 h 1115"/>
                <a:gd name="T60" fmla="*/ 12 w 3919"/>
                <a:gd name="T61" fmla="*/ 0 h 1115"/>
                <a:gd name="T62" fmla="*/ 13 w 3919"/>
                <a:gd name="T63" fmla="*/ 0 h 1115"/>
                <a:gd name="T64" fmla="*/ 15 w 3919"/>
                <a:gd name="T65" fmla="*/ 0 h 1115"/>
                <a:gd name="T66" fmla="*/ 16 w 3919"/>
                <a:gd name="T67" fmla="*/ 0 h 1115"/>
                <a:gd name="T68" fmla="*/ 17 w 3919"/>
                <a:gd name="T69" fmla="*/ 0 h 1115"/>
                <a:gd name="T70" fmla="*/ 18 w 3919"/>
                <a:gd name="T71" fmla="*/ 0 h 1115"/>
                <a:gd name="T72" fmla="*/ 19 w 3919"/>
                <a:gd name="T73" fmla="*/ 0 h 1115"/>
                <a:gd name="T74" fmla="*/ 20 w 3919"/>
                <a:gd name="T75" fmla="*/ 0 h 11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19"/>
                <a:gd name="T115" fmla="*/ 0 h 1115"/>
                <a:gd name="T116" fmla="*/ 3919 w 3919"/>
                <a:gd name="T117" fmla="*/ 1115 h 111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19" h="1115">
                  <a:moveTo>
                    <a:pt x="3814" y="17"/>
                  </a:moveTo>
                  <a:lnTo>
                    <a:pt x="3822" y="84"/>
                  </a:lnTo>
                  <a:lnTo>
                    <a:pt x="3829" y="152"/>
                  </a:lnTo>
                  <a:lnTo>
                    <a:pt x="3836" y="219"/>
                  </a:lnTo>
                  <a:lnTo>
                    <a:pt x="3842" y="288"/>
                  </a:lnTo>
                  <a:lnTo>
                    <a:pt x="3847" y="356"/>
                  </a:lnTo>
                  <a:lnTo>
                    <a:pt x="3853" y="426"/>
                  </a:lnTo>
                  <a:lnTo>
                    <a:pt x="3858" y="495"/>
                  </a:lnTo>
                  <a:lnTo>
                    <a:pt x="3863" y="565"/>
                  </a:lnTo>
                  <a:lnTo>
                    <a:pt x="3868" y="634"/>
                  </a:lnTo>
                  <a:lnTo>
                    <a:pt x="3874" y="704"/>
                  </a:lnTo>
                  <a:lnTo>
                    <a:pt x="3880" y="774"/>
                  </a:lnTo>
                  <a:lnTo>
                    <a:pt x="3886" y="842"/>
                  </a:lnTo>
                  <a:lnTo>
                    <a:pt x="3894" y="912"/>
                  </a:lnTo>
                  <a:lnTo>
                    <a:pt x="3901" y="980"/>
                  </a:lnTo>
                  <a:lnTo>
                    <a:pt x="3910" y="1048"/>
                  </a:lnTo>
                  <a:lnTo>
                    <a:pt x="3919" y="1115"/>
                  </a:lnTo>
                  <a:lnTo>
                    <a:pt x="3802" y="1105"/>
                  </a:lnTo>
                  <a:lnTo>
                    <a:pt x="3685" y="1096"/>
                  </a:lnTo>
                  <a:lnTo>
                    <a:pt x="3568" y="1088"/>
                  </a:lnTo>
                  <a:lnTo>
                    <a:pt x="3452" y="1080"/>
                  </a:lnTo>
                  <a:lnTo>
                    <a:pt x="3335" y="1073"/>
                  </a:lnTo>
                  <a:lnTo>
                    <a:pt x="3220" y="1067"/>
                  </a:lnTo>
                  <a:lnTo>
                    <a:pt x="3103" y="1061"/>
                  </a:lnTo>
                  <a:lnTo>
                    <a:pt x="2987" y="1056"/>
                  </a:lnTo>
                  <a:lnTo>
                    <a:pt x="2871" y="1051"/>
                  </a:lnTo>
                  <a:lnTo>
                    <a:pt x="2755" y="1047"/>
                  </a:lnTo>
                  <a:lnTo>
                    <a:pt x="2638" y="1044"/>
                  </a:lnTo>
                  <a:lnTo>
                    <a:pt x="2522" y="1041"/>
                  </a:lnTo>
                  <a:lnTo>
                    <a:pt x="2291" y="1036"/>
                  </a:lnTo>
                  <a:lnTo>
                    <a:pt x="2059" y="1033"/>
                  </a:lnTo>
                  <a:lnTo>
                    <a:pt x="1828" y="1032"/>
                  </a:lnTo>
                  <a:lnTo>
                    <a:pt x="1596" y="1031"/>
                  </a:lnTo>
                  <a:lnTo>
                    <a:pt x="1366" y="1032"/>
                  </a:lnTo>
                  <a:lnTo>
                    <a:pt x="1134" y="1034"/>
                  </a:lnTo>
                  <a:lnTo>
                    <a:pt x="903" y="1037"/>
                  </a:lnTo>
                  <a:lnTo>
                    <a:pt x="673" y="1040"/>
                  </a:lnTo>
                  <a:lnTo>
                    <a:pt x="442" y="1043"/>
                  </a:lnTo>
                  <a:lnTo>
                    <a:pt x="212" y="1047"/>
                  </a:lnTo>
                  <a:lnTo>
                    <a:pt x="0" y="1023"/>
                  </a:lnTo>
                  <a:lnTo>
                    <a:pt x="28" y="42"/>
                  </a:lnTo>
                  <a:lnTo>
                    <a:pt x="123" y="34"/>
                  </a:lnTo>
                  <a:lnTo>
                    <a:pt x="220" y="28"/>
                  </a:lnTo>
                  <a:lnTo>
                    <a:pt x="317" y="22"/>
                  </a:lnTo>
                  <a:lnTo>
                    <a:pt x="414" y="18"/>
                  </a:lnTo>
                  <a:lnTo>
                    <a:pt x="511" y="15"/>
                  </a:lnTo>
                  <a:lnTo>
                    <a:pt x="609" y="12"/>
                  </a:lnTo>
                  <a:lnTo>
                    <a:pt x="707" y="10"/>
                  </a:lnTo>
                  <a:lnTo>
                    <a:pt x="805" y="9"/>
                  </a:lnTo>
                  <a:lnTo>
                    <a:pt x="903" y="8"/>
                  </a:lnTo>
                  <a:lnTo>
                    <a:pt x="1003" y="7"/>
                  </a:lnTo>
                  <a:lnTo>
                    <a:pt x="1103" y="7"/>
                  </a:lnTo>
                  <a:lnTo>
                    <a:pt x="1202" y="6"/>
                  </a:lnTo>
                  <a:lnTo>
                    <a:pt x="1303" y="5"/>
                  </a:lnTo>
                  <a:lnTo>
                    <a:pt x="1404" y="4"/>
                  </a:lnTo>
                  <a:lnTo>
                    <a:pt x="1507" y="3"/>
                  </a:lnTo>
                  <a:lnTo>
                    <a:pt x="1609" y="1"/>
                  </a:lnTo>
                  <a:lnTo>
                    <a:pt x="1739" y="0"/>
                  </a:lnTo>
                  <a:lnTo>
                    <a:pt x="1871" y="1"/>
                  </a:lnTo>
                  <a:lnTo>
                    <a:pt x="2004" y="3"/>
                  </a:lnTo>
                  <a:lnTo>
                    <a:pt x="2138" y="7"/>
                  </a:lnTo>
                  <a:lnTo>
                    <a:pt x="2273" y="11"/>
                  </a:lnTo>
                  <a:lnTo>
                    <a:pt x="2409" y="17"/>
                  </a:lnTo>
                  <a:lnTo>
                    <a:pt x="2546" y="22"/>
                  </a:lnTo>
                  <a:lnTo>
                    <a:pt x="2685" y="28"/>
                  </a:lnTo>
                  <a:lnTo>
                    <a:pt x="2824" y="32"/>
                  </a:lnTo>
                  <a:lnTo>
                    <a:pt x="2964" y="36"/>
                  </a:lnTo>
                  <a:lnTo>
                    <a:pt x="3104" y="38"/>
                  </a:lnTo>
                  <a:lnTo>
                    <a:pt x="3245" y="39"/>
                  </a:lnTo>
                  <a:lnTo>
                    <a:pt x="3315" y="39"/>
                  </a:lnTo>
                  <a:lnTo>
                    <a:pt x="3387" y="38"/>
                  </a:lnTo>
                  <a:lnTo>
                    <a:pt x="3457" y="36"/>
                  </a:lnTo>
                  <a:lnTo>
                    <a:pt x="3529" y="34"/>
                  </a:lnTo>
                  <a:lnTo>
                    <a:pt x="3599" y="31"/>
                  </a:lnTo>
                  <a:lnTo>
                    <a:pt x="3671" y="26"/>
                  </a:lnTo>
                  <a:lnTo>
                    <a:pt x="3742" y="22"/>
                  </a:lnTo>
                  <a:lnTo>
                    <a:pt x="3814" y="1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13">
              <a:extLst>
                <a:ext uri="{FF2B5EF4-FFF2-40B4-BE49-F238E27FC236}">
                  <a16:creationId xmlns:a16="http://schemas.microsoft.com/office/drawing/2014/main" id="{5BBF382E-770B-4E0F-AA8D-9E59E7D56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77"/>
              <a:ext cx="204" cy="86"/>
            </a:xfrm>
            <a:custGeom>
              <a:avLst/>
              <a:gdLst>
                <a:gd name="T0" fmla="*/ 6 w 1171"/>
                <a:gd name="T1" fmla="*/ 0 h 430"/>
                <a:gd name="T2" fmla="*/ 6 w 1171"/>
                <a:gd name="T3" fmla="*/ 1 h 430"/>
                <a:gd name="T4" fmla="*/ 6 w 1171"/>
                <a:gd name="T5" fmla="*/ 1 h 430"/>
                <a:gd name="T6" fmla="*/ 6 w 1171"/>
                <a:gd name="T7" fmla="*/ 1 h 430"/>
                <a:gd name="T8" fmla="*/ 6 w 1171"/>
                <a:gd name="T9" fmla="*/ 2 h 430"/>
                <a:gd name="T10" fmla="*/ 6 w 1171"/>
                <a:gd name="T11" fmla="*/ 2 h 430"/>
                <a:gd name="T12" fmla="*/ 6 w 1171"/>
                <a:gd name="T13" fmla="*/ 3 h 430"/>
                <a:gd name="T14" fmla="*/ 6 w 1171"/>
                <a:gd name="T15" fmla="*/ 3 h 430"/>
                <a:gd name="T16" fmla="*/ 6 w 1171"/>
                <a:gd name="T17" fmla="*/ 3 h 430"/>
                <a:gd name="T18" fmla="*/ 5 w 1171"/>
                <a:gd name="T19" fmla="*/ 3 h 430"/>
                <a:gd name="T20" fmla="*/ 4 w 1171"/>
                <a:gd name="T21" fmla="*/ 3 h 430"/>
                <a:gd name="T22" fmla="*/ 3 w 1171"/>
                <a:gd name="T23" fmla="*/ 3 h 430"/>
                <a:gd name="T24" fmla="*/ 3 w 1171"/>
                <a:gd name="T25" fmla="*/ 3 h 430"/>
                <a:gd name="T26" fmla="*/ 2 w 1171"/>
                <a:gd name="T27" fmla="*/ 3 h 430"/>
                <a:gd name="T28" fmla="*/ 1 w 1171"/>
                <a:gd name="T29" fmla="*/ 3 h 430"/>
                <a:gd name="T30" fmla="*/ 1 w 1171"/>
                <a:gd name="T31" fmla="*/ 3 h 430"/>
                <a:gd name="T32" fmla="*/ 0 w 1171"/>
                <a:gd name="T33" fmla="*/ 3 h 430"/>
                <a:gd name="T34" fmla="*/ 0 w 1171"/>
                <a:gd name="T35" fmla="*/ 3 h 430"/>
                <a:gd name="T36" fmla="*/ 0 w 1171"/>
                <a:gd name="T37" fmla="*/ 3 h 430"/>
                <a:gd name="T38" fmla="*/ 0 w 1171"/>
                <a:gd name="T39" fmla="*/ 3 h 430"/>
                <a:gd name="T40" fmla="*/ 0 w 1171"/>
                <a:gd name="T41" fmla="*/ 2 h 430"/>
                <a:gd name="T42" fmla="*/ 0 w 1171"/>
                <a:gd name="T43" fmla="*/ 2 h 430"/>
                <a:gd name="T44" fmla="*/ 0 w 1171"/>
                <a:gd name="T45" fmla="*/ 1 h 430"/>
                <a:gd name="T46" fmla="*/ 0 w 1171"/>
                <a:gd name="T47" fmla="*/ 1 h 430"/>
                <a:gd name="T48" fmla="*/ 0 w 1171"/>
                <a:gd name="T49" fmla="*/ 0 h 430"/>
                <a:gd name="T50" fmla="*/ 1 w 1171"/>
                <a:gd name="T51" fmla="*/ 0 h 430"/>
                <a:gd name="T52" fmla="*/ 1 w 1171"/>
                <a:gd name="T53" fmla="*/ 0 h 430"/>
                <a:gd name="T54" fmla="*/ 2 w 1171"/>
                <a:gd name="T55" fmla="*/ 0 h 430"/>
                <a:gd name="T56" fmla="*/ 3 w 1171"/>
                <a:gd name="T57" fmla="*/ 0 h 430"/>
                <a:gd name="T58" fmla="*/ 3 w 1171"/>
                <a:gd name="T59" fmla="*/ 0 h 430"/>
                <a:gd name="T60" fmla="*/ 4 w 1171"/>
                <a:gd name="T61" fmla="*/ 0 h 430"/>
                <a:gd name="T62" fmla="*/ 5 w 1171"/>
                <a:gd name="T63" fmla="*/ 0 h 430"/>
                <a:gd name="T64" fmla="*/ 6 w 1171"/>
                <a:gd name="T65" fmla="*/ 0 h 4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1"/>
                <a:gd name="T100" fmla="*/ 0 h 430"/>
                <a:gd name="T101" fmla="*/ 1171 w 1171"/>
                <a:gd name="T102" fmla="*/ 430 h 43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1" h="430">
                  <a:moveTo>
                    <a:pt x="1140" y="0"/>
                  </a:moveTo>
                  <a:lnTo>
                    <a:pt x="1148" y="22"/>
                  </a:lnTo>
                  <a:lnTo>
                    <a:pt x="1155" y="45"/>
                  </a:lnTo>
                  <a:lnTo>
                    <a:pt x="1160" y="70"/>
                  </a:lnTo>
                  <a:lnTo>
                    <a:pt x="1165" y="96"/>
                  </a:lnTo>
                  <a:lnTo>
                    <a:pt x="1168" y="122"/>
                  </a:lnTo>
                  <a:lnTo>
                    <a:pt x="1170" y="150"/>
                  </a:lnTo>
                  <a:lnTo>
                    <a:pt x="1171" y="178"/>
                  </a:lnTo>
                  <a:lnTo>
                    <a:pt x="1171" y="206"/>
                  </a:lnTo>
                  <a:lnTo>
                    <a:pt x="1170" y="233"/>
                  </a:lnTo>
                  <a:lnTo>
                    <a:pt x="1167" y="260"/>
                  </a:lnTo>
                  <a:lnTo>
                    <a:pt x="1163" y="287"/>
                  </a:lnTo>
                  <a:lnTo>
                    <a:pt x="1158" y="314"/>
                  </a:lnTo>
                  <a:lnTo>
                    <a:pt x="1152" y="338"/>
                  </a:lnTo>
                  <a:lnTo>
                    <a:pt x="1144" y="362"/>
                  </a:lnTo>
                  <a:lnTo>
                    <a:pt x="1135" y="384"/>
                  </a:lnTo>
                  <a:lnTo>
                    <a:pt x="1124" y="404"/>
                  </a:lnTo>
                  <a:lnTo>
                    <a:pt x="1052" y="404"/>
                  </a:lnTo>
                  <a:lnTo>
                    <a:pt x="982" y="405"/>
                  </a:lnTo>
                  <a:lnTo>
                    <a:pt x="912" y="407"/>
                  </a:lnTo>
                  <a:lnTo>
                    <a:pt x="845" y="410"/>
                  </a:lnTo>
                  <a:lnTo>
                    <a:pt x="777" y="413"/>
                  </a:lnTo>
                  <a:lnTo>
                    <a:pt x="711" y="417"/>
                  </a:lnTo>
                  <a:lnTo>
                    <a:pt x="644" y="421"/>
                  </a:lnTo>
                  <a:lnTo>
                    <a:pt x="579" y="424"/>
                  </a:lnTo>
                  <a:lnTo>
                    <a:pt x="513" y="427"/>
                  </a:lnTo>
                  <a:lnTo>
                    <a:pt x="448" y="429"/>
                  </a:lnTo>
                  <a:lnTo>
                    <a:pt x="381" y="430"/>
                  </a:lnTo>
                  <a:lnTo>
                    <a:pt x="315" y="430"/>
                  </a:lnTo>
                  <a:lnTo>
                    <a:pt x="247" y="428"/>
                  </a:lnTo>
                  <a:lnTo>
                    <a:pt x="180" y="425"/>
                  </a:lnTo>
                  <a:lnTo>
                    <a:pt x="110" y="420"/>
                  </a:lnTo>
                  <a:lnTo>
                    <a:pt x="40" y="412"/>
                  </a:lnTo>
                  <a:lnTo>
                    <a:pt x="33" y="406"/>
                  </a:lnTo>
                  <a:lnTo>
                    <a:pt x="27" y="398"/>
                  </a:lnTo>
                  <a:lnTo>
                    <a:pt x="21" y="389"/>
                  </a:lnTo>
                  <a:lnTo>
                    <a:pt x="16" y="379"/>
                  </a:lnTo>
                  <a:lnTo>
                    <a:pt x="12" y="367"/>
                  </a:lnTo>
                  <a:lnTo>
                    <a:pt x="9" y="355"/>
                  </a:lnTo>
                  <a:lnTo>
                    <a:pt x="6" y="342"/>
                  </a:lnTo>
                  <a:lnTo>
                    <a:pt x="4" y="327"/>
                  </a:lnTo>
                  <a:lnTo>
                    <a:pt x="1" y="297"/>
                  </a:lnTo>
                  <a:lnTo>
                    <a:pt x="0" y="264"/>
                  </a:lnTo>
                  <a:lnTo>
                    <a:pt x="0" y="231"/>
                  </a:lnTo>
                  <a:lnTo>
                    <a:pt x="2" y="198"/>
                  </a:lnTo>
                  <a:lnTo>
                    <a:pt x="5" y="165"/>
                  </a:lnTo>
                  <a:lnTo>
                    <a:pt x="8" y="134"/>
                  </a:lnTo>
                  <a:lnTo>
                    <a:pt x="12" y="105"/>
                  </a:lnTo>
                  <a:lnTo>
                    <a:pt x="15" y="80"/>
                  </a:lnTo>
                  <a:lnTo>
                    <a:pt x="21" y="42"/>
                  </a:lnTo>
                  <a:lnTo>
                    <a:pt x="24" y="28"/>
                  </a:lnTo>
                  <a:lnTo>
                    <a:pt x="92" y="29"/>
                  </a:lnTo>
                  <a:lnTo>
                    <a:pt x="162" y="29"/>
                  </a:lnTo>
                  <a:lnTo>
                    <a:pt x="231" y="28"/>
                  </a:lnTo>
                  <a:lnTo>
                    <a:pt x="300" y="27"/>
                  </a:lnTo>
                  <a:lnTo>
                    <a:pt x="369" y="26"/>
                  </a:lnTo>
                  <a:lnTo>
                    <a:pt x="439" y="23"/>
                  </a:lnTo>
                  <a:lnTo>
                    <a:pt x="508" y="21"/>
                  </a:lnTo>
                  <a:lnTo>
                    <a:pt x="578" y="18"/>
                  </a:lnTo>
                  <a:lnTo>
                    <a:pt x="647" y="15"/>
                  </a:lnTo>
                  <a:lnTo>
                    <a:pt x="717" y="13"/>
                  </a:lnTo>
                  <a:lnTo>
                    <a:pt x="787" y="10"/>
                  </a:lnTo>
                  <a:lnTo>
                    <a:pt x="857" y="7"/>
                  </a:lnTo>
                  <a:lnTo>
                    <a:pt x="927" y="5"/>
                  </a:lnTo>
                  <a:lnTo>
                    <a:pt x="998" y="3"/>
                  </a:lnTo>
                  <a:lnTo>
                    <a:pt x="1069" y="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14">
              <a:extLst>
                <a:ext uri="{FF2B5EF4-FFF2-40B4-BE49-F238E27FC236}">
                  <a16:creationId xmlns:a16="http://schemas.microsoft.com/office/drawing/2014/main" id="{D53DE431-9A02-4D3F-8BB0-0B29CD3AF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2894"/>
              <a:ext cx="12" cy="37"/>
            </a:xfrm>
            <a:custGeom>
              <a:avLst/>
              <a:gdLst>
                <a:gd name="T0" fmla="*/ 0 w 64"/>
                <a:gd name="T1" fmla="*/ 1 h 183"/>
                <a:gd name="T2" fmla="*/ 0 w 64"/>
                <a:gd name="T3" fmla="*/ 1 h 183"/>
                <a:gd name="T4" fmla="*/ 0 w 64"/>
                <a:gd name="T5" fmla="*/ 1 h 183"/>
                <a:gd name="T6" fmla="*/ 0 w 64"/>
                <a:gd name="T7" fmla="*/ 1 h 183"/>
                <a:gd name="T8" fmla="*/ 0 w 64"/>
                <a:gd name="T9" fmla="*/ 1 h 183"/>
                <a:gd name="T10" fmla="*/ 0 w 64"/>
                <a:gd name="T11" fmla="*/ 1 h 183"/>
                <a:gd name="T12" fmla="*/ 0 w 64"/>
                <a:gd name="T13" fmla="*/ 1 h 183"/>
                <a:gd name="T14" fmla="*/ 0 w 64"/>
                <a:gd name="T15" fmla="*/ 1 h 183"/>
                <a:gd name="T16" fmla="*/ 0 w 64"/>
                <a:gd name="T17" fmla="*/ 1 h 183"/>
                <a:gd name="T18" fmla="*/ 0 w 64"/>
                <a:gd name="T19" fmla="*/ 1 h 183"/>
                <a:gd name="T20" fmla="*/ 0 w 64"/>
                <a:gd name="T21" fmla="*/ 1 h 183"/>
                <a:gd name="T22" fmla="*/ 0 w 64"/>
                <a:gd name="T23" fmla="*/ 1 h 183"/>
                <a:gd name="T24" fmla="*/ 0 w 64"/>
                <a:gd name="T25" fmla="*/ 1 h 183"/>
                <a:gd name="T26" fmla="*/ 0 w 64"/>
                <a:gd name="T27" fmla="*/ 1 h 183"/>
                <a:gd name="T28" fmla="*/ 0 w 64"/>
                <a:gd name="T29" fmla="*/ 1 h 183"/>
                <a:gd name="T30" fmla="*/ 0 w 64"/>
                <a:gd name="T31" fmla="*/ 1 h 183"/>
                <a:gd name="T32" fmla="*/ 0 w 64"/>
                <a:gd name="T33" fmla="*/ 0 h 183"/>
                <a:gd name="T34" fmla="*/ 0 w 64"/>
                <a:gd name="T35" fmla="*/ 0 h 183"/>
                <a:gd name="T36" fmla="*/ 0 w 64"/>
                <a:gd name="T37" fmla="*/ 0 h 183"/>
                <a:gd name="T38" fmla="*/ 0 w 64"/>
                <a:gd name="T39" fmla="*/ 0 h 183"/>
                <a:gd name="T40" fmla="*/ 0 w 64"/>
                <a:gd name="T41" fmla="*/ 0 h 183"/>
                <a:gd name="T42" fmla="*/ 0 w 64"/>
                <a:gd name="T43" fmla="*/ 0 h 183"/>
                <a:gd name="T44" fmla="*/ 0 w 64"/>
                <a:gd name="T45" fmla="*/ 1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"/>
                <a:gd name="T70" fmla="*/ 0 h 183"/>
                <a:gd name="T71" fmla="*/ 64 w 64"/>
                <a:gd name="T72" fmla="*/ 183 h 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" h="183">
                  <a:moveTo>
                    <a:pt x="64" y="180"/>
                  </a:moveTo>
                  <a:lnTo>
                    <a:pt x="57" y="182"/>
                  </a:lnTo>
                  <a:lnTo>
                    <a:pt x="50" y="183"/>
                  </a:lnTo>
                  <a:lnTo>
                    <a:pt x="44" y="182"/>
                  </a:lnTo>
                  <a:lnTo>
                    <a:pt x="37" y="181"/>
                  </a:lnTo>
                  <a:lnTo>
                    <a:pt x="32" y="179"/>
                  </a:lnTo>
                  <a:lnTo>
                    <a:pt x="28" y="176"/>
                  </a:lnTo>
                  <a:lnTo>
                    <a:pt x="24" y="173"/>
                  </a:lnTo>
                  <a:lnTo>
                    <a:pt x="21" y="168"/>
                  </a:lnTo>
                  <a:lnTo>
                    <a:pt x="18" y="164"/>
                  </a:lnTo>
                  <a:lnTo>
                    <a:pt x="15" y="158"/>
                  </a:lnTo>
                  <a:lnTo>
                    <a:pt x="13" y="152"/>
                  </a:lnTo>
                  <a:lnTo>
                    <a:pt x="12" y="146"/>
                  </a:lnTo>
                  <a:lnTo>
                    <a:pt x="9" y="131"/>
                  </a:lnTo>
                  <a:lnTo>
                    <a:pt x="7" y="116"/>
                  </a:lnTo>
                  <a:lnTo>
                    <a:pt x="6" y="83"/>
                  </a:lnTo>
                  <a:lnTo>
                    <a:pt x="6" y="50"/>
                  </a:lnTo>
                  <a:lnTo>
                    <a:pt x="6" y="35"/>
                  </a:lnTo>
                  <a:lnTo>
                    <a:pt x="5" y="22"/>
                  </a:lnTo>
                  <a:lnTo>
                    <a:pt x="3" y="1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64" y="18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Freeform 115">
              <a:extLst>
                <a:ext uri="{FF2B5EF4-FFF2-40B4-BE49-F238E27FC236}">
                  <a16:creationId xmlns:a16="http://schemas.microsoft.com/office/drawing/2014/main" id="{A21FAC0C-F5B6-4742-9504-A540259E2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2896"/>
              <a:ext cx="11" cy="36"/>
            </a:xfrm>
            <a:custGeom>
              <a:avLst/>
              <a:gdLst>
                <a:gd name="T0" fmla="*/ 0 w 62"/>
                <a:gd name="T1" fmla="*/ 0 h 180"/>
                <a:gd name="T2" fmla="*/ 0 w 62"/>
                <a:gd name="T3" fmla="*/ 0 h 180"/>
                <a:gd name="T4" fmla="*/ 0 w 62"/>
                <a:gd name="T5" fmla="*/ 0 h 180"/>
                <a:gd name="T6" fmla="*/ 0 w 62"/>
                <a:gd name="T7" fmla="*/ 0 h 180"/>
                <a:gd name="T8" fmla="*/ 0 w 62"/>
                <a:gd name="T9" fmla="*/ 1 h 180"/>
                <a:gd name="T10" fmla="*/ 0 w 62"/>
                <a:gd name="T11" fmla="*/ 1 h 180"/>
                <a:gd name="T12" fmla="*/ 0 w 62"/>
                <a:gd name="T13" fmla="*/ 1 h 180"/>
                <a:gd name="T14" fmla="*/ 0 w 62"/>
                <a:gd name="T15" fmla="*/ 1 h 180"/>
                <a:gd name="T16" fmla="*/ 0 w 62"/>
                <a:gd name="T17" fmla="*/ 1 h 180"/>
                <a:gd name="T18" fmla="*/ 0 w 62"/>
                <a:gd name="T19" fmla="*/ 1 h 180"/>
                <a:gd name="T20" fmla="*/ 0 w 62"/>
                <a:gd name="T21" fmla="*/ 0 h 180"/>
                <a:gd name="T22" fmla="*/ 0 w 62"/>
                <a:gd name="T23" fmla="*/ 0 h 1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"/>
                <a:gd name="T37" fmla="*/ 0 h 180"/>
                <a:gd name="T38" fmla="*/ 62 w 62"/>
                <a:gd name="T39" fmla="*/ 180 h 1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" h="180">
                  <a:moveTo>
                    <a:pt x="44" y="0"/>
                  </a:moveTo>
                  <a:lnTo>
                    <a:pt x="48" y="17"/>
                  </a:lnTo>
                  <a:lnTo>
                    <a:pt x="51" y="38"/>
                  </a:lnTo>
                  <a:lnTo>
                    <a:pt x="55" y="62"/>
                  </a:lnTo>
                  <a:lnTo>
                    <a:pt x="58" y="88"/>
                  </a:lnTo>
                  <a:lnTo>
                    <a:pt x="61" y="113"/>
                  </a:lnTo>
                  <a:lnTo>
                    <a:pt x="62" y="138"/>
                  </a:lnTo>
                  <a:lnTo>
                    <a:pt x="62" y="160"/>
                  </a:lnTo>
                  <a:lnTo>
                    <a:pt x="60" y="180"/>
                  </a:lnTo>
                  <a:lnTo>
                    <a:pt x="12" y="18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Freeform 116">
              <a:extLst>
                <a:ext uri="{FF2B5EF4-FFF2-40B4-BE49-F238E27FC236}">
                  <a16:creationId xmlns:a16="http://schemas.microsoft.com/office/drawing/2014/main" id="{CB547D5E-0B0A-4E64-B49E-80D0A051F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896"/>
              <a:ext cx="102" cy="43"/>
            </a:xfrm>
            <a:custGeom>
              <a:avLst/>
              <a:gdLst>
                <a:gd name="T0" fmla="*/ 0 w 589"/>
                <a:gd name="T1" fmla="*/ 0 h 215"/>
                <a:gd name="T2" fmla="*/ 0 w 589"/>
                <a:gd name="T3" fmla="*/ 0 h 215"/>
                <a:gd name="T4" fmla="*/ 0 w 589"/>
                <a:gd name="T5" fmla="*/ 0 h 215"/>
                <a:gd name="T6" fmla="*/ 0 w 589"/>
                <a:gd name="T7" fmla="*/ 1 h 215"/>
                <a:gd name="T8" fmla="*/ 0 w 589"/>
                <a:gd name="T9" fmla="*/ 1 h 215"/>
                <a:gd name="T10" fmla="*/ 0 w 589"/>
                <a:gd name="T11" fmla="*/ 1 h 215"/>
                <a:gd name="T12" fmla="*/ 0 w 589"/>
                <a:gd name="T13" fmla="*/ 1 h 215"/>
                <a:gd name="T14" fmla="*/ 1 w 589"/>
                <a:gd name="T15" fmla="*/ 1 h 215"/>
                <a:gd name="T16" fmla="*/ 1 w 589"/>
                <a:gd name="T17" fmla="*/ 1 h 215"/>
                <a:gd name="T18" fmla="*/ 1 w 589"/>
                <a:gd name="T19" fmla="*/ 1 h 215"/>
                <a:gd name="T20" fmla="*/ 1 w 589"/>
                <a:gd name="T21" fmla="*/ 1 h 215"/>
                <a:gd name="T22" fmla="*/ 1 w 589"/>
                <a:gd name="T23" fmla="*/ 0 h 215"/>
                <a:gd name="T24" fmla="*/ 1 w 589"/>
                <a:gd name="T25" fmla="*/ 0 h 215"/>
                <a:gd name="T26" fmla="*/ 1 w 589"/>
                <a:gd name="T27" fmla="*/ 0 h 215"/>
                <a:gd name="T28" fmla="*/ 1 w 589"/>
                <a:gd name="T29" fmla="*/ 0 h 215"/>
                <a:gd name="T30" fmla="*/ 1 w 589"/>
                <a:gd name="T31" fmla="*/ 0 h 215"/>
                <a:gd name="T32" fmla="*/ 1 w 589"/>
                <a:gd name="T33" fmla="*/ 0 h 215"/>
                <a:gd name="T34" fmla="*/ 1 w 589"/>
                <a:gd name="T35" fmla="*/ 0 h 215"/>
                <a:gd name="T36" fmla="*/ 1 w 589"/>
                <a:gd name="T37" fmla="*/ 0 h 215"/>
                <a:gd name="T38" fmla="*/ 1 w 589"/>
                <a:gd name="T39" fmla="*/ 0 h 215"/>
                <a:gd name="T40" fmla="*/ 1 w 589"/>
                <a:gd name="T41" fmla="*/ 0 h 215"/>
                <a:gd name="T42" fmla="*/ 1 w 589"/>
                <a:gd name="T43" fmla="*/ 0 h 215"/>
                <a:gd name="T44" fmla="*/ 1 w 589"/>
                <a:gd name="T45" fmla="*/ 0 h 215"/>
                <a:gd name="T46" fmla="*/ 3 w 589"/>
                <a:gd name="T47" fmla="*/ 0 h 215"/>
                <a:gd name="T48" fmla="*/ 3 w 589"/>
                <a:gd name="T49" fmla="*/ 0 h 215"/>
                <a:gd name="T50" fmla="*/ 3 w 589"/>
                <a:gd name="T51" fmla="*/ 0 h 215"/>
                <a:gd name="T52" fmla="*/ 3 w 589"/>
                <a:gd name="T53" fmla="*/ 0 h 215"/>
                <a:gd name="T54" fmla="*/ 3 w 589"/>
                <a:gd name="T55" fmla="*/ 1 h 215"/>
                <a:gd name="T56" fmla="*/ 3 w 589"/>
                <a:gd name="T57" fmla="*/ 1 h 215"/>
                <a:gd name="T58" fmla="*/ 3 w 589"/>
                <a:gd name="T59" fmla="*/ 1 h 215"/>
                <a:gd name="T60" fmla="*/ 3 w 589"/>
                <a:gd name="T61" fmla="*/ 1 h 215"/>
                <a:gd name="T62" fmla="*/ 3 w 589"/>
                <a:gd name="T63" fmla="*/ 2 h 215"/>
                <a:gd name="T64" fmla="*/ 3 w 589"/>
                <a:gd name="T65" fmla="*/ 2 h 215"/>
                <a:gd name="T66" fmla="*/ 2 w 589"/>
                <a:gd name="T67" fmla="*/ 2 h 215"/>
                <a:gd name="T68" fmla="*/ 2 w 589"/>
                <a:gd name="T69" fmla="*/ 2 h 215"/>
                <a:gd name="T70" fmla="*/ 2 w 589"/>
                <a:gd name="T71" fmla="*/ 2 h 215"/>
                <a:gd name="T72" fmla="*/ 1 w 589"/>
                <a:gd name="T73" fmla="*/ 2 h 215"/>
                <a:gd name="T74" fmla="*/ 0 w 589"/>
                <a:gd name="T75" fmla="*/ 2 h 215"/>
                <a:gd name="T76" fmla="*/ 0 w 589"/>
                <a:gd name="T77" fmla="*/ 1 h 215"/>
                <a:gd name="T78" fmla="*/ 0 w 589"/>
                <a:gd name="T79" fmla="*/ 1 h 215"/>
                <a:gd name="T80" fmla="*/ 0 w 589"/>
                <a:gd name="T81" fmla="*/ 1 h 215"/>
                <a:gd name="T82" fmla="*/ 0 w 589"/>
                <a:gd name="T83" fmla="*/ 0 h 215"/>
                <a:gd name="T84" fmla="*/ 0 w 589"/>
                <a:gd name="T85" fmla="*/ 0 h 215"/>
                <a:gd name="T86" fmla="*/ 0 w 589"/>
                <a:gd name="T87" fmla="*/ 0 h 215"/>
                <a:gd name="T88" fmla="*/ 0 w 589"/>
                <a:gd name="T89" fmla="*/ 0 h 215"/>
                <a:gd name="T90" fmla="*/ 0 w 589"/>
                <a:gd name="T91" fmla="*/ 0 h 215"/>
                <a:gd name="T92" fmla="*/ 0 w 589"/>
                <a:gd name="T93" fmla="*/ 0 h 215"/>
                <a:gd name="T94" fmla="*/ 0 w 589"/>
                <a:gd name="T95" fmla="*/ 0 h 215"/>
                <a:gd name="T96" fmla="*/ 0 w 589"/>
                <a:gd name="T97" fmla="*/ 0 h 2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89"/>
                <a:gd name="T148" fmla="*/ 0 h 215"/>
                <a:gd name="T149" fmla="*/ 589 w 589"/>
                <a:gd name="T150" fmla="*/ 215 h 2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89" h="215">
                  <a:moveTo>
                    <a:pt x="42" y="8"/>
                  </a:moveTo>
                  <a:lnTo>
                    <a:pt x="45" y="14"/>
                  </a:lnTo>
                  <a:lnTo>
                    <a:pt x="47" y="21"/>
                  </a:lnTo>
                  <a:lnTo>
                    <a:pt x="48" y="28"/>
                  </a:lnTo>
                  <a:lnTo>
                    <a:pt x="49" y="35"/>
                  </a:lnTo>
                  <a:lnTo>
                    <a:pt x="48" y="49"/>
                  </a:lnTo>
                  <a:lnTo>
                    <a:pt x="47" y="62"/>
                  </a:lnTo>
                  <a:lnTo>
                    <a:pt x="47" y="68"/>
                  </a:lnTo>
                  <a:lnTo>
                    <a:pt x="48" y="75"/>
                  </a:lnTo>
                  <a:lnTo>
                    <a:pt x="49" y="80"/>
                  </a:lnTo>
                  <a:lnTo>
                    <a:pt x="52" y="84"/>
                  </a:lnTo>
                  <a:lnTo>
                    <a:pt x="56" y="88"/>
                  </a:lnTo>
                  <a:lnTo>
                    <a:pt x="61" y="90"/>
                  </a:lnTo>
                  <a:lnTo>
                    <a:pt x="69" y="92"/>
                  </a:lnTo>
                  <a:lnTo>
                    <a:pt x="78" y="93"/>
                  </a:lnTo>
                  <a:lnTo>
                    <a:pt x="84" y="94"/>
                  </a:lnTo>
                  <a:lnTo>
                    <a:pt x="89" y="94"/>
                  </a:lnTo>
                  <a:lnTo>
                    <a:pt x="94" y="93"/>
                  </a:lnTo>
                  <a:lnTo>
                    <a:pt x="98" y="91"/>
                  </a:lnTo>
                  <a:lnTo>
                    <a:pt x="102" y="89"/>
                  </a:lnTo>
                  <a:lnTo>
                    <a:pt x="105" y="86"/>
                  </a:lnTo>
                  <a:lnTo>
                    <a:pt x="108" y="83"/>
                  </a:lnTo>
                  <a:lnTo>
                    <a:pt x="111" y="79"/>
                  </a:lnTo>
                  <a:lnTo>
                    <a:pt x="119" y="61"/>
                  </a:lnTo>
                  <a:lnTo>
                    <a:pt x="126" y="44"/>
                  </a:lnTo>
                  <a:lnTo>
                    <a:pt x="126" y="8"/>
                  </a:lnTo>
                  <a:lnTo>
                    <a:pt x="127" y="20"/>
                  </a:lnTo>
                  <a:lnTo>
                    <a:pt x="130" y="31"/>
                  </a:lnTo>
                  <a:lnTo>
                    <a:pt x="132" y="37"/>
                  </a:lnTo>
                  <a:lnTo>
                    <a:pt x="134" y="42"/>
                  </a:lnTo>
                  <a:lnTo>
                    <a:pt x="138" y="46"/>
                  </a:lnTo>
                  <a:lnTo>
                    <a:pt x="141" y="50"/>
                  </a:lnTo>
                  <a:lnTo>
                    <a:pt x="145" y="54"/>
                  </a:lnTo>
                  <a:lnTo>
                    <a:pt x="150" y="57"/>
                  </a:lnTo>
                  <a:lnTo>
                    <a:pt x="155" y="60"/>
                  </a:lnTo>
                  <a:lnTo>
                    <a:pt x="161" y="61"/>
                  </a:lnTo>
                  <a:lnTo>
                    <a:pt x="167" y="62"/>
                  </a:lnTo>
                  <a:lnTo>
                    <a:pt x="175" y="62"/>
                  </a:lnTo>
                  <a:lnTo>
                    <a:pt x="182" y="62"/>
                  </a:lnTo>
                  <a:lnTo>
                    <a:pt x="190" y="60"/>
                  </a:lnTo>
                  <a:lnTo>
                    <a:pt x="195" y="55"/>
                  </a:lnTo>
                  <a:lnTo>
                    <a:pt x="199" y="50"/>
                  </a:lnTo>
                  <a:lnTo>
                    <a:pt x="201" y="45"/>
                  </a:lnTo>
                  <a:lnTo>
                    <a:pt x="202" y="39"/>
                  </a:lnTo>
                  <a:lnTo>
                    <a:pt x="203" y="28"/>
                  </a:lnTo>
                  <a:lnTo>
                    <a:pt x="202" y="16"/>
                  </a:lnTo>
                  <a:lnTo>
                    <a:pt x="198" y="8"/>
                  </a:lnTo>
                  <a:lnTo>
                    <a:pt x="570" y="8"/>
                  </a:lnTo>
                  <a:lnTo>
                    <a:pt x="574" y="12"/>
                  </a:lnTo>
                  <a:lnTo>
                    <a:pt x="577" y="16"/>
                  </a:lnTo>
                  <a:lnTo>
                    <a:pt x="580" y="21"/>
                  </a:lnTo>
                  <a:lnTo>
                    <a:pt x="582" y="26"/>
                  </a:lnTo>
                  <a:lnTo>
                    <a:pt x="586" y="37"/>
                  </a:lnTo>
                  <a:lnTo>
                    <a:pt x="588" y="49"/>
                  </a:lnTo>
                  <a:lnTo>
                    <a:pt x="589" y="61"/>
                  </a:lnTo>
                  <a:lnTo>
                    <a:pt x="589" y="76"/>
                  </a:lnTo>
                  <a:lnTo>
                    <a:pt x="588" y="90"/>
                  </a:lnTo>
                  <a:lnTo>
                    <a:pt x="587" y="104"/>
                  </a:lnTo>
                  <a:lnTo>
                    <a:pt x="584" y="133"/>
                  </a:lnTo>
                  <a:lnTo>
                    <a:pt x="581" y="161"/>
                  </a:lnTo>
                  <a:lnTo>
                    <a:pt x="581" y="174"/>
                  </a:lnTo>
                  <a:lnTo>
                    <a:pt x="580" y="186"/>
                  </a:lnTo>
                  <a:lnTo>
                    <a:pt x="581" y="199"/>
                  </a:lnTo>
                  <a:lnTo>
                    <a:pt x="583" y="209"/>
                  </a:lnTo>
                  <a:lnTo>
                    <a:pt x="546" y="212"/>
                  </a:lnTo>
                  <a:lnTo>
                    <a:pt x="511" y="214"/>
                  </a:lnTo>
                  <a:lnTo>
                    <a:pt x="475" y="215"/>
                  </a:lnTo>
                  <a:lnTo>
                    <a:pt x="440" y="215"/>
                  </a:lnTo>
                  <a:lnTo>
                    <a:pt x="404" y="215"/>
                  </a:lnTo>
                  <a:lnTo>
                    <a:pt x="368" y="213"/>
                  </a:lnTo>
                  <a:lnTo>
                    <a:pt x="333" y="212"/>
                  </a:lnTo>
                  <a:lnTo>
                    <a:pt x="297" y="209"/>
                  </a:lnTo>
                  <a:lnTo>
                    <a:pt x="227" y="204"/>
                  </a:lnTo>
                  <a:lnTo>
                    <a:pt x="155" y="198"/>
                  </a:lnTo>
                  <a:lnTo>
                    <a:pt x="83" y="192"/>
                  </a:lnTo>
                  <a:lnTo>
                    <a:pt x="10" y="188"/>
                  </a:lnTo>
                  <a:lnTo>
                    <a:pt x="11" y="178"/>
                  </a:lnTo>
                  <a:lnTo>
                    <a:pt x="12" y="167"/>
                  </a:lnTo>
                  <a:lnTo>
                    <a:pt x="11" y="155"/>
                  </a:lnTo>
                  <a:lnTo>
                    <a:pt x="10" y="142"/>
                  </a:lnTo>
                  <a:lnTo>
                    <a:pt x="6" y="114"/>
                  </a:lnTo>
                  <a:lnTo>
                    <a:pt x="2" y="86"/>
                  </a:lnTo>
                  <a:lnTo>
                    <a:pt x="1" y="71"/>
                  </a:lnTo>
                  <a:lnTo>
                    <a:pt x="0" y="57"/>
                  </a:lnTo>
                  <a:lnTo>
                    <a:pt x="0" y="45"/>
                  </a:lnTo>
                  <a:lnTo>
                    <a:pt x="1" y="33"/>
                  </a:lnTo>
                  <a:lnTo>
                    <a:pt x="4" y="22"/>
                  </a:lnTo>
                  <a:lnTo>
                    <a:pt x="8" y="13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17" y="3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3" y="7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36" y="9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Freeform 117">
              <a:extLst>
                <a:ext uri="{FF2B5EF4-FFF2-40B4-BE49-F238E27FC236}">
                  <a16:creationId xmlns:a16="http://schemas.microsoft.com/office/drawing/2014/main" id="{5FF33621-DD8C-4145-BED6-5FF56DED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1638"/>
              <a:ext cx="258" cy="35"/>
            </a:xfrm>
            <a:custGeom>
              <a:avLst/>
              <a:gdLst>
                <a:gd name="T0" fmla="*/ 8 w 1487"/>
                <a:gd name="T1" fmla="*/ 0 h 173"/>
                <a:gd name="T2" fmla="*/ 8 w 1487"/>
                <a:gd name="T3" fmla="*/ 0 h 173"/>
                <a:gd name="T4" fmla="*/ 0 w 1487"/>
                <a:gd name="T5" fmla="*/ 0 h 173"/>
                <a:gd name="T6" fmla="*/ 0 w 1487"/>
                <a:gd name="T7" fmla="*/ 1 h 173"/>
                <a:gd name="T8" fmla="*/ 8 w 1487"/>
                <a:gd name="T9" fmla="*/ 1 h 173"/>
                <a:gd name="T10" fmla="*/ 8 w 148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7"/>
                <a:gd name="T19" fmla="*/ 0 h 173"/>
                <a:gd name="T20" fmla="*/ 1487 w 148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7" h="173">
                  <a:moveTo>
                    <a:pt x="1486" y="0"/>
                  </a:moveTo>
                  <a:lnTo>
                    <a:pt x="1484" y="0"/>
                  </a:lnTo>
                  <a:lnTo>
                    <a:pt x="0" y="40"/>
                  </a:lnTo>
                  <a:lnTo>
                    <a:pt x="4" y="173"/>
                  </a:lnTo>
                  <a:lnTo>
                    <a:pt x="1487" y="135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Freeform 118">
              <a:extLst>
                <a:ext uri="{FF2B5EF4-FFF2-40B4-BE49-F238E27FC236}">
                  <a16:creationId xmlns:a16="http://schemas.microsoft.com/office/drawing/2014/main" id="{5B3D813B-351F-416D-A953-D4E23688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1625"/>
              <a:ext cx="119" cy="40"/>
            </a:xfrm>
            <a:custGeom>
              <a:avLst/>
              <a:gdLst>
                <a:gd name="T0" fmla="*/ 3 w 687"/>
                <a:gd name="T1" fmla="*/ 0 h 200"/>
                <a:gd name="T2" fmla="*/ 3 w 687"/>
                <a:gd name="T3" fmla="*/ 0 h 200"/>
                <a:gd name="T4" fmla="*/ 3 w 687"/>
                <a:gd name="T5" fmla="*/ 0 h 200"/>
                <a:gd name="T6" fmla="*/ 3 w 687"/>
                <a:gd name="T7" fmla="*/ 0 h 200"/>
                <a:gd name="T8" fmla="*/ 3 w 687"/>
                <a:gd name="T9" fmla="*/ 0 h 200"/>
                <a:gd name="T10" fmla="*/ 3 w 687"/>
                <a:gd name="T11" fmla="*/ 0 h 200"/>
                <a:gd name="T12" fmla="*/ 2 w 687"/>
                <a:gd name="T13" fmla="*/ 0 h 200"/>
                <a:gd name="T14" fmla="*/ 2 w 687"/>
                <a:gd name="T15" fmla="*/ 0 h 200"/>
                <a:gd name="T16" fmla="*/ 1 w 687"/>
                <a:gd name="T17" fmla="*/ 0 h 200"/>
                <a:gd name="T18" fmla="*/ 1 w 687"/>
                <a:gd name="T19" fmla="*/ 0 h 200"/>
                <a:gd name="T20" fmla="*/ 1 w 687"/>
                <a:gd name="T21" fmla="*/ 0 h 200"/>
                <a:gd name="T22" fmla="*/ 0 w 687"/>
                <a:gd name="T23" fmla="*/ 0 h 200"/>
                <a:gd name="T24" fmla="*/ 0 w 687"/>
                <a:gd name="T25" fmla="*/ 1 h 200"/>
                <a:gd name="T26" fmla="*/ 0 w 687"/>
                <a:gd name="T27" fmla="*/ 1 h 200"/>
                <a:gd name="T28" fmla="*/ 0 w 687"/>
                <a:gd name="T29" fmla="*/ 2 h 200"/>
                <a:gd name="T30" fmla="*/ 0 w 687"/>
                <a:gd name="T31" fmla="*/ 2 h 200"/>
                <a:gd name="T32" fmla="*/ 0 w 687"/>
                <a:gd name="T33" fmla="*/ 2 h 200"/>
                <a:gd name="T34" fmla="*/ 1 w 687"/>
                <a:gd name="T35" fmla="*/ 2 h 200"/>
                <a:gd name="T36" fmla="*/ 1 w 687"/>
                <a:gd name="T37" fmla="*/ 2 h 200"/>
                <a:gd name="T38" fmla="*/ 1 w 687"/>
                <a:gd name="T39" fmla="*/ 1 h 200"/>
                <a:gd name="T40" fmla="*/ 2 w 687"/>
                <a:gd name="T41" fmla="*/ 1 h 200"/>
                <a:gd name="T42" fmla="*/ 2 w 687"/>
                <a:gd name="T43" fmla="*/ 1 h 200"/>
                <a:gd name="T44" fmla="*/ 3 w 687"/>
                <a:gd name="T45" fmla="*/ 1 h 200"/>
                <a:gd name="T46" fmla="*/ 3 w 687"/>
                <a:gd name="T47" fmla="*/ 1 h 200"/>
                <a:gd name="T48" fmla="*/ 3 w 687"/>
                <a:gd name="T49" fmla="*/ 1 h 200"/>
                <a:gd name="T50" fmla="*/ 3 w 687"/>
                <a:gd name="T51" fmla="*/ 1 h 200"/>
                <a:gd name="T52" fmla="*/ 3 w 687"/>
                <a:gd name="T53" fmla="*/ 1 h 200"/>
                <a:gd name="T54" fmla="*/ 4 w 687"/>
                <a:gd name="T55" fmla="*/ 1 h 200"/>
                <a:gd name="T56" fmla="*/ 3 w 687"/>
                <a:gd name="T57" fmla="*/ 0 h 2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7"/>
                <a:gd name="T88" fmla="*/ 0 h 200"/>
                <a:gd name="T89" fmla="*/ 687 w 687"/>
                <a:gd name="T90" fmla="*/ 200 h 20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7" h="200">
                  <a:moveTo>
                    <a:pt x="666" y="1"/>
                  </a:moveTo>
                  <a:lnTo>
                    <a:pt x="677" y="0"/>
                  </a:lnTo>
                  <a:lnTo>
                    <a:pt x="637" y="1"/>
                  </a:lnTo>
                  <a:lnTo>
                    <a:pt x="596" y="3"/>
                  </a:lnTo>
                  <a:lnTo>
                    <a:pt x="553" y="6"/>
                  </a:lnTo>
                  <a:lnTo>
                    <a:pt x="509" y="11"/>
                  </a:lnTo>
                  <a:lnTo>
                    <a:pt x="420" y="21"/>
                  </a:lnTo>
                  <a:lnTo>
                    <a:pt x="330" y="33"/>
                  </a:lnTo>
                  <a:lnTo>
                    <a:pt x="240" y="45"/>
                  </a:lnTo>
                  <a:lnTo>
                    <a:pt x="153" y="55"/>
                  </a:lnTo>
                  <a:lnTo>
                    <a:pt x="112" y="59"/>
                  </a:lnTo>
                  <a:lnTo>
                    <a:pt x="73" y="62"/>
                  </a:lnTo>
                  <a:lnTo>
                    <a:pt x="36" y="64"/>
                  </a:lnTo>
                  <a:lnTo>
                    <a:pt x="0" y="65"/>
                  </a:lnTo>
                  <a:lnTo>
                    <a:pt x="0" y="200"/>
                  </a:lnTo>
                  <a:lnTo>
                    <a:pt x="41" y="199"/>
                  </a:lnTo>
                  <a:lnTo>
                    <a:pt x="82" y="196"/>
                  </a:lnTo>
                  <a:lnTo>
                    <a:pt x="124" y="193"/>
                  </a:lnTo>
                  <a:lnTo>
                    <a:pt x="169" y="188"/>
                  </a:lnTo>
                  <a:lnTo>
                    <a:pt x="257" y="178"/>
                  </a:lnTo>
                  <a:lnTo>
                    <a:pt x="347" y="166"/>
                  </a:lnTo>
                  <a:lnTo>
                    <a:pt x="437" y="154"/>
                  </a:lnTo>
                  <a:lnTo>
                    <a:pt x="523" y="144"/>
                  </a:lnTo>
                  <a:lnTo>
                    <a:pt x="565" y="140"/>
                  </a:lnTo>
                  <a:lnTo>
                    <a:pt x="604" y="137"/>
                  </a:lnTo>
                  <a:lnTo>
                    <a:pt x="642" y="135"/>
                  </a:lnTo>
                  <a:lnTo>
                    <a:pt x="677" y="134"/>
                  </a:lnTo>
                  <a:lnTo>
                    <a:pt x="687" y="133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Freeform 119">
              <a:extLst>
                <a:ext uri="{FF2B5EF4-FFF2-40B4-BE49-F238E27FC236}">
                  <a16:creationId xmlns:a16="http://schemas.microsoft.com/office/drawing/2014/main" id="{3622567B-8460-493A-9243-3B7DC8FE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617"/>
              <a:ext cx="88" cy="42"/>
            </a:xfrm>
            <a:custGeom>
              <a:avLst/>
              <a:gdLst>
                <a:gd name="T0" fmla="*/ 3 w 503"/>
                <a:gd name="T1" fmla="*/ 0 h 211"/>
                <a:gd name="T2" fmla="*/ 0 w 503"/>
                <a:gd name="T3" fmla="*/ 1 h 211"/>
                <a:gd name="T4" fmla="*/ 0 w 503"/>
                <a:gd name="T5" fmla="*/ 2 h 211"/>
                <a:gd name="T6" fmla="*/ 3 w 503"/>
                <a:gd name="T7" fmla="*/ 1 h 211"/>
                <a:gd name="T8" fmla="*/ 3 w 503"/>
                <a:gd name="T9" fmla="*/ 0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3"/>
                <a:gd name="T16" fmla="*/ 0 h 211"/>
                <a:gd name="T17" fmla="*/ 503 w 503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3" h="211">
                  <a:moveTo>
                    <a:pt x="482" y="0"/>
                  </a:moveTo>
                  <a:lnTo>
                    <a:pt x="0" y="79"/>
                  </a:lnTo>
                  <a:lnTo>
                    <a:pt x="21" y="211"/>
                  </a:lnTo>
                  <a:lnTo>
                    <a:pt x="503" y="13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Rectangle 120">
              <a:extLst>
                <a:ext uri="{FF2B5EF4-FFF2-40B4-BE49-F238E27FC236}">
                  <a16:creationId xmlns:a16="http://schemas.microsoft.com/office/drawing/2014/main" id="{FD74C6D8-9DCC-4939-AD5B-CF1F29C2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617"/>
              <a:ext cx="18" cy="521"/>
            </a:xfrm>
            <a:prstGeom prst="rect">
              <a:avLst/>
            </a:pr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707" name="Text Box 121">
              <a:extLst>
                <a:ext uri="{FF2B5EF4-FFF2-40B4-BE49-F238E27FC236}">
                  <a16:creationId xmlns:a16="http://schemas.microsoft.com/office/drawing/2014/main" id="{B96842C8-603A-45EA-940E-AD807AFD5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867"/>
              <a:ext cx="6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tx2"/>
                  </a:solidFill>
                </a:rPr>
                <a:t>work</a:t>
              </a:r>
              <a:endParaRPr lang="en-US" altLang="en-US" sz="1600" b="1">
                <a:solidFill>
                  <a:schemeClr val="accent2"/>
                </a:solidFill>
              </a:endParaRPr>
            </a:p>
          </p:txBody>
        </p:sp>
        <p:sp>
          <p:nvSpPr>
            <p:cNvPr id="24708" name="Text Box 122">
              <a:extLst>
                <a:ext uri="{FF2B5EF4-FFF2-40B4-BE49-F238E27FC236}">
                  <a16:creationId xmlns:a16="http://schemas.microsoft.com/office/drawing/2014/main" id="{8FD1DAF3-CE02-4E27-80B8-82C2D31B8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2337"/>
              <a:ext cx="7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1400" b="1">
                  <a:solidFill>
                    <a:srgbClr val="990033"/>
                  </a:solidFill>
                </a:rPr>
                <a:t>sasuser</a:t>
              </a:r>
            </a:p>
          </p:txBody>
        </p:sp>
        <p:sp>
          <p:nvSpPr>
            <p:cNvPr id="24709" name="Text Box 123">
              <a:extLst>
                <a:ext uri="{FF2B5EF4-FFF2-40B4-BE49-F238E27FC236}">
                  <a16:creationId xmlns:a16="http://schemas.microsoft.com/office/drawing/2014/main" id="{8E169311-615C-490F-A46C-35C89579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3057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en-US" altLang="en-US" sz="1600" b="1">
                <a:solidFill>
                  <a:srgbClr val="006600"/>
                </a:solidFill>
              </a:endParaRPr>
            </a:p>
          </p:txBody>
        </p:sp>
      </p:grpSp>
      <p:sp>
        <p:nvSpPr>
          <p:cNvPr id="24580" name="Rectangle 124">
            <a:extLst>
              <a:ext uri="{FF2B5EF4-FFF2-40B4-BE49-F238E27FC236}">
                <a16:creationId xmlns:a16="http://schemas.microsoft.com/office/drawing/2014/main" id="{EF6AE97C-7408-41CE-9E4D-3F921BF1E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14576" y="2501901"/>
            <a:ext cx="5154613" cy="2259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2800" b="1"/>
              <a:t>work</a:t>
            </a:r>
            <a:r>
              <a:rPr lang="en-US" altLang="en-US" sz="2800"/>
              <a:t> - temporary library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r>
              <a:rPr lang="en-US" altLang="en-US" sz="2800" b="1"/>
              <a:t>sasuser</a:t>
            </a:r>
            <a:r>
              <a:rPr lang="en-US" altLang="en-US" sz="2800"/>
              <a:t> - permanent library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buNone/>
            </a:pPr>
            <a:endParaRPr lang="en-US" altLang="en-US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         </a:t>
            </a:r>
          </a:p>
        </p:txBody>
      </p:sp>
      <p:sp>
        <p:nvSpPr>
          <p:cNvPr id="24581" name="Text Box 125">
            <a:extLst>
              <a:ext uri="{FF2B5EF4-FFF2-40B4-BE49-F238E27FC236}">
                <a16:creationId xmlns:a16="http://schemas.microsoft.com/office/drawing/2014/main" id="{B1F45E9F-0925-4A99-9FC7-ED4319358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169988"/>
            <a:ext cx="7366000" cy="8509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4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invoke SAS, we automatically have access to a temporary and a permanent SAS data library.</a:t>
            </a:r>
          </a:p>
        </p:txBody>
      </p:sp>
      <p:sp>
        <p:nvSpPr>
          <p:cNvPr id="24582" name="Text Box 126">
            <a:extLst>
              <a:ext uri="{FF2B5EF4-FFF2-40B4-BE49-F238E27FC236}">
                <a16:creationId xmlns:a16="http://schemas.microsoft.com/office/drawing/2014/main" id="{0476AE51-43A6-41A2-A423-8872C950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5065714"/>
            <a:ext cx="5562600" cy="835025"/>
          </a:xfrm>
          <a:prstGeom prst="rect">
            <a:avLst/>
          </a:prstGeom>
          <a:noFill/>
          <a:ln w="12700">
            <a:solidFill>
              <a:srgbClr val="33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1">
                <a:solidFill>
                  <a:srgbClr val="0000CC"/>
                </a:solidFill>
              </a:rPr>
              <a:t>We can create and access our own permanent libraries.</a:t>
            </a:r>
            <a:endParaRPr lang="en-US" altLang="en-US" sz="2400" b="1">
              <a:solidFill>
                <a:srgbClr val="0000CC"/>
              </a:solidFill>
              <a:latin typeface="Verdana" panose="020B0604030504040204" pitchFamily="34" charset="0"/>
            </a:endParaRPr>
          </a:p>
        </p:txBody>
      </p:sp>
      <p:sp>
        <p:nvSpPr>
          <p:cNvPr id="24583" name="Line 127">
            <a:extLst>
              <a:ext uri="{FF2B5EF4-FFF2-40B4-BE49-F238E27FC236}">
                <a16:creationId xmlns:a16="http://schemas.microsoft.com/office/drawing/2014/main" id="{76EEB7A6-F6FA-4153-9EEF-8E10CBDEE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088" y="2827338"/>
            <a:ext cx="1382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84" name="Line 128">
            <a:extLst>
              <a:ext uri="{FF2B5EF4-FFF2-40B4-BE49-F238E27FC236}">
                <a16:creationId xmlns:a16="http://schemas.microsoft.com/office/drawing/2014/main" id="{6E4AB98E-A408-4635-8F24-A40B2461B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829050"/>
            <a:ext cx="1382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85" name="Line 129">
            <a:extLst>
              <a:ext uri="{FF2B5EF4-FFF2-40B4-BE49-F238E27FC236}">
                <a16:creationId xmlns:a16="http://schemas.microsoft.com/office/drawing/2014/main" id="{99A1F81C-D256-41D0-BDF4-B2702FF5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488" y="4710113"/>
            <a:ext cx="1192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586" name="Rectangle 130">
            <a:extLst>
              <a:ext uri="{FF2B5EF4-FFF2-40B4-BE49-F238E27FC236}">
                <a16:creationId xmlns:a16="http://schemas.microsoft.com/office/drawing/2014/main" id="{33233612-3517-4C7C-9E4D-3924F162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479925"/>
            <a:ext cx="3797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80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006600"/>
                </a:solidFill>
                <a:latin typeface="Courier New" panose="02070309020205020404" pitchFamily="49" charset="0"/>
              </a:rPr>
              <a:t>cpeng</a:t>
            </a:r>
            <a:r>
              <a:rPr lang="en-US" altLang="en-US" sz="2400">
                <a:solidFill>
                  <a:srgbClr val="006600"/>
                </a:solidFill>
              </a:rPr>
              <a:t> - permanent library</a:t>
            </a:r>
            <a:endParaRPr lang="en-US" altLang="en-US" sz="240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Rectangle 132">
            <a:extLst>
              <a:ext uri="{FF2B5EF4-FFF2-40B4-BE49-F238E27FC236}">
                <a16:creationId xmlns:a16="http://schemas.microsoft.com/office/drawing/2014/main" id="{0A159FB7-3882-442C-8157-416EDBAA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4656138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06600"/>
                </a:solidFill>
              </a:rPr>
              <a:t>cpeng</a:t>
            </a:r>
          </a:p>
        </p:txBody>
      </p:sp>
      <p:sp>
        <p:nvSpPr>
          <p:cNvPr id="24588" name="Rectangle 133">
            <a:extLst>
              <a:ext uri="{FF2B5EF4-FFF2-40B4-BE49-F238E27FC236}">
                <a16:creationId xmlns:a16="http://schemas.microsoft.com/office/drawing/2014/main" id="{C2D3AE03-E909-4AB7-8539-4B9BF33D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</a:rPr>
              <a:t>SAS Data Libraries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>
            <a:extLst>
              <a:ext uri="{FF2B5EF4-FFF2-40B4-BE49-F238E27FC236}">
                <a16:creationId xmlns:a16="http://schemas.microsoft.com/office/drawing/2014/main" id="{6B65F962-5918-4945-816C-2DC19A53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05" y="1774786"/>
            <a:ext cx="6323013" cy="698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152400" rIns="63500" bIns="152400">
            <a:spAutoFit/>
          </a:bodyPr>
          <a:lstStyle/>
          <a:p>
            <a:pPr algn="l" eaLnBrk="0" hangingPunct="0">
              <a:defRPr/>
            </a:pPr>
            <a:r>
              <a:rPr lang="en-US" sz="2400" b="1">
                <a:latin typeface="Arial" charset="0"/>
              </a:rPr>
              <a:t>LIBNAME </a:t>
            </a:r>
            <a:r>
              <a:rPr lang="en-US" sz="2400" i="1">
                <a:latin typeface="Arial" charset="0"/>
              </a:rPr>
              <a:t>libref </a:t>
            </a:r>
            <a:r>
              <a:rPr lang="en-US" sz="2400">
                <a:latin typeface="Arial" charset="0"/>
              </a:rPr>
              <a:t> '</a:t>
            </a:r>
            <a:r>
              <a:rPr lang="en-US" sz="2400" i="1">
                <a:latin typeface="Arial" charset="0"/>
              </a:rPr>
              <a:t>SAS-data-library</a:t>
            </a:r>
            <a:r>
              <a:rPr lang="en-US" sz="2400">
                <a:latin typeface="Arial" charset="0"/>
              </a:rPr>
              <a:t>' </a:t>
            </a:r>
            <a:r>
              <a:rPr lang="en-US" sz="2400" i="1">
                <a:latin typeface="Arial" charset="0"/>
              </a:rPr>
              <a:t>&lt;options&gt;;</a:t>
            </a:r>
            <a:endParaRPr lang="en-US" sz="2400">
              <a:latin typeface="Arial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BA74240E-9B04-49F9-BB3A-BFFE5569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18" y="2607450"/>
            <a:ext cx="6515100" cy="13811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6875" indent="-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CC00"/>
              </a:buClr>
              <a:buSzPct val="60000"/>
              <a:buFont typeface="Monotype Sorts" panose="05010101010101010101" pitchFamily="2" charset="2"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 for naming a </a:t>
            </a:r>
            <a:r>
              <a:rPr lang="en-US" altLang="en-US" sz="2000" b="1" dirty="0" err="1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libref</a:t>
            </a:r>
            <a:r>
              <a:rPr lang="en-US" altLang="en-US" sz="2000" b="1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be 8 characters or less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begin with a letter or underscore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remaining characters are letters, numbers, or underscores</a:t>
            </a:r>
            <a:r>
              <a:rPr lang="en-US" altLang="en-US" sz="2000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53DF390-6177-4E68-97B2-182E149D5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43112" y="786887"/>
            <a:ext cx="7874000" cy="947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the LIBNAME statement to assign a </a:t>
            </a:r>
            <a:r>
              <a:rPr lang="en-US" altLang="en-US" sz="2400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libref</a:t>
            </a:r>
            <a:r>
              <a:rPr lang="en-US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 SAS data library</a:t>
            </a:r>
            <a:r>
              <a:rPr lang="en-US" altLang="en-US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form of the LIBNAME statement</a:t>
            </a:r>
            <a:r>
              <a:rPr lang="en-US" altLang="en-US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B99C899-4549-4851-9EBA-2EC831D9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30" y="4396648"/>
            <a:ext cx="9144426" cy="600164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libname</a:t>
            </a: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cpeng</a:t>
            </a: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‘I:\</a:t>
            </a:r>
            <a:r>
              <a:rPr lang="en-US" altLang="en-US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cpeng</a:t>
            </a: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\teaching\sta311\datasets’; 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* I: is a network drive on the cloud (OneDrive);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AADB4A85-BB36-4FCF-BFCB-2BBD9FF0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41301"/>
            <a:ext cx="3911600" cy="436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99"/>
                </a:solidFill>
                <a:latin typeface="Helvetica" panose="020B0604020202020204" pitchFamily="34" charset="0"/>
              </a:rPr>
              <a:t>Assigning a LIBREF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in Page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36664</TotalTime>
  <Words>2330</Words>
  <Application>Microsoft Office PowerPoint</Application>
  <PresentationFormat>Widescreen</PresentationFormat>
  <Paragraphs>274</Paragraphs>
  <Slides>29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Courier</vt:lpstr>
      <vt:lpstr>Arial</vt:lpstr>
      <vt:lpstr>Arial Narrow</vt:lpstr>
      <vt:lpstr>Book Antiqua</vt:lpstr>
      <vt:lpstr>Calibri</vt:lpstr>
      <vt:lpstr>Courier New</vt:lpstr>
      <vt:lpstr>Georgia</vt:lpstr>
      <vt:lpstr>Helvetica</vt:lpstr>
      <vt:lpstr>Monotype Sorts</vt:lpstr>
      <vt:lpstr>Times</vt:lpstr>
      <vt:lpstr>Times New Roman</vt:lpstr>
      <vt:lpstr>Verdana</vt:lpstr>
      <vt:lpstr>Wingdings</vt:lpstr>
      <vt:lpstr>1_Main Page</vt:lpstr>
      <vt:lpstr>Clip</vt:lpstr>
      <vt:lpstr>Bitmap Image</vt:lpstr>
      <vt:lpstr>STA 311 Statistical Computing &amp; Data Management</vt:lpstr>
      <vt:lpstr>Course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Temporary &amp; Permanent SAS Filename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Peng</dc:creator>
  <cp:lastModifiedBy>Peng, Cheng</cp:lastModifiedBy>
  <cp:revision>318</cp:revision>
  <dcterms:created xsi:type="dcterms:W3CDTF">2003-05-22T09:56:17Z</dcterms:created>
  <dcterms:modified xsi:type="dcterms:W3CDTF">2021-02-01T03:49:34Z</dcterms:modified>
</cp:coreProperties>
</file>