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8"/>
  </p:notesMasterIdLst>
  <p:handoutMasterIdLst>
    <p:handoutMasterId r:id="rId39"/>
  </p:handoutMasterIdLst>
  <p:sldIdLst>
    <p:sldId id="276" r:id="rId2"/>
    <p:sldId id="334" r:id="rId3"/>
    <p:sldId id="289" r:id="rId4"/>
    <p:sldId id="358" r:id="rId5"/>
    <p:sldId id="364" r:id="rId6"/>
    <p:sldId id="360" r:id="rId7"/>
    <p:sldId id="362" r:id="rId8"/>
    <p:sldId id="359" r:id="rId9"/>
    <p:sldId id="361" r:id="rId10"/>
    <p:sldId id="285" r:id="rId11"/>
    <p:sldId id="290" r:id="rId12"/>
    <p:sldId id="292" r:id="rId13"/>
    <p:sldId id="295" r:id="rId14"/>
    <p:sldId id="293"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6" r:id="rId35"/>
    <p:sldId id="319" r:id="rId36"/>
    <p:sldId id="363" r:id="rId37"/>
  </p:sldIdLst>
  <p:sldSz cx="12192000" cy="6858000"/>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CC"/>
    <a:srgbClr val="FFCC00"/>
    <a:srgbClr val="00CC00"/>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AE099-14DB-445B-98CC-E783DB49A646}" v="14" dt="2023-09-04T00:00:39.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790" autoAdjust="0"/>
  </p:normalViewPr>
  <p:slideViewPr>
    <p:cSldViewPr snapToGrid="0">
      <p:cViewPr varScale="1">
        <p:scale>
          <a:sx n="69" d="100"/>
          <a:sy n="69" d="100"/>
        </p:scale>
        <p:origin x="528" y="-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2625" y="5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AA7AE099-14DB-445B-98CC-E783DB49A646}"/>
    <pc:docChg chg="custSel modSld">
      <pc:chgData name="Peng, Cheng" userId="c8d19071-f396-4c12-bc1e-cc4bb8705334" providerId="ADAL" clId="{AA7AE099-14DB-445B-98CC-E783DB49A646}" dt="2023-09-04T00:25:17.373" v="206" actId="1076"/>
      <pc:docMkLst>
        <pc:docMk/>
      </pc:docMkLst>
      <pc:sldChg chg="addSp modSp mod">
        <pc:chgData name="Peng, Cheng" userId="c8d19071-f396-4c12-bc1e-cc4bb8705334" providerId="ADAL" clId="{AA7AE099-14DB-445B-98CC-E783DB49A646}" dt="2023-09-03T22:24:34.433" v="96" actId="13822"/>
        <pc:sldMkLst>
          <pc:docMk/>
          <pc:sldMk cId="0" sldId="285"/>
        </pc:sldMkLst>
        <pc:spChg chg="add mod">
          <ac:chgData name="Peng, Cheng" userId="c8d19071-f396-4c12-bc1e-cc4bb8705334" providerId="ADAL" clId="{AA7AE099-14DB-445B-98CC-E783DB49A646}" dt="2023-09-03T22:23:28.263" v="69" actId="14100"/>
          <ac:spMkLst>
            <pc:docMk/>
            <pc:sldMk cId="0" sldId="285"/>
            <ac:spMk id="2" creationId="{EAF75B75-44D8-0D99-EE49-2ED3FD3B9A45}"/>
          </ac:spMkLst>
        </pc:spChg>
        <pc:spChg chg="add mod">
          <ac:chgData name="Peng, Cheng" userId="c8d19071-f396-4c12-bc1e-cc4bb8705334" providerId="ADAL" clId="{AA7AE099-14DB-445B-98CC-E783DB49A646}" dt="2023-09-03T22:23:56.158" v="92" actId="20577"/>
          <ac:spMkLst>
            <pc:docMk/>
            <pc:sldMk cId="0" sldId="285"/>
            <ac:spMk id="3" creationId="{CEEF61DA-251B-6DEF-F123-90E34C8ADB83}"/>
          </ac:spMkLst>
        </pc:spChg>
        <pc:spChg chg="mod">
          <ac:chgData name="Peng, Cheng" userId="c8d19071-f396-4c12-bc1e-cc4bb8705334" providerId="ADAL" clId="{AA7AE099-14DB-445B-98CC-E783DB49A646}" dt="2023-09-03T22:21:33.447" v="42" actId="207"/>
          <ac:spMkLst>
            <pc:docMk/>
            <pc:sldMk cId="0" sldId="285"/>
            <ac:spMk id="4101" creationId="{B6067DB2-3D7E-4F33-9AD6-30B3B49B3ACC}"/>
          </ac:spMkLst>
        </pc:spChg>
        <pc:spChg chg="mod">
          <ac:chgData name="Peng, Cheng" userId="c8d19071-f396-4c12-bc1e-cc4bb8705334" providerId="ADAL" clId="{AA7AE099-14DB-445B-98CC-E783DB49A646}" dt="2023-09-03T22:21:04.309" v="41" actId="1076"/>
          <ac:spMkLst>
            <pc:docMk/>
            <pc:sldMk cId="0" sldId="285"/>
            <ac:spMk id="4111" creationId="{1BF87DF8-3E7D-4A50-A8D9-FF1A4F0D4FD7}"/>
          </ac:spMkLst>
        </pc:spChg>
        <pc:spChg chg="mod">
          <ac:chgData name="Peng, Cheng" userId="c8d19071-f396-4c12-bc1e-cc4bb8705334" providerId="ADAL" clId="{AA7AE099-14DB-445B-98CC-E783DB49A646}" dt="2023-09-03T22:21:04.309" v="41" actId="1076"/>
          <ac:spMkLst>
            <pc:docMk/>
            <pc:sldMk cId="0" sldId="285"/>
            <ac:spMk id="4112" creationId="{42E74BAE-7C8D-4979-B647-1EB1DC30FE90}"/>
          </ac:spMkLst>
        </pc:spChg>
        <pc:grpChg chg="mod">
          <ac:chgData name="Peng, Cheng" userId="c8d19071-f396-4c12-bc1e-cc4bb8705334" providerId="ADAL" clId="{AA7AE099-14DB-445B-98CC-E783DB49A646}" dt="2023-09-03T22:21:04.309" v="41" actId="1076"/>
          <ac:grpSpMkLst>
            <pc:docMk/>
            <pc:sldMk cId="0" sldId="285"/>
            <ac:grpSpMk id="4102" creationId="{945AFB78-D535-40A2-B2FB-ECF414DA4027}"/>
          </ac:grpSpMkLst>
        </pc:grpChg>
        <pc:cxnChg chg="add mod">
          <ac:chgData name="Peng, Cheng" userId="c8d19071-f396-4c12-bc1e-cc4bb8705334" providerId="ADAL" clId="{AA7AE099-14DB-445B-98CC-E783DB49A646}" dt="2023-09-03T22:24:17.912" v="94" actId="13822"/>
          <ac:cxnSpMkLst>
            <pc:docMk/>
            <pc:sldMk cId="0" sldId="285"/>
            <ac:cxnSpMk id="6" creationId="{95B6C367-7F8F-2A5D-443A-3538794FD114}"/>
          </ac:cxnSpMkLst>
        </pc:cxnChg>
        <pc:cxnChg chg="add mod">
          <ac:chgData name="Peng, Cheng" userId="c8d19071-f396-4c12-bc1e-cc4bb8705334" providerId="ADAL" clId="{AA7AE099-14DB-445B-98CC-E783DB49A646}" dt="2023-09-03T22:24:34.433" v="96" actId="13822"/>
          <ac:cxnSpMkLst>
            <pc:docMk/>
            <pc:sldMk cId="0" sldId="285"/>
            <ac:cxnSpMk id="8" creationId="{C79DA44A-EF5A-5A93-176B-443F03F340C1}"/>
          </ac:cxnSpMkLst>
        </pc:cxnChg>
      </pc:sldChg>
      <pc:sldChg chg="modSp mod">
        <pc:chgData name="Peng, Cheng" userId="c8d19071-f396-4c12-bc1e-cc4bb8705334" providerId="ADAL" clId="{AA7AE099-14DB-445B-98CC-E783DB49A646}" dt="2023-09-03T22:52:30.968" v="101" actId="1076"/>
        <pc:sldMkLst>
          <pc:docMk/>
          <pc:sldMk cId="0" sldId="292"/>
        </pc:sldMkLst>
        <pc:graphicFrameChg chg="mod">
          <ac:chgData name="Peng, Cheng" userId="c8d19071-f396-4c12-bc1e-cc4bb8705334" providerId="ADAL" clId="{AA7AE099-14DB-445B-98CC-E783DB49A646}" dt="2023-09-03T22:52:15.688" v="98"/>
          <ac:graphicFrameMkLst>
            <pc:docMk/>
            <pc:sldMk cId="0" sldId="292"/>
            <ac:graphicFrameMk id="10242" creationId="{033D5373-4ADD-4CE1-B497-EDEEAC2EFC5A}"/>
          </ac:graphicFrameMkLst>
        </pc:graphicFrameChg>
        <pc:graphicFrameChg chg="mod">
          <ac:chgData name="Peng, Cheng" userId="c8d19071-f396-4c12-bc1e-cc4bb8705334" providerId="ADAL" clId="{AA7AE099-14DB-445B-98CC-E783DB49A646}" dt="2023-09-03T22:52:30.968" v="101" actId="1076"/>
          <ac:graphicFrameMkLst>
            <pc:docMk/>
            <pc:sldMk cId="0" sldId="292"/>
            <ac:graphicFrameMk id="10244" creationId="{7E143BC0-CE5E-4557-9DF3-CABA2692D629}"/>
          </ac:graphicFrameMkLst>
        </pc:graphicFrameChg>
      </pc:sldChg>
      <pc:sldChg chg="modSp mod">
        <pc:chgData name="Peng, Cheng" userId="c8d19071-f396-4c12-bc1e-cc4bb8705334" providerId="ADAL" clId="{AA7AE099-14DB-445B-98CC-E783DB49A646}" dt="2023-09-03T23:52:15.828" v="150" actId="20577"/>
        <pc:sldMkLst>
          <pc:docMk/>
          <pc:sldMk cId="0" sldId="293"/>
        </pc:sldMkLst>
        <pc:spChg chg="mod">
          <ac:chgData name="Peng, Cheng" userId="c8d19071-f396-4c12-bc1e-cc4bb8705334" providerId="ADAL" clId="{AA7AE099-14DB-445B-98CC-E783DB49A646}" dt="2023-09-03T23:52:15.828" v="150" actId="20577"/>
          <ac:spMkLst>
            <pc:docMk/>
            <pc:sldMk cId="0" sldId="293"/>
            <ac:spMk id="11279" creationId="{532A695C-7E9B-4781-9700-4C6C400F422A}"/>
          </ac:spMkLst>
        </pc:spChg>
      </pc:sldChg>
      <pc:sldChg chg="modSp mod">
        <pc:chgData name="Peng, Cheng" userId="c8d19071-f396-4c12-bc1e-cc4bb8705334" providerId="ADAL" clId="{AA7AE099-14DB-445B-98CC-E783DB49A646}" dt="2023-09-03T23:44:05.813" v="138" actId="20577"/>
        <pc:sldMkLst>
          <pc:docMk/>
          <pc:sldMk cId="0" sldId="295"/>
        </pc:sldMkLst>
        <pc:spChg chg="mod">
          <ac:chgData name="Peng, Cheng" userId="c8d19071-f396-4c12-bc1e-cc4bb8705334" providerId="ADAL" clId="{AA7AE099-14DB-445B-98CC-E783DB49A646}" dt="2023-09-03T23:44:05.813" v="138" actId="20577"/>
          <ac:spMkLst>
            <pc:docMk/>
            <pc:sldMk cId="0" sldId="295"/>
            <ac:spMk id="55301" creationId="{6F078D29-0518-43B8-99A6-226F43B095F3}"/>
          </ac:spMkLst>
        </pc:spChg>
      </pc:sldChg>
      <pc:sldChg chg="modSp mod">
        <pc:chgData name="Peng, Cheng" userId="c8d19071-f396-4c12-bc1e-cc4bb8705334" providerId="ADAL" clId="{AA7AE099-14DB-445B-98CC-E783DB49A646}" dt="2023-09-04T00:00:39.940" v="205" actId="1076"/>
        <pc:sldMkLst>
          <pc:docMk/>
          <pc:sldMk cId="0" sldId="296"/>
        </pc:sldMkLst>
        <pc:spChg chg="mod">
          <ac:chgData name="Peng, Cheng" userId="c8d19071-f396-4c12-bc1e-cc4bb8705334" providerId="ADAL" clId="{AA7AE099-14DB-445B-98CC-E783DB49A646}" dt="2023-09-04T00:00:23.729" v="196" actId="20577"/>
          <ac:spMkLst>
            <pc:docMk/>
            <pc:sldMk cId="0" sldId="296"/>
            <ac:spMk id="56326" creationId="{B9358FB2-1C97-4BC1-982C-686CA7E3047C}"/>
          </ac:spMkLst>
        </pc:spChg>
        <pc:spChg chg="mod">
          <ac:chgData name="Peng, Cheng" userId="c8d19071-f396-4c12-bc1e-cc4bb8705334" providerId="ADAL" clId="{AA7AE099-14DB-445B-98CC-E783DB49A646}" dt="2023-09-04T00:00:31.537" v="204" actId="20577"/>
          <ac:spMkLst>
            <pc:docMk/>
            <pc:sldMk cId="0" sldId="296"/>
            <ac:spMk id="56327" creationId="{FCE29B2D-DEDA-4845-BB8E-41DE0005C076}"/>
          </ac:spMkLst>
        </pc:spChg>
        <pc:spChg chg="mod">
          <ac:chgData name="Peng, Cheng" userId="c8d19071-f396-4c12-bc1e-cc4bb8705334" providerId="ADAL" clId="{AA7AE099-14DB-445B-98CC-E783DB49A646}" dt="2023-09-04T00:00:39.940" v="205" actId="1076"/>
          <ac:spMkLst>
            <pc:docMk/>
            <pc:sldMk cId="0" sldId="296"/>
            <ac:spMk id="56332" creationId="{77D61815-9FDB-423C-B897-9D4253009C97}"/>
          </ac:spMkLst>
        </pc:spChg>
      </pc:sldChg>
      <pc:sldChg chg="modSp mod">
        <pc:chgData name="Peng, Cheng" userId="c8d19071-f396-4c12-bc1e-cc4bb8705334" providerId="ADAL" clId="{AA7AE099-14DB-445B-98CC-E783DB49A646}" dt="2023-09-04T00:25:17.373" v="206" actId="1076"/>
        <pc:sldMkLst>
          <pc:docMk/>
          <pc:sldMk cId="0" sldId="297"/>
        </pc:sldMkLst>
        <pc:spChg chg="mod">
          <ac:chgData name="Peng, Cheng" userId="c8d19071-f396-4c12-bc1e-cc4bb8705334" providerId="ADAL" clId="{AA7AE099-14DB-445B-98CC-E783DB49A646}" dt="2023-09-04T00:25:17.373" v="206" actId="1076"/>
          <ac:spMkLst>
            <pc:docMk/>
            <pc:sldMk cId="0" sldId="297"/>
            <ac:spMk id="57347" creationId="{CA52BC87-50BD-44D0-910F-655C0188864C}"/>
          </ac:spMkLst>
        </pc:spChg>
      </pc:sldChg>
      <pc:sldChg chg="modSp mod">
        <pc:chgData name="Peng, Cheng" userId="c8d19071-f396-4c12-bc1e-cc4bb8705334" providerId="ADAL" clId="{AA7AE099-14DB-445B-98CC-E783DB49A646}" dt="2023-09-03T22:09:15.176" v="0" actId="33524"/>
        <pc:sldMkLst>
          <pc:docMk/>
          <pc:sldMk cId="2211524309" sldId="359"/>
        </pc:sldMkLst>
        <pc:spChg chg="mod">
          <ac:chgData name="Peng, Cheng" userId="c8d19071-f396-4c12-bc1e-cc4bb8705334" providerId="ADAL" clId="{AA7AE099-14DB-445B-98CC-E783DB49A646}" dt="2023-09-03T22:09:15.176" v="0" actId="33524"/>
          <ac:spMkLst>
            <pc:docMk/>
            <pc:sldMk cId="2211524309" sldId="359"/>
            <ac:spMk id="12" creationId="{43500F3A-6487-4BD3-96AF-359B8DCDD4AC}"/>
          </ac:spMkLst>
        </pc:spChg>
      </pc:sldChg>
    </pc:docChg>
  </pc:docChgLst>
  <pc:docChgLst>
    <pc:chgData name="Peng, Cheng" userId="c8d19071-f396-4c12-bc1e-cc4bb8705334" providerId="ADAL" clId="{12EB46C0-0B27-4A65-B5D7-96554A5495AC}"/>
    <pc:docChg chg="undo custSel delSld modSld sldOrd modMainMaster">
      <pc:chgData name="Peng, Cheng" userId="c8d19071-f396-4c12-bc1e-cc4bb8705334" providerId="ADAL" clId="{12EB46C0-0B27-4A65-B5D7-96554A5495AC}" dt="2020-09-06T05:45:01.557" v="904" actId="1076"/>
      <pc:docMkLst>
        <pc:docMk/>
      </pc:docMkLst>
      <pc:sldChg chg="modSp mod">
        <pc:chgData name="Peng, Cheng" userId="c8d19071-f396-4c12-bc1e-cc4bb8705334" providerId="ADAL" clId="{12EB46C0-0B27-4A65-B5D7-96554A5495AC}" dt="2020-09-06T05:23:11.122" v="854" actId="1076"/>
        <pc:sldMkLst>
          <pc:docMk/>
          <pc:sldMk cId="0" sldId="285"/>
        </pc:sldMkLst>
        <pc:picChg chg="mod">
          <ac:chgData name="Peng, Cheng" userId="c8d19071-f396-4c12-bc1e-cc4bb8705334" providerId="ADAL" clId="{12EB46C0-0B27-4A65-B5D7-96554A5495AC}" dt="2020-09-06T05:23:11.122" v="854" actId="1076"/>
          <ac:picMkLst>
            <pc:docMk/>
            <pc:sldMk cId="0" sldId="285"/>
            <ac:picMk id="2" creationId="{3357980E-4927-44B0-BA07-A75D55F8C99C}"/>
          </ac:picMkLst>
        </pc:picChg>
      </pc:sldChg>
      <pc:sldChg chg="modSp mod ord">
        <pc:chgData name="Peng, Cheng" userId="c8d19071-f396-4c12-bc1e-cc4bb8705334" providerId="ADAL" clId="{12EB46C0-0B27-4A65-B5D7-96554A5495AC}" dt="2020-09-06T01:28:26.901" v="841" actId="20577"/>
        <pc:sldMkLst>
          <pc:docMk/>
          <pc:sldMk cId="0" sldId="289"/>
        </pc:sldMkLst>
        <pc:spChg chg="mod">
          <ac:chgData name="Peng, Cheng" userId="c8d19071-f396-4c12-bc1e-cc4bb8705334" providerId="ADAL" clId="{12EB46C0-0B27-4A65-B5D7-96554A5495AC}" dt="2020-09-06T01:28:26.901" v="841" actId="20577"/>
          <ac:spMkLst>
            <pc:docMk/>
            <pc:sldMk cId="0" sldId="289"/>
            <ac:spMk id="53251" creationId="{44E92D48-F1E5-44CB-8315-1A866BCE1EC4}"/>
          </ac:spMkLst>
        </pc:spChg>
      </pc:sldChg>
      <pc:sldChg chg="addSp delSp del mod">
        <pc:chgData name="Peng, Cheng" userId="c8d19071-f396-4c12-bc1e-cc4bb8705334" providerId="ADAL" clId="{12EB46C0-0B27-4A65-B5D7-96554A5495AC}" dt="2020-09-06T05:33:08.333" v="857" actId="47"/>
        <pc:sldMkLst>
          <pc:docMk/>
          <pc:sldMk cId="0" sldId="291"/>
        </pc:sldMkLst>
        <pc:spChg chg="add del">
          <ac:chgData name="Peng, Cheng" userId="c8d19071-f396-4c12-bc1e-cc4bb8705334" providerId="ADAL" clId="{12EB46C0-0B27-4A65-B5D7-96554A5495AC}" dt="2020-09-06T05:33:04.788" v="856" actId="478"/>
          <ac:spMkLst>
            <pc:docMk/>
            <pc:sldMk cId="0" sldId="291"/>
            <ac:spMk id="8" creationId="{20F379B4-FAE9-4C13-99A1-0749246A381F}"/>
          </ac:spMkLst>
        </pc:spChg>
      </pc:sldChg>
      <pc:sldChg chg="modSp mod">
        <pc:chgData name="Peng, Cheng" userId="c8d19071-f396-4c12-bc1e-cc4bb8705334" providerId="ADAL" clId="{12EB46C0-0B27-4A65-B5D7-96554A5495AC}" dt="2020-09-06T05:45:01.557" v="904" actId="1076"/>
        <pc:sldMkLst>
          <pc:docMk/>
          <pc:sldMk cId="0" sldId="293"/>
        </pc:sldMkLst>
        <pc:spChg chg="mod">
          <ac:chgData name="Peng, Cheng" userId="c8d19071-f396-4c12-bc1e-cc4bb8705334" providerId="ADAL" clId="{12EB46C0-0B27-4A65-B5D7-96554A5495AC}" dt="2020-09-06T05:43:49.157" v="870" actId="1076"/>
          <ac:spMkLst>
            <pc:docMk/>
            <pc:sldMk cId="0" sldId="293"/>
            <ac:spMk id="11270" creationId="{0ED5C158-E083-4127-9CAD-68405E2D87E6}"/>
          </ac:spMkLst>
        </pc:spChg>
        <pc:spChg chg="mod">
          <ac:chgData name="Peng, Cheng" userId="c8d19071-f396-4c12-bc1e-cc4bb8705334" providerId="ADAL" clId="{12EB46C0-0B27-4A65-B5D7-96554A5495AC}" dt="2020-09-06T05:45:01.557" v="904" actId="1076"/>
          <ac:spMkLst>
            <pc:docMk/>
            <pc:sldMk cId="0" sldId="293"/>
            <ac:spMk id="11272" creationId="{56643027-E42A-4919-92E0-6AEEC4892215}"/>
          </ac:spMkLst>
        </pc:spChg>
        <pc:spChg chg="mod">
          <ac:chgData name="Peng, Cheng" userId="c8d19071-f396-4c12-bc1e-cc4bb8705334" providerId="ADAL" clId="{12EB46C0-0B27-4A65-B5D7-96554A5495AC}" dt="2020-09-06T05:43:27.837" v="868" actId="1076"/>
          <ac:spMkLst>
            <pc:docMk/>
            <pc:sldMk cId="0" sldId="293"/>
            <ac:spMk id="11273" creationId="{64DD9626-56BC-40AD-9D41-47AB7C64555B}"/>
          </ac:spMkLst>
        </pc:spChg>
        <pc:spChg chg="mod">
          <ac:chgData name="Peng, Cheng" userId="c8d19071-f396-4c12-bc1e-cc4bb8705334" providerId="ADAL" clId="{12EB46C0-0B27-4A65-B5D7-96554A5495AC}" dt="2020-09-06T05:43:31.044" v="869" actId="1076"/>
          <ac:spMkLst>
            <pc:docMk/>
            <pc:sldMk cId="0" sldId="293"/>
            <ac:spMk id="11275" creationId="{A68C527F-480B-47E2-A0FF-FE978F2020FC}"/>
          </ac:spMkLst>
        </pc:spChg>
        <pc:spChg chg="mod">
          <ac:chgData name="Peng, Cheng" userId="c8d19071-f396-4c12-bc1e-cc4bb8705334" providerId="ADAL" clId="{12EB46C0-0B27-4A65-B5D7-96554A5495AC}" dt="2020-09-06T05:43:59.403" v="872" actId="14100"/>
          <ac:spMkLst>
            <pc:docMk/>
            <pc:sldMk cId="0" sldId="293"/>
            <ac:spMk id="11276" creationId="{5546172C-2F3D-43F9-89A9-F4759854030B}"/>
          </ac:spMkLst>
        </pc:spChg>
        <pc:graphicFrameChg chg="mod">
          <ac:chgData name="Peng, Cheng" userId="c8d19071-f396-4c12-bc1e-cc4bb8705334" providerId="ADAL" clId="{12EB46C0-0B27-4A65-B5D7-96554A5495AC}" dt="2020-09-06T05:43:11.186" v="865" actId="1076"/>
          <ac:graphicFrameMkLst>
            <pc:docMk/>
            <pc:sldMk cId="0" sldId="293"/>
            <ac:graphicFrameMk id="11266" creationId="{133FD7F3-9CD6-4D33-8000-786E30BEB892}"/>
          </ac:graphicFrameMkLst>
        </pc:graphicFrameChg>
      </pc:sldChg>
      <pc:sldChg chg="del">
        <pc:chgData name="Peng, Cheng" userId="c8d19071-f396-4c12-bc1e-cc4bb8705334" providerId="ADAL" clId="{12EB46C0-0B27-4A65-B5D7-96554A5495AC}" dt="2020-09-06T05:33:32.128" v="858" actId="47"/>
        <pc:sldMkLst>
          <pc:docMk/>
          <pc:sldMk cId="0" sldId="294"/>
        </pc:sldMkLst>
      </pc:sldChg>
      <pc:sldChg chg="modSp mod">
        <pc:chgData name="Peng, Cheng" userId="c8d19071-f396-4c12-bc1e-cc4bb8705334" providerId="ADAL" clId="{12EB46C0-0B27-4A65-B5D7-96554A5495AC}" dt="2020-08-27T15:59:06.051" v="9" actId="1076"/>
        <pc:sldMkLst>
          <pc:docMk/>
          <pc:sldMk cId="0" sldId="301"/>
        </pc:sldMkLst>
        <pc:spChg chg="mod">
          <ac:chgData name="Peng, Cheng" userId="c8d19071-f396-4c12-bc1e-cc4bb8705334" providerId="ADAL" clId="{12EB46C0-0B27-4A65-B5D7-96554A5495AC}" dt="2020-08-27T15:59:00.199" v="8" actId="20577"/>
          <ac:spMkLst>
            <pc:docMk/>
            <pc:sldMk cId="0" sldId="301"/>
            <ac:spMk id="61445" creationId="{C6210C3E-2362-4077-A602-CBC43C44623D}"/>
          </ac:spMkLst>
        </pc:spChg>
        <pc:spChg chg="mod">
          <ac:chgData name="Peng, Cheng" userId="c8d19071-f396-4c12-bc1e-cc4bb8705334" providerId="ADAL" clId="{12EB46C0-0B27-4A65-B5D7-96554A5495AC}" dt="2020-08-27T15:59:06.051" v="9" actId="1076"/>
          <ac:spMkLst>
            <pc:docMk/>
            <pc:sldMk cId="0" sldId="301"/>
            <ac:spMk id="61448" creationId="{878100E0-53D8-4EA8-AFB9-CBC7FDDD9E72}"/>
          </ac:spMkLst>
        </pc:spChg>
        <pc:spChg chg="mod">
          <ac:chgData name="Peng, Cheng" userId="c8d19071-f396-4c12-bc1e-cc4bb8705334" providerId="ADAL" clId="{12EB46C0-0B27-4A65-B5D7-96554A5495AC}" dt="2020-08-27T15:59:06.051" v="9" actId="1076"/>
          <ac:spMkLst>
            <pc:docMk/>
            <pc:sldMk cId="0" sldId="301"/>
            <ac:spMk id="61449" creationId="{DA0358C9-F9D9-4867-A58D-C4BDD37FAE19}"/>
          </ac:spMkLst>
        </pc:spChg>
        <pc:grpChg chg="mod">
          <ac:chgData name="Peng, Cheng" userId="c8d19071-f396-4c12-bc1e-cc4bb8705334" providerId="ADAL" clId="{12EB46C0-0B27-4A65-B5D7-96554A5495AC}" dt="2020-08-27T15:59:06.051" v="9" actId="1076"/>
          <ac:grpSpMkLst>
            <pc:docMk/>
            <pc:sldMk cId="0" sldId="301"/>
            <ac:grpSpMk id="61446" creationId="{40E9CC16-2014-468D-BD0A-50E2AE10B7CB}"/>
          </ac:grpSpMkLst>
        </pc:grpChg>
      </pc:sldChg>
      <pc:sldChg chg="del">
        <pc:chgData name="Peng, Cheng" userId="c8d19071-f396-4c12-bc1e-cc4bb8705334" providerId="ADAL" clId="{12EB46C0-0B27-4A65-B5D7-96554A5495AC}" dt="2020-09-06T05:34:52.861" v="859" actId="47"/>
        <pc:sldMkLst>
          <pc:docMk/>
          <pc:sldMk cId="0" sldId="315"/>
        </pc:sldMkLst>
      </pc:sldChg>
      <pc:sldChg chg="del">
        <pc:chgData name="Peng, Cheng" userId="c8d19071-f396-4c12-bc1e-cc4bb8705334" providerId="ADAL" clId="{12EB46C0-0B27-4A65-B5D7-96554A5495AC}" dt="2020-09-06T05:35:08.346" v="860" actId="47"/>
        <pc:sldMkLst>
          <pc:docMk/>
          <pc:sldMk cId="0" sldId="317"/>
        </pc:sldMkLst>
      </pc:sldChg>
      <pc:sldChg chg="del">
        <pc:chgData name="Peng, Cheng" userId="c8d19071-f396-4c12-bc1e-cc4bb8705334" providerId="ADAL" clId="{12EB46C0-0B27-4A65-B5D7-96554A5495AC}" dt="2020-09-06T05:35:12.074" v="861" actId="47"/>
        <pc:sldMkLst>
          <pc:docMk/>
          <pc:sldMk cId="0" sldId="318"/>
        </pc:sldMkLst>
      </pc:sldChg>
      <pc:sldChg chg="modSp mod">
        <pc:chgData name="Peng, Cheng" userId="c8d19071-f396-4c12-bc1e-cc4bb8705334" providerId="ADAL" clId="{12EB46C0-0B27-4A65-B5D7-96554A5495AC}" dt="2020-09-06T05:36:21.886" v="862" actId="6549"/>
        <pc:sldMkLst>
          <pc:docMk/>
          <pc:sldMk cId="0" sldId="334"/>
        </pc:sldMkLst>
        <pc:spChg chg="mod">
          <ac:chgData name="Peng, Cheng" userId="c8d19071-f396-4c12-bc1e-cc4bb8705334" providerId="ADAL" clId="{12EB46C0-0B27-4A65-B5D7-96554A5495AC}" dt="2020-09-06T05:36:21.886" v="862" actId="6549"/>
          <ac:spMkLst>
            <pc:docMk/>
            <pc:sldMk cId="0" sldId="334"/>
            <ac:spMk id="36870" creationId="{E8BC6C6C-4D6C-43EA-B5E8-D48B2B4E977B}"/>
          </ac:spMkLst>
        </pc:spChg>
      </pc:sldChg>
      <pc:sldChg chg="modSp mod">
        <pc:chgData name="Peng, Cheng" userId="c8d19071-f396-4c12-bc1e-cc4bb8705334" providerId="ADAL" clId="{12EB46C0-0B27-4A65-B5D7-96554A5495AC}" dt="2020-09-06T01:28:48.127" v="853" actId="14100"/>
        <pc:sldMkLst>
          <pc:docMk/>
          <pc:sldMk cId="2710108508" sldId="358"/>
        </pc:sldMkLst>
        <pc:spChg chg="mod">
          <ac:chgData name="Peng, Cheng" userId="c8d19071-f396-4c12-bc1e-cc4bb8705334" providerId="ADAL" clId="{12EB46C0-0B27-4A65-B5D7-96554A5495AC}" dt="2020-09-06T01:28:48.127" v="853" actId="14100"/>
          <ac:spMkLst>
            <pc:docMk/>
            <pc:sldMk cId="2710108508" sldId="358"/>
            <ac:spMk id="3076" creationId="{ED0D902F-9DA6-4950-A497-A5D695FE2389}"/>
          </ac:spMkLst>
        </pc:spChg>
      </pc:sldChg>
      <pc:sldChg chg="modSp mod">
        <pc:chgData name="Peng, Cheng" userId="c8d19071-f396-4c12-bc1e-cc4bb8705334" providerId="ADAL" clId="{12EB46C0-0B27-4A65-B5D7-96554A5495AC}" dt="2020-09-06T01:21:35.456" v="809" actId="1076"/>
        <pc:sldMkLst>
          <pc:docMk/>
          <pc:sldMk cId="2211524309" sldId="359"/>
        </pc:sldMkLst>
        <pc:spChg chg="mod">
          <ac:chgData name="Peng, Cheng" userId="c8d19071-f396-4c12-bc1e-cc4bb8705334" providerId="ADAL" clId="{12EB46C0-0B27-4A65-B5D7-96554A5495AC}" dt="2020-09-06T01:21:35.456" v="809" actId="1076"/>
          <ac:spMkLst>
            <pc:docMk/>
            <pc:sldMk cId="2211524309" sldId="359"/>
            <ac:spMk id="36869" creationId="{B8181212-2A50-4DB2-8E23-A68F6777CE14}"/>
          </ac:spMkLst>
        </pc:spChg>
      </pc:sldChg>
      <pc:sldChg chg="modSp mod">
        <pc:chgData name="Peng, Cheng" userId="c8d19071-f396-4c12-bc1e-cc4bb8705334" providerId="ADAL" clId="{12EB46C0-0B27-4A65-B5D7-96554A5495AC}" dt="2020-09-06T01:02:24.244" v="584" actId="1076"/>
        <pc:sldMkLst>
          <pc:docMk/>
          <pc:sldMk cId="2232986912" sldId="360"/>
        </pc:sldMkLst>
        <pc:spChg chg="mod">
          <ac:chgData name="Peng, Cheng" userId="c8d19071-f396-4c12-bc1e-cc4bb8705334" providerId="ADAL" clId="{12EB46C0-0B27-4A65-B5D7-96554A5495AC}" dt="2020-09-06T01:02:24.244" v="584" actId="1076"/>
          <ac:spMkLst>
            <pc:docMk/>
            <pc:sldMk cId="2232986912" sldId="360"/>
            <ac:spMk id="12" creationId="{DFDEC86E-6B7D-4BC5-9A77-6D8C6BADF2C0}"/>
          </ac:spMkLst>
        </pc:spChg>
        <pc:spChg chg="mod">
          <ac:chgData name="Peng, Cheng" userId="c8d19071-f396-4c12-bc1e-cc4bb8705334" providerId="ADAL" clId="{12EB46C0-0B27-4A65-B5D7-96554A5495AC}" dt="2020-09-06T01:02:17.412" v="582" actId="1076"/>
          <ac:spMkLst>
            <pc:docMk/>
            <pc:sldMk cId="2232986912" sldId="360"/>
            <ac:spMk id="15" creationId="{F5E60C77-1ECA-4F05-8AAE-36D74E9A34DC}"/>
          </ac:spMkLst>
        </pc:spChg>
        <pc:graphicFrameChg chg="mod">
          <ac:chgData name="Peng, Cheng" userId="c8d19071-f396-4c12-bc1e-cc4bb8705334" providerId="ADAL" clId="{12EB46C0-0B27-4A65-B5D7-96554A5495AC}" dt="2020-09-06T01:02:21.127" v="583" actId="1076"/>
          <ac:graphicFrameMkLst>
            <pc:docMk/>
            <pc:sldMk cId="2232986912" sldId="360"/>
            <ac:graphicFrameMk id="11" creationId="{6F2922E7-C11D-4160-8AC1-05DCE849BDE6}"/>
          </ac:graphicFrameMkLst>
        </pc:graphicFrameChg>
      </pc:sldChg>
      <pc:sldChg chg="modSp mod">
        <pc:chgData name="Peng, Cheng" userId="c8d19071-f396-4c12-bc1e-cc4bb8705334" providerId="ADAL" clId="{12EB46C0-0B27-4A65-B5D7-96554A5495AC}" dt="2020-09-06T01:22:24.182" v="815" actId="20577"/>
        <pc:sldMkLst>
          <pc:docMk/>
          <pc:sldMk cId="1912572385" sldId="361"/>
        </pc:sldMkLst>
        <pc:spChg chg="mod">
          <ac:chgData name="Peng, Cheng" userId="c8d19071-f396-4c12-bc1e-cc4bb8705334" providerId="ADAL" clId="{12EB46C0-0B27-4A65-B5D7-96554A5495AC}" dt="2020-09-06T01:22:24.182" v="815" actId="20577"/>
          <ac:spMkLst>
            <pc:docMk/>
            <pc:sldMk cId="1912572385" sldId="361"/>
            <ac:spMk id="5" creationId="{2D0D3F9F-1764-4B63-9BEA-82008F44A417}"/>
          </ac:spMkLst>
        </pc:spChg>
      </pc:sldChg>
      <pc:sldChg chg="modSp mod">
        <pc:chgData name="Peng, Cheng" userId="c8d19071-f396-4c12-bc1e-cc4bb8705334" providerId="ADAL" clId="{12EB46C0-0B27-4A65-B5D7-96554A5495AC}" dt="2020-09-06T01:20:45.923" v="796" actId="1076"/>
        <pc:sldMkLst>
          <pc:docMk/>
          <pc:sldMk cId="1356127842" sldId="362"/>
        </pc:sldMkLst>
        <pc:spChg chg="mod">
          <ac:chgData name="Peng, Cheng" userId="c8d19071-f396-4c12-bc1e-cc4bb8705334" providerId="ADAL" clId="{12EB46C0-0B27-4A65-B5D7-96554A5495AC}" dt="2020-09-06T01:20:45.923" v="796" actId="1076"/>
          <ac:spMkLst>
            <pc:docMk/>
            <pc:sldMk cId="1356127842" sldId="362"/>
            <ac:spMk id="2" creationId="{216A1341-0040-4FC4-ADC5-10C515DF5FD2}"/>
          </ac:spMkLst>
        </pc:spChg>
        <pc:spChg chg="mod">
          <ac:chgData name="Peng, Cheng" userId="c8d19071-f396-4c12-bc1e-cc4bb8705334" providerId="ADAL" clId="{12EB46C0-0B27-4A65-B5D7-96554A5495AC}" dt="2020-09-06T01:19:50.611" v="784" actId="1076"/>
          <ac:spMkLst>
            <pc:docMk/>
            <pc:sldMk cId="1356127842" sldId="362"/>
            <ac:spMk id="36869" creationId="{B8181212-2A50-4DB2-8E23-A68F6777CE14}"/>
          </ac:spMkLst>
        </pc:spChg>
      </pc:sldChg>
      <pc:sldChg chg="ord">
        <pc:chgData name="Peng, Cheng" userId="c8d19071-f396-4c12-bc1e-cc4bb8705334" providerId="ADAL" clId="{12EB46C0-0B27-4A65-B5D7-96554A5495AC}" dt="2020-09-06T01:26:22.117" v="817"/>
        <pc:sldMkLst>
          <pc:docMk/>
          <pc:sldMk cId="1629944214" sldId="363"/>
        </pc:sldMkLst>
      </pc:sldChg>
      <pc:sldChg chg="modSp mod">
        <pc:chgData name="Peng, Cheng" userId="c8d19071-f396-4c12-bc1e-cc4bb8705334" providerId="ADAL" clId="{12EB46C0-0B27-4A65-B5D7-96554A5495AC}" dt="2020-09-06T01:00:42.240" v="570" actId="20577"/>
        <pc:sldMkLst>
          <pc:docMk/>
          <pc:sldMk cId="3472768617" sldId="364"/>
        </pc:sldMkLst>
        <pc:spChg chg="mod">
          <ac:chgData name="Peng, Cheng" userId="c8d19071-f396-4c12-bc1e-cc4bb8705334" providerId="ADAL" clId="{12EB46C0-0B27-4A65-B5D7-96554A5495AC}" dt="2020-09-06T01:00:42.240" v="570" actId="20577"/>
          <ac:spMkLst>
            <pc:docMk/>
            <pc:sldMk cId="3472768617" sldId="364"/>
            <ac:spMk id="36870" creationId="{E8BC6C6C-4D6C-43EA-B5E8-D48B2B4E977B}"/>
          </ac:spMkLst>
        </pc:spChg>
      </pc:sldChg>
      <pc:sldMasterChg chg="modSldLayout">
        <pc:chgData name="Peng, Cheng" userId="c8d19071-f396-4c12-bc1e-cc4bb8705334" providerId="ADAL" clId="{12EB46C0-0B27-4A65-B5D7-96554A5495AC}" dt="2020-08-26T05:27:44.344" v="7" actId="20577"/>
        <pc:sldMasterMkLst>
          <pc:docMk/>
          <pc:sldMasterMk cId="0" sldId="2147483654"/>
        </pc:sldMasterMkLst>
        <pc:sldLayoutChg chg="modSp mod">
          <pc:chgData name="Peng, Cheng" userId="c8d19071-f396-4c12-bc1e-cc4bb8705334" providerId="ADAL" clId="{12EB46C0-0B27-4A65-B5D7-96554A5495AC}" dt="2020-08-26T05:27:44.344" v="7" actId="20577"/>
          <pc:sldLayoutMkLst>
            <pc:docMk/>
            <pc:sldMasterMk cId="0" sldId="2147483654"/>
            <pc:sldLayoutMk cId="4288956257" sldId="2147483723"/>
          </pc:sldLayoutMkLst>
          <pc:spChg chg="mod">
            <ac:chgData name="Peng, Cheng" userId="c8d19071-f396-4c12-bc1e-cc4bb8705334" providerId="ADAL" clId="{12EB46C0-0B27-4A65-B5D7-96554A5495AC}" dt="2020-08-26T05:27:44.344" v="7" actId="20577"/>
            <ac:spMkLst>
              <pc:docMk/>
              <pc:sldMasterMk cId="0" sldId="2147483654"/>
              <pc:sldLayoutMk cId="4288956257" sldId="2147483723"/>
              <ac:spMk id="10" creationId="{B84C4ACB-C12C-47D0-8F12-C1A7CA40915C}"/>
            </ac:spMkLst>
          </pc:spChg>
        </pc:sldLayoutChg>
      </pc:sldMasterChg>
    </pc:docChg>
  </pc:docChgLst>
  <pc:docChgLst>
    <pc:chgData name="Peng, Cheng" userId="c8d19071-f396-4c12-bc1e-cc4bb8705334" providerId="ADAL" clId="{7B621CD8-522E-4398-A85C-1A7095881453}"/>
    <pc:docChg chg="custSel modSld modMainMaster modHandout">
      <pc:chgData name="Peng, Cheng" userId="c8d19071-f396-4c12-bc1e-cc4bb8705334" providerId="ADAL" clId="{7B621CD8-522E-4398-A85C-1A7095881453}" dt="2021-02-07T02:12:25.998" v="126" actId="313"/>
      <pc:docMkLst>
        <pc:docMk/>
      </pc:docMkLst>
      <pc:sldChg chg="modSp mod">
        <pc:chgData name="Peng, Cheng" userId="c8d19071-f396-4c12-bc1e-cc4bb8705334" providerId="ADAL" clId="{7B621CD8-522E-4398-A85C-1A7095881453}" dt="2021-02-06T05:49:29.550" v="0" actId="6549"/>
        <pc:sldMkLst>
          <pc:docMk/>
          <pc:sldMk cId="0" sldId="276"/>
        </pc:sldMkLst>
        <pc:spChg chg="mod">
          <ac:chgData name="Peng, Cheng" userId="c8d19071-f396-4c12-bc1e-cc4bb8705334" providerId="ADAL" clId="{7B621CD8-522E-4398-A85C-1A7095881453}" dt="2021-02-06T05:49:29.550" v="0" actId="6549"/>
          <ac:spMkLst>
            <pc:docMk/>
            <pc:sldMk cId="0" sldId="276"/>
            <ac:spMk id="16387" creationId="{830D2F05-01CE-4CEB-A7B7-C5C68AD03E9A}"/>
          </ac:spMkLst>
        </pc:spChg>
      </pc:sldChg>
      <pc:sldChg chg="addSp delSp modSp mod">
        <pc:chgData name="Peng, Cheng" userId="c8d19071-f396-4c12-bc1e-cc4bb8705334" providerId="ADAL" clId="{7B621CD8-522E-4398-A85C-1A7095881453}" dt="2021-02-07T02:04:44.823" v="65" actId="1076"/>
        <pc:sldMkLst>
          <pc:docMk/>
          <pc:sldMk cId="0" sldId="285"/>
        </pc:sldMkLst>
        <pc:spChg chg="mod">
          <ac:chgData name="Peng, Cheng" userId="c8d19071-f396-4c12-bc1e-cc4bb8705334" providerId="ADAL" clId="{7B621CD8-522E-4398-A85C-1A7095881453}" dt="2021-02-07T02:03:48.520" v="61"/>
          <ac:spMkLst>
            <pc:docMk/>
            <pc:sldMk cId="0" sldId="285"/>
            <ac:spMk id="4101" creationId="{B6067DB2-3D7E-4F33-9AD6-30B3B49B3ACC}"/>
          </ac:spMkLst>
        </pc:spChg>
        <pc:picChg chg="del">
          <ac:chgData name="Peng, Cheng" userId="c8d19071-f396-4c12-bc1e-cc4bb8705334" providerId="ADAL" clId="{7B621CD8-522E-4398-A85C-1A7095881453}" dt="2021-02-07T02:04:32.492" v="62" actId="478"/>
          <ac:picMkLst>
            <pc:docMk/>
            <pc:sldMk cId="0" sldId="285"/>
            <ac:picMk id="2" creationId="{3357980E-4927-44B0-BA07-A75D55F8C99C}"/>
          </ac:picMkLst>
        </pc:picChg>
        <pc:picChg chg="add mod">
          <ac:chgData name="Peng, Cheng" userId="c8d19071-f396-4c12-bc1e-cc4bb8705334" providerId="ADAL" clId="{7B621CD8-522E-4398-A85C-1A7095881453}" dt="2021-02-07T02:04:44.823" v="65" actId="1076"/>
          <ac:picMkLst>
            <pc:docMk/>
            <pc:sldMk cId="0" sldId="285"/>
            <ac:picMk id="4" creationId="{D1A60B7A-C51E-402C-AD7A-863F478733C4}"/>
          </ac:picMkLst>
        </pc:picChg>
      </pc:sldChg>
      <pc:sldChg chg="delSp modSp mod">
        <pc:chgData name="Peng, Cheng" userId="c8d19071-f396-4c12-bc1e-cc4bb8705334" providerId="ADAL" clId="{7B621CD8-522E-4398-A85C-1A7095881453}" dt="2021-02-06T05:50:29.194" v="3" actId="478"/>
        <pc:sldMkLst>
          <pc:docMk/>
          <pc:sldMk cId="0" sldId="289"/>
        </pc:sldMkLst>
        <pc:spChg chg="del mod">
          <ac:chgData name="Peng, Cheng" userId="c8d19071-f396-4c12-bc1e-cc4bb8705334" providerId="ADAL" clId="{7B621CD8-522E-4398-A85C-1A7095881453}" dt="2021-02-06T05:50:29.194" v="3" actId="478"/>
          <ac:spMkLst>
            <pc:docMk/>
            <pc:sldMk cId="0" sldId="289"/>
            <ac:spMk id="6" creationId="{AA18CD3D-98F0-4B98-88D9-A0816DD248BD}"/>
          </ac:spMkLst>
        </pc:spChg>
      </pc:sldChg>
      <pc:sldChg chg="delSp mod">
        <pc:chgData name="Peng, Cheng" userId="c8d19071-f396-4c12-bc1e-cc4bb8705334" providerId="ADAL" clId="{7B621CD8-522E-4398-A85C-1A7095881453}" dt="2021-02-06T05:50:13.743" v="1" actId="478"/>
        <pc:sldMkLst>
          <pc:docMk/>
          <pc:sldMk cId="0" sldId="290"/>
        </pc:sldMkLst>
        <pc:spChg chg="del">
          <ac:chgData name="Peng, Cheng" userId="c8d19071-f396-4c12-bc1e-cc4bb8705334" providerId="ADAL" clId="{7B621CD8-522E-4398-A85C-1A7095881453}" dt="2021-02-06T05:50:13.743" v="1" actId="478"/>
          <ac:spMkLst>
            <pc:docMk/>
            <pc:sldMk cId="0" sldId="290"/>
            <ac:spMk id="11" creationId="{14F04269-9E04-4586-8E20-11DC267FA3F4}"/>
          </ac:spMkLst>
        </pc:spChg>
      </pc:sldChg>
      <pc:sldChg chg="modSp mod">
        <pc:chgData name="Peng, Cheng" userId="c8d19071-f396-4c12-bc1e-cc4bb8705334" providerId="ADAL" clId="{7B621CD8-522E-4398-A85C-1A7095881453}" dt="2021-02-07T02:10:16.046" v="104" actId="313"/>
        <pc:sldMkLst>
          <pc:docMk/>
          <pc:sldMk cId="0" sldId="293"/>
        </pc:sldMkLst>
        <pc:spChg chg="mod">
          <ac:chgData name="Peng, Cheng" userId="c8d19071-f396-4c12-bc1e-cc4bb8705334" providerId="ADAL" clId="{7B621CD8-522E-4398-A85C-1A7095881453}" dt="2021-02-07T02:10:16.046" v="104" actId="313"/>
          <ac:spMkLst>
            <pc:docMk/>
            <pc:sldMk cId="0" sldId="293"/>
            <ac:spMk id="11279" creationId="{532A695C-7E9B-4781-9700-4C6C400F422A}"/>
          </ac:spMkLst>
        </pc:spChg>
        <pc:graphicFrameChg chg="mod">
          <ac:chgData name="Peng, Cheng" userId="c8d19071-f396-4c12-bc1e-cc4bb8705334" providerId="ADAL" clId="{7B621CD8-522E-4398-A85C-1A7095881453}" dt="2021-02-07T02:09:56.388" v="101"/>
          <ac:graphicFrameMkLst>
            <pc:docMk/>
            <pc:sldMk cId="0" sldId="293"/>
            <ac:graphicFrameMk id="11266" creationId="{133FD7F3-9CD6-4D33-8000-786E30BEB892}"/>
          </ac:graphicFrameMkLst>
        </pc:graphicFrameChg>
      </pc:sldChg>
      <pc:sldChg chg="addSp delSp modSp mod">
        <pc:chgData name="Peng, Cheng" userId="c8d19071-f396-4c12-bc1e-cc4bb8705334" providerId="ADAL" clId="{7B621CD8-522E-4398-A85C-1A7095881453}" dt="2021-02-07T02:09:47.055" v="100" actId="11529"/>
        <pc:sldMkLst>
          <pc:docMk/>
          <pc:sldMk cId="0" sldId="295"/>
        </pc:sldMkLst>
        <pc:spChg chg="add mod">
          <ac:chgData name="Peng, Cheng" userId="c8d19071-f396-4c12-bc1e-cc4bb8705334" providerId="ADAL" clId="{7B621CD8-522E-4398-A85C-1A7095881453}" dt="2021-02-07T02:08:58.393" v="92" actId="1076"/>
          <ac:spMkLst>
            <pc:docMk/>
            <pc:sldMk cId="0" sldId="295"/>
            <ac:spMk id="14" creationId="{07FBD28B-85FF-41E2-9C89-55BCBA2D4245}"/>
          </ac:spMkLst>
        </pc:spChg>
        <pc:spChg chg="add mod">
          <ac:chgData name="Peng, Cheng" userId="c8d19071-f396-4c12-bc1e-cc4bb8705334" providerId="ADAL" clId="{7B621CD8-522E-4398-A85C-1A7095881453}" dt="2021-02-07T02:09:29.730" v="99" actId="20577"/>
          <ac:spMkLst>
            <pc:docMk/>
            <pc:sldMk cId="0" sldId="295"/>
            <ac:spMk id="15" creationId="{39EECC02-00BC-422D-A192-39F68EC57097}"/>
          </ac:spMkLst>
        </pc:spChg>
        <pc:spChg chg="mod">
          <ac:chgData name="Peng, Cheng" userId="c8d19071-f396-4c12-bc1e-cc4bb8705334" providerId="ADAL" clId="{7B621CD8-522E-4398-A85C-1A7095881453}" dt="2021-02-07T02:06:03.527" v="67" actId="313"/>
          <ac:spMkLst>
            <pc:docMk/>
            <pc:sldMk cId="0" sldId="295"/>
            <ac:spMk id="55301" creationId="{6F078D29-0518-43B8-99A6-226F43B095F3}"/>
          </ac:spMkLst>
        </pc:spChg>
        <pc:spChg chg="del">
          <ac:chgData name="Peng, Cheng" userId="c8d19071-f396-4c12-bc1e-cc4bb8705334" providerId="ADAL" clId="{7B621CD8-522E-4398-A85C-1A7095881453}" dt="2021-02-07T02:08:05.577" v="82" actId="478"/>
          <ac:spMkLst>
            <pc:docMk/>
            <pc:sldMk cId="0" sldId="295"/>
            <ac:spMk id="55302" creationId="{FC912CAD-0AB1-45A0-BC1C-2EB67AB9E60A}"/>
          </ac:spMkLst>
        </pc:spChg>
        <pc:spChg chg="del">
          <ac:chgData name="Peng, Cheng" userId="c8d19071-f396-4c12-bc1e-cc4bb8705334" providerId="ADAL" clId="{7B621CD8-522E-4398-A85C-1A7095881453}" dt="2021-02-07T02:08:04.275" v="81" actId="478"/>
          <ac:spMkLst>
            <pc:docMk/>
            <pc:sldMk cId="0" sldId="295"/>
            <ac:spMk id="55304" creationId="{9AA29424-8509-4536-AB7E-280D5D7AFD59}"/>
          </ac:spMkLst>
        </pc:spChg>
        <pc:spChg chg="del">
          <ac:chgData name="Peng, Cheng" userId="c8d19071-f396-4c12-bc1e-cc4bb8705334" providerId="ADAL" clId="{7B621CD8-522E-4398-A85C-1A7095881453}" dt="2021-02-07T02:08:01.660" v="80" actId="478"/>
          <ac:spMkLst>
            <pc:docMk/>
            <pc:sldMk cId="0" sldId="295"/>
            <ac:spMk id="55305" creationId="{0EFA6234-5B62-4B7D-9915-F4E5158267C2}"/>
          </ac:spMkLst>
        </pc:spChg>
        <pc:spChg chg="del">
          <ac:chgData name="Peng, Cheng" userId="c8d19071-f396-4c12-bc1e-cc4bb8705334" providerId="ADAL" clId="{7B621CD8-522E-4398-A85C-1A7095881453}" dt="2021-02-07T02:08:07.546" v="83" actId="478"/>
          <ac:spMkLst>
            <pc:docMk/>
            <pc:sldMk cId="0" sldId="295"/>
            <ac:spMk id="55306" creationId="{A3BB1175-AF03-4B40-96EA-9A24BFBC1ED0}"/>
          </ac:spMkLst>
        </pc:spChg>
        <pc:spChg chg="mod">
          <ac:chgData name="Peng, Cheng" userId="c8d19071-f396-4c12-bc1e-cc4bb8705334" providerId="ADAL" clId="{7B621CD8-522E-4398-A85C-1A7095881453}" dt="2021-02-07T02:09:05.360" v="94" actId="1076"/>
          <ac:spMkLst>
            <pc:docMk/>
            <pc:sldMk cId="0" sldId="295"/>
            <ac:spMk id="55309" creationId="{6471C77F-7836-424C-9233-091D672C17D3}"/>
          </ac:spMkLst>
        </pc:spChg>
        <pc:cxnChg chg="add">
          <ac:chgData name="Peng, Cheng" userId="c8d19071-f396-4c12-bc1e-cc4bb8705334" providerId="ADAL" clId="{7B621CD8-522E-4398-A85C-1A7095881453}" dt="2021-02-07T02:09:47.055" v="100" actId="11529"/>
          <ac:cxnSpMkLst>
            <pc:docMk/>
            <pc:sldMk cId="0" sldId="295"/>
            <ac:cxnSpMk id="3" creationId="{1BFA1E30-E824-45D6-9A5A-E8D04B221E76}"/>
          </ac:cxnSpMkLst>
        </pc:cxnChg>
      </pc:sldChg>
      <pc:sldChg chg="modSp mod">
        <pc:chgData name="Peng, Cheng" userId="c8d19071-f396-4c12-bc1e-cc4bb8705334" providerId="ADAL" clId="{7B621CD8-522E-4398-A85C-1A7095881453}" dt="2021-02-07T02:12:25.998" v="126" actId="313"/>
        <pc:sldMkLst>
          <pc:docMk/>
          <pc:sldMk cId="0" sldId="301"/>
        </pc:sldMkLst>
        <pc:spChg chg="mod">
          <ac:chgData name="Peng, Cheng" userId="c8d19071-f396-4c12-bc1e-cc4bb8705334" providerId="ADAL" clId="{7B621CD8-522E-4398-A85C-1A7095881453}" dt="2021-02-07T02:12:25.998" v="126" actId="313"/>
          <ac:spMkLst>
            <pc:docMk/>
            <pc:sldMk cId="0" sldId="301"/>
            <ac:spMk id="61444" creationId="{ECE7E164-C4C0-4FE9-B061-EF3CB5B185CA}"/>
          </ac:spMkLst>
        </pc:spChg>
        <pc:spChg chg="mod">
          <ac:chgData name="Peng, Cheng" userId="c8d19071-f396-4c12-bc1e-cc4bb8705334" providerId="ADAL" clId="{7B621CD8-522E-4398-A85C-1A7095881453}" dt="2021-02-07T02:12:14.301" v="121" actId="20577"/>
          <ac:spMkLst>
            <pc:docMk/>
            <pc:sldMk cId="0" sldId="301"/>
            <ac:spMk id="61445" creationId="{C6210C3E-2362-4077-A602-CBC43C44623D}"/>
          </ac:spMkLst>
        </pc:spChg>
      </pc:sldChg>
      <pc:sldChg chg="modSp mod">
        <pc:chgData name="Peng, Cheng" userId="c8d19071-f396-4c12-bc1e-cc4bb8705334" providerId="ADAL" clId="{7B621CD8-522E-4398-A85C-1A7095881453}" dt="2021-02-06T05:53:00.193" v="9" actId="1076"/>
        <pc:sldMkLst>
          <pc:docMk/>
          <pc:sldMk cId="0" sldId="334"/>
        </pc:sldMkLst>
        <pc:spChg chg="mod">
          <ac:chgData name="Peng, Cheng" userId="c8d19071-f396-4c12-bc1e-cc4bb8705334" providerId="ADAL" clId="{7B621CD8-522E-4398-A85C-1A7095881453}" dt="2021-02-06T05:53:00.193" v="9" actId="1076"/>
          <ac:spMkLst>
            <pc:docMk/>
            <pc:sldMk cId="0" sldId="334"/>
            <ac:spMk id="36870" creationId="{E8BC6C6C-4D6C-43EA-B5E8-D48B2B4E977B}"/>
          </ac:spMkLst>
        </pc:spChg>
      </pc:sldChg>
      <pc:sldChg chg="addSp modSp mod">
        <pc:chgData name="Peng, Cheng" userId="c8d19071-f396-4c12-bc1e-cc4bb8705334" providerId="ADAL" clId="{7B621CD8-522E-4398-A85C-1A7095881453}" dt="2021-02-06T06:28:30.350" v="54" actId="1076"/>
        <pc:sldMkLst>
          <pc:docMk/>
          <pc:sldMk cId="1912572385" sldId="361"/>
        </pc:sldMkLst>
        <pc:spChg chg="mod">
          <ac:chgData name="Peng, Cheng" userId="c8d19071-f396-4c12-bc1e-cc4bb8705334" providerId="ADAL" clId="{7B621CD8-522E-4398-A85C-1A7095881453}" dt="2021-02-06T06:28:26.063" v="53" actId="1076"/>
          <ac:spMkLst>
            <pc:docMk/>
            <pc:sldMk cId="1912572385" sldId="361"/>
            <ac:spMk id="5" creationId="{2D0D3F9F-1764-4B63-9BEA-82008F44A417}"/>
          </ac:spMkLst>
        </pc:spChg>
        <pc:spChg chg="add mod">
          <ac:chgData name="Peng, Cheng" userId="c8d19071-f396-4c12-bc1e-cc4bb8705334" providerId="ADAL" clId="{7B621CD8-522E-4398-A85C-1A7095881453}" dt="2021-02-06T06:28:30.350" v="54" actId="1076"/>
          <ac:spMkLst>
            <pc:docMk/>
            <pc:sldMk cId="1912572385" sldId="361"/>
            <ac:spMk id="6" creationId="{A7FED97B-C207-466F-8786-9EFF983DF85F}"/>
          </ac:spMkLst>
        </pc:spChg>
        <pc:spChg chg="mod">
          <ac:chgData name="Peng, Cheng" userId="c8d19071-f396-4c12-bc1e-cc4bb8705334" providerId="ADAL" clId="{7B621CD8-522E-4398-A85C-1A7095881453}" dt="2021-02-06T06:28:09.105" v="50" actId="1076"/>
          <ac:spMkLst>
            <pc:docMk/>
            <pc:sldMk cId="1912572385" sldId="361"/>
            <ac:spMk id="36870" creationId="{E8BC6C6C-4D6C-43EA-B5E8-D48B2B4E977B}"/>
          </ac:spMkLst>
        </pc:spChg>
        <pc:spChg chg="mod">
          <ac:chgData name="Peng, Cheng" userId="c8d19071-f396-4c12-bc1e-cc4bb8705334" providerId="ADAL" clId="{7B621CD8-522E-4398-A85C-1A7095881453}" dt="2021-02-06T06:28:13.957" v="51" actId="1076"/>
          <ac:spMkLst>
            <pc:docMk/>
            <pc:sldMk cId="1912572385" sldId="361"/>
            <ac:spMk id="412680" creationId="{DCE6AA8A-0495-43C5-AA5C-C26CD7E717C9}"/>
          </ac:spMkLst>
        </pc:spChg>
      </pc:sldChg>
      <pc:sldChg chg="modSp mod">
        <pc:chgData name="Peng, Cheng" userId="c8d19071-f396-4c12-bc1e-cc4bb8705334" providerId="ADAL" clId="{7B621CD8-522E-4398-A85C-1A7095881453}" dt="2021-02-06T06:31:01.367" v="55" actId="1076"/>
        <pc:sldMkLst>
          <pc:docMk/>
          <pc:sldMk cId="1356127842" sldId="362"/>
        </pc:sldMkLst>
        <pc:spChg chg="mod">
          <ac:chgData name="Peng, Cheng" userId="c8d19071-f396-4c12-bc1e-cc4bb8705334" providerId="ADAL" clId="{7B621CD8-522E-4398-A85C-1A7095881453}" dt="2021-02-06T06:31:01.367" v="55" actId="1076"/>
          <ac:spMkLst>
            <pc:docMk/>
            <pc:sldMk cId="1356127842" sldId="362"/>
            <ac:spMk id="2" creationId="{216A1341-0040-4FC4-ADC5-10C515DF5FD2}"/>
          </ac:spMkLst>
        </pc:spChg>
      </pc:sldChg>
      <pc:sldMasterChg chg="modSp mod modSldLayout">
        <pc:chgData name="Peng, Cheng" userId="c8d19071-f396-4c12-bc1e-cc4bb8705334" providerId="ADAL" clId="{7B621CD8-522E-4398-A85C-1A7095881453}" dt="2021-02-06T05:53:52.687" v="11" actId="1076"/>
        <pc:sldMasterMkLst>
          <pc:docMk/>
          <pc:sldMasterMk cId="0" sldId="2147483654"/>
        </pc:sldMasterMkLst>
        <pc:spChg chg="mod">
          <ac:chgData name="Peng, Cheng" userId="c8d19071-f396-4c12-bc1e-cc4bb8705334" providerId="ADAL" clId="{7B621CD8-522E-4398-A85C-1A7095881453}" dt="2021-02-06T05:53:52.687" v="11" actId="1076"/>
          <ac:spMkLst>
            <pc:docMk/>
            <pc:sldMasterMk cId="0" sldId="2147483654"/>
            <ac:spMk id="10" creationId="{9860473F-D47F-4DF7-9A15-74FFC8893561}"/>
          </ac:spMkLst>
        </pc:spChg>
        <pc:sldLayoutChg chg="modSp mod">
          <pc:chgData name="Peng, Cheng" userId="c8d19071-f396-4c12-bc1e-cc4bb8705334" providerId="ADAL" clId="{7B621CD8-522E-4398-A85C-1A7095881453}" dt="2021-02-06T05:53:43.502" v="10" actId="1076"/>
          <pc:sldLayoutMkLst>
            <pc:docMk/>
            <pc:sldMasterMk cId="0" sldId="2147483654"/>
            <pc:sldLayoutMk cId="4288956257" sldId="2147483723"/>
          </pc:sldLayoutMkLst>
          <pc:spChg chg="mod">
            <ac:chgData name="Peng, Cheng" userId="c8d19071-f396-4c12-bc1e-cc4bb8705334" providerId="ADAL" clId="{7B621CD8-522E-4398-A85C-1A7095881453}" dt="2021-02-06T05:53:43.502" v="10" actId="1076"/>
            <ac:spMkLst>
              <pc:docMk/>
              <pc:sldMasterMk cId="0" sldId="2147483654"/>
              <pc:sldLayoutMk cId="4288956257" sldId="2147483723"/>
              <ac:spMk id="10" creationId="{B84C4ACB-C12C-47D0-8F12-C1A7CA40915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6ECEFB8-52B3-4565-B78C-E6D7E5EEE4BC}"/>
              </a:ext>
            </a:extLst>
          </p:cNvPr>
          <p:cNvSpPr>
            <a:spLocks noGrp="1" noChangeArrowheads="1"/>
          </p:cNvSpPr>
          <p:nvPr>
            <p:ph type="hdr" sz="quarter"/>
          </p:nvPr>
        </p:nvSpPr>
        <p:spPr bwMode="auto">
          <a:xfrm>
            <a:off x="0" y="1"/>
            <a:ext cx="3755136" cy="2804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sz="1000" dirty="0">
                <a:solidFill>
                  <a:srgbClr val="7030A0"/>
                </a:solidFill>
              </a:rPr>
              <a:t>Copyrighted  by C. Peng.  Please do not distribute.</a:t>
            </a:r>
          </a:p>
        </p:txBody>
      </p:sp>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xfrm>
            <a:off x="457200" y="720725"/>
            <a:ext cx="6400800" cy="3600450"/>
          </a:xfrm>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5B02CD0-83D0-448C-9DEB-9AE4E718D3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18787" name="Rectangle 7">
            <a:extLst>
              <a:ext uri="{FF2B5EF4-FFF2-40B4-BE49-F238E27FC236}">
                <a16:creationId xmlns:a16="http://schemas.microsoft.com/office/drawing/2014/main" id="{54801B98-8FA6-413F-871C-8E5EEC26CDF4}"/>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AEF0BC9-143C-4F83-B7E3-0D722FC0949E}" type="slidenum">
              <a:rPr lang="en-US" altLang="en-US">
                <a:latin typeface="Times" panose="02020603050405020304" pitchFamily="18" charset="0"/>
              </a:rPr>
              <a:pPr/>
              <a:t>10</a:t>
            </a:fld>
            <a:endParaRPr lang="en-US" altLang="en-US">
              <a:latin typeface="Times" panose="02020603050405020304" pitchFamily="18" charset="0"/>
            </a:endParaRPr>
          </a:p>
        </p:txBody>
      </p:sp>
      <p:sp>
        <p:nvSpPr>
          <p:cNvPr id="118788" name="Rectangle 2">
            <a:extLst>
              <a:ext uri="{FF2B5EF4-FFF2-40B4-BE49-F238E27FC236}">
                <a16:creationId xmlns:a16="http://schemas.microsoft.com/office/drawing/2014/main" id="{EF72A6A0-C849-4D24-8359-5D4B599AE19E}"/>
              </a:ext>
            </a:extLst>
          </p:cNvPr>
          <p:cNvSpPr>
            <a:spLocks noGrp="1" noRot="1" noChangeAspect="1" noChangeArrowheads="1" noTextEdit="1"/>
          </p:cNvSpPr>
          <p:nvPr>
            <p:ph type="sldImg"/>
          </p:nvPr>
        </p:nvSpPr>
        <p:spPr>
          <a:xfrm>
            <a:off x="457200" y="720725"/>
            <a:ext cx="6400800" cy="3600450"/>
          </a:xfrm>
          <a:ln/>
        </p:spPr>
      </p:sp>
      <p:sp>
        <p:nvSpPr>
          <p:cNvPr id="118789" name="Rectangle 3">
            <a:extLst>
              <a:ext uri="{FF2B5EF4-FFF2-40B4-BE49-F238E27FC236}">
                <a16:creationId xmlns:a16="http://schemas.microsoft.com/office/drawing/2014/main" id="{A35CC8FD-B44F-4F53-811F-6C36D2CD5E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8790" name="Footer Placeholder 5">
            <a:extLst>
              <a:ext uri="{FF2B5EF4-FFF2-40B4-BE49-F238E27FC236}">
                <a16:creationId xmlns:a16="http://schemas.microsoft.com/office/drawing/2014/main" id="{048FFD04-9619-4A20-9423-4E2F88E4099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0D5CA3C-A0DA-4381-802A-96319E71787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3907" name="Rectangle 7">
            <a:extLst>
              <a:ext uri="{FF2B5EF4-FFF2-40B4-BE49-F238E27FC236}">
                <a16:creationId xmlns:a16="http://schemas.microsoft.com/office/drawing/2014/main" id="{C33D7CD0-1417-489C-9F99-58348E249CE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A30CC58-71AB-49C4-B756-099511334517}" type="slidenum">
              <a:rPr lang="en-US" altLang="en-US">
                <a:latin typeface="Times" panose="02020603050405020304" pitchFamily="18" charset="0"/>
              </a:rPr>
              <a:pPr/>
              <a:t>11</a:t>
            </a:fld>
            <a:endParaRPr lang="en-US" altLang="en-US">
              <a:latin typeface="Times" panose="02020603050405020304" pitchFamily="18" charset="0"/>
            </a:endParaRPr>
          </a:p>
        </p:txBody>
      </p:sp>
      <p:sp>
        <p:nvSpPr>
          <p:cNvPr id="123908" name="Rectangle 2">
            <a:extLst>
              <a:ext uri="{FF2B5EF4-FFF2-40B4-BE49-F238E27FC236}">
                <a16:creationId xmlns:a16="http://schemas.microsoft.com/office/drawing/2014/main" id="{7D861FB4-96B9-4516-8876-784A4409B722}"/>
              </a:ext>
            </a:extLst>
          </p:cNvPr>
          <p:cNvSpPr>
            <a:spLocks noGrp="1" noRot="1" noChangeAspect="1" noChangeArrowheads="1" noTextEdit="1"/>
          </p:cNvSpPr>
          <p:nvPr>
            <p:ph type="sldImg"/>
          </p:nvPr>
        </p:nvSpPr>
        <p:spPr>
          <a:xfrm>
            <a:off x="457200" y="720725"/>
            <a:ext cx="6400800" cy="3600450"/>
          </a:xfrm>
          <a:ln/>
        </p:spPr>
      </p:sp>
      <p:sp>
        <p:nvSpPr>
          <p:cNvPr id="123909" name="Rectangle 3">
            <a:extLst>
              <a:ext uri="{FF2B5EF4-FFF2-40B4-BE49-F238E27FC236}">
                <a16:creationId xmlns:a16="http://schemas.microsoft.com/office/drawing/2014/main" id="{1E9A005B-9803-42C4-AA09-B0AED9EEF3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3910" name="Footer Placeholder 5">
            <a:extLst>
              <a:ext uri="{FF2B5EF4-FFF2-40B4-BE49-F238E27FC236}">
                <a16:creationId xmlns:a16="http://schemas.microsoft.com/office/drawing/2014/main" id="{065F91A6-52D6-4849-8F5A-7AA0D127739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9FBBF2C-6A0B-4B65-A57C-B363231E40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5955" name="Rectangle 7">
            <a:extLst>
              <a:ext uri="{FF2B5EF4-FFF2-40B4-BE49-F238E27FC236}">
                <a16:creationId xmlns:a16="http://schemas.microsoft.com/office/drawing/2014/main" id="{74262D89-8109-4F4F-AF97-7F289F33FEE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F78FD2E-B547-4E97-96B7-A33B27CCB5A5}" type="slidenum">
              <a:rPr lang="en-US" altLang="en-US">
                <a:latin typeface="Times" panose="02020603050405020304" pitchFamily="18" charset="0"/>
              </a:rPr>
              <a:pPr/>
              <a:t>12</a:t>
            </a:fld>
            <a:endParaRPr lang="en-US" altLang="en-US">
              <a:latin typeface="Times" panose="02020603050405020304" pitchFamily="18" charset="0"/>
            </a:endParaRPr>
          </a:p>
        </p:txBody>
      </p:sp>
      <p:sp>
        <p:nvSpPr>
          <p:cNvPr id="125956" name="Rectangle 2">
            <a:extLst>
              <a:ext uri="{FF2B5EF4-FFF2-40B4-BE49-F238E27FC236}">
                <a16:creationId xmlns:a16="http://schemas.microsoft.com/office/drawing/2014/main" id="{2F848CEE-465F-440D-9F98-B51174B04EDD}"/>
              </a:ext>
            </a:extLst>
          </p:cNvPr>
          <p:cNvSpPr>
            <a:spLocks noGrp="1" noRot="1" noChangeAspect="1" noChangeArrowheads="1" noTextEdit="1"/>
          </p:cNvSpPr>
          <p:nvPr>
            <p:ph type="sldImg"/>
          </p:nvPr>
        </p:nvSpPr>
        <p:spPr>
          <a:xfrm>
            <a:off x="457200" y="720725"/>
            <a:ext cx="6400800" cy="3600450"/>
          </a:xfrm>
          <a:ln/>
        </p:spPr>
      </p:sp>
      <p:sp>
        <p:nvSpPr>
          <p:cNvPr id="125957" name="Rectangle 3">
            <a:extLst>
              <a:ext uri="{FF2B5EF4-FFF2-40B4-BE49-F238E27FC236}">
                <a16:creationId xmlns:a16="http://schemas.microsoft.com/office/drawing/2014/main" id="{7CFB3DCB-7520-4F6D-AD39-1A9A23569C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5958" name="Footer Placeholder 5">
            <a:extLst>
              <a:ext uri="{FF2B5EF4-FFF2-40B4-BE49-F238E27FC236}">
                <a16:creationId xmlns:a16="http://schemas.microsoft.com/office/drawing/2014/main" id="{C0192FCE-5419-4B4C-9C4C-7466E0ED4A4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8E3F222-34E9-42E0-ADD2-8E95D54F42F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9027" name="Rectangle 7">
            <a:extLst>
              <a:ext uri="{FF2B5EF4-FFF2-40B4-BE49-F238E27FC236}">
                <a16:creationId xmlns:a16="http://schemas.microsoft.com/office/drawing/2014/main" id="{55B66A22-3066-470A-B0AF-50196A329FD8}"/>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A865997-DD99-42C3-BEE9-1E148473371A}" type="slidenum">
              <a:rPr lang="en-US" altLang="en-US">
                <a:latin typeface="Times" panose="02020603050405020304" pitchFamily="18" charset="0"/>
              </a:rPr>
              <a:pPr/>
              <a:t>13</a:t>
            </a:fld>
            <a:endParaRPr lang="en-US" altLang="en-US">
              <a:latin typeface="Times" panose="02020603050405020304" pitchFamily="18" charset="0"/>
            </a:endParaRPr>
          </a:p>
        </p:txBody>
      </p:sp>
      <p:sp>
        <p:nvSpPr>
          <p:cNvPr id="129028" name="Rectangle 2">
            <a:extLst>
              <a:ext uri="{FF2B5EF4-FFF2-40B4-BE49-F238E27FC236}">
                <a16:creationId xmlns:a16="http://schemas.microsoft.com/office/drawing/2014/main" id="{6B74428D-7343-40DF-9DAA-62DF41BB4960}"/>
              </a:ext>
            </a:extLst>
          </p:cNvPr>
          <p:cNvSpPr>
            <a:spLocks noGrp="1" noRot="1" noChangeAspect="1" noChangeArrowheads="1" noTextEdit="1"/>
          </p:cNvSpPr>
          <p:nvPr>
            <p:ph type="sldImg"/>
          </p:nvPr>
        </p:nvSpPr>
        <p:spPr>
          <a:xfrm>
            <a:off x="457200" y="720725"/>
            <a:ext cx="6400800" cy="3600450"/>
          </a:xfrm>
          <a:ln/>
        </p:spPr>
      </p:sp>
      <p:sp>
        <p:nvSpPr>
          <p:cNvPr id="129029" name="Rectangle 3">
            <a:extLst>
              <a:ext uri="{FF2B5EF4-FFF2-40B4-BE49-F238E27FC236}">
                <a16:creationId xmlns:a16="http://schemas.microsoft.com/office/drawing/2014/main" id="{4283096E-93DC-4222-811F-59B9DADBB7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9030" name="Footer Placeholder 5">
            <a:extLst>
              <a:ext uri="{FF2B5EF4-FFF2-40B4-BE49-F238E27FC236}">
                <a16:creationId xmlns:a16="http://schemas.microsoft.com/office/drawing/2014/main" id="{322E06AC-1E0C-4168-A2F5-7A2361F4C2C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86133590-DEFD-4933-9068-84F1A1E58C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6979" name="Rectangle 7">
            <a:extLst>
              <a:ext uri="{FF2B5EF4-FFF2-40B4-BE49-F238E27FC236}">
                <a16:creationId xmlns:a16="http://schemas.microsoft.com/office/drawing/2014/main" id="{6BF26277-E75B-4392-8559-45BCFB331E85}"/>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F31CD81-E1CC-44F3-8E4A-21AEA839949D}" type="slidenum">
              <a:rPr lang="en-US" altLang="en-US">
                <a:latin typeface="Times" panose="02020603050405020304" pitchFamily="18" charset="0"/>
              </a:rPr>
              <a:pPr/>
              <a:t>14</a:t>
            </a:fld>
            <a:endParaRPr lang="en-US" altLang="en-US">
              <a:latin typeface="Times" panose="02020603050405020304" pitchFamily="18" charset="0"/>
            </a:endParaRPr>
          </a:p>
        </p:txBody>
      </p:sp>
      <p:sp>
        <p:nvSpPr>
          <p:cNvPr id="126980" name="Rectangle 2">
            <a:extLst>
              <a:ext uri="{FF2B5EF4-FFF2-40B4-BE49-F238E27FC236}">
                <a16:creationId xmlns:a16="http://schemas.microsoft.com/office/drawing/2014/main" id="{E9630DF0-3B96-4B8C-9383-08A483C81C00}"/>
              </a:ext>
            </a:extLst>
          </p:cNvPr>
          <p:cNvSpPr>
            <a:spLocks noGrp="1" noRot="1" noChangeAspect="1" noChangeArrowheads="1" noTextEdit="1"/>
          </p:cNvSpPr>
          <p:nvPr>
            <p:ph type="sldImg"/>
          </p:nvPr>
        </p:nvSpPr>
        <p:spPr>
          <a:xfrm>
            <a:off x="457200" y="720725"/>
            <a:ext cx="6400800" cy="3600450"/>
          </a:xfrm>
          <a:ln/>
        </p:spPr>
      </p:sp>
      <p:sp>
        <p:nvSpPr>
          <p:cNvPr id="126981" name="Rectangle 3">
            <a:extLst>
              <a:ext uri="{FF2B5EF4-FFF2-40B4-BE49-F238E27FC236}">
                <a16:creationId xmlns:a16="http://schemas.microsoft.com/office/drawing/2014/main" id="{F031A088-88F7-420A-9378-6046D0BB1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6982" name="Footer Placeholder 5">
            <a:extLst>
              <a:ext uri="{FF2B5EF4-FFF2-40B4-BE49-F238E27FC236}">
                <a16:creationId xmlns:a16="http://schemas.microsoft.com/office/drawing/2014/main" id="{24F29365-4361-4E2F-A2BD-1AFB71DDF21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88CC39CF-D948-411F-8171-6440255696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0051" name="Rectangle 7">
            <a:extLst>
              <a:ext uri="{FF2B5EF4-FFF2-40B4-BE49-F238E27FC236}">
                <a16:creationId xmlns:a16="http://schemas.microsoft.com/office/drawing/2014/main" id="{0F36ED0B-E65B-4323-AFA0-FC213CE0F24B}"/>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9A76BB8-9B0D-4BF0-8BF1-D454535B022E}" type="slidenum">
              <a:rPr lang="en-US" altLang="en-US">
                <a:latin typeface="Times" panose="02020603050405020304" pitchFamily="18" charset="0"/>
              </a:rPr>
              <a:pPr/>
              <a:t>15</a:t>
            </a:fld>
            <a:endParaRPr lang="en-US" altLang="en-US">
              <a:latin typeface="Times" panose="02020603050405020304" pitchFamily="18" charset="0"/>
            </a:endParaRPr>
          </a:p>
        </p:txBody>
      </p:sp>
      <p:sp>
        <p:nvSpPr>
          <p:cNvPr id="130052" name="Rectangle 2">
            <a:extLst>
              <a:ext uri="{FF2B5EF4-FFF2-40B4-BE49-F238E27FC236}">
                <a16:creationId xmlns:a16="http://schemas.microsoft.com/office/drawing/2014/main" id="{F7ABEB73-46E0-4C95-88B8-63F6CCFA447F}"/>
              </a:ext>
            </a:extLst>
          </p:cNvPr>
          <p:cNvSpPr>
            <a:spLocks noGrp="1" noRot="1" noChangeAspect="1" noChangeArrowheads="1" noTextEdit="1"/>
          </p:cNvSpPr>
          <p:nvPr>
            <p:ph type="sldImg"/>
          </p:nvPr>
        </p:nvSpPr>
        <p:spPr>
          <a:xfrm>
            <a:off x="457200" y="720725"/>
            <a:ext cx="6400800" cy="3600450"/>
          </a:xfrm>
          <a:ln/>
        </p:spPr>
      </p:sp>
      <p:sp>
        <p:nvSpPr>
          <p:cNvPr id="130053" name="Rectangle 3">
            <a:extLst>
              <a:ext uri="{FF2B5EF4-FFF2-40B4-BE49-F238E27FC236}">
                <a16:creationId xmlns:a16="http://schemas.microsoft.com/office/drawing/2014/main" id="{D3C5E6EF-7822-4F3D-AA08-D43F07B63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0054" name="Footer Placeholder 5">
            <a:extLst>
              <a:ext uri="{FF2B5EF4-FFF2-40B4-BE49-F238E27FC236}">
                <a16:creationId xmlns:a16="http://schemas.microsoft.com/office/drawing/2014/main" id="{AAE35528-8877-42BC-ABF6-03053723F1FF}"/>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C2FEB05-0C06-439D-9C82-B2F930DF6A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1075" name="Rectangle 7">
            <a:extLst>
              <a:ext uri="{FF2B5EF4-FFF2-40B4-BE49-F238E27FC236}">
                <a16:creationId xmlns:a16="http://schemas.microsoft.com/office/drawing/2014/main" id="{BAA2CAC0-3B36-45D4-BC12-78FFA6487A6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8F66999-8068-4E8C-A994-0D4B9B31C9B1}" type="slidenum">
              <a:rPr lang="en-US" altLang="en-US">
                <a:latin typeface="Times" panose="02020603050405020304" pitchFamily="18" charset="0"/>
              </a:rPr>
              <a:pPr/>
              <a:t>16</a:t>
            </a:fld>
            <a:endParaRPr lang="en-US" altLang="en-US">
              <a:latin typeface="Times" panose="02020603050405020304" pitchFamily="18" charset="0"/>
            </a:endParaRPr>
          </a:p>
        </p:txBody>
      </p:sp>
      <p:sp>
        <p:nvSpPr>
          <p:cNvPr id="131076" name="Rectangle 2">
            <a:extLst>
              <a:ext uri="{FF2B5EF4-FFF2-40B4-BE49-F238E27FC236}">
                <a16:creationId xmlns:a16="http://schemas.microsoft.com/office/drawing/2014/main" id="{925AFFAE-3E7F-4B9F-A34F-27854A2AC164}"/>
              </a:ext>
            </a:extLst>
          </p:cNvPr>
          <p:cNvSpPr>
            <a:spLocks noGrp="1" noRot="1" noChangeAspect="1" noChangeArrowheads="1" noTextEdit="1"/>
          </p:cNvSpPr>
          <p:nvPr>
            <p:ph type="sldImg"/>
          </p:nvPr>
        </p:nvSpPr>
        <p:spPr>
          <a:xfrm>
            <a:off x="457200" y="720725"/>
            <a:ext cx="6400800" cy="3600450"/>
          </a:xfrm>
          <a:ln/>
        </p:spPr>
      </p:sp>
      <p:sp>
        <p:nvSpPr>
          <p:cNvPr id="131077" name="Rectangle 3">
            <a:extLst>
              <a:ext uri="{FF2B5EF4-FFF2-40B4-BE49-F238E27FC236}">
                <a16:creationId xmlns:a16="http://schemas.microsoft.com/office/drawing/2014/main" id="{59D305FB-49CD-419D-A3F1-DE03428545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1078" name="Footer Placeholder 5">
            <a:extLst>
              <a:ext uri="{FF2B5EF4-FFF2-40B4-BE49-F238E27FC236}">
                <a16:creationId xmlns:a16="http://schemas.microsoft.com/office/drawing/2014/main" id="{B544D41A-7602-4360-A24D-5BEC80D825C8}"/>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8806BB7-2C43-4F98-8C2B-A02954A6FA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2099" name="Rectangle 7">
            <a:extLst>
              <a:ext uri="{FF2B5EF4-FFF2-40B4-BE49-F238E27FC236}">
                <a16:creationId xmlns:a16="http://schemas.microsoft.com/office/drawing/2014/main" id="{EFE6BC15-2D49-45E9-9D9A-B3E7CD132B3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FA399EC-2628-427A-A39E-F2CFA1F3AD47}" type="slidenum">
              <a:rPr lang="en-US" altLang="en-US">
                <a:latin typeface="Times" panose="02020603050405020304" pitchFamily="18" charset="0"/>
              </a:rPr>
              <a:pPr/>
              <a:t>17</a:t>
            </a:fld>
            <a:endParaRPr lang="en-US" altLang="en-US">
              <a:latin typeface="Times" panose="02020603050405020304" pitchFamily="18" charset="0"/>
            </a:endParaRPr>
          </a:p>
        </p:txBody>
      </p:sp>
      <p:sp>
        <p:nvSpPr>
          <p:cNvPr id="132100" name="Rectangle 2">
            <a:extLst>
              <a:ext uri="{FF2B5EF4-FFF2-40B4-BE49-F238E27FC236}">
                <a16:creationId xmlns:a16="http://schemas.microsoft.com/office/drawing/2014/main" id="{8F76DBA3-43DB-4E3D-B2A6-FC1CA9F3DCFB}"/>
              </a:ext>
            </a:extLst>
          </p:cNvPr>
          <p:cNvSpPr>
            <a:spLocks noGrp="1" noRot="1" noChangeAspect="1" noChangeArrowheads="1" noTextEdit="1"/>
          </p:cNvSpPr>
          <p:nvPr>
            <p:ph type="sldImg"/>
          </p:nvPr>
        </p:nvSpPr>
        <p:spPr>
          <a:xfrm>
            <a:off x="457200" y="720725"/>
            <a:ext cx="6400800" cy="3600450"/>
          </a:xfrm>
          <a:ln/>
        </p:spPr>
      </p:sp>
      <p:sp>
        <p:nvSpPr>
          <p:cNvPr id="132101" name="Rectangle 3">
            <a:extLst>
              <a:ext uri="{FF2B5EF4-FFF2-40B4-BE49-F238E27FC236}">
                <a16:creationId xmlns:a16="http://schemas.microsoft.com/office/drawing/2014/main" id="{B4FA4E5F-18BC-4BFA-A1BB-D6CA28EFB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2102" name="Footer Placeholder 5">
            <a:extLst>
              <a:ext uri="{FF2B5EF4-FFF2-40B4-BE49-F238E27FC236}">
                <a16:creationId xmlns:a16="http://schemas.microsoft.com/office/drawing/2014/main" id="{E180E1F1-744F-47F3-A50C-D7524074DBD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5002825-B896-46DC-947D-22B9887B266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3123" name="Rectangle 7">
            <a:extLst>
              <a:ext uri="{FF2B5EF4-FFF2-40B4-BE49-F238E27FC236}">
                <a16:creationId xmlns:a16="http://schemas.microsoft.com/office/drawing/2014/main" id="{1E7E62F9-FD70-4C45-B6AB-736070E7416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C0ADC12-36F8-4CC2-896E-426C2D42B2CB}" type="slidenum">
              <a:rPr lang="en-US" altLang="en-US">
                <a:latin typeface="Times" panose="02020603050405020304" pitchFamily="18" charset="0"/>
              </a:rPr>
              <a:pPr/>
              <a:t>18</a:t>
            </a:fld>
            <a:endParaRPr lang="en-US" altLang="en-US">
              <a:latin typeface="Times" panose="02020603050405020304" pitchFamily="18" charset="0"/>
            </a:endParaRPr>
          </a:p>
        </p:txBody>
      </p:sp>
      <p:sp>
        <p:nvSpPr>
          <p:cNvPr id="133124" name="Rectangle 2">
            <a:extLst>
              <a:ext uri="{FF2B5EF4-FFF2-40B4-BE49-F238E27FC236}">
                <a16:creationId xmlns:a16="http://schemas.microsoft.com/office/drawing/2014/main" id="{9E683635-33FE-45BD-868D-F5D34C0D868F}"/>
              </a:ext>
            </a:extLst>
          </p:cNvPr>
          <p:cNvSpPr>
            <a:spLocks noGrp="1" noRot="1" noChangeAspect="1" noChangeArrowheads="1" noTextEdit="1"/>
          </p:cNvSpPr>
          <p:nvPr>
            <p:ph type="sldImg"/>
          </p:nvPr>
        </p:nvSpPr>
        <p:spPr>
          <a:xfrm>
            <a:off x="457200" y="720725"/>
            <a:ext cx="6400800" cy="3600450"/>
          </a:xfrm>
          <a:ln/>
        </p:spPr>
      </p:sp>
      <p:sp>
        <p:nvSpPr>
          <p:cNvPr id="133125" name="Rectangle 3">
            <a:extLst>
              <a:ext uri="{FF2B5EF4-FFF2-40B4-BE49-F238E27FC236}">
                <a16:creationId xmlns:a16="http://schemas.microsoft.com/office/drawing/2014/main" id="{48CF75F1-051C-45E1-8243-52671C4BB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26" name="Footer Placeholder 5">
            <a:extLst>
              <a:ext uri="{FF2B5EF4-FFF2-40B4-BE49-F238E27FC236}">
                <a16:creationId xmlns:a16="http://schemas.microsoft.com/office/drawing/2014/main" id="{D59C1A0C-B6DB-4B7B-A980-C0EF87F02DD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90C2410-A7CC-48F5-B621-5AE6A61B40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4147" name="Rectangle 7">
            <a:extLst>
              <a:ext uri="{FF2B5EF4-FFF2-40B4-BE49-F238E27FC236}">
                <a16:creationId xmlns:a16="http://schemas.microsoft.com/office/drawing/2014/main" id="{DE0F0C48-A3E5-4FF8-9D2F-34BFB6D842D9}"/>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BE46677-4F6E-4050-9B50-D9A23699919F}" type="slidenum">
              <a:rPr lang="en-US" altLang="en-US">
                <a:latin typeface="Times" panose="02020603050405020304" pitchFamily="18" charset="0"/>
              </a:rPr>
              <a:pPr/>
              <a:t>19</a:t>
            </a:fld>
            <a:endParaRPr lang="en-US" altLang="en-US">
              <a:latin typeface="Times" panose="02020603050405020304" pitchFamily="18" charset="0"/>
            </a:endParaRPr>
          </a:p>
        </p:txBody>
      </p:sp>
      <p:sp>
        <p:nvSpPr>
          <p:cNvPr id="134148" name="Rectangle 2">
            <a:extLst>
              <a:ext uri="{FF2B5EF4-FFF2-40B4-BE49-F238E27FC236}">
                <a16:creationId xmlns:a16="http://schemas.microsoft.com/office/drawing/2014/main" id="{EA43E59F-97AD-4C93-9D1B-FA0E36B13B53}"/>
              </a:ext>
            </a:extLst>
          </p:cNvPr>
          <p:cNvSpPr>
            <a:spLocks noGrp="1" noRot="1" noChangeAspect="1" noChangeArrowheads="1" noTextEdit="1"/>
          </p:cNvSpPr>
          <p:nvPr>
            <p:ph type="sldImg"/>
          </p:nvPr>
        </p:nvSpPr>
        <p:spPr>
          <a:xfrm>
            <a:off x="457200" y="720725"/>
            <a:ext cx="6400800" cy="3600450"/>
          </a:xfrm>
          <a:ln/>
        </p:spPr>
      </p:sp>
      <p:sp>
        <p:nvSpPr>
          <p:cNvPr id="134149" name="Rectangle 3">
            <a:extLst>
              <a:ext uri="{FF2B5EF4-FFF2-40B4-BE49-F238E27FC236}">
                <a16:creationId xmlns:a16="http://schemas.microsoft.com/office/drawing/2014/main" id="{16C893C3-03D7-4060-A489-2F36993C36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4150" name="Footer Placeholder 5">
            <a:extLst>
              <a:ext uri="{FF2B5EF4-FFF2-40B4-BE49-F238E27FC236}">
                <a16:creationId xmlns:a16="http://schemas.microsoft.com/office/drawing/2014/main" id="{E7D45364-0949-4B3C-A929-4E9D5F20051B}"/>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2</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6B76818-A5CD-4901-82E5-2468670C4F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5171" name="Rectangle 7">
            <a:extLst>
              <a:ext uri="{FF2B5EF4-FFF2-40B4-BE49-F238E27FC236}">
                <a16:creationId xmlns:a16="http://schemas.microsoft.com/office/drawing/2014/main" id="{D0C7907B-1701-4C8E-9C18-832E80A3F928}"/>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CF0475FC-295C-4EDB-9F72-88D453F24A0F}" type="slidenum">
              <a:rPr lang="en-US" altLang="en-US">
                <a:latin typeface="Times" panose="02020603050405020304" pitchFamily="18" charset="0"/>
              </a:rPr>
              <a:pPr/>
              <a:t>20</a:t>
            </a:fld>
            <a:endParaRPr lang="en-US" altLang="en-US">
              <a:latin typeface="Times" panose="02020603050405020304" pitchFamily="18" charset="0"/>
            </a:endParaRPr>
          </a:p>
        </p:txBody>
      </p:sp>
      <p:sp>
        <p:nvSpPr>
          <p:cNvPr id="135172" name="Rectangle 2">
            <a:extLst>
              <a:ext uri="{FF2B5EF4-FFF2-40B4-BE49-F238E27FC236}">
                <a16:creationId xmlns:a16="http://schemas.microsoft.com/office/drawing/2014/main" id="{AACF94D7-3258-4543-BCC1-5F0535CD5652}"/>
              </a:ext>
            </a:extLst>
          </p:cNvPr>
          <p:cNvSpPr>
            <a:spLocks noGrp="1" noRot="1" noChangeAspect="1" noChangeArrowheads="1" noTextEdit="1"/>
          </p:cNvSpPr>
          <p:nvPr>
            <p:ph type="sldImg"/>
          </p:nvPr>
        </p:nvSpPr>
        <p:spPr>
          <a:xfrm>
            <a:off x="457200" y="720725"/>
            <a:ext cx="6400800" cy="3600450"/>
          </a:xfrm>
          <a:ln/>
        </p:spPr>
      </p:sp>
      <p:sp>
        <p:nvSpPr>
          <p:cNvPr id="135173" name="Rectangle 3">
            <a:extLst>
              <a:ext uri="{FF2B5EF4-FFF2-40B4-BE49-F238E27FC236}">
                <a16:creationId xmlns:a16="http://schemas.microsoft.com/office/drawing/2014/main" id="{2F153A46-0D2D-46BD-B9DE-5CA2A03ECA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5174" name="Footer Placeholder 5">
            <a:extLst>
              <a:ext uri="{FF2B5EF4-FFF2-40B4-BE49-F238E27FC236}">
                <a16:creationId xmlns:a16="http://schemas.microsoft.com/office/drawing/2014/main" id="{EC4F932F-5245-4AB8-A4F1-69BBAFEC7FEE}"/>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8C860D6-F639-4063-B418-527B7DABF7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6195" name="Rectangle 7">
            <a:extLst>
              <a:ext uri="{FF2B5EF4-FFF2-40B4-BE49-F238E27FC236}">
                <a16:creationId xmlns:a16="http://schemas.microsoft.com/office/drawing/2014/main" id="{4F2EB292-0BC2-403D-9AEA-39BA61DCACA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AE971EC-5EF5-43CA-8657-0519ADC227BA}" type="slidenum">
              <a:rPr lang="en-US" altLang="en-US">
                <a:latin typeface="Times" panose="02020603050405020304" pitchFamily="18" charset="0"/>
              </a:rPr>
              <a:pPr/>
              <a:t>21</a:t>
            </a:fld>
            <a:endParaRPr lang="en-US" altLang="en-US">
              <a:latin typeface="Times" panose="02020603050405020304" pitchFamily="18" charset="0"/>
            </a:endParaRPr>
          </a:p>
        </p:txBody>
      </p:sp>
      <p:sp>
        <p:nvSpPr>
          <p:cNvPr id="136196" name="Rectangle 2">
            <a:extLst>
              <a:ext uri="{FF2B5EF4-FFF2-40B4-BE49-F238E27FC236}">
                <a16:creationId xmlns:a16="http://schemas.microsoft.com/office/drawing/2014/main" id="{BC5D3832-9E3E-4556-A546-3A4B8A5681FD}"/>
              </a:ext>
            </a:extLst>
          </p:cNvPr>
          <p:cNvSpPr>
            <a:spLocks noGrp="1" noRot="1" noChangeAspect="1" noChangeArrowheads="1" noTextEdit="1"/>
          </p:cNvSpPr>
          <p:nvPr>
            <p:ph type="sldImg"/>
          </p:nvPr>
        </p:nvSpPr>
        <p:spPr>
          <a:xfrm>
            <a:off x="457200" y="720725"/>
            <a:ext cx="6400800" cy="3600450"/>
          </a:xfrm>
          <a:ln/>
        </p:spPr>
      </p:sp>
      <p:sp>
        <p:nvSpPr>
          <p:cNvPr id="136197" name="Rectangle 3">
            <a:extLst>
              <a:ext uri="{FF2B5EF4-FFF2-40B4-BE49-F238E27FC236}">
                <a16:creationId xmlns:a16="http://schemas.microsoft.com/office/drawing/2014/main" id="{E0FC0311-7AD3-43F6-A684-D287350B4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6198" name="Footer Placeholder 5">
            <a:extLst>
              <a:ext uri="{FF2B5EF4-FFF2-40B4-BE49-F238E27FC236}">
                <a16:creationId xmlns:a16="http://schemas.microsoft.com/office/drawing/2014/main" id="{72027D01-94FB-4EF3-B9B9-2824A2DFEB7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A1F6F258-ADD7-441F-B814-EDEEEE777B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7219" name="Rectangle 7">
            <a:extLst>
              <a:ext uri="{FF2B5EF4-FFF2-40B4-BE49-F238E27FC236}">
                <a16:creationId xmlns:a16="http://schemas.microsoft.com/office/drawing/2014/main" id="{6898F58F-CFF3-465F-9238-16F64368702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E67D786-8726-4B8E-BA40-5978F2F6785D}" type="slidenum">
              <a:rPr lang="en-US" altLang="en-US">
                <a:latin typeface="Times" panose="02020603050405020304" pitchFamily="18" charset="0"/>
              </a:rPr>
              <a:pPr/>
              <a:t>22</a:t>
            </a:fld>
            <a:endParaRPr lang="en-US" altLang="en-US">
              <a:latin typeface="Times" panose="02020603050405020304" pitchFamily="18" charset="0"/>
            </a:endParaRPr>
          </a:p>
        </p:txBody>
      </p:sp>
      <p:sp>
        <p:nvSpPr>
          <p:cNvPr id="137220" name="Rectangle 2">
            <a:extLst>
              <a:ext uri="{FF2B5EF4-FFF2-40B4-BE49-F238E27FC236}">
                <a16:creationId xmlns:a16="http://schemas.microsoft.com/office/drawing/2014/main" id="{11970492-942D-4E4E-82AB-F1EC2A0A56E1}"/>
              </a:ext>
            </a:extLst>
          </p:cNvPr>
          <p:cNvSpPr>
            <a:spLocks noGrp="1" noRot="1" noChangeAspect="1" noChangeArrowheads="1" noTextEdit="1"/>
          </p:cNvSpPr>
          <p:nvPr>
            <p:ph type="sldImg"/>
          </p:nvPr>
        </p:nvSpPr>
        <p:spPr>
          <a:xfrm>
            <a:off x="457200" y="720725"/>
            <a:ext cx="6400800" cy="3600450"/>
          </a:xfrm>
          <a:ln/>
        </p:spPr>
      </p:sp>
      <p:sp>
        <p:nvSpPr>
          <p:cNvPr id="137221" name="Rectangle 3">
            <a:extLst>
              <a:ext uri="{FF2B5EF4-FFF2-40B4-BE49-F238E27FC236}">
                <a16:creationId xmlns:a16="http://schemas.microsoft.com/office/drawing/2014/main" id="{88CF349A-3D56-442F-A472-2A71DC5E01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7222" name="Footer Placeholder 5">
            <a:extLst>
              <a:ext uri="{FF2B5EF4-FFF2-40B4-BE49-F238E27FC236}">
                <a16:creationId xmlns:a16="http://schemas.microsoft.com/office/drawing/2014/main" id="{C416F3AE-E959-4E25-A3C4-42F7CBE359B1}"/>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9DBAB69A-57A8-490A-A901-AA7CE18D3A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8243" name="Rectangle 7">
            <a:extLst>
              <a:ext uri="{FF2B5EF4-FFF2-40B4-BE49-F238E27FC236}">
                <a16:creationId xmlns:a16="http://schemas.microsoft.com/office/drawing/2014/main" id="{26576AC7-F18C-4151-88C7-5ACBBCD425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B014E65-0468-4C74-B6E7-F3304E61C4DA}" type="slidenum">
              <a:rPr lang="en-US" altLang="en-US">
                <a:latin typeface="Times" panose="02020603050405020304" pitchFamily="18" charset="0"/>
              </a:rPr>
              <a:pPr/>
              <a:t>23</a:t>
            </a:fld>
            <a:endParaRPr lang="en-US" altLang="en-US">
              <a:latin typeface="Times" panose="02020603050405020304" pitchFamily="18" charset="0"/>
            </a:endParaRPr>
          </a:p>
        </p:txBody>
      </p:sp>
      <p:sp>
        <p:nvSpPr>
          <p:cNvPr id="138244" name="Rectangle 2">
            <a:extLst>
              <a:ext uri="{FF2B5EF4-FFF2-40B4-BE49-F238E27FC236}">
                <a16:creationId xmlns:a16="http://schemas.microsoft.com/office/drawing/2014/main" id="{E661B424-5F81-46DB-9CA0-F1576D7251E5}"/>
              </a:ext>
            </a:extLst>
          </p:cNvPr>
          <p:cNvSpPr>
            <a:spLocks noGrp="1" noRot="1" noChangeAspect="1" noChangeArrowheads="1" noTextEdit="1"/>
          </p:cNvSpPr>
          <p:nvPr>
            <p:ph type="sldImg"/>
          </p:nvPr>
        </p:nvSpPr>
        <p:spPr>
          <a:xfrm>
            <a:off x="457200" y="720725"/>
            <a:ext cx="6400800" cy="3600450"/>
          </a:xfrm>
          <a:ln/>
        </p:spPr>
      </p:sp>
      <p:sp>
        <p:nvSpPr>
          <p:cNvPr id="138245" name="Rectangle 3">
            <a:extLst>
              <a:ext uri="{FF2B5EF4-FFF2-40B4-BE49-F238E27FC236}">
                <a16:creationId xmlns:a16="http://schemas.microsoft.com/office/drawing/2014/main" id="{F3C2D9F4-1064-4054-BDEC-DA650A8168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8246" name="Footer Placeholder 5">
            <a:extLst>
              <a:ext uri="{FF2B5EF4-FFF2-40B4-BE49-F238E27FC236}">
                <a16:creationId xmlns:a16="http://schemas.microsoft.com/office/drawing/2014/main" id="{1D344423-3B39-450C-819C-839F546A7FCC}"/>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E1C103A-F8A6-4B1C-BBC0-447DECC150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9267" name="Rectangle 7">
            <a:extLst>
              <a:ext uri="{FF2B5EF4-FFF2-40B4-BE49-F238E27FC236}">
                <a16:creationId xmlns:a16="http://schemas.microsoft.com/office/drawing/2014/main" id="{CB6B1308-5F28-4A9F-A990-6A928FAF348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52ABE3A8-80CF-4C3C-8EC1-234842F594C4}" type="slidenum">
              <a:rPr lang="en-US" altLang="en-US">
                <a:latin typeface="Times" panose="02020603050405020304" pitchFamily="18" charset="0"/>
              </a:rPr>
              <a:pPr/>
              <a:t>24</a:t>
            </a:fld>
            <a:endParaRPr lang="en-US" altLang="en-US">
              <a:latin typeface="Times" panose="02020603050405020304" pitchFamily="18" charset="0"/>
            </a:endParaRPr>
          </a:p>
        </p:txBody>
      </p:sp>
      <p:sp>
        <p:nvSpPr>
          <p:cNvPr id="139268" name="Rectangle 2">
            <a:extLst>
              <a:ext uri="{FF2B5EF4-FFF2-40B4-BE49-F238E27FC236}">
                <a16:creationId xmlns:a16="http://schemas.microsoft.com/office/drawing/2014/main" id="{93D28D1E-3E76-4646-A708-A52D63930BFB}"/>
              </a:ext>
            </a:extLst>
          </p:cNvPr>
          <p:cNvSpPr>
            <a:spLocks noGrp="1" noRot="1" noChangeAspect="1" noChangeArrowheads="1" noTextEdit="1"/>
          </p:cNvSpPr>
          <p:nvPr>
            <p:ph type="sldImg"/>
          </p:nvPr>
        </p:nvSpPr>
        <p:spPr>
          <a:xfrm>
            <a:off x="457200" y="720725"/>
            <a:ext cx="6400800" cy="3600450"/>
          </a:xfrm>
          <a:ln/>
        </p:spPr>
      </p:sp>
      <p:sp>
        <p:nvSpPr>
          <p:cNvPr id="139269" name="Rectangle 3">
            <a:extLst>
              <a:ext uri="{FF2B5EF4-FFF2-40B4-BE49-F238E27FC236}">
                <a16:creationId xmlns:a16="http://schemas.microsoft.com/office/drawing/2014/main" id="{5F56682F-4D8C-427C-A5C7-70DCE747C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9270" name="Footer Placeholder 5">
            <a:extLst>
              <a:ext uri="{FF2B5EF4-FFF2-40B4-BE49-F238E27FC236}">
                <a16:creationId xmlns:a16="http://schemas.microsoft.com/office/drawing/2014/main" id="{78170986-00B6-4500-8131-AC4C8B9F9B1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6CD5FE7-C06C-4C6E-965B-4E2C97452F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0291" name="Rectangle 7">
            <a:extLst>
              <a:ext uri="{FF2B5EF4-FFF2-40B4-BE49-F238E27FC236}">
                <a16:creationId xmlns:a16="http://schemas.microsoft.com/office/drawing/2014/main" id="{0624853C-BF44-469D-BA95-4957CE09A745}"/>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C190A61C-CE2B-4E11-8795-6878EBA04E16}" type="slidenum">
              <a:rPr lang="en-US" altLang="en-US">
                <a:latin typeface="Times" panose="02020603050405020304" pitchFamily="18" charset="0"/>
              </a:rPr>
              <a:pPr/>
              <a:t>25</a:t>
            </a:fld>
            <a:endParaRPr lang="en-US" altLang="en-US">
              <a:latin typeface="Times" panose="02020603050405020304" pitchFamily="18" charset="0"/>
            </a:endParaRPr>
          </a:p>
        </p:txBody>
      </p:sp>
      <p:sp>
        <p:nvSpPr>
          <p:cNvPr id="140292" name="Rectangle 2">
            <a:extLst>
              <a:ext uri="{FF2B5EF4-FFF2-40B4-BE49-F238E27FC236}">
                <a16:creationId xmlns:a16="http://schemas.microsoft.com/office/drawing/2014/main" id="{D6D4512B-521F-42B0-9C6E-978B83D38DEF}"/>
              </a:ext>
            </a:extLst>
          </p:cNvPr>
          <p:cNvSpPr>
            <a:spLocks noGrp="1" noRot="1" noChangeAspect="1" noChangeArrowheads="1" noTextEdit="1"/>
          </p:cNvSpPr>
          <p:nvPr>
            <p:ph type="sldImg"/>
          </p:nvPr>
        </p:nvSpPr>
        <p:spPr>
          <a:xfrm>
            <a:off x="457200" y="720725"/>
            <a:ext cx="6400800" cy="3600450"/>
          </a:xfrm>
          <a:ln/>
        </p:spPr>
      </p:sp>
      <p:sp>
        <p:nvSpPr>
          <p:cNvPr id="140293" name="Rectangle 3">
            <a:extLst>
              <a:ext uri="{FF2B5EF4-FFF2-40B4-BE49-F238E27FC236}">
                <a16:creationId xmlns:a16="http://schemas.microsoft.com/office/drawing/2014/main" id="{87399782-6261-443F-9842-18D34A32A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4" name="Footer Placeholder 5">
            <a:extLst>
              <a:ext uri="{FF2B5EF4-FFF2-40B4-BE49-F238E27FC236}">
                <a16:creationId xmlns:a16="http://schemas.microsoft.com/office/drawing/2014/main" id="{3C645BA9-8AE6-4557-AF85-BD6C7E19C0A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8C41EDF-C565-4916-9E0D-DAC3EFB952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1315" name="Rectangle 7">
            <a:extLst>
              <a:ext uri="{FF2B5EF4-FFF2-40B4-BE49-F238E27FC236}">
                <a16:creationId xmlns:a16="http://schemas.microsoft.com/office/drawing/2014/main" id="{0A873D66-3C31-405B-8A5D-7A660161E38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8341ED8-6143-4EB0-8262-9EA44327E5D1}" type="slidenum">
              <a:rPr lang="en-US" altLang="en-US">
                <a:latin typeface="Times" panose="02020603050405020304" pitchFamily="18" charset="0"/>
              </a:rPr>
              <a:pPr/>
              <a:t>26</a:t>
            </a:fld>
            <a:endParaRPr lang="en-US" altLang="en-US">
              <a:latin typeface="Times" panose="02020603050405020304" pitchFamily="18" charset="0"/>
            </a:endParaRPr>
          </a:p>
        </p:txBody>
      </p:sp>
      <p:sp>
        <p:nvSpPr>
          <p:cNvPr id="141316" name="Rectangle 2">
            <a:extLst>
              <a:ext uri="{FF2B5EF4-FFF2-40B4-BE49-F238E27FC236}">
                <a16:creationId xmlns:a16="http://schemas.microsoft.com/office/drawing/2014/main" id="{5DE8173E-CCED-4C9A-BB96-7538B6962E10}"/>
              </a:ext>
            </a:extLst>
          </p:cNvPr>
          <p:cNvSpPr>
            <a:spLocks noGrp="1" noRot="1" noChangeAspect="1" noChangeArrowheads="1" noTextEdit="1"/>
          </p:cNvSpPr>
          <p:nvPr>
            <p:ph type="sldImg"/>
          </p:nvPr>
        </p:nvSpPr>
        <p:spPr>
          <a:xfrm>
            <a:off x="457200" y="720725"/>
            <a:ext cx="6400800" cy="3600450"/>
          </a:xfrm>
          <a:ln/>
        </p:spPr>
      </p:sp>
      <p:sp>
        <p:nvSpPr>
          <p:cNvPr id="141317" name="Rectangle 3">
            <a:extLst>
              <a:ext uri="{FF2B5EF4-FFF2-40B4-BE49-F238E27FC236}">
                <a16:creationId xmlns:a16="http://schemas.microsoft.com/office/drawing/2014/main" id="{B071A5DB-AB81-4D55-A5DA-86B746C3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1318" name="Footer Placeholder 5">
            <a:extLst>
              <a:ext uri="{FF2B5EF4-FFF2-40B4-BE49-F238E27FC236}">
                <a16:creationId xmlns:a16="http://schemas.microsoft.com/office/drawing/2014/main" id="{3E1AEA9B-7A81-485E-9813-9C55FD307644}"/>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1CDD6F1-C0FC-4339-B0AD-DE9B521FAB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2339" name="Rectangle 7">
            <a:extLst>
              <a:ext uri="{FF2B5EF4-FFF2-40B4-BE49-F238E27FC236}">
                <a16:creationId xmlns:a16="http://schemas.microsoft.com/office/drawing/2014/main" id="{5FEE1321-6571-49F5-8AA4-49C30423414E}"/>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6BD22CFA-0AF8-4103-9380-10EA76BBCD0E}" type="slidenum">
              <a:rPr lang="en-US" altLang="en-US">
                <a:latin typeface="Times" panose="02020603050405020304" pitchFamily="18" charset="0"/>
              </a:rPr>
              <a:pPr/>
              <a:t>27</a:t>
            </a:fld>
            <a:endParaRPr lang="en-US" altLang="en-US">
              <a:latin typeface="Times" panose="02020603050405020304" pitchFamily="18" charset="0"/>
            </a:endParaRPr>
          </a:p>
        </p:txBody>
      </p:sp>
      <p:sp>
        <p:nvSpPr>
          <p:cNvPr id="142340" name="Rectangle 2">
            <a:extLst>
              <a:ext uri="{FF2B5EF4-FFF2-40B4-BE49-F238E27FC236}">
                <a16:creationId xmlns:a16="http://schemas.microsoft.com/office/drawing/2014/main" id="{C6C61C34-806C-4DD3-8053-1B9116720FCF}"/>
              </a:ext>
            </a:extLst>
          </p:cNvPr>
          <p:cNvSpPr>
            <a:spLocks noGrp="1" noRot="1" noChangeAspect="1" noChangeArrowheads="1" noTextEdit="1"/>
          </p:cNvSpPr>
          <p:nvPr>
            <p:ph type="sldImg"/>
          </p:nvPr>
        </p:nvSpPr>
        <p:spPr>
          <a:xfrm>
            <a:off x="457200" y="720725"/>
            <a:ext cx="6400800" cy="3600450"/>
          </a:xfrm>
          <a:ln/>
        </p:spPr>
      </p:sp>
      <p:sp>
        <p:nvSpPr>
          <p:cNvPr id="142341" name="Rectangle 3">
            <a:extLst>
              <a:ext uri="{FF2B5EF4-FFF2-40B4-BE49-F238E27FC236}">
                <a16:creationId xmlns:a16="http://schemas.microsoft.com/office/drawing/2014/main" id="{6DC597A4-4FB6-4624-B100-9FF2275C7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2342" name="Footer Placeholder 5">
            <a:extLst>
              <a:ext uri="{FF2B5EF4-FFF2-40B4-BE49-F238E27FC236}">
                <a16:creationId xmlns:a16="http://schemas.microsoft.com/office/drawing/2014/main" id="{125E43A4-A710-4BA8-B71E-9A5C94B5ACC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3B51D60-BF1B-4846-9658-F50F559E74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3363" name="Rectangle 7">
            <a:extLst>
              <a:ext uri="{FF2B5EF4-FFF2-40B4-BE49-F238E27FC236}">
                <a16:creationId xmlns:a16="http://schemas.microsoft.com/office/drawing/2014/main" id="{E6378024-4BD0-472F-BA83-D4796C92E65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6C2B53D-93CE-4C81-A62A-AFCECC944BFD}" type="slidenum">
              <a:rPr lang="en-US" altLang="en-US">
                <a:latin typeface="Times" panose="02020603050405020304" pitchFamily="18" charset="0"/>
              </a:rPr>
              <a:pPr/>
              <a:t>28</a:t>
            </a:fld>
            <a:endParaRPr lang="en-US" altLang="en-US">
              <a:latin typeface="Times" panose="02020603050405020304" pitchFamily="18" charset="0"/>
            </a:endParaRPr>
          </a:p>
        </p:txBody>
      </p:sp>
      <p:sp>
        <p:nvSpPr>
          <p:cNvPr id="143364" name="Rectangle 2">
            <a:extLst>
              <a:ext uri="{FF2B5EF4-FFF2-40B4-BE49-F238E27FC236}">
                <a16:creationId xmlns:a16="http://schemas.microsoft.com/office/drawing/2014/main" id="{2B0E51B9-2100-41F0-B21C-DDE4CAE076A0}"/>
              </a:ext>
            </a:extLst>
          </p:cNvPr>
          <p:cNvSpPr>
            <a:spLocks noGrp="1" noRot="1" noChangeAspect="1" noChangeArrowheads="1" noTextEdit="1"/>
          </p:cNvSpPr>
          <p:nvPr>
            <p:ph type="sldImg"/>
          </p:nvPr>
        </p:nvSpPr>
        <p:spPr>
          <a:xfrm>
            <a:off x="457200" y="720725"/>
            <a:ext cx="6400800" cy="3600450"/>
          </a:xfrm>
          <a:ln/>
        </p:spPr>
      </p:sp>
      <p:sp>
        <p:nvSpPr>
          <p:cNvPr id="143365" name="Rectangle 3">
            <a:extLst>
              <a:ext uri="{FF2B5EF4-FFF2-40B4-BE49-F238E27FC236}">
                <a16:creationId xmlns:a16="http://schemas.microsoft.com/office/drawing/2014/main" id="{7132DA25-24D1-46B2-9CC6-8E7C36256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366" name="Footer Placeholder 5">
            <a:extLst>
              <a:ext uri="{FF2B5EF4-FFF2-40B4-BE49-F238E27FC236}">
                <a16:creationId xmlns:a16="http://schemas.microsoft.com/office/drawing/2014/main" id="{D5F99B18-CB0E-4994-95EC-DD46345187AF}"/>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49EDE3F-AE05-4FDF-BAAC-90D2675B4A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4387" name="Rectangle 7">
            <a:extLst>
              <a:ext uri="{FF2B5EF4-FFF2-40B4-BE49-F238E27FC236}">
                <a16:creationId xmlns:a16="http://schemas.microsoft.com/office/drawing/2014/main" id="{F4FD6EFF-8A51-4945-B19E-B9BC67AFA68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C080364-3363-429E-BA89-DF5E5EB62BE2}" type="slidenum">
              <a:rPr lang="en-US" altLang="en-US">
                <a:latin typeface="Times" panose="02020603050405020304" pitchFamily="18" charset="0"/>
              </a:rPr>
              <a:pPr/>
              <a:t>29</a:t>
            </a:fld>
            <a:endParaRPr lang="en-US" altLang="en-US">
              <a:latin typeface="Times" panose="02020603050405020304" pitchFamily="18" charset="0"/>
            </a:endParaRPr>
          </a:p>
        </p:txBody>
      </p:sp>
      <p:sp>
        <p:nvSpPr>
          <p:cNvPr id="144388" name="Rectangle 2">
            <a:extLst>
              <a:ext uri="{FF2B5EF4-FFF2-40B4-BE49-F238E27FC236}">
                <a16:creationId xmlns:a16="http://schemas.microsoft.com/office/drawing/2014/main" id="{C6662352-3CB8-4FE3-BB7D-E970E9011AA2}"/>
              </a:ext>
            </a:extLst>
          </p:cNvPr>
          <p:cNvSpPr>
            <a:spLocks noGrp="1" noRot="1" noChangeAspect="1" noChangeArrowheads="1" noTextEdit="1"/>
          </p:cNvSpPr>
          <p:nvPr>
            <p:ph type="sldImg"/>
          </p:nvPr>
        </p:nvSpPr>
        <p:spPr>
          <a:xfrm>
            <a:off x="457200" y="720725"/>
            <a:ext cx="6400800" cy="3600450"/>
          </a:xfrm>
          <a:ln/>
        </p:spPr>
      </p:sp>
      <p:sp>
        <p:nvSpPr>
          <p:cNvPr id="144389" name="Rectangle 3">
            <a:extLst>
              <a:ext uri="{FF2B5EF4-FFF2-40B4-BE49-F238E27FC236}">
                <a16:creationId xmlns:a16="http://schemas.microsoft.com/office/drawing/2014/main" id="{0AC40C5C-1387-452C-AF81-16BA5EF8E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4390" name="Footer Placeholder 5">
            <a:extLst>
              <a:ext uri="{FF2B5EF4-FFF2-40B4-BE49-F238E27FC236}">
                <a16:creationId xmlns:a16="http://schemas.microsoft.com/office/drawing/2014/main" id="{0FC5463D-C9B6-4C7E-A744-66FE7CAE72B9}"/>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8766C87-FB49-4564-831B-24CF5F971B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2883" name="Rectangle 7">
            <a:extLst>
              <a:ext uri="{FF2B5EF4-FFF2-40B4-BE49-F238E27FC236}">
                <a16:creationId xmlns:a16="http://schemas.microsoft.com/office/drawing/2014/main" id="{BF00825D-BBB2-4071-9EFA-1E2DC5A5175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810986C-34BD-4CE2-94A9-2E7185F087EF}" type="slidenum">
              <a:rPr lang="en-US" altLang="en-US">
                <a:latin typeface="Times" panose="02020603050405020304" pitchFamily="18" charset="0"/>
              </a:rPr>
              <a:pPr/>
              <a:t>3</a:t>
            </a:fld>
            <a:endParaRPr lang="en-US" altLang="en-US">
              <a:latin typeface="Times" panose="02020603050405020304" pitchFamily="18" charset="0"/>
            </a:endParaRPr>
          </a:p>
        </p:txBody>
      </p:sp>
      <p:sp>
        <p:nvSpPr>
          <p:cNvPr id="122884" name="Rectangle 2">
            <a:extLst>
              <a:ext uri="{FF2B5EF4-FFF2-40B4-BE49-F238E27FC236}">
                <a16:creationId xmlns:a16="http://schemas.microsoft.com/office/drawing/2014/main" id="{3BDF9191-E4A1-4B9A-A2B8-1FF8697CE7A0}"/>
              </a:ext>
            </a:extLst>
          </p:cNvPr>
          <p:cNvSpPr>
            <a:spLocks noGrp="1" noRot="1" noChangeAspect="1" noChangeArrowheads="1" noTextEdit="1"/>
          </p:cNvSpPr>
          <p:nvPr>
            <p:ph type="sldImg"/>
          </p:nvPr>
        </p:nvSpPr>
        <p:spPr>
          <a:xfrm>
            <a:off x="457200" y="720725"/>
            <a:ext cx="6400800" cy="3600450"/>
          </a:xfrm>
          <a:ln/>
        </p:spPr>
      </p:sp>
      <p:sp>
        <p:nvSpPr>
          <p:cNvPr id="122885" name="Rectangle 3">
            <a:extLst>
              <a:ext uri="{FF2B5EF4-FFF2-40B4-BE49-F238E27FC236}">
                <a16:creationId xmlns:a16="http://schemas.microsoft.com/office/drawing/2014/main" id="{EB65949B-165C-4111-8E68-46040EC1F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2886" name="Footer Placeholder 5">
            <a:extLst>
              <a:ext uri="{FF2B5EF4-FFF2-40B4-BE49-F238E27FC236}">
                <a16:creationId xmlns:a16="http://schemas.microsoft.com/office/drawing/2014/main" id="{2067C10B-5B0A-4058-9467-43895BB4845D}"/>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925285F-1CA2-4105-AF38-04CDFB50E6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5411" name="Rectangle 7">
            <a:extLst>
              <a:ext uri="{FF2B5EF4-FFF2-40B4-BE49-F238E27FC236}">
                <a16:creationId xmlns:a16="http://schemas.microsoft.com/office/drawing/2014/main" id="{5BC78074-5261-4684-A035-80402E20402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63D8FB5-C904-4680-AD8D-6499E60FF164}" type="slidenum">
              <a:rPr lang="en-US" altLang="en-US">
                <a:latin typeface="Times" panose="02020603050405020304" pitchFamily="18" charset="0"/>
              </a:rPr>
              <a:pPr/>
              <a:t>30</a:t>
            </a:fld>
            <a:endParaRPr lang="en-US" altLang="en-US">
              <a:latin typeface="Times" panose="02020603050405020304" pitchFamily="18" charset="0"/>
            </a:endParaRPr>
          </a:p>
        </p:txBody>
      </p:sp>
      <p:sp>
        <p:nvSpPr>
          <p:cNvPr id="145412" name="Rectangle 2">
            <a:extLst>
              <a:ext uri="{FF2B5EF4-FFF2-40B4-BE49-F238E27FC236}">
                <a16:creationId xmlns:a16="http://schemas.microsoft.com/office/drawing/2014/main" id="{EAC88A63-B0C1-4B12-9E6B-61054DE6B5DB}"/>
              </a:ext>
            </a:extLst>
          </p:cNvPr>
          <p:cNvSpPr>
            <a:spLocks noGrp="1" noRot="1" noChangeAspect="1" noChangeArrowheads="1" noTextEdit="1"/>
          </p:cNvSpPr>
          <p:nvPr>
            <p:ph type="sldImg"/>
          </p:nvPr>
        </p:nvSpPr>
        <p:spPr>
          <a:xfrm>
            <a:off x="457200" y="720725"/>
            <a:ext cx="6400800" cy="3600450"/>
          </a:xfrm>
          <a:ln/>
        </p:spPr>
      </p:sp>
      <p:sp>
        <p:nvSpPr>
          <p:cNvPr id="145413" name="Rectangle 3">
            <a:extLst>
              <a:ext uri="{FF2B5EF4-FFF2-40B4-BE49-F238E27FC236}">
                <a16:creationId xmlns:a16="http://schemas.microsoft.com/office/drawing/2014/main" id="{0227BCEE-7908-407A-BCB8-6DEEE83CB8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5414" name="Footer Placeholder 5">
            <a:extLst>
              <a:ext uri="{FF2B5EF4-FFF2-40B4-BE49-F238E27FC236}">
                <a16:creationId xmlns:a16="http://schemas.microsoft.com/office/drawing/2014/main" id="{2DF5A77D-C5B3-4929-96EC-561B48944BCC}"/>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391DC71-B195-4B0D-B9D0-A1E2C50893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6435" name="Rectangle 7">
            <a:extLst>
              <a:ext uri="{FF2B5EF4-FFF2-40B4-BE49-F238E27FC236}">
                <a16:creationId xmlns:a16="http://schemas.microsoft.com/office/drawing/2014/main" id="{A7C88455-0A1A-4CCE-8CB4-ABC15F830574}"/>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F049C22A-1D26-498D-A70E-4D0857CA4037}" type="slidenum">
              <a:rPr lang="en-US" altLang="en-US">
                <a:latin typeface="Times" panose="02020603050405020304" pitchFamily="18" charset="0"/>
              </a:rPr>
              <a:pPr/>
              <a:t>31</a:t>
            </a:fld>
            <a:endParaRPr lang="en-US" altLang="en-US">
              <a:latin typeface="Times" panose="02020603050405020304" pitchFamily="18" charset="0"/>
            </a:endParaRPr>
          </a:p>
        </p:txBody>
      </p:sp>
      <p:sp>
        <p:nvSpPr>
          <p:cNvPr id="146436" name="Rectangle 2">
            <a:extLst>
              <a:ext uri="{FF2B5EF4-FFF2-40B4-BE49-F238E27FC236}">
                <a16:creationId xmlns:a16="http://schemas.microsoft.com/office/drawing/2014/main" id="{A0A90679-4BC2-4554-8ED3-A4CF2F8AF0C6}"/>
              </a:ext>
            </a:extLst>
          </p:cNvPr>
          <p:cNvSpPr>
            <a:spLocks noGrp="1" noRot="1" noChangeAspect="1" noChangeArrowheads="1" noTextEdit="1"/>
          </p:cNvSpPr>
          <p:nvPr>
            <p:ph type="sldImg"/>
          </p:nvPr>
        </p:nvSpPr>
        <p:spPr>
          <a:xfrm>
            <a:off x="457200" y="720725"/>
            <a:ext cx="6400800" cy="3600450"/>
          </a:xfrm>
          <a:ln/>
        </p:spPr>
      </p:sp>
      <p:sp>
        <p:nvSpPr>
          <p:cNvPr id="146437" name="Rectangle 3">
            <a:extLst>
              <a:ext uri="{FF2B5EF4-FFF2-40B4-BE49-F238E27FC236}">
                <a16:creationId xmlns:a16="http://schemas.microsoft.com/office/drawing/2014/main" id="{8B7B5D0B-EB63-4263-80B8-88F5B8FCB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6438" name="Footer Placeholder 5">
            <a:extLst>
              <a:ext uri="{FF2B5EF4-FFF2-40B4-BE49-F238E27FC236}">
                <a16:creationId xmlns:a16="http://schemas.microsoft.com/office/drawing/2014/main" id="{043BAB35-71C9-4D43-AE3B-2E2B8CAADE89}"/>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4CF9B04F-7A74-4CEB-BBB5-389675FD62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7459" name="Rectangle 7">
            <a:extLst>
              <a:ext uri="{FF2B5EF4-FFF2-40B4-BE49-F238E27FC236}">
                <a16:creationId xmlns:a16="http://schemas.microsoft.com/office/drawing/2014/main" id="{9D1699BC-0B57-483C-AB47-6F3DD29D2E1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8C0C7822-5896-4D2B-8175-5835728A9FD7}" type="slidenum">
              <a:rPr lang="en-US" altLang="en-US">
                <a:latin typeface="Times" panose="02020603050405020304" pitchFamily="18" charset="0"/>
              </a:rPr>
              <a:pPr/>
              <a:t>32</a:t>
            </a:fld>
            <a:endParaRPr lang="en-US" altLang="en-US">
              <a:latin typeface="Times" panose="02020603050405020304" pitchFamily="18" charset="0"/>
            </a:endParaRPr>
          </a:p>
        </p:txBody>
      </p:sp>
      <p:sp>
        <p:nvSpPr>
          <p:cNvPr id="147460" name="Rectangle 2">
            <a:extLst>
              <a:ext uri="{FF2B5EF4-FFF2-40B4-BE49-F238E27FC236}">
                <a16:creationId xmlns:a16="http://schemas.microsoft.com/office/drawing/2014/main" id="{0BAF5342-50E0-421E-8C2F-742F69D3326E}"/>
              </a:ext>
            </a:extLst>
          </p:cNvPr>
          <p:cNvSpPr>
            <a:spLocks noGrp="1" noRot="1" noChangeAspect="1" noChangeArrowheads="1" noTextEdit="1"/>
          </p:cNvSpPr>
          <p:nvPr>
            <p:ph type="sldImg"/>
          </p:nvPr>
        </p:nvSpPr>
        <p:spPr>
          <a:xfrm>
            <a:off x="457200" y="720725"/>
            <a:ext cx="6400800" cy="3600450"/>
          </a:xfrm>
          <a:ln/>
        </p:spPr>
      </p:sp>
      <p:sp>
        <p:nvSpPr>
          <p:cNvPr id="147461" name="Rectangle 3">
            <a:extLst>
              <a:ext uri="{FF2B5EF4-FFF2-40B4-BE49-F238E27FC236}">
                <a16:creationId xmlns:a16="http://schemas.microsoft.com/office/drawing/2014/main" id="{AC23175B-8E7C-44D9-85B6-76B7D707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7462" name="Footer Placeholder 5">
            <a:extLst>
              <a:ext uri="{FF2B5EF4-FFF2-40B4-BE49-F238E27FC236}">
                <a16:creationId xmlns:a16="http://schemas.microsoft.com/office/drawing/2014/main" id="{F560CCD9-8D1D-4AF1-BA8E-A20355F8A0F4}"/>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AB22AA35-F763-439E-93CF-13A7EA3C77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8483" name="Rectangle 7">
            <a:extLst>
              <a:ext uri="{FF2B5EF4-FFF2-40B4-BE49-F238E27FC236}">
                <a16:creationId xmlns:a16="http://schemas.microsoft.com/office/drawing/2014/main" id="{055D4F9D-78EF-489F-B947-C4B6440AC68B}"/>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5FF43895-2D84-43C9-89FA-5EFF8A422742}" type="slidenum">
              <a:rPr lang="en-US" altLang="en-US">
                <a:latin typeface="Times" panose="02020603050405020304" pitchFamily="18" charset="0"/>
              </a:rPr>
              <a:pPr/>
              <a:t>33</a:t>
            </a:fld>
            <a:endParaRPr lang="en-US" altLang="en-US">
              <a:latin typeface="Times" panose="02020603050405020304" pitchFamily="18" charset="0"/>
            </a:endParaRPr>
          </a:p>
        </p:txBody>
      </p:sp>
      <p:sp>
        <p:nvSpPr>
          <p:cNvPr id="148484" name="Rectangle 2">
            <a:extLst>
              <a:ext uri="{FF2B5EF4-FFF2-40B4-BE49-F238E27FC236}">
                <a16:creationId xmlns:a16="http://schemas.microsoft.com/office/drawing/2014/main" id="{0E5192C3-1F35-486B-8D9F-CE032D00DF9E}"/>
              </a:ext>
            </a:extLst>
          </p:cNvPr>
          <p:cNvSpPr>
            <a:spLocks noGrp="1" noRot="1" noChangeAspect="1" noChangeArrowheads="1" noTextEdit="1"/>
          </p:cNvSpPr>
          <p:nvPr>
            <p:ph type="sldImg"/>
          </p:nvPr>
        </p:nvSpPr>
        <p:spPr>
          <a:xfrm>
            <a:off x="457200" y="720725"/>
            <a:ext cx="6400800" cy="3600450"/>
          </a:xfrm>
          <a:ln/>
        </p:spPr>
      </p:sp>
      <p:sp>
        <p:nvSpPr>
          <p:cNvPr id="148485" name="Rectangle 3">
            <a:extLst>
              <a:ext uri="{FF2B5EF4-FFF2-40B4-BE49-F238E27FC236}">
                <a16:creationId xmlns:a16="http://schemas.microsoft.com/office/drawing/2014/main" id="{447CF8DA-9C45-4EA4-B4B8-A8DA25FAC2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8486" name="Footer Placeholder 5">
            <a:extLst>
              <a:ext uri="{FF2B5EF4-FFF2-40B4-BE49-F238E27FC236}">
                <a16:creationId xmlns:a16="http://schemas.microsoft.com/office/drawing/2014/main" id="{4B6D96F7-6F39-4439-9AEB-2FF5F36097A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8BBB312-202D-44B7-9F0E-E8077418A56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50531" name="Rectangle 7">
            <a:extLst>
              <a:ext uri="{FF2B5EF4-FFF2-40B4-BE49-F238E27FC236}">
                <a16:creationId xmlns:a16="http://schemas.microsoft.com/office/drawing/2014/main" id="{64AFE50F-F575-402F-9601-9ECDA7E27DD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CA1E5AD-9146-4272-BD3B-7AE56979EE14}" type="slidenum">
              <a:rPr lang="en-US" altLang="en-US">
                <a:latin typeface="Times" panose="02020603050405020304" pitchFamily="18" charset="0"/>
              </a:rPr>
              <a:pPr/>
              <a:t>34</a:t>
            </a:fld>
            <a:endParaRPr lang="en-US" altLang="en-US">
              <a:latin typeface="Times" panose="02020603050405020304" pitchFamily="18" charset="0"/>
            </a:endParaRPr>
          </a:p>
        </p:txBody>
      </p:sp>
      <p:sp>
        <p:nvSpPr>
          <p:cNvPr id="150532" name="Rectangle 2">
            <a:extLst>
              <a:ext uri="{FF2B5EF4-FFF2-40B4-BE49-F238E27FC236}">
                <a16:creationId xmlns:a16="http://schemas.microsoft.com/office/drawing/2014/main" id="{3411AD06-EA4A-4A43-A5B2-AD6EE4963630}"/>
              </a:ext>
            </a:extLst>
          </p:cNvPr>
          <p:cNvSpPr>
            <a:spLocks noGrp="1" noRot="1" noChangeAspect="1" noChangeArrowheads="1" noTextEdit="1"/>
          </p:cNvSpPr>
          <p:nvPr>
            <p:ph type="sldImg"/>
          </p:nvPr>
        </p:nvSpPr>
        <p:spPr>
          <a:xfrm>
            <a:off x="457200" y="720725"/>
            <a:ext cx="6400800" cy="3600450"/>
          </a:xfrm>
          <a:ln/>
        </p:spPr>
      </p:sp>
      <p:sp>
        <p:nvSpPr>
          <p:cNvPr id="150533" name="Rectangle 3">
            <a:extLst>
              <a:ext uri="{FF2B5EF4-FFF2-40B4-BE49-F238E27FC236}">
                <a16:creationId xmlns:a16="http://schemas.microsoft.com/office/drawing/2014/main" id="{B91E3A37-8E58-497D-98F0-DF32694F54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0534" name="Footer Placeholder 5">
            <a:extLst>
              <a:ext uri="{FF2B5EF4-FFF2-40B4-BE49-F238E27FC236}">
                <a16:creationId xmlns:a16="http://schemas.microsoft.com/office/drawing/2014/main" id="{852B7916-19B7-4228-8281-1C3D3DF12A9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9297CAE-BD19-41E4-9709-CE34EB383E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53603" name="Rectangle 7">
            <a:extLst>
              <a:ext uri="{FF2B5EF4-FFF2-40B4-BE49-F238E27FC236}">
                <a16:creationId xmlns:a16="http://schemas.microsoft.com/office/drawing/2014/main" id="{21D660B7-376E-4D68-8AD8-7D25BF333161}"/>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60CF13CC-9E13-49B8-82CD-AAC171CEDC13}" type="slidenum">
              <a:rPr lang="en-US" altLang="en-US">
                <a:latin typeface="Times" panose="02020603050405020304" pitchFamily="18" charset="0"/>
              </a:rPr>
              <a:pPr/>
              <a:t>35</a:t>
            </a:fld>
            <a:endParaRPr lang="en-US" altLang="en-US">
              <a:latin typeface="Times" panose="02020603050405020304" pitchFamily="18" charset="0"/>
            </a:endParaRPr>
          </a:p>
        </p:txBody>
      </p:sp>
      <p:sp>
        <p:nvSpPr>
          <p:cNvPr id="153604" name="Rectangle 2">
            <a:extLst>
              <a:ext uri="{FF2B5EF4-FFF2-40B4-BE49-F238E27FC236}">
                <a16:creationId xmlns:a16="http://schemas.microsoft.com/office/drawing/2014/main" id="{D58D8D26-4256-4211-B4E4-E3246FF88C5A}"/>
              </a:ext>
            </a:extLst>
          </p:cNvPr>
          <p:cNvSpPr>
            <a:spLocks noGrp="1" noRot="1" noChangeAspect="1" noChangeArrowheads="1" noTextEdit="1"/>
          </p:cNvSpPr>
          <p:nvPr>
            <p:ph type="sldImg"/>
          </p:nvPr>
        </p:nvSpPr>
        <p:spPr>
          <a:xfrm>
            <a:off x="457200" y="720725"/>
            <a:ext cx="6400800" cy="3600450"/>
          </a:xfrm>
          <a:ln/>
        </p:spPr>
      </p:sp>
      <p:sp>
        <p:nvSpPr>
          <p:cNvPr id="153605" name="Rectangle 3">
            <a:extLst>
              <a:ext uri="{FF2B5EF4-FFF2-40B4-BE49-F238E27FC236}">
                <a16:creationId xmlns:a16="http://schemas.microsoft.com/office/drawing/2014/main" id="{90FB29D6-BCD5-45F5-A232-6CECD0B47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06" name="Footer Placeholder 5">
            <a:extLst>
              <a:ext uri="{FF2B5EF4-FFF2-40B4-BE49-F238E27FC236}">
                <a16:creationId xmlns:a16="http://schemas.microsoft.com/office/drawing/2014/main" id="{EA9048B8-DC91-48B7-A899-E430C59DDE4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36</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21701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4785A9D-7232-4EE6-BFBD-6BE2AA7EB3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1379" name="Rectangle 7">
            <a:extLst>
              <a:ext uri="{FF2B5EF4-FFF2-40B4-BE49-F238E27FC236}">
                <a16:creationId xmlns:a16="http://schemas.microsoft.com/office/drawing/2014/main" id="{5ECD409F-C4F8-491C-81AE-342B0A91D1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CA71994-0D77-4A8F-BD29-C6CB05DD5265}" type="slidenum">
              <a:rPr lang="en-US" altLang="en-US">
                <a:latin typeface="Times" panose="02020603050405020304" pitchFamily="18" charset="0"/>
              </a:rPr>
              <a:pPr/>
              <a:t>4</a:t>
            </a:fld>
            <a:endParaRPr lang="en-US" altLang="en-US">
              <a:latin typeface="Times" panose="02020603050405020304" pitchFamily="18" charset="0"/>
            </a:endParaRPr>
          </a:p>
        </p:txBody>
      </p:sp>
      <p:sp>
        <p:nvSpPr>
          <p:cNvPr id="101380" name="Rectangle 2">
            <a:extLst>
              <a:ext uri="{FF2B5EF4-FFF2-40B4-BE49-F238E27FC236}">
                <a16:creationId xmlns:a16="http://schemas.microsoft.com/office/drawing/2014/main" id="{EC6B081B-9885-4C16-9195-27C9F689DB8C}"/>
              </a:ext>
            </a:extLst>
          </p:cNvPr>
          <p:cNvSpPr>
            <a:spLocks noGrp="1" noRot="1" noChangeAspect="1" noChangeArrowheads="1" noTextEdit="1"/>
          </p:cNvSpPr>
          <p:nvPr>
            <p:ph type="sldImg"/>
          </p:nvPr>
        </p:nvSpPr>
        <p:spPr>
          <a:xfrm>
            <a:off x="457200" y="720725"/>
            <a:ext cx="6400800" cy="3600450"/>
          </a:xfrm>
          <a:ln/>
        </p:spPr>
      </p:sp>
      <p:sp>
        <p:nvSpPr>
          <p:cNvPr id="101381" name="Rectangle 3">
            <a:extLst>
              <a:ext uri="{FF2B5EF4-FFF2-40B4-BE49-F238E27FC236}">
                <a16:creationId xmlns:a16="http://schemas.microsoft.com/office/drawing/2014/main" id="{4766B7ED-1093-4CDD-8D36-49EA7B62A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2" name="Footer Placeholder 5">
            <a:extLst>
              <a:ext uri="{FF2B5EF4-FFF2-40B4-BE49-F238E27FC236}">
                <a16:creationId xmlns:a16="http://schemas.microsoft.com/office/drawing/2014/main" id="{0BCFF371-E5D9-434F-BB00-005F47773F4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2745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5</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98444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6</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83435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7</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51916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8</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7883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9</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2098445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34151" name="Rectangle 7"/>
          <p:cNvSpPr>
            <a:spLocks noGrp="1" noChangeArrowheads="1"/>
          </p:cNvSpPr>
          <p:nvPr>
            <p:ph type="ctrTitle" hasCustomPrompt="1"/>
          </p:nvPr>
        </p:nvSpPr>
        <p:spPr bwMode="auto">
          <a:xfrm>
            <a:off x="812800" y="733426"/>
            <a:ext cx="103632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Book Antiqua" pitchFamily="18" charset="0"/>
              </a:defRPr>
            </a:lvl1pPr>
          </a:lstStyle>
          <a:p>
            <a:r>
              <a:rPr lang="en-US" dirty="0"/>
              <a:t>STA 311 Statistical Computing </a:t>
            </a:r>
            <a:br>
              <a:rPr lang="en-US" dirty="0"/>
            </a:br>
            <a:r>
              <a:rPr lang="en-US" dirty="0"/>
              <a:t>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828800" y="2638425"/>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B84C4ACB-C12C-47D0-8F12-C1A7CA40915C}"/>
              </a:ext>
            </a:extLst>
          </p:cNvPr>
          <p:cNvSpPr txBox="1"/>
          <p:nvPr userDrawn="1"/>
        </p:nvSpPr>
        <p:spPr>
          <a:xfrm>
            <a:off x="3058276" y="6355471"/>
            <a:ext cx="6704347" cy="369332"/>
          </a:xfrm>
          <a:prstGeom prst="rect">
            <a:avLst/>
          </a:prstGeom>
          <a:noFill/>
        </p:spPr>
        <p:txBody>
          <a:bodyPr wrap="square" rtlCol="0">
            <a:spAutoFit/>
          </a:bodyPr>
          <a:lstStyle/>
          <a:p>
            <a:r>
              <a:rPr lang="en-US" b="1" dirty="0">
                <a:solidFill>
                  <a:schemeClr val="bg1"/>
                </a:solidFill>
              </a:rPr>
              <a:t>Topic 3. SAS Data Input and Output</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00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49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930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710267" y="6143626"/>
            <a:ext cx="6604000" cy="366713"/>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795867" y="6491289"/>
            <a:ext cx="84328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7"/>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3119236" y="6378575"/>
            <a:ext cx="6704347" cy="369332"/>
          </a:xfrm>
          <a:prstGeom prst="rect">
            <a:avLst/>
          </a:prstGeom>
          <a:noFill/>
        </p:spPr>
        <p:txBody>
          <a:bodyPr wrap="square" rtlCol="0">
            <a:spAutoFit/>
          </a:bodyPr>
          <a:lstStyle/>
          <a:p>
            <a:r>
              <a:rPr lang="en-US" b="1" dirty="0">
                <a:solidFill>
                  <a:schemeClr val="bg1"/>
                </a:solidFill>
              </a:rPr>
              <a:t>Topic 3. SAS Data Input and Outputs</a:t>
            </a:r>
          </a:p>
        </p:txBody>
      </p:sp>
      <p:sp>
        <p:nvSpPr>
          <p:cNvPr id="3" name="Slide Number Placeholder 2">
            <a:extLst>
              <a:ext uri="{FF2B5EF4-FFF2-40B4-BE49-F238E27FC236}">
                <a16:creationId xmlns:a16="http://schemas.microsoft.com/office/drawing/2014/main" id="{F82E3634-2E78-4567-84F4-ED22BB782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09F4A-BD1F-4AD9-BF1D-28D278C2F4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3" r:id="rId3"/>
    <p:sldLayoutId id="2147483721" r:id="rId4"/>
    <p:sldLayoutId id="2147483722" r:id="rId5"/>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oleObject" Target="../embeddings/oleObject6.bin"/><Relationship Id="rId10" Type="http://schemas.openxmlformats.org/officeDocument/2006/relationships/image" Target="../media/image13.png"/><Relationship Id="rId4" Type="http://schemas.openxmlformats.org/officeDocument/2006/relationships/image" Target="../media/image10.wmf"/><Relationship Id="rId9"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2895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a:extLst>
              <a:ext uri="{FF2B5EF4-FFF2-40B4-BE49-F238E27FC236}">
                <a16:creationId xmlns:a16="http://schemas.microsoft.com/office/drawing/2014/main" id="{94DE2772-C707-4012-9307-2B6832FE1CDD}"/>
              </a:ext>
            </a:extLst>
          </p:cNvPr>
          <p:cNvSpPr>
            <a:spLocks noChangeArrowheads="1"/>
          </p:cNvSpPr>
          <p:nvPr/>
        </p:nvSpPr>
        <p:spPr bwMode="auto">
          <a:xfrm>
            <a:off x="3503591" y="887055"/>
            <a:ext cx="6208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b="1" dirty="0">
                <a:solidFill>
                  <a:srgbClr val="C00000"/>
                </a:solidFill>
              </a:rPr>
              <a:t>Reading  Data from an External Text File</a:t>
            </a:r>
          </a:p>
        </p:txBody>
      </p:sp>
      <p:sp>
        <p:nvSpPr>
          <p:cNvPr id="4101" name="Rectangle 6">
            <a:extLst>
              <a:ext uri="{FF2B5EF4-FFF2-40B4-BE49-F238E27FC236}">
                <a16:creationId xmlns:a16="http://schemas.microsoft.com/office/drawing/2014/main" id="{B6067DB2-3D7E-4F33-9AD6-30B3B49B3ACC}"/>
              </a:ext>
            </a:extLst>
          </p:cNvPr>
          <p:cNvSpPr>
            <a:spLocks noChangeArrowheads="1"/>
          </p:cNvSpPr>
          <p:nvPr/>
        </p:nvSpPr>
        <p:spPr bwMode="auto">
          <a:xfrm>
            <a:off x="2924042" y="1622724"/>
            <a:ext cx="4176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dirty="0">
                <a:solidFill>
                  <a:srgbClr val="0070C0"/>
                </a:solidFill>
                <a:latin typeface="Verdana" panose="020B0604030504040204" pitchFamily="34" charset="0"/>
                <a:ea typeface="MS PGothic" panose="020B0600070205080204" pitchFamily="34" charset="-128"/>
              </a:rPr>
              <a:t> C:\STA311\w03\w03-Orange.txt</a:t>
            </a:r>
          </a:p>
        </p:txBody>
      </p:sp>
      <p:grpSp>
        <p:nvGrpSpPr>
          <p:cNvPr id="4102" name="Group 7">
            <a:extLst>
              <a:ext uri="{FF2B5EF4-FFF2-40B4-BE49-F238E27FC236}">
                <a16:creationId xmlns:a16="http://schemas.microsoft.com/office/drawing/2014/main" id="{945AFB78-D535-40A2-B2FB-ECF414DA4027}"/>
              </a:ext>
            </a:extLst>
          </p:cNvPr>
          <p:cNvGrpSpPr>
            <a:grpSpLocks/>
          </p:cNvGrpSpPr>
          <p:nvPr/>
        </p:nvGrpSpPr>
        <p:grpSpPr bwMode="auto">
          <a:xfrm>
            <a:off x="6902712" y="1691630"/>
            <a:ext cx="4107033" cy="400110"/>
            <a:chOff x="2615" y="764"/>
            <a:chExt cx="2013" cy="407"/>
          </a:xfrm>
        </p:grpSpPr>
        <p:sp>
          <p:nvSpPr>
            <p:cNvPr id="4111" name="Line 8">
              <a:extLst>
                <a:ext uri="{FF2B5EF4-FFF2-40B4-BE49-F238E27FC236}">
                  <a16:creationId xmlns:a16="http://schemas.microsoft.com/office/drawing/2014/main" id="{1BF87DF8-3E7D-4A50-A8D9-FF1A4F0D4FD7}"/>
                </a:ext>
              </a:extLst>
            </p:cNvPr>
            <p:cNvSpPr>
              <a:spLocks noChangeShapeType="1"/>
            </p:cNvSpPr>
            <p:nvPr/>
          </p:nvSpPr>
          <p:spPr bwMode="auto">
            <a:xfrm flipH="1">
              <a:off x="2615" y="880"/>
              <a:ext cx="322"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Text Box 9">
              <a:extLst>
                <a:ext uri="{FF2B5EF4-FFF2-40B4-BE49-F238E27FC236}">
                  <a16:creationId xmlns:a16="http://schemas.microsoft.com/office/drawing/2014/main" id="{42E74BAE-7C8D-4979-B647-1EB1DC30FE90}"/>
                </a:ext>
              </a:extLst>
            </p:cNvPr>
            <p:cNvSpPr txBox="1">
              <a:spLocks noChangeArrowheads="1"/>
            </p:cNvSpPr>
            <p:nvPr/>
          </p:nvSpPr>
          <p:spPr bwMode="auto">
            <a:xfrm>
              <a:off x="2937" y="764"/>
              <a:ext cx="1691" cy="4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CC3300"/>
                  </a:solidFill>
                </a:rPr>
                <a:t> physical location of the data file</a:t>
              </a:r>
            </a:p>
          </p:txBody>
        </p:sp>
      </p:grpSp>
      <p:grpSp>
        <p:nvGrpSpPr>
          <p:cNvPr id="4103" name="Group 10">
            <a:extLst>
              <a:ext uri="{FF2B5EF4-FFF2-40B4-BE49-F238E27FC236}">
                <a16:creationId xmlns:a16="http://schemas.microsoft.com/office/drawing/2014/main" id="{46D50CE7-98F5-46D8-84CE-27BCBB2C11A2}"/>
              </a:ext>
            </a:extLst>
          </p:cNvPr>
          <p:cNvGrpSpPr>
            <a:grpSpLocks/>
          </p:cNvGrpSpPr>
          <p:nvPr/>
        </p:nvGrpSpPr>
        <p:grpSpPr bwMode="auto">
          <a:xfrm>
            <a:off x="2924042" y="2173309"/>
            <a:ext cx="7191375" cy="2298700"/>
            <a:chOff x="288" y="1152"/>
            <a:chExt cx="4530" cy="1448"/>
          </a:xfrm>
        </p:grpSpPr>
        <p:sp>
          <p:nvSpPr>
            <p:cNvPr id="4106" name="Rectangle 11">
              <a:extLst>
                <a:ext uri="{FF2B5EF4-FFF2-40B4-BE49-F238E27FC236}">
                  <a16:creationId xmlns:a16="http://schemas.microsoft.com/office/drawing/2014/main" id="{9501AD65-1BB6-47EA-A6DA-6819631C5256}"/>
                </a:ext>
              </a:extLst>
            </p:cNvPr>
            <p:cNvSpPr>
              <a:spLocks noChangeArrowheads="1"/>
            </p:cNvSpPr>
            <p:nvPr/>
          </p:nvSpPr>
          <p:spPr bwMode="auto">
            <a:xfrm>
              <a:off x="288" y="1152"/>
              <a:ext cx="3476" cy="144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latin typeface="Courier New" panose="02070309020205020404" pitchFamily="49" charset="0"/>
                </a:rPr>
                <a:t>Projected Orange Yields in October 1997</a:t>
              </a:r>
            </a:p>
            <a:p>
              <a:pPr algn="l"/>
              <a:r>
                <a:rPr lang="en-US" altLang="en-US" dirty="0">
                  <a:latin typeface="Courier New" panose="02070309020205020404" pitchFamily="49" charset="0"/>
                </a:rPr>
                <a:t>State    Early Late</a:t>
              </a:r>
            </a:p>
            <a:p>
              <a:pPr algn="l"/>
              <a:r>
                <a:rPr lang="en-US" altLang="en-US" dirty="0">
                  <a:latin typeface="Courier New" panose="02070309020205020404" pitchFamily="49" charset="0"/>
                </a:rPr>
                <a:t>Florida    130  90</a:t>
              </a:r>
            </a:p>
            <a:p>
              <a:pPr algn="l"/>
              <a:r>
                <a:rPr lang="en-US" altLang="en-US" dirty="0">
                  <a:latin typeface="Courier New" panose="02070309020205020404" pitchFamily="49" charset="0"/>
                </a:rPr>
                <a:t>California  37  26</a:t>
              </a:r>
            </a:p>
            <a:p>
              <a:pPr algn="l"/>
              <a:r>
                <a:rPr lang="en-US" altLang="en-US" dirty="0">
                  <a:latin typeface="Courier New" panose="02070309020205020404" pitchFamily="49" charset="0"/>
                </a:rPr>
                <a:t>Texas      1.3 .15</a:t>
              </a:r>
            </a:p>
            <a:p>
              <a:pPr algn="l"/>
              <a:r>
                <a:rPr lang="en-US" altLang="en-US" dirty="0">
                  <a:latin typeface="Courier New" panose="02070309020205020404" pitchFamily="49" charset="0"/>
                </a:rPr>
                <a:t>Arizona    .65 .85</a:t>
              </a:r>
            </a:p>
            <a:p>
              <a:pPr algn="l"/>
              <a:r>
                <a:rPr lang="en-US" altLang="en-US" dirty="0">
                  <a:latin typeface="Courier New" panose="02070309020205020404" pitchFamily="49" charset="0"/>
                </a:rPr>
                <a:t>Based on information obtained from the</a:t>
              </a:r>
            </a:p>
            <a:p>
              <a:pPr algn="l"/>
              <a:r>
                <a:rPr lang="en-US" altLang="en-US" dirty="0">
                  <a:latin typeface="Courier New" panose="02070309020205020404" pitchFamily="49" charset="0"/>
                </a:rPr>
                <a:t>Florida Agricultural Statistics Service</a:t>
              </a:r>
            </a:p>
          </p:txBody>
        </p:sp>
        <p:sp>
          <p:nvSpPr>
            <p:cNvPr id="4107" name="Line 12">
              <a:extLst>
                <a:ext uri="{FF2B5EF4-FFF2-40B4-BE49-F238E27FC236}">
                  <a16:creationId xmlns:a16="http://schemas.microsoft.com/office/drawing/2014/main" id="{B6AC1DD9-7316-43FE-82FE-6F2988329F1B}"/>
                </a:ext>
              </a:extLst>
            </p:cNvPr>
            <p:cNvSpPr>
              <a:spLocks noChangeShapeType="1"/>
            </p:cNvSpPr>
            <p:nvPr/>
          </p:nvSpPr>
          <p:spPr bwMode="auto">
            <a:xfrm>
              <a:off x="2016" y="1584"/>
              <a:ext cx="220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8" name="Text Box 13">
              <a:extLst>
                <a:ext uri="{FF2B5EF4-FFF2-40B4-BE49-F238E27FC236}">
                  <a16:creationId xmlns:a16="http://schemas.microsoft.com/office/drawing/2014/main" id="{5B822151-84CF-425E-8DA7-E3516B5A2588}"/>
                </a:ext>
              </a:extLst>
            </p:cNvPr>
            <p:cNvSpPr txBox="1">
              <a:spLocks noChangeArrowheads="1"/>
            </p:cNvSpPr>
            <p:nvPr/>
          </p:nvSpPr>
          <p:spPr bwMode="auto">
            <a:xfrm>
              <a:off x="4262" y="1463"/>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t>Line 3</a:t>
              </a:r>
            </a:p>
          </p:txBody>
        </p:sp>
        <p:sp>
          <p:nvSpPr>
            <p:cNvPr id="4109" name="Line 14">
              <a:extLst>
                <a:ext uri="{FF2B5EF4-FFF2-40B4-BE49-F238E27FC236}">
                  <a16:creationId xmlns:a16="http://schemas.microsoft.com/office/drawing/2014/main" id="{E1A3F13C-EF8F-4BF5-8ED5-498FBE7FEE2F}"/>
                </a:ext>
              </a:extLst>
            </p:cNvPr>
            <p:cNvSpPr>
              <a:spLocks noChangeShapeType="1"/>
            </p:cNvSpPr>
            <p:nvPr/>
          </p:nvSpPr>
          <p:spPr bwMode="auto">
            <a:xfrm>
              <a:off x="2064" y="2112"/>
              <a:ext cx="220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Text Box 15">
              <a:extLst>
                <a:ext uri="{FF2B5EF4-FFF2-40B4-BE49-F238E27FC236}">
                  <a16:creationId xmlns:a16="http://schemas.microsoft.com/office/drawing/2014/main" id="{F1C403BF-4F8F-43D0-B245-BAB5E148AF33}"/>
                </a:ext>
              </a:extLst>
            </p:cNvPr>
            <p:cNvSpPr txBox="1">
              <a:spLocks noChangeArrowheads="1"/>
            </p:cNvSpPr>
            <p:nvPr/>
          </p:nvSpPr>
          <p:spPr bwMode="auto">
            <a:xfrm>
              <a:off x="4310" y="1991"/>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t>Line 6</a:t>
              </a:r>
            </a:p>
          </p:txBody>
        </p:sp>
      </p:grpSp>
      <p:sp>
        <p:nvSpPr>
          <p:cNvPr id="4104" name="AutoShape 18">
            <a:extLst>
              <a:ext uri="{FF2B5EF4-FFF2-40B4-BE49-F238E27FC236}">
                <a16:creationId xmlns:a16="http://schemas.microsoft.com/office/drawing/2014/main" id="{86EFAC9D-EDCF-4DCC-B2B6-4FA1BD6EFA92}"/>
              </a:ext>
            </a:extLst>
          </p:cNvPr>
          <p:cNvSpPr>
            <a:spLocks noChangeArrowheads="1"/>
          </p:cNvSpPr>
          <p:nvPr/>
        </p:nvSpPr>
        <p:spPr bwMode="auto">
          <a:xfrm>
            <a:off x="1997774" y="3456938"/>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5" name="Text Box 19">
            <a:extLst>
              <a:ext uri="{FF2B5EF4-FFF2-40B4-BE49-F238E27FC236}">
                <a16:creationId xmlns:a16="http://schemas.microsoft.com/office/drawing/2014/main" id="{9491AB56-041B-4D3F-92B5-B85A84D13FA7}"/>
              </a:ext>
            </a:extLst>
          </p:cNvPr>
          <p:cNvSpPr txBox="1">
            <a:spLocks noChangeArrowheads="1"/>
          </p:cNvSpPr>
          <p:nvPr/>
        </p:nvSpPr>
        <p:spPr bwMode="auto">
          <a:xfrm>
            <a:off x="3657200" y="161926"/>
            <a:ext cx="4783938" cy="461665"/>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0099"/>
                </a:solidFill>
                <a:latin typeface="Calibri" panose="020F0502020204030204" pitchFamily="34" charset="0"/>
                <a:cs typeface="Calibri" panose="020F0502020204030204" pitchFamily="34" charset="0"/>
              </a:rPr>
              <a:t>Different ways to read data into SAS</a:t>
            </a:r>
          </a:p>
        </p:txBody>
      </p:sp>
      <p:pic>
        <p:nvPicPr>
          <p:cNvPr id="4" name="Picture 3">
            <a:extLst>
              <a:ext uri="{FF2B5EF4-FFF2-40B4-BE49-F238E27FC236}">
                <a16:creationId xmlns:a16="http://schemas.microsoft.com/office/drawing/2014/main" id="{D1A60B7A-C51E-402C-AD7A-863F478733C4}"/>
              </a:ext>
            </a:extLst>
          </p:cNvPr>
          <p:cNvPicPr>
            <a:picLocks noChangeAspect="1"/>
          </p:cNvPicPr>
          <p:nvPr/>
        </p:nvPicPr>
        <p:blipFill>
          <a:blip r:embed="rId3"/>
          <a:stretch>
            <a:fillRect/>
          </a:stretch>
        </p:blipFill>
        <p:spPr>
          <a:xfrm>
            <a:off x="2731199" y="4671376"/>
            <a:ext cx="6514777" cy="1139920"/>
          </a:xfrm>
          <a:prstGeom prst="rect">
            <a:avLst/>
          </a:prstGeom>
        </p:spPr>
      </p:pic>
      <p:sp>
        <p:nvSpPr>
          <p:cNvPr id="2" name="Rectangle 1">
            <a:extLst>
              <a:ext uri="{FF2B5EF4-FFF2-40B4-BE49-F238E27FC236}">
                <a16:creationId xmlns:a16="http://schemas.microsoft.com/office/drawing/2014/main" id="{EAF75B75-44D8-0D99-EE49-2ED3FD3B9A45}"/>
              </a:ext>
            </a:extLst>
          </p:cNvPr>
          <p:cNvSpPr/>
          <p:nvPr/>
        </p:nvSpPr>
        <p:spPr bwMode="auto">
          <a:xfrm>
            <a:off x="9023927" y="2167231"/>
            <a:ext cx="1985818" cy="39214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Arial" charset="0"/>
              </a:rPr>
              <a:t>Description of data</a:t>
            </a:r>
          </a:p>
        </p:txBody>
      </p:sp>
      <p:sp>
        <p:nvSpPr>
          <p:cNvPr id="3" name="Rectangle 2">
            <a:extLst>
              <a:ext uri="{FF2B5EF4-FFF2-40B4-BE49-F238E27FC236}">
                <a16:creationId xmlns:a16="http://schemas.microsoft.com/office/drawing/2014/main" id="{CEEF61DA-251B-6DEF-F123-90E34C8ADB83}"/>
              </a:ext>
            </a:extLst>
          </p:cNvPr>
          <p:cNvSpPr/>
          <p:nvPr/>
        </p:nvSpPr>
        <p:spPr bwMode="auto">
          <a:xfrm>
            <a:off x="9023927" y="4052102"/>
            <a:ext cx="1985818" cy="39214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C00000"/>
                </a:solidFill>
                <a:latin typeface="Arial" charset="0"/>
              </a:rPr>
              <a:t>comments</a:t>
            </a:r>
            <a:r>
              <a:rPr kumimoji="0" lang="en-US" sz="1400" b="0" i="0" u="none" strike="noStrike" cap="none" normalizeH="0" baseline="0" dirty="0">
                <a:ln>
                  <a:noFill/>
                </a:ln>
                <a:solidFill>
                  <a:srgbClr val="C00000"/>
                </a:solidFill>
                <a:effectLst/>
                <a:latin typeface="Arial" charset="0"/>
              </a:rPr>
              <a:t> of data</a:t>
            </a:r>
          </a:p>
        </p:txBody>
      </p:sp>
      <p:cxnSp>
        <p:nvCxnSpPr>
          <p:cNvPr id="6" name="Straight Arrow Connector 5">
            <a:extLst>
              <a:ext uri="{FF2B5EF4-FFF2-40B4-BE49-F238E27FC236}">
                <a16:creationId xmlns:a16="http://schemas.microsoft.com/office/drawing/2014/main" id="{95B6C367-7F8F-2A5D-443A-3538794FD114}"/>
              </a:ext>
            </a:extLst>
          </p:cNvPr>
          <p:cNvCxnSpPr>
            <a:stCxn id="2" idx="1"/>
          </p:cNvCxnSpPr>
          <p:nvPr/>
        </p:nvCxnSpPr>
        <p:spPr bwMode="auto">
          <a:xfrm flipH="1" flipV="1">
            <a:off x="8368145" y="2363301"/>
            <a:ext cx="655782" cy="1"/>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a:extLst>
              <a:ext uri="{FF2B5EF4-FFF2-40B4-BE49-F238E27FC236}">
                <a16:creationId xmlns:a16="http://schemas.microsoft.com/office/drawing/2014/main" id="{C79DA44A-EF5A-5A93-176B-443F03F340C1}"/>
              </a:ext>
            </a:extLst>
          </p:cNvPr>
          <p:cNvCxnSpPr/>
          <p:nvPr/>
        </p:nvCxnSpPr>
        <p:spPr bwMode="auto">
          <a:xfrm flipH="1" flipV="1">
            <a:off x="8266545" y="4184342"/>
            <a:ext cx="674255" cy="63830"/>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5">
            <a:extLst>
              <a:ext uri="{FF2B5EF4-FFF2-40B4-BE49-F238E27FC236}">
                <a16:creationId xmlns:a16="http://schemas.microsoft.com/office/drawing/2014/main" id="{FBB52D39-10E5-43B7-A546-8634627E71C2}"/>
              </a:ext>
            </a:extLst>
          </p:cNvPr>
          <p:cNvGraphicFramePr>
            <a:graphicFrameLocks noGrp="1" noChangeAspect="1"/>
          </p:cNvGraphicFramePr>
          <p:nvPr>
            <p:ph sz="quarter" idx="4294967295"/>
          </p:nvPr>
        </p:nvGraphicFramePr>
        <p:xfrm>
          <a:off x="4776788" y="1295400"/>
          <a:ext cx="4921250" cy="3290888"/>
        </p:xfrm>
        <a:graphic>
          <a:graphicData uri="http://schemas.openxmlformats.org/presentationml/2006/ole">
            <mc:AlternateContent xmlns:mc="http://schemas.openxmlformats.org/markup-compatibility/2006">
              <mc:Choice xmlns:v="urn:schemas-microsoft-com:vml" Requires="v">
                <p:oleObj name="Bitmap Image" r:id="rId3" imgW="4858428" imgH="3247619" progId="Paint.Picture">
                  <p:embed/>
                </p:oleObj>
              </mc:Choice>
              <mc:Fallback>
                <p:oleObj name="Bitmap Image" r:id="rId3" imgW="4858428" imgH="3247619" progId="Paint.Picture">
                  <p:embed/>
                  <p:pic>
                    <p:nvPicPr>
                      <p:cNvPr id="8194" name="Object 5">
                        <a:extLst>
                          <a:ext uri="{FF2B5EF4-FFF2-40B4-BE49-F238E27FC236}">
                            <a16:creationId xmlns:a16="http://schemas.microsoft.com/office/drawing/2014/main" id="{FBB52D39-10E5-43B7-A546-8634627E71C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788" y="1295400"/>
                        <a:ext cx="4921250"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3">
            <a:extLst>
              <a:ext uri="{FF2B5EF4-FFF2-40B4-BE49-F238E27FC236}">
                <a16:creationId xmlns:a16="http://schemas.microsoft.com/office/drawing/2014/main" id="{C808ADDC-E0D1-4B4B-8F0E-5483A910732E}"/>
              </a:ext>
            </a:extLst>
          </p:cNvPr>
          <p:cNvGraphicFramePr>
            <a:graphicFrameLocks noGrp="1" noChangeAspect="1"/>
          </p:cNvGraphicFramePr>
          <p:nvPr>
            <p:ph sz="quarter" idx="4294967295"/>
          </p:nvPr>
        </p:nvGraphicFramePr>
        <p:xfrm>
          <a:off x="2479676" y="1368425"/>
          <a:ext cx="2157413" cy="984250"/>
        </p:xfrm>
        <a:graphic>
          <a:graphicData uri="http://schemas.openxmlformats.org/presentationml/2006/ole">
            <mc:AlternateContent xmlns:mc="http://schemas.openxmlformats.org/markup-compatibility/2006">
              <mc:Choice xmlns:v="urn:schemas-microsoft-com:vml" Requires="v">
                <p:oleObj name="Bitmap Image" r:id="rId5" imgW="1628571" imgH="743054" progId="Paint.Picture">
                  <p:embed/>
                </p:oleObj>
              </mc:Choice>
              <mc:Fallback>
                <p:oleObj name="Bitmap Image" r:id="rId5" imgW="1628571" imgH="743054" progId="Paint.Picture">
                  <p:embed/>
                  <p:pic>
                    <p:nvPicPr>
                      <p:cNvPr id="8195" name="Object 13">
                        <a:extLst>
                          <a:ext uri="{FF2B5EF4-FFF2-40B4-BE49-F238E27FC236}">
                            <a16:creationId xmlns:a16="http://schemas.microsoft.com/office/drawing/2014/main" id="{C808ADDC-E0D1-4B4B-8F0E-5483A910732E}"/>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9676" y="1368425"/>
                        <a:ext cx="215741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16">
            <a:extLst>
              <a:ext uri="{FF2B5EF4-FFF2-40B4-BE49-F238E27FC236}">
                <a16:creationId xmlns:a16="http://schemas.microsoft.com/office/drawing/2014/main" id="{35805D5C-366F-4196-9229-69CA1788DC6F}"/>
              </a:ext>
            </a:extLst>
          </p:cNvPr>
          <p:cNvGraphicFramePr>
            <a:graphicFrameLocks noGrp="1" noChangeAspect="1"/>
          </p:cNvGraphicFramePr>
          <p:nvPr>
            <p:ph sz="quarter" idx="4294967295"/>
          </p:nvPr>
        </p:nvGraphicFramePr>
        <p:xfrm>
          <a:off x="2701925" y="3276600"/>
          <a:ext cx="1974850" cy="1690688"/>
        </p:xfrm>
        <a:graphic>
          <a:graphicData uri="http://schemas.openxmlformats.org/presentationml/2006/ole">
            <mc:AlternateContent xmlns:mc="http://schemas.openxmlformats.org/markup-compatibility/2006">
              <mc:Choice xmlns:v="urn:schemas-microsoft-com:vml" Requires="v">
                <p:oleObj name="Bitmap Image" r:id="rId7" imgW="1657581" imgH="1419048" progId="Paint.Picture">
                  <p:embed/>
                </p:oleObj>
              </mc:Choice>
              <mc:Fallback>
                <p:oleObj name="Bitmap Image" r:id="rId7" imgW="1657581" imgH="1419048" progId="Paint.Picture">
                  <p:embed/>
                  <p:pic>
                    <p:nvPicPr>
                      <p:cNvPr id="8197" name="Object 16">
                        <a:extLst>
                          <a:ext uri="{FF2B5EF4-FFF2-40B4-BE49-F238E27FC236}">
                            <a16:creationId xmlns:a16="http://schemas.microsoft.com/office/drawing/2014/main" id="{35805D5C-366F-4196-9229-69CA1788DC6F}"/>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1925" y="3276600"/>
                        <a:ext cx="1974850"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20">
            <a:extLst>
              <a:ext uri="{FF2B5EF4-FFF2-40B4-BE49-F238E27FC236}">
                <a16:creationId xmlns:a16="http://schemas.microsoft.com/office/drawing/2014/main" id="{EA61FBFD-1F31-42B6-8F0B-AF6FA8288A82}"/>
              </a:ext>
            </a:extLst>
          </p:cNvPr>
          <p:cNvGraphicFramePr>
            <a:graphicFrameLocks noChangeAspect="1"/>
          </p:cNvGraphicFramePr>
          <p:nvPr/>
        </p:nvGraphicFramePr>
        <p:xfrm>
          <a:off x="6894514" y="4878388"/>
          <a:ext cx="2416175" cy="533400"/>
        </p:xfrm>
        <a:graphic>
          <a:graphicData uri="http://schemas.openxmlformats.org/presentationml/2006/ole">
            <mc:AlternateContent xmlns:mc="http://schemas.openxmlformats.org/markup-compatibility/2006">
              <mc:Choice xmlns:v="urn:schemas-microsoft-com:vml" Requires="v">
                <p:oleObj name="Bitmap Image" r:id="rId9" imgW="1857143" imgH="409632" progId="Paint.Picture">
                  <p:embed/>
                </p:oleObj>
              </mc:Choice>
              <mc:Fallback>
                <p:oleObj name="Bitmap Image" r:id="rId9" imgW="1857143" imgH="409632" progId="Paint.Picture">
                  <p:embed/>
                  <p:pic>
                    <p:nvPicPr>
                      <p:cNvPr id="8198" name="Object 20">
                        <a:extLst>
                          <a:ext uri="{FF2B5EF4-FFF2-40B4-BE49-F238E27FC236}">
                            <a16:creationId xmlns:a16="http://schemas.microsoft.com/office/drawing/2014/main" id="{EA61FBFD-1F31-42B6-8F0B-AF6FA8288A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4514" y="4878388"/>
                        <a:ext cx="2416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21">
            <a:extLst>
              <a:ext uri="{FF2B5EF4-FFF2-40B4-BE49-F238E27FC236}">
                <a16:creationId xmlns:a16="http://schemas.microsoft.com/office/drawing/2014/main" id="{A0F33CEF-2986-41D9-A982-88F28721C977}"/>
              </a:ext>
            </a:extLst>
          </p:cNvPr>
          <p:cNvSpPr txBox="1">
            <a:spLocks noChangeArrowheads="1"/>
          </p:cNvSpPr>
          <p:nvPr/>
        </p:nvSpPr>
        <p:spPr bwMode="auto">
          <a:xfrm>
            <a:off x="7253288" y="3197226"/>
            <a:ext cx="27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a:solidFill>
                  <a:srgbClr val="CC3300"/>
                </a:solidFill>
                <a:latin typeface="SimSun" panose="02010600030101010101" pitchFamily="2" charset="-122"/>
                <a:ea typeface="SimSun" panose="02010600030101010101" pitchFamily="2" charset="-122"/>
              </a:rPr>
              <a:t>}</a:t>
            </a:r>
          </a:p>
        </p:txBody>
      </p:sp>
      <p:sp>
        <p:nvSpPr>
          <p:cNvPr id="8201" name="Line 22">
            <a:extLst>
              <a:ext uri="{FF2B5EF4-FFF2-40B4-BE49-F238E27FC236}">
                <a16:creationId xmlns:a16="http://schemas.microsoft.com/office/drawing/2014/main" id="{B46C5086-DECE-4F68-9D3D-1C0491F29FFD}"/>
              </a:ext>
            </a:extLst>
          </p:cNvPr>
          <p:cNvSpPr>
            <a:spLocks noChangeShapeType="1"/>
          </p:cNvSpPr>
          <p:nvPr/>
        </p:nvSpPr>
        <p:spPr bwMode="auto">
          <a:xfrm>
            <a:off x="7835900" y="3479800"/>
            <a:ext cx="0" cy="1385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23">
            <a:extLst>
              <a:ext uri="{FF2B5EF4-FFF2-40B4-BE49-F238E27FC236}">
                <a16:creationId xmlns:a16="http://schemas.microsoft.com/office/drawing/2014/main" id="{33D46508-D8DB-4DB6-A70C-DD926406AC85}"/>
              </a:ext>
            </a:extLst>
          </p:cNvPr>
          <p:cNvSpPr>
            <a:spLocks noChangeShapeType="1"/>
          </p:cNvSpPr>
          <p:nvPr/>
        </p:nvSpPr>
        <p:spPr bwMode="auto">
          <a:xfrm>
            <a:off x="7404100" y="3479800"/>
            <a:ext cx="41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Text Box 24">
            <a:extLst>
              <a:ext uri="{FF2B5EF4-FFF2-40B4-BE49-F238E27FC236}">
                <a16:creationId xmlns:a16="http://schemas.microsoft.com/office/drawing/2014/main" id="{DF5888AB-7552-41B3-A30B-CAC99B21312D}"/>
              </a:ext>
            </a:extLst>
          </p:cNvPr>
          <p:cNvSpPr txBox="1">
            <a:spLocks noChangeArrowheads="1"/>
          </p:cNvSpPr>
          <p:nvPr/>
        </p:nvSpPr>
        <p:spPr bwMode="auto">
          <a:xfrm>
            <a:off x="1912939" y="4964113"/>
            <a:ext cx="3798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CC3300"/>
                </a:solidFill>
              </a:rPr>
              <a:t>ENROLLED.sas7bdat stored on the A drive</a:t>
            </a:r>
          </a:p>
        </p:txBody>
      </p:sp>
      <p:sp>
        <p:nvSpPr>
          <p:cNvPr id="14" name="Rectangle 4">
            <a:extLst>
              <a:ext uri="{FF2B5EF4-FFF2-40B4-BE49-F238E27FC236}">
                <a16:creationId xmlns:a16="http://schemas.microsoft.com/office/drawing/2014/main" id="{381DAF0E-0575-4E80-B8DB-853E631BEF42}"/>
              </a:ext>
            </a:extLst>
          </p:cNvPr>
          <p:cNvSpPr>
            <a:spLocks noGrp="1" noChangeArrowheads="1"/>
          </p:cNvSpPr>
          <p:nvPr>
            <p:ph type="title" idx="4294967295"/>
          </p:nvPr>
        </p:nvSpPr>
        <p:spPr bwMode="auto">
          <a:xfrm>
            <a:off x="3689350" y="221844"/>
            <a:ext cx="5043488"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800" b="1" dirty="0">
                <a:solidFill>
                  <a:srgbClr val="000099"/>
                </a:solidFill>
                <a:latin typeface="Calibri" panose="020F0502020204030204" pitchFamily="34" charset="0"/>
                <a:cs typeface="Calibri" panose="020F0502020204030204" pitchFamily="34" charset="0"/>
              </a:rPr>
              <a:t>Create Permanent SAS Data Sets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4">
            <a:extLst>
              <a:ext uri="{FF2B5EF4-FFF2-40B4-BE49-F238E27FC236}">
                <a16:creationId xmlns:a16="http://schemas.microsoft.com/office/drawing/2014/main" id="{9C1D204B-6BC0-4F36-BFDC-69E7EA225655}"/>
              </a:ext>
            </a:extLst>
          </p:cNvPr>
          <p:cNvSpPr>
            <a:spLocks noGrp="1" noChangeArrowheads="1"/>
          </p:cNvSpPr>
          <p:nvPr>
            <p:ph type="title" sz="quarter" idx="4294967295"/>
          </p:nvPr>
        </p:nvSpPr>
        <p:spPr bwMode="auto">
          <a:xfrm>
            <a:off x="3740150" y="188912"/>
            <a:ext cx="4356100" cy="5080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rPr>
              <a:t>Input Methods: List Input</a:t>
            </a:r>
          </a:p>
        </p:txBody>
      </p:sp>
      <p:graphicFrame>
        <p:nvGraphicFramePr>
          <p:cNvPr id="10242" name="Object 5">
            <a:extLst>
              <a:ext uri="{FF2B5EF4-FFF2-40B4-BE49-F238E27FC236}">
                <a16:creationId xmlns:a16="http://schemas.microsoft.com/office/drawing/2014/main" id="{033D5373-4ADD-4CE1-B497-EDEEAC2EFC5A}"/>
              </a:ext>
            </a:extLst>
          </p:cNvPr>
          <p:cNvGraphicFramePr>
            <a:graphicFrameLocks noGrp="1" noChangeAspect="1"/>
          </p:cNvGraphicFramePr>
          <p:nvPr>
            <p:ph sz="quarter" idx="4294967295"/>
            <p:extLst>
              <p:ext uri="{D42A27DB-BD31-4B8C-83A1-F6EECF244321}">
                <p14:modId xmlns:p14="http://schemas.microsoft.com/office/powerpoint/2010/main" val="183826700"/>
              </p:ext>
            </p:extLst>
          </p:nvPr>
        </p:nvGraphicFramePr>
        <p:xfrm>
          <a:off x="2817813" y="1139825"/>
          <a:ext cx="6567487" cy="2243138"/>
        </p:xfrm>
        <a:graphic>
          <a:graphicData uri="http://schemas.openxmlformats.org/presentationml/2006/ole">
            <mc:AlternateContent xmlns:mc="http://schemas.openxmlformats.org/markup-compatibility/2006">
              <mc:Choice xmlns:v="urn:schemas-microsoft-com:vml" Requires="v">
                <p:oleObj name="Bitmap Image" r:id="rId3" imgW="3346560" imgH="1143000" progId="Paint.Picture">
                  <p:embed/>
                </p:oleObj>
              </mc:Choice>
              <mc:Fallback>
                <p:oleObj name="Bitmap Image" r:id="rId3" imgW="3346560" imgH="1143000" progId="Paint.Picture">
                  <p:embed/>
                  <p:pic>
                    <p:nvPicPr>
                      <p:cNvPr id="10242" name="Object 5">
                        <a:extLst>
                          <a:ext uri="{FF2B5EF4-FFF2-40B4-BE49-F238E27FC236}">
                            <a16:creationId xmlns:a16="http://schemas.microsoft.com/office/drawing/2014/main" id="{033D5373-4ADD-4CE1-B497-EDEEAC2EFC5A}"/>
                          </a:ext>
                        </a:extLst>
                      </p:cNvPr>
                      <p:cNvPicPr>
                        <a:picLocks noGrp="1" noChangeAspect="1" noChangeArrowheads="1"/>
                      </p:cNvPicPr>
                      <p:nvPr/>
                    </p:nvPicPr>
                    <p:blipFill>
                      <a:blip r:embed="rId4"/>
                      <a:srcRect/>
                      <a:stretch>
                        <a:fillRect/>
                      </a:stretch>
                    </p:blipFill>
                    <p:spPr bwMode="auto">
                      <a:xfrm>
                        <a:off x="2817813" y="1139825"/>
                        <a:ext cx="6567487"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7">
            <a:extLst>
              <a:ext uri="{FF2B5EF4-FFF2-40B4-BE49-F238E27FC236}">
                <a16:creationId xmlns:a16="http://schemas.microsoft.com/office/drawing/2014/main" id="{E5624003-EFC2-44EE-A32E-F446FF962CAE}"/>
              </a:ext>
            </a:extLst>
          </p:cNvPr>
          <p:cNvGraphicFramePr>
            <a:graphicFrameLocks noGrp="1" noChangeAspect="1"/>
          </p:cNvGraphicFramePr>
          <p:nvPr>
            <p:ph sz="quarter" idx="4294967295"/>
          </p:nvPr>
        </p:nvGraphicFramePr>
        <p:xfrm>
          <a:off x="7518400" y="1965325"/>
          <a:ext cx="2057400" cy="1733550"/>
        </p:xfrm>
        <a:graphic>
          <a:graphicData uri="http://schemas.openxmlformats.org/presentationml/2006/ole">
            <mc:AlternateContent xmlns:mc="http://schemas.openxmlformats.org/markup-compatibility/2006">
              <mc:Choice xmlns:v="urn:schemas-microsoft-com:vml" Requires="v">
                <p:oleObj name="Bitmap Image" r:id="rId5" imgW="2057143" imgH="1733333" progId="Paint.Picture">
                  <p:embed/>
                </p:oleObj>
              </mc:Choice>
              <mc:Fallback>
                <p:oleObj name="Bitmap Image" r:id="rId5" imgW="2057143" imgH="1733333" progId="Paint.Picture">
                  <p:embed/>
                  <p:pic>
                    <p:nvPicPr>
                      <p:cNvPr id="10243" name="Object 7">
                        <a:extLst>
                          <a:ext uri="{FF2B5EF4-FFF2-40B4-BE49-F238E27FC236}">
                            <a16:creationId xmlns:a16="http://schemas.microsoft.com/office/drawing/2014/main" id="{E5624003-EFC2-44EE-A32E-F446FF962CAE}"/>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8400" y="1965325"/>
                        <a:ext cx="20574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9">
            <a:extLst>
              <a:ext uri="{FF2B5EF4-FFF2-40B4-BE49-F238E27FC236}">
                <a16:creationId xmlns:a16="http://schemas.microsoft.com/office/drawing/2014/main" id="{7E143BC0-CE5E-4557-9DF3-CABA2692D629}"/>
              </a:ext>
            </a:extLst>
          </p:cNvPr>
          <p:cNvGraphicFramePr>
            <a:graphicFrameLocks noGrp="1" noChangeAspect="1"/>
          </p:cNvGraphicFramePr>
          <p:nvPr>
            <p:ph sz="quarter" idx="4294967295"/>
            <p:extLst>
              <p:ext uri="{D42A27DB-BD31-4B8C-83A1-F6EECF244321}">
                <p14:modId xmlns:p14="http://schemas.microsoft.com/office/powerpoint/2010/main" val="3960676920"/>
              </p:ext>
            </p:extLst>
          </p:nvPr>
        </p:nvGraphicFramePr>
        <p:xfrm>
          <a:off x="2662237" y="3867943"/>
          <a:ext cx="5884863" cy="1312863"/>
        </p:xfrm>
        <a:graphic>
          <a:graphicData uri="http://schemas.openxmlformats.org/presentationml/2006/ole">
            <mc:AlternateContent xmlns:mc="http://schemas.openxmlformats.org/markup-compatibility/2006">
              <mc:Choice xmlns:v="urn:schemas-microsoft-com:vml" Requires="v">
                <p:oleObj name="Bitmap Image" r:id="rId7" imgW="3359160" imgH="749160" progId="Paint.Picture">
                  <p:embed/>
                </p:oleObj>
              </mc:Choice>
              <mc:Fallback>
                <p:oleObj name="Bitmap Image" r:id="rId7" imgW="3359160" imgH="749160" progId="Paint.Picture">
                  <p:embed/>
                  <p:pic>
                    <p:nvPicPr>
                      <p:cNvPr id="10244" name="Object 9">
                        <a:extLst>
                          <a:ext uri="{FF2B5EF4-FFF2-40B4-BE49-F238E27FC236}">
                            <a16:creationId xmlns:a16="http://schemas.microsoft.com/office/drawing/2014/main" id="{7E143BC0-CE5E-4557-9DF3-CABA2692D629}"/>
                          </a:ext>
                        </a:extLst>
                      </p:cNvPr>
                      <p:cNvPicPr>
                        <a:picLocks noGrp="1" noChangeAspect="1" noChangeArrowheads="1"/>
                      </p:cNvPicPr>
                      <p:nvPr/>
                    </p:nvPicPr>
                    <p:blipFill>
                      <a:blip r:embed="rId8"/>
                      <a:srcRect/>
                      <a:stretch>
                        <a:fillRect/>
                      </a:stretch>
                    </p:blipFill>
                    <p:spPr bwMode="auto">
                      <a:xfrm>
                        <a:off x="2662237" y="3867943"/>
                        <a:ext cx="5884863"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1">
            <a:extLst>
              <a:ext uri="{FF2B5EF4-FFF2-40B4-BE49-F238E27FC236}">
                <a16:creationId xmlns:a16="http://schemas.microsoft.com/office/drawing/2014/main" id="{2F1C6E4A-42D9-482D-A7B9-E949D76DA399}"/>
              </a:ext>
            </a:extLst>
          </p:cNvPr>
          <p:cNvGraphicFramePr>
            <a:graphicFrameLocks noGrp="1" noChangeAspect="1"/>
          </p:cNvGraphicFramePr>
          <p:nvPr>
            <p:ph sz="quarter" idx="4294967295"/>
          </p:nvPr>
        </p:nvGraphicFramePr>
        <p:xfrm>
          <a:off x="3282950" y="5143501"/>
          <a:ext cx="4533900" cy="619125"/>
        </p:xfrm>
        <a:graphic>
          <a:graphicData uri="http://schemas.openxmlformats.org/presentationml/2006/ole">
            <mc:AlternateContent xmlns:mc="http://schemas.openxmlformats.org/markup-compatibility/2006">
              <mc:Choice xmlns:v="urn:schemas-microsoft-com:vml" Requires="v">
                <p:oleObj name="Bitmap Image" r:id="rId9" imgW="3696216" imgH="504762" progId="Paint.Picture">
                  <p:embed/>
                </p:oleObj>
              </mc:Choice>
              <mc:Fallback>
                <p:oleObj name="Bitmap Image" r:id="rId9" imgW="3696216" imgH="504762" progId="Paint.Picture">
                  <p:embed/>
                  <p:pic>
                    <p:nvPicPr>
                      <p:cNvPr id="10245" name="Object 11">
                        <a:extLst>
                          <a:ext uri="{FF2B5EF4-FFF2-40B4-BE49-F238E27FC236}">
                            <a16:creationId xmlns:a16="http://schemas.microsoft.com/office/drawing/2014/main" id="{2F1C6E4A-42D9-482D-A7B9-E949D76DA399}"/>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2950" y="5143501"/>
                        <a:ext cx="45339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a:extLst>
              <a:ext uri="{FF2B5EF4-FFF2-40B4-BE49-F238E27FC236}">
                <a16:creationId xmlns:a16="http://schemas.microsoft.com/office/drawing/2014/main" id="{5C7076DF-69EF-4743-BBDD-56979D6A62EA}"/>
              </a:ext>
            </a:extLst>
          </p:cNvPr>
          <p:cNvSpPr>
            <a:spLocks noChangeArrowheads="1"/>
          </p:cNvSpPr>
          <p:nvPr/>
        </p:nvSpPr>
        <p:spPr bwMode="auto">
          <a:xfrm>
            <a:off x="3746491" y="99218"/>
            <a:ext cx="4867293" cy="661988"/>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Input Methods: Column Pointers</a:t>
            </a:r>
          </a:p>
        </p:txBody>
      </p:sp>
      <p:sp>
        <p:nvSpPr>
          <p:cNvPr id="55300" name="Rectangle 5">
            <a:extLst>
              <a:ext uri="{FF2B5EF4-FFF2-40B4-BE49-F238E27FC236}">
                <a16:creationId xmlns:a16="http://schemas.microsoft.com/office/drawing/2014/main" id="{4740A356-2932-4176-93F2-509045FB98A0}"/>
              </a:ext>
            </a:extLst>
          </p:cNvPr>
          <p:cNvSpPr>
            <a:spLocks noChangeArrowheads="1"/>
          </p:cNvSpPr>
          <p:nvPr/>
        </p:nvSpPr>
        <p:spPr bwMode="auto">
          <a:xfrm>
            <a:off x="2184400" y="1130300"/>
            <a:ext cx="3060700" cy="16891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latin typeface="Courier" pitchFamily="49" charset="0"/>
              </a:rPr>
              <a:t>  </a:t>
            </a:r>
            <a:r>
              <a:rPr lang="en-US" altLang="en-US" dirty="0">
                <a:latin typeface="Courier New" panose="02070309020205020404" pitchFamily="49" charset="0"/>
              </a:rPr>
              <a:t>123456789012345678</a:t>
            </a:r>
          </a:p>
          <a:p>
            <a:pPr eaLnBrk="1" hangingPunct="1"/>
            <a:r>
              <a:rPr lang="en-US" altLang="en-US" dirty="0">
                <a:latin typeface="Courier New" panose="02070309020205020404" pitchFamily="49" charset="0"/>
              </a:rPr>
              <a:t>Ann   84 90 A- 0</a:t>
            </a:r>
          </a:p>
          <a:p>
            <a:pPr eaLnBrk="1" hangingPunct="1"/>
            <a:r>
              <a:rPr lang="en-US" altLang="en-US" dirty="0">
                <a:latin typeface="Courier New" panose="02070309020205020404" pitchFamily="49" charset="0"/>
              </a:rPr>
              <a:t>Bill  78 84 B  0</a:t>
            </a:r>
          </a:p>
          <a:p>
            <a:pPr eaLnBrk="1" hangingPunct="1"/>
            <a:r>
              <a:rPr lang="en-US" altLang="en-US" dirty="0">
                <a:latin typeface="Courier New" panose="02070309020205020404" pitchFamily="49" charset="0"/>
              </a:rPr>
              <a:t>Cathy 95 89 A  1</a:t>
            </a:r>
          </a:p>
          <a:p>
            <a:pPr eaLnBrk="1" hangingPunct="1"/>
            <a:r>
              <a:rPr lang="en-US" altLang="en-US" dirty="0">
                <a:latin typeface="Courier New" panose="02070309020205020404" pitchFamily="49" charset="0"/>
              </a:rPr>
              <a:t>David 84 88 B+ 1</a:t>
            </a:r>
          </a:p>
        </p:txBody>
      </p:sp>
      <p:sp>
        <p:nvSpPr>
          <p:cNvPr id="55301" name="Rectangle 6">
            <a:extLst>
              <a:ext uri="{FF2B5EF4-FFF2-40B4-BE49-F238E27FC236}">
                <a16:creationId xmlns:a16="http://schemas.microsoft.com/office/drawing/2014/main" id="{6F078D29-0518-43B8-99A6-226F43B095F3}"/>
              </a:ext>
            </a:extLst>
          </p:cNvPr>
          <p:cNvSpPr>
            <a:spLocks noChangeArrowheads="1"/>
          </p:cNvSpPr>
          <p:nvPr/>
        </p:nvSpPr>
        <p:spPr bwMode="auto">
          <a:xfrm>
            <a:off x="5410200" y="1143000"/>
            <a:ext cx="4971470" cy="24638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latin typeface="Courier New" panose="02070309020205020404" pitchFamily="49" charset="0"/>
              </a:rPr>
              <a:t>data grades;</a:t>
            </a:r>
          </a:p>
          <a:p>
            <a:pPr algn="l" eaLnBrk="1" hangingPunct="1"/>
            <a:r>
              <a:rPr lang="en-US" altLang="en-US" b="1" dirty="0">
                <a:latin typeface="Courier New" panose="02070309020205020404" pitchFamily="49" charset="0"/>
              </a:rPr>
              <a:t>INFILE ‘C:\grades.txt’ FIRSTOBS=2;</a:t>
            </a:r>
          </a:p>
          <a:p>
            <a:pPr algn="l" eaLnBrk="1" hangingPunct="1"/>
            <a:r>
              <a:rPr lang="en-US" altLang="en-US" b="1" dirty="0">
                <a:latin typeface="Courier New" panose="02070309020205020404" pitchFamily="49" charset="0"/>
              </a:rPr>
              <a:t>INPUT @1 name $ </a:t>
            </a:r>
          </a:p>
          <a:p>
            <a:pPr algn="l" eaLnBrk="1" hangingPunct="1"/>
            <a:r>
              <a:rPr lang="en-US" altLang="en-US" b="1" dirty="0">
                <a:latin typeface="Courier New" panose="02070309020205020404" pitchFamily="49" charset="0"/>
              </a:rPr>
              <a:t>      @7 q1 </a:t>
            </a:r>
          </a:p>
          <a:p>
            <a:pPr algn="l" eaLnBrk="1" hangingPunct="1"/>
            <a:r>
              <a:rPr lang="en-US" altLang="en-US" b="1" dirty="0">
                <a:latin typeface="Courier New" panose="02070309020205020404" pitchFamily="49" charset="0"/>
              </a:rPr>
              <a:t>      @10 q2 </a:t>
            </a:r>
          </a:p>
          <a:p>
            <a:pPr algn="l" eaLnBrk="1" hangingPunct="1"/>
            <a:r>
              <a:rPr lang="en-US" altLang="en-US" b="1" dirty="0">
                <a:latin typeface="Courier New" panose="02070309020205020404" pitchFamily="49" charset="0"/>
              </a:rPr>
              <a:t>      @13 project $ </a:t>
            </a:r>
          </a:p>
          <a:p>
            <a:pPr algn="l" eaLnBrk="1" hangingPunct="1"/>
            <a:r>
              <a:rPr lang="en-US" altLang="en-US" b="1" dirty="0">
                <a:latin typeface="Courier New" panose="02070309020205020404" pitchFamily="49" charset="0"/>
              </a:rPr>
              <a:t>      @16 </a:t>
            </a:r>
            <a:r>
              <a:rPr lang="en-US" altLang="en-US" b="1" dirty="0" err="1">
                <a:latin typeface="Courier New" panose="02070309020205020404" pitchFamily="49" charset="0"/>
              </a:rPr>
              <a:t>att</a:t>
            </a:r>
            <a:r>
              <a:rPr lang="en-US" altLang="en-US" b="1" dirty="0">
                <a:latin typeface="Courier New" panose="02070309020205020404" pitchFamily="49" charset="0"/>
              </a:rPr>
              <a:t>;</a:t>
            </a:r>
          </a:p>
          <a:p>
            <a:pPr algn="l" eaLnBrk="1" hangingPunct="1"/>
            <a:r>
              <a:rPr lang="en-US" altLang="en-US" b="1" dirty="0">
                <a:latin typeface="Courier New" panose="02070309020205020404" pitchFamily="49" charset="0"/>
              </a:rPr>
              <a:t>RUN;</a:t>
            </a:r>
          </a:p>
          <a:p>
            <a:pPr algn="l" eaLnBrk="1" hangingPunct="1"/>
            <a:endParaRPr lang="en-US" altLang="en-US" dirty="0">
              <a:latin typeface="Courier New" panose="02070309020205020404" pitchFamily="49" charset="0"/>
            </a:endParaRPr>
          </a:p>
        </p:txBody>
      </p:sp>
      <p:sp>
        <p:nvSpPr>
          <p:cNvPr id="55303" name="Line 8">
            <a:extLst>
              <a:ext uri="{FF2B5EF4-FFF2-40B4-BE49-F238E27FC236}">
                <a16:creationId xmlns:a16="http://schemas.microsoft.com/office/drawing/2014/main" id="{039C8E65-17E4-4D96-BD74-B554A8CCB9F3}"/>
              </a:ext>
            </a:extLst>
          </p:cNvPr>
          <p:cNvSpPr>
            <a:spLocks noChangeShapeType="1"/>
          </p:cNvSpPr>
          <p:nvPr/>
        </p:nvSpPr>
        <p:spPr bwMode="auto">
          <a:xfrm flipH="1" flipV="1">
            <a:off x="2654300" y="2578100"/>
            <a:ext cx="127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13">
            <a:extLst>
              <a:ext uri="{FF2B5EF4-FFF2-40B4-BE49-F238E27FC236}">
                <a16:creationId xmlns:a16="http://schemas.microsoft.com/office/drawing/2014/main" id="{8D68317E-376E-4BAB-A6A8-D50F8BEABEE8}"/>
              </a:ext>
            </a:extLst>
          </p:cNvPr>
          <p:cNvSpPr>
            <a:spLocks noChangeShapeType="1"/>
          </p:cNvSpPr>
          <p:nvPr/>
        </p:nvSpPr>
        <p:spPr bwMode="auto">
          <a:xfrm flipH="1" flipV="1">
            <a:off x="4305300" y="2565400"/>
            <a:ext cx="0" cy="800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8" name="Text Box 15">
            <a:extLst>
              <a:ext uri="{FF2B5EF4-FFF2-40B4-BE49-F238E27FC236}">
                <a16:creationId xmlns:a16="http://schemas.microsoft.com/office/drawing/2014/main" id="{EF448B72-9EF8-49AD-B302-24E6DB18755B}"/>
              </a:ext>
            </a:extLst>
          </p:cNvPr>
          <p:cNvSpPr txBox="1">
            <a:spLocks noChangeArrowheads="1"/>
          </p:cNvSpPr>
          <p:nvPr/>
        </p:nvSpPr>
        <p:spPr bwMode="auto">
          <a:xfrm>
            <a:off x="3032126" y="3878263"/>
            <a:ext cx="62960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808038" indent="-3508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CC3300"/>
                </a:solidFill>
              </a:rPr>
              <a:t>With column pointers you can tell SAS directly which column to begin reading a variable from.  </a:t>
            </a:r>
          </a:p>
          <a:p>
            <a:pPr lvl="1" algn="l">
              <a:buFontTx/>
              <a:buChar char="•"/>
            </a:pPr>
            <a:r>
              <a:rPr lang="en-US" altLang="en-US" dirty="0">
                <a:solidFill>
                  <a:srgbClr val="CC3300"/>
                </a:solidFill>
              </a:rPr>
              <a:t>Go directly to the information you really need.</a:t>
            </a:r>
          </a:p>
          <a:p>
            <a:pPr lvl="1" algn="l">
              <a:buFontTx/>
              <a:buChar char="•"/>
            </a:pPr>
            <a:r>
              <a:rPr lang="en-US" altLang="en-US" dirty="0">
                <a:solidFill>
                  <a:srgbClr val="CC3300"/>
                </a:solidFill>
              </a:rPr>
              <a:t>Skip unnecessary information.</a:t>
            </a:r>
          </a:p>
          <a:p>
            <a:pPr lvl="1" algn="l">
              <a:buFontTx/>
              <a:buChar char="•"/>
            </a:pPr>
            <a:r>
              <a:rPr lang="en-US" altLang="en-US" dirty="0">
                <a:solidFill>
                  <a:srgbClr val="CC3300"/>
                </a:solidFill>
              </a:rPr>
              <a:t>Efficient data entry.</a:t>
            </a:r>
          </a:p>
        </p:txBody>
      </p:sp>
      <p:sp>
        <p:nvSpPr>
          <p:cNvPr id="55309" name="Rectangle 16">
            <a:extLst>
              <a:ext uri="{FF2B5EF4-FFF2-40B4-BE49-F238E27FC236}">
                <a16:creationId xmlns:a16="http://schemas.microsoft.com/office/drawing/2014/main" id="{6471C77F-7836-424C-9233-091D672C17D3}"/>
              </a:ext>
            </a:extLst>
          </p:cNvPr>
          <p:cNvSpPr>
            <a:spLocks noChangeArrowheads="1"/>
          </p:cNvSpPr>
          <p:nvPr/>
        </p:nvSpPr>
        <p:spPr bwMode="auto">
          <a:xfrm>
            <a:off x="4036060" y="3171032"/>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“@13”</a:t>
            </a:r>
            <a:endParaRPr lang="en-US" altLang="en-US" sz="1400" dirty="0"/>
          </a:p>
        </p:txBody>
      </p:sp>
      <p:sp>
        <p:nvSpPr>
          <p:cNvPr id="55310" name="Rectangle 17">
            <a:extLst>
              <a:ext uri="{FF2B5EF4-FFF2-40B4-BE49-F238E27FC236}">
                <a16:creationId xmlns:a16="http://schemas.microsoft.com/office/drawing/2014/main" id="{ADD5356C-A06E-4176-923B-F2FEF9783F75}"/>
              </a:ext>
            </a:extLst>
          </p:cNvPr>
          <p:cNvSpPr>
            <a:spLocks noChangeArrowheads="1"/>
          </p:cNvSpPr>
          <p:nvPr/>
        </p:nvSpPr>
        <p:spPr bwMode="auto">
          <a:xfrm>
            <a:off x="2524901" y="1385889"/>
            <a:ext cx="264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----+----1----+---</a:t>
            </a:r>
          </a:p>
        </p:txBody>
      </p:sp>
      <p:sp>
        <p:nvSpPr>
          <p:cNvPr id="14" name="Rectangle 16">
            <a:extLst>
              <a:ext uri="{FF2B5EF4-FFF2-40B4-BE49-F238E27FC236}">
                <a16:creationId xmlns:a16="http://schemas.microsoft.com/office/drawing/2014/main" id="{07FBD28B-85FF-41E2-9C89-55BCBA2D4245}"/>
              </a:ext>
            </a:extLst>
          </p:cNvPr>
          <p:cNvSpPr>
            <a:spLocks noChangeArrowheads="1"/>
          </p:cNvSpPr>
          <p:nvPr/>
        </p:nvSpPr>
        <p:spPr bwMode="auto">
          <a:xfrm>
            <a:off x="1953260" y="3187700"/>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“@1”</a:t>
            </a:r>
            <a:endParaRPr lang="en-US" altLang="en-US" sz="1400" dirty="0"/>
          </a:p>
        </p:txBody>
      </p:sp>
      <p:sp>
        <p:nvSpPr>
          <p:cNvPr id="15" name="Rectangle 16">
            <a:extLst>
              <a:ext uri="{FF2B5EF4-FFF2-40B4-BE49-F238E27FC236}">
                <a16:creationId xmlns:a16="http://schemas.microsoft.com/office/drawing/2014/main" id="{39EECC02-00BC-422D-A192-39F68EC57097}"/>
              </a:ext>
            </a:extLst>
          </p:cNvPr>
          <p:cNvSpPr>
            <a:spLocks noChangeArrowheads="1"/>
          </p:cNvSpPr>
          <p:nvPr/>
        </p:nvSpPr>
        <p:spPr bwMode="auto">
          <a:xfrm>
            <a:off x="3053081" y="3172144"/>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“@7”</a:t>
            </a:r>
            <a:endParaRPr lang="en-US" altLang="en-US" sz="1400" dirty="0"/>
          </a:p>
        </p:txBody>
      </p:sp>
      <p:cxnSp>
        <p:nvCxnSpPr>
          <p:cNvPr id="3" name="Straight Arrow Connector 2">
            <a:extLst>
              <a:ext uri="{FF2B5EF4-FFF2-40B4-BE49-F238E27FC236}">
                <a16:creationId xmlns:a16="http://schemas.microsoft.com/office/drawing/2014/main" id="{1BFA1E30-E824-45D6-9A5A-E8D04B221E76}"/>
              </a:ext>
            </a:extLst>
          </p:cNvPr>
          <p:cNvCxnSpPr>
            <a:stCxn id="15" idx="0"/>
          </p:cNvCxnSpPr>
          <p:nvPr/>
        </p:nvCxnSpPr>
        <p:spPr bwMode="auto">
          <a:xfrm flipV="1">
            <a:off x="3483611" y="2578100"/>
            <a:ext cx="0" cy="5940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a:extLst>
              <a:ext uri="{FF2B5EF4-FFF2-40B4-BE49-F238E27FC236}">
                <a16:creationId xmlns:a16="http://schemas.microsoft.com/office/drawing/2014/main" id="{DA95FDDB-F7AE-4643-B493-5A751ED54EB0}"/>
              </a:ext>
            </a:extLst>
          </p:cNvPr>
          <p:cNvSpPr>
            <a:spLocks noGrp="1" noChangeArrowheads="1"/>
          </p:cNvSpPr>
          <p:nvPr>
            <p:ph type="title"/>
          </p:nvPr>
        </p:nvSpPr>
        <p:spPr bwMode="auto">
          <a:xfrm>
            <a:off x="2819400" y="177801"/>
            <a:ext cx="6619875" cy="4953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chemeClr val="accent2"/>
                </a:solidFill>
              </a:rPr>
              <a:t>Input Methods: Delimited (Formatted)</a:t>
            </a:r>
          </a:p>
        </p:txBody>
      </p:sp>
      <p:sp>
        <p:nvSpPr>
          <p:cNvPr id="11269" name="Text Box 6">
            <a:extLst>
              <a:ext uri="{FF2B5EF4-FFF2-40B4-BE49-F238E27FC236}">
                <a16:creationId xmlns:a16="http://schemas.microsoft.com/office/drawing/2014/main" id="{3AE1EB36-C69E-468D-8131-06C304A1DF74}"/>
              </a:ext>
            </a:extLst>
          </p:cNvPr>
          <p:cNvSpPr txBox="1">
            <a:spLocks noChangeArrowheads="1"/>
          </p:cNvSpPr>
          <p:nvPr/>
        </p:nvSpPr>
        <p:spPr bwMode="auto">
          <a:xfrm>
            <a:off x="3479800" y="1087438"/>
            <a:ext cx="501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CC3300"/>
                </a:solidFill>
              </a:rPr>
              <a:t>DELIMITER</a:t>
            </a:r>
            <a:r>
              <a:rPr lang="en-US" altLang="en-US">
                <a:solidFill>
                  <a:srgbClr val="CC3300"/>
                </a:solidFill>
              </a:rPr>
              <a:t> - character used to separate items.</a:t>
            </a:r>
          </a:p>
        </p:txBody>
      </p:sp>
      <p:sp>
        <p:nvSpPr>
          <p:cNvPr id="11270" name="Rectangle 7">
            <a:extLst>
              <a:ext uri="{FF2B5EF4-FFF2-40B4-BE49-F238E27FC236}">
                <a16:creationId xmlns:a16="http://schemas.microsoft.com/office/drawing/2014/main" id="{0ED5C158-E083-4127-9CAD-68405E2D87E6}"/>
              </a:ext>
            </a:extLst>
          </p:cNvPr>
          <p:cNvSpPr>
            <a:spLocks noChangeArrowheads="1"/>
          </p:cNvSpPr>
          <p:nvPr/>
        </p:nvSpPr>
        <p:spPr bwMode="auto">
          <a:xfrm>
            <a:off x="2546352" y="1592836"/>
            <a:ext cx="2844800" cy="1282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Ann/84/90/A-/0</a:t>
            </a:r>
          </a:p>
          <a:p>
            <a:pPr eaLnBrk="1" hangingPunct="1"/>
            <a:r>
              <a:rPr lang="en-US" altLang="en-US" dirty="0">
                <a:latin typeface="Courier New" panose="02070309020205020404" pitchFamily="49" charset="0"/>
              </a:rPr>
              <a:t>Bill/78/84/B/0</a:t>
            </a:r>
          </a:p>
          <a:p>
            <a:pPr eaLnBrk="1" hangingPunct="1"/>
            <a:r>
              <a:rPr lang="en-US" altLang="en-US" dirty="0">
                <a:latin typeface="Courier New" panose="02070309020205020404" pitchFamily="49" charset="0"/>
              </a:rPr>
              <a:t>Cathy/95/89/A/1</a:t>
            </a:r>
          </a:p>
          <a:p>
            <a:pPr eaLnBrk="1" hangingPunct="1"/>
            <a:r>
              <a:rPr lang="en-US" altLang="en-US" dirty="0">
                <a:latin typeface="Courier New" panose="02070309020205020404" pitchFamily="49" charset="0"/>
              </a:rPr>
              <a:t>David/84/88/B+/1</a:t>
            </a:r>
          </a:p>
        </p:txBody>
      </p:sp>
      <p:graphicFrame>
        <p:nvGraphicFramePr>
          <p:cNvPr id="11266" name="Object 8">
            <a:extLst>
              <a:ext uri="{FF2B5EF4-FFF2-40B4-BE49-F238E27FC236}">
                <a16:creationId xmlns:a16="http://schemas.microsoft.com/office/drawing/2014/main" id="{133FD7F3-9CD6-4D33-8000-786E30BEB892}"/>
              </a:ext>
            </a:extLst>
          </p:cNvPr>
          <p:cNvGraphicFramePr>
            <a:graphicFrameLocks noGrp="1" noChangeAspect="1"/>
          </p:cNvGraphicFramePr>
          <p:nvPr>
            <p:ph idx="1"/>
            <p:extLst>
              <p:ext uri="{D42A27DB-BD31-4B8C-83A1-F6EECF244321}">
                <p14:modId xmlns:p14="http://schemas.microsoft.com/office/powerpoint/2010/main" val="1527885168"/>
              </p:ext>
            </p:extLst>
          </p:nvPr>
        </p:nvGraphicFramePr>
        <p:xfrm>
          <a:off x="2025939" y="3767138"/>
          <a:ext cx="7251700" cy="1368425"/>
        </p:xfrm>
        <a:graphic>
          <a:graphicData uri="http://schemas.openxmlformats.org/presentationml/2006/ole">
            <mc:AlternateContent xmlns:mc="http://schemas.openxmlformats.org/markup-compatibility/2006">
              <mc:Choice xmlns:v="urn:schemas-microsoft-com:vml" Requires="v">
                <p:oleObj name="Bitmap Image" r:id="rId3" imgW="2448000" imgH="461880" progId="Paint.Picture">
                  <p:embed/>
                </p:oleObj>
              </mc:Choice>
              <mc:Fallback>
                <p:oleObj name="Bitmap Image" r:id="rId3" imgW="2448000" imgH="461880" progId="Paint.Picture">
                  <p:embed/>
                  <p:pic>
                    <p:nvPicPr>
                      <p:cNvPr id="11266" name="Object 8">
                        <a:extLst>
                          <a:ext uri="{FF2B5EF4-FFF2-40B4-BE49-F238E27FC236}">
                            <a16:creationId xmlns:a16="http://schemas.microsoft.com/office/drawing/2014/main" id="{133FD7F3-9CD6-4D33-8000-786E30BEB892}"/>
                          </a:ext>
                        </a:extLst>
                      </p:cNvPr>
                      <p:cNvPicPr>
                        <a:picLocks noGrp="1" noChangeAspect="1" noChangeArrowheads="1"/>
                      </p:cNvPicPr>
                      <p:nvPr/>
                    </p:nvPicPr>
                    <p:blipFill>
                      <a:blip r:embed="rId4"/>
                      <a:srcRect/>
                      <a:stretch>
                        <a:fillRect/>
                      </a:stretch>
                    </p:blipFill>
                    <p:spPr bwMode="auto">
                      <a:xfrm>
                        <a:off x="2025939" y="3767138"/>
                        <a:ext cx="72517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Line 10">
            <a:extLst>
              <a:ext uri="{FF2B5EF4-FFF2-40B4-BE49-F238E27FC236}">
                <a16:creationId xmlns:a16="http://schemas.microsoft.com/office/drawing/2014/main" id="{41B3542D-FF7C-4A5B-A2BF-C9FCEBDEFD87}"/>
              </a:ext>
            </a:extLst>
          </p:cNvPr>
          <p:cNvSpPr>
            <a:spLocks noChangeShapeType="1"/>
          </p:cNvSpPr>
          <p:nvPr/>
        </p:nvSpPr>
        <p:spPr bwMode="auto">
          <a:xfrm flipH="1">
            <a:off x="5430839" y="2176463"/>
            <a:ext cx="873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Rectangle 11">
            <a:extLst>
              <a:ext uri="{FF2B5EF4-FFF2-40B4-BE49-F238E27FC236}">
                <a16:creationId xmlns:a16="http://schemas.microsoft.com/office/drawing/2014/main" id="{56643027-E42A-4919-92E0-6AEEC4892215}"/>
              </a:ext>
            </a:extLst>
          </p:cNvPr>
          <p:cNvSpPr>
            <a:spLocks noChangeArrowheads="1"/>
          </p:cNvSpPr>
          <p:nvPr/>
        </p:nvSpPr>
        <p:spPr bwMode="auto">
          <a:xfrm>
            <a:off x="6196302" y="1965880"/>
            <a:ext cx="5379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CC3300"/>
                </a:solidFill>
                <a:latin typeface="Book Antiqua" panose="02040602050305030304" pitchFamily="18" charset="0"/>
              </a:rPr>
              <a:t>grades.txt data set on a drive that SAS can access.</a:t>
            </a:r>
          </a:p>
        </p:txBody>
      </p:sp>
      <p:sp>
        <p:nvSpPr>
          <p:cNvPr id="11273" name="Rectangle 12">
            <a:extLst>
              <a:ext uri="{FF2B5EF4-FFF2-40B4-BE49-F238E27FC236}">
                <a16:creationId xmlns:a16="http://schemas.microsoft.com/office/drawing/2014/main" id="{64DD9626-56BC-40AD-9D41-47AB7C64555B}"/>
              </a:ext>
            </a:extLst>
          </p:cNvPr>
          <p:cNvSpPr>
            <a:spLocks noChangeArrowheads="1"/>
          </p:cNvSpPr>
          <p:nvPr/>
        </p:nvSpPr>
        <p:spPr bwMode="auto">
          <a:xfrm>
            <a:off x="7058025" y="3334765"/>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000099"/>
                </a:solidFill>
              </a:rPr>
              <a:t>Alternate format</a:t>
            </a:r>
            <a:r>
              <a:rPr lang="en-US" altLang="en-US" dirty="0">
                <a:solidFill>
                  <a:srgbClr val="000099"/>
                </a:solidFill>
              </a:rPr>
              <a:t> dlm=</a:t>
            </a:r>
          </a:p>
        </p:txBody>
      </p:sp>
      <p:sp>
        <p:nvSpPr>
          <p:cNvPr id="11274" name="Text Box 13">
            <a:extLst>
              <a:ext uri="{FF2B5EF4-FFF2-40B4-BE49-F238E27FC236}">
                <a16:creationId xmlns:a16="http://schemas.microsoft.com/office/drawing/2014/main" id="{77342CBB-0414-412A-98B7-D19B1318B163}"/>
              </a:ext>
            </a:extLst>
          </p:cNvPr>
          <p:cNvSpPr txBox="1">
            <a:spLocks noChangeArrowheads="1"/>
          </p:cNvSpPr>
          <p:nvPr/>
        </p:nvSpPr>
        <p:spPr bwMode="auto">
          <a:xfrm>
            <a:off x="4594225" y="2886076"/>
            <a:ext cx="522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99"/>
                </a:solidFill>
              </a:rPr>
              <a:t>Tell SAS what separates variables in the data set.</a:t>
            </a:r>
          </a:p>
        </p:txBody>
      </p:sp>
      <p:sp>
        <p:nvSpPr>
          <p:cNvPr id="11275" name="Line 14">
            <a:extLst>
              <a:ext uri="{FF2B5EF4-FFF2-40B4-BE49-F238E27FC236}">
                <a16:creationId xmlns:a16="http://schemas.microsoft.com/office/drawing/2014/main" id="{A68C527F-480B-47E2-A0FF-FE978F2020FC}"/>
              </a:ext>
            </a:extLst>
          </p:cNvPr>
          <p:cNvSpPr>
            <a:spLocks noChangeShapeType="1"/>
          </p:cNvSpPr>
          <p:nvPr/>
        </p:nvSpPr>
        <p:spPr bwMode="auto">
          <a:xfrm flipH="1">
            <a:off x="7443210" y="3625057"/>
            <a:ext cx="179388"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5">
            <a:extLst>
              <a:ext uri="{FF2B5EF4-FFF2-40B4-BE49-F238E27FC236}">
                <a16:creationId xmlns:a16="http://schemas.microsoft.com/office/drawing/2014/main" id="{5546172C-2F3D-43F9-89A9-F4759854030B}"/>
              </a:ext>
            </a:extLst>
          </p:cNvPr>
          <p:cNvSpPr>
            <a:spLocks noChangeShapeType="1"/>
          </p:cNvSpPr>
          <p:nvPr/>
        </p:nvSpPr>
        <p:spPr bwMode="auto">
          <a:xfrm>
            <a:off x="4346575" y="2886076"/>
            <a:ext cx="23812" cy="12676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6">
            <a:extLst>
              <a:ext uri="{FF2B5EF4-FFF2-40B4-BE49-F238E27FC236}">
                <a16:creationId xmlns:a16="http://schemas.microsoft.com/office/drawing/2014/main" id="{376EA569-DEFB-4995-AD9A-585E5576144F}"/>
              </a:ext>
            </a:extLst>
          </p:cNvPr>
          <p:cNvSpPr txBox="1">
            <a:spLocks noChangeArrowheads="1"/>
          </p:cNvSpPr>
          <p:nvPr/>
        </p:nvSpPr>
        <p:spPr bwMode="auto">
          <a:xfrm>
            <a:off x="2132013" y="5122863"/>
            <a:ext cx="786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t>If the file delimiter is a tab</a:t>
            </a:r>
            <a:r>
              <a:rPr lang="en-US" altLang="en-US"/>
              <a:t> - e.g. from EXCEL or LOTUS Tab-delimited file.</a:t>
            </a:r>
          </a:p>
        </p:txBody>
      </p:sp>
      <p:sp>
        <p:nvSpPr>
          <p:cNvPr id="11278" name="Line 17">
            <a:extLst>
              <a:ext uri="{FF2B5EF4-FFF2-40B4-BE49-F238E27FC236}">
                <a16:creationId xmlns:a16="http://schemas.microsoft.com/office/drawing/2014/main" id="{41815204-8DC2-4A0D-972A-5533B8829D25}"/>
              </a:ext>
            </a:extLst>
          </p:cNvPr>
          <p:cNvSpPr>
            <a:spLocks noChangeShapeType="1"/>
          </p:cNvSpPr>
          <p:nvPr/>
        </p:nvSpPr>
        <p:spPr bwMode="auto">
          <a:xfrm>
            <a:off x="6786563" y="3221039"/>
            <a:ext cx="23812" cy="985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Rectangle 18">
            <a:extLst>
              <a:ext uri="{FF2B5EF4-FFF2-40B4-BE49-F238E27FC236}">
                <a16:creationId xmlns:a16="http://schemas.microsoft.com/office/drawing/2014/main" id="{532A695C-7E9B-4781-9700-4C6C400F422A}"/>
              </a:ext>
            </a:extLst>
          </p:cNvPr>
          <p:cNvSpPr>
            <a:spLocks noChangeArrowheads="1"/>
          </p:cNvSpPr>
          <p:nvPr/>
        </p:nvSpPr>
        <p:spPr bwMode="auto">
          <a:xfrm>
            <a:off x="3384550" y="5548313"/>
            <a:ext cx="4871847" cy="36933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99"/>
                </a:solidFill>
                <a:latin typeface="Courier New" panose="02070309020205020404" pitchFamily="49" charset="0"/>
              </a:rPr>
              <a:t>INFILE ‘C:\grades.txt' expandtabs;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a:extLst>
              <a:ext uri="{FF2B5EF4-FFF2-40B4-BE49-F238E27FC236}">
                <a16:creationId xmlns:a16="http://schemas.microsoft.com/office/drawing/2014/main" id="{5B4F1AF5-AC8B-4867-A33B-8F8C16D52833}"/>
              </a:ext>
            </a:extLst>
          </p:cNvPr>
          <p:cNvSpPr>
            <a:spLocks noChangeArrowheads="1"/>
          </p:cNvSpPr>
          <p:nvPr/>
        </p:nvSpPr>
        <p:spPr bwMode="auto">
          <a:xfrm>
            <a:off x="4641720" y="218750"/>
            <a:ext cx="2921000" cy="457200"/>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Mixed Input</a:t>
            </a:r>
          </a:p>
        </p:txBody>
      </p:sp>
      <p:sp>
        <p:nvSpPr>
          <p:cNvPr id="56324" name="Rectangle 6">
            <a:extLst>
              <a:ext uri="{FF2B5EF4-FFF2-40B4-BE49-F238E27FC236}">
                <a16:creationId xmlns:a16="http://schemas.microsoft.com/office/drawing/2014/main" id="{4129F4C7-EB00-4C00-844B-BE854142DEAD}"/>
              </a:ext>
            </a:extLst>
          </p:cNvPr>
          <p:cNvSpPr>
            <a:spLocks noChangeArrowheads="1"/>
          </p:cNvSpPr>
          <p:nvPr/>
        </p:nvSpPr>
        <p:spPr bwMode="auto">
          <a:xfrm>
            <a:off x="1911351" y="895740"/>
            <a:ext cx="5270500" cy="2093815"/>
          </a:xfrm>
          <a:prstGeom prst="rect">
            <a:avLst/>
          </a:prstGeom>
          <a:solidFill>
            <a:srgbClr val="DDDDDD"/>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Methods of Input</a:t>
            </a:r>
          </a:p>
          <a:p>
            <a:pPr algn="l" eaLnBrk="1" hangingPunct="1"/>
            <a:r>
              <a:rPr lang="en-US" altLang="en-US" dirty="0">
                <a:solidFill>
                  <a:srgbClr val="000099"/>
                </a:solidFill>
                <a:latin typeface="Calibri" panose="020F0502020204030204" pitchFamily="34" charset="0"/>
                <a:cs typeface="Calibri" panose="020F0502020204030204" pitchFamily="34" charset="0"/>
              </a:rPr>
              <a:t>Column Input</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state $ 1-10 early 12-14 late 16-18;</a:t>
            </a:r>
          </a:p>
          <a:p>
            <a:pPr algn="l" eaLnBrk="1" hangingPunct="1"/>
            <a:r>
              <a:rPr lang="en-US" altLang="en-US" dirty="0">
                <a:solidFill>
                  <a:srgbClr val="000099"/>
                </a:solidFill>
                <a:latin typeface="Calibri" panose="020F0502020204030204" pitchFamily="34" charset="0"/>
                <a:cs typeface="Calibri" panose="020F0502020204030204" pitchFamily="34" charset="0"/>
              </a:rPr>
              <a:t>List Input</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student $ quiz test project $ absences ;</a:t>
            </a:r>
          </a:p>
          <a:p>
            <a:pPr algn="l" eaLnBrk="1" hangingPunct="1"/>
            <a:r>
              <a:rPr lang="en-US" altLang="en-US" dirty="0">
                <a:solidFill>
                  <a:srgbClr val="000099"/>
                </a:solidFill>
                <a:latin typeface="Calibri" panose="020F0502020204030204" pitchFamily="34" charset="0"/>
                <a:cs typeface="Calibri" panose="020F0502020204030204" pitchFamily="34" charset="0"/>
              </a:rPr>
              <a:t>Column Pointers</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@1 name $ @13 project $ ;</a:t>
            </a:r>
            <a:endParaRPr lang="en-US" altLang="en-US" dirty="0">
              <a:latin typeface="Calibri" panose="020F0502020204030204" pitchFamily="34" charset="0"/>
              <a:cs typeface="Calibri" panose="020F0502020204030204" pitchFamily="34" charset="0"/>
            </a:endParaRPr>
          </a:p>
        </p:txBody>
      </p:sp>
      <p:sp>
        <p:nvSpPr>
          <p:cNvPr id="56325" name="Rectangle 8">
            <a:extLst>
              <a:ext uri="{FF2B5EF4-FFF2-40B4-BE49-F238E27FC236}">
                <a16:creationId xmlns:a16="http://schemas.microsoft.com/office/drawing/2014/main" id="{E8AFE571-8614-43BE-9F13-7E31A4BA90FE}"/>
              </a:ext>
            </a:extLst>
          </p:cNvPr>
          <p:cNvSpPr>
            <a:spLocks noChangeArrowheads="1"/>
          </p:cNvSpPr>
          <p:nvPr/>
        </p:nvSpPr>
        <p:spPr bwMode="auto">
          <a:xfrm>
            <a:off x="7392857" y="1347107"/>
            <a:ext cx="2914780" cy="16891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solidFill>
                  <a:srgbClr val="000099"/>
                </a:solidFill>
                <a:latin typeface="Courier New" panose="02070309020205020404" pitchFamily="49" charset="0"/>
                <a:cs typeface="Courier New" panose="02070309020205020404" pitchFamily="49" charset="0"/>
              </a:rPr>
              <a:t>12345678901234567890</a:t>
            </a:r>
          </a:p>
          <a:p>
            <a:pPr algn="l" eaLnBrk="1" hangingPunct="1"/>
            <a:r>
              <a:rPr lang="en-US" altLang="en-US" dirty="0">
                <a:latin typeface="Calibri" panose="020F0502020204030204" pitchFamily="34" charset="0"/>
                <a:cs typeface="Calibri" panose="020F0502020204030204" pitchFamily="34" charset="0"/>
              </a:rPr>
              <a:t>Ann                 84     90    A-    0</a:t>
            </a:r>
          </a:p>
          <a:p>
            <a:pPr algn="l" eaLnBrk="1" hangingPunct="1"/>
            <a:r>
              <a:rPr lang="en-US" altLang="en-US" dirty="0">
                <a:latin typeface="Calibri" panose="020F0502020204030204" pitchFamily="34" charset="0"/>
                <a:cs typeface="Calibri" panose="020F0502020204030204" pitchFamily="34" charset="0"/>
              </a:rPr>
              <a:t>Bill                   78     84    B     0</a:t>
            </a:r>
          </a:p>
          <a:p>
            <a:pPr algn="l" eaLnBrk="1" hangingPunct="1"/>
            <a:r>
              <a:rPr lang="en-US" altLang="en-US" dirty="0">
                <a:latin typeface="Calibri" panose="020F0502020204030204" pitchFamily="34" charset="0"/>
                <a:cs typeface="Calibri" panose="020F0502020204030204" pitchFamily="34" charset="0"/>
              </a:rPr>
              <a:t>Catherine       95     89    A     1</a:t>
            </a:r>
          </a:p>
          <a:p>
            <a:pPr algn="l" eaLnBrk="1" hangingPunct="1"/>
            <a:r>
              <a:rPr lang="en-US" altLang="en-US" dirty="0">
                <a:latin typeface="Calibri" panose="020F0502020204030204" pitchFamily="34" charset="0"/>
                <a:cs typeface="Calibri" panose="020F0502020204030204" pitchFamily="34" charset="0"/>
              </a:rPr>
              <a:t>David              84     88    B+   1</a:t>
            </a:r>
          </a:p>
        </p:txBody>
      </p:sp>
      <p:sp>
        <p:nvSpPr>
          <p:cNvPr id="56326" name="Rectangle 9">
            <a:extLst>
              <a:ext uri="{FF2B5EF4-FFF2-40B4-BE49-F238E27FC236}">
                <a16:creationId xmlns:a16="http://schemas.microsoft.com/office/drawing/2014/main" id="{B9358FB2-1C97-4BC1-982C-686CA7E3047C}"/>
              </a:ext>
            </a:extLst>
          </p:cNvPr>
          <p:cNvSpPr>
            <a:spLocks noChangeArrowheads="1"/>
          </p:cNvSpPr>
          <p:nvPr/>
        </p:nvSpPr>
        <p:spPr bwMode="auto">
          <a:xfrm>
            <a:off x="1877203" y="3129644"/>
            <a:ext cx="6731000" cy="12065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latin typeface="Courier New" panose="02070309020205020404" pitchFamily="49" charset="0"/>
              </a:rPr>
              <a:t>DATA grades;</a:t>
            </a:r>
          </a:p>
          <a:p>
            <a:pPr algn="l" eaLnBrk="1" hangingPunct="1"/>
            <a:r>
              <a:rPr lang="en-US" altLang="en-US" b="1" dirty="0">
                <a:latin typeface="Courier New" panose="02070309020205020404" pitchFamily="49" charset="0"/>
              </a:rPr>
              <a:t>  </a:t>
            </a:r>
            <a:r>
              <a:rPr lang="en-US" altLang="en-US" b="1" dirty="0" err="1">
                <a:latin typeface="Courier New" panose="02070309020205020404" pitchFamily="49" charset="0"/>
              </a:rPr>
              <a:t>infile</a:t>
            </a:r>
            <a:r>
              <a:rPr lang="en-US" altLang="en-US" b="1" dirty="0">
                <a:latin typeface="Courier New" panose="02070309020205020404" pitchFamily="49" charset="0"/>
              </a:rPr>
              <a:t> ‘C:\grades.txt’ FIRSTOBS=2;</a:t>
            </a:r>
          </a:p>
          <a:p>
            <a:pPr algn="l" eaLnBrk="1" hangingPunct="1"/>
            <a:r>
              <a:rPr lang="en-US" altLang="en-US" b="1" dirty="0">
                <a:latin typeface="Courier New" panose="02070309020205020404" pitchFamily="49" charset="0"/>
              </a:rPr>
              <a:t>  input name $ 1-9 quiz test project $ absences;</a:t>
            </a:r>
          </a:p>
          <a:p>
            <a:pPr algn="l" eaLnBrk="1" hangingPunct="1"/>
            <a:r>
              <a:rPr lang="en-US" altLang="en-US" b="1" dirty="0">
                <a:latin typeface="Courier New" panose="02070309020205020404" pitchFamily="49" charset="0"/>
              </a:rPr>
              <a:t>  RUN;</a:t>
            </a:r>
          </a:p>
        </p:txBody>
      </p:sp>
      <p:sp>
        <p:nvSpPr>
          <p:cNvPr id="56327" name="Rectangle 10">
            <a:extLst>
              <a:ext uri="{FF2B5EF4-FFF2-40B4-BE49-F238E27FC236}">
                <a16:creationId xmlns:a16="http://schemas.microsoft.com/office/drawing/2014/main" id="{FCE29B2D-DEDA-4845-BB8E-41DE0005C076}"/>
              </a:ext>
            </a:extLst>
          </p:cNvPr>
          <p:cNvSpPr>
            <a:spLocks noChangeArrowheads="1"/>
          </p:cNvSpPr>
          <p:nvPr/>
        </p:nvSpPr>
        <p:spPr bwMode="auto">
          <a:xfrm>
            <a:off x="1877203" y="4550180"/>
            <a:ext cx="6388100" cy="12192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latin typeface="Courier New" panose="02070309020205020404" pitchFamily="49" charset="0"/>
              </a:rPr>
              <a:t>DATA grades;</a:t>
            </a:r>
          </a:p>
          <a:p>
            <a:pPr algn="l" eaLnBrk="1" hangingPunct="1"/>
            <a:r>
              <a:rPr lang="en-US" altLang="en-US" b="1" dirty="0">
                <a:latin typeface="Courier New" panose="02070309020205020404" pitchFamily="49" charset="0"/>
              </a:rPr>
              <a:t>  </a:t>
            </a:r>
            <a:r>
              <a:rPr lang="en-US" altLang="en-US" b="1" dirty="0" err="1">
                <a:latin typeface="Courier New" panose="02070309020205020404" pitchFamily="49" charset="0"/>
              </a:rPr>
              <a:t>infile</a:t>
            </a:r>
            <a:r>
              <a:rPr lang="en-US" altLang="en-US" b="1" dirty="0">
                <a:latin typeface="Courier New" panose="02070309020205020404" pitchFamily="49" charset="0"/>
              </a:rPr>
              <a:t> ‘C:\grades.txt’ FIRSTOBS=2;</a:t>
            </a:r>
          </a:p>
          <a:p>
            <a:pPr algn="l" eaLnBrk="1" hangingPunct="1"/>
            <a:r>
              <a:rPr lang="en-US" altLang="en-US" b="1" dirty="0">
                <a:latin typeface="Courier New" panose="02070309020205020404" pitchFamily="49" charset="0"/>
              </a:rPr>
              <a:t>  input name $ 1-9 @17 project $ absences;</a:t>
            </a:r>
          </a:p>
          <a:p>
            <a:pPr algn="l" eaLnBrk="1" hangingPunct="1"/>
            <a:r>
              <a:rPr lang="en-US" altLang="en-US" b="1" dirty="0">
                <a:latin typeface="Courier New" panose="02070309020205020404" pitchFamily="49" charset="0"/>
              </a:rPr>
              <a:t>  RUN;</a:t>
            </a:r>
          </a:p>
        </p:txBody>
      </p:sp>
      <p:sp>
        <p:nvSpPr>
          <p:cNvPr id="56328" name="Rectangle 16">
            <a:extLst>
              <a:ext uri="{FF2B5EF4-FFF2-40B4-BE49-F238E27FC236}">
                <a16:creationId xmlns:a16="http://schemas.microsoft.com/office/drawing/2014/main" id="{FE972D91-23C9-4552-BD71-16CC2CEF7A94}"/>
              </a:ext>
            </a:extLst>
          </p:cNvPr>
          <p:cNvSpPr>
            <a:spLocks noChangeArrowheads="1"/>
          </p:cNvSpPr>
          <p:nvPr/>
        </p:nvSpPr>
        <p:spPr bwMode="auto">
          <a:xfrm>
            <a:off x="9115309" y="4164564"/>
            <a:ext cx="1308100" cy="1066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SAS allows </a:t>
            </a:r>
          </a:p>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you to mix </a:t>
            </a:r>
          </a:p>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input types</a:t>
            </a:r>
            <a:r>
              <a:rPr lang="en-US" altLang="en-US" dirty="0">
                <a:solidFill>
                  <a:srgbClr val="7030A0"/>
                </a:solidFill>
              </a:rPr>
              <a:t>.</a:t>
            </a:r>
          </a:p>
        </p:txBody>
      </p:sp>
      <p:sp>
        <p:nvSpPr>
          <p:cNvPr id="56332" name="Rectangle 20">
            <a:extLst>
              <a:ext uri="{FF2B5EF4-FFF2-40B4-BE49-F238E27FC236}">
                <a16:creationId xmlns:a16="http://schemas.microsoft.com/office/drawing/2014/main" id="{77D61815-9FDB-423C-B897-9D4253009C97}"/>
              </a:ext>
            </a:extLst>
          </p:cNvPr>
          <p:cNvSpPr>
            <a:spLocks noChangeArrowheads="1"/>
          </p:cNvSpPr>
          <p:nvPr/>
        </p:nvSpPr>
        <p:spPr bwMode="auto">
          <a:xfrm>
            <a:off x="5071253" y="4264891"/>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accent2"/>
                </a:solidFill>
                <a:effectLst>
                  <a:outerShdw blurRad="38100" dist="38100" dir="2700000" algn="tl">
                    <a:srgbClr val="000000">
                      <a:alpha val="43137"/>
                    </a:srgbClr>
                  </a:outerShdw>
                </a:effectLst>
              </a:rPr>
              <a:t>OR</a:t>
            </a:r>
          </a:p>
        </p:txBody>
      </p:sp>
      <p:sp>
        <p:nvSpPr>
          <p:cNvPr id="2" name="Arrow: Bent 1">
            <a:extLst>
              <a:ext uri="{FF2B5EF4-FFF2-40B4-BE49-F238E27FC236}">
                <a16:creationId xmlns:a16="http://schemas.microsoft.com/office/drawing/2014/main" id="{6FE8A384-4925-4188-BC5C-AE4EE2E92576}"/>
              </a:ext>
            </a:extLst>
          </p:cNvPr>
          <p:cNvSpPr/>
          <p:nvPr/>
        </p:nvSpPr>
        <p:spPr bwMode="auto">
          <a:xfrm rot="10800000">
            <a:off x="8593656" y="3082667"/>
            <a:ext cx="811763" cy="73284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latin typeface="Arial" charset="0"/>
            </a:endParaRPr>
          </a:p>
        </p:txBody>
      </p:sp>
      <p:sp>
        <p:nvSpPr>
          <p:cNvPr id="3" name="Arrow: Right 2">
            <a:extLst>
              <a:ext uri="{FF2B5EF4-FFF2-40B4-BE49-F238E27FC236}">
                <a16:creationId xmlns:a16="http://schemas.microsoft.com/office/drawing/2014/main" id="{5AC961A1-5577-4223-BE3F-6B394D6995FA}"/>
              </a:ext>
            </a:extLst>
          </p:cNvPr>
          <p:cNvSpPr/>
          <p:nvPr/>
        </p:nvSpPr>
        <p:spPr bwMode="auto">
          <a:xfrm flipH="1">
            <a:off x="8265302" y="4907903"/>
            <a:ext cx="850007" cy="326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ndParaRPr>
          </a:p>
        </p:txBody>
      </p:sp>
      <p:sp>
        <p:nvSpPr>
          <p:cNvPr id="4" name="Arrow: Right 3">
            <a:extLst>
              <a:ext uri="{FF2B5EF4-FFF2-40B4-BE49-F238E27FC236}">
                <a16:creationId xmlns:a16="http://schemas.microsoft.com/office/drawing/2014/main" id="{E86793EF-B1E1-4F51-B7A4-64E8A38FFB93}"/>
              </a:ext>
            </a:extLst>
          </p:cNvPr>
          <p:cNvSpPr/>
          <p:nvPr/>
        </p:nvSpPr>
        <p:spPr bwMode="auto">
          <a:xfrm flipH="1">
            <a:off x="8611456" y="4164564"/>
            <a:ext cx="503852" cy="25809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a:extLst>
              <a:ext uri="{FF2B5EF4-FFF2-40B4-BE49-F238E27FC236}">
                <a16:creationId xmlns:a16="http://schemas.microsoft.com/office/drawing/2014/main" id="{CA52BC87-50BD-44D0-910F-655C0188864C}"/>
              </a:ext>
            </a:extLst>
          </p:cNvPr>
          <p:cNvSpPr>
            <a:spLocks noChangeArrowheads="1"/>
          </p:cNvSpPr>
          <p:nvPr/>
        </p:nvSpPr>
        <p:spPr bwMode="auto">
          <a:xfrm>
            <a:off x="4458855" y="290513"/>
            <a:ext cx="3505200" cy="406400"/>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99"/>
                </a:solidFill>
              </a:rPr>
              <a:t>Line Pointers- Multiple Lines</a:t>
            </a:r>
          </a:p>
        </p:txBody>
      </p:sp>
      <p:sp>
        <p:nvSpPr>
          <p:cNvPr id="57348" name="Rectangle 7">
            <a:extLst>
              <a:ext uri="{FF2B5EF4-FFF2-40B4-BE49-F238E27FC236}">
                <a16:creationId xmlns:a16="http://schemas.microsoft.com/office/drawing/2014/main" id="{2D9188C0-8A8F-43BE-A0CB-9E5498349785}"/>
              </a:ext>
            </a:extLst>
          </p:cNvPr>
          <p:cNvSpPr>
            <a:spLocks noChangeArrowheads="1"/>
          </p:cNvSpPr>
          <p:nvPr/>
        </p:nvSpPr>
        <p:spPr bwMode="auto">
          <a:xfrm>
            <a:off x="2103439" y="838200"/>
            <a:ext cx="1558925" cy="2298700"/>
          </a:xfrm>
          <a:prstGeom prst="rect">
            <a:avLst/>
          </a:prstGeom>
          <a:solidFill>
            <a:srgbClr val="FFFFCC"/>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latin typeface="Courier New" panose="02070309020205020404" pitchFamily="49" charset="0"/>
              </a:rPr>
              <a:t>Ann       </a:t>
            </a:r>
          </a:p>
          <a:p>
            <a:pPr algn="l"/>
            <a:r>
              <a:rPr lang="en-US" altLang="en-US" dirty="0">
                <a:latin typeface="Courier New" panose="02070309020205020404" pitchFamily="49" charset="0"/>
              </a:rPr>
              <a:t>84 90 A- 0</a:t>
            </a:r>
          </a:p>
          <a:p>
            <a:pPr algn="l"/>
            <a:r>
              <a:rPr lang="en-US" altLang="en-US" dirty="0">
                <a:latin typeface="Courier New" panose="02070309020205020404" pitchFamily="49" charset="0"/>
              </a:rPr>
              <a:t>Bill   </a:t>
            </a:r>
          </a:p>
          <a:p>
            <a:pPr algn="l"/>
            <a:r>
              <a:rPr lang="en-US" altLang="en-US" dirty="0">
                <a:latin typeface="Courier New" panose="02070309020205020404" pitchFamily="49" charset="0"/>
              </a:rPr>
              <a:t>78 84 B 0</a:t>
            </a:r>
          </a:p>
          <a:p>
            <a:pPr algn="l"/>
            <a:r>
              <a:rPr lang="en-US" altLang="en-US" dirty="0">
                <a:latin typeface="Courier New" panose="02070309020205020404" pitchFamily="49" charset="0"/>
              </a:rPr>
              <a:t>Cathy     </a:t>
            </a:r>
          </a:p>
          <a:p>
            <a:pPr algn="l"/>
            <a:r>
              <a:rPr lang="en-US" altLang="en-US" dirty="0">
                <a:latin typeface="Courier New" panose="02070309020205020404" pitchFamily="49" charset="0"/>
              </a:rPr>
              <a:t>95 89 A 1</a:t>
            </a:r>
          </a:p>
          <a:p>
            <a:pPr algn="l"/>
            <a:r>
              <a:rPr lang="en-US" altLang="en-US" dirty="0">
                <a:latin typeface="Courier New" panose="02070309020205020404" pitchFamily="49" charset="0"/>
              </a:rPr>
              <a:t>David     </a:t>
            </a:r>
          </a:p>
          <a:p>
            <a:pPr algn="l"/>
            <a:r>
              <a:rPr lang="en-US" altLang="en-US" dirty="0">
                <a:latin typeface="Courier New" panose="02070309020205020404" pitchFamily="49" charset="0"/>
              </a:rPr>
              <a:t>84 88 B+ 1</a:t>
            </a:r>
          </a:p>
        </p:txBody>
      </p:sp>
      <p:sp>
        <p:nvSpPr>
          <p:cNvPr id="57349" name="Text Box 8">
            <a:extLst>
              <a:ext uri="{FF2B5EF4-FFF2-40B4-BE49-F238E27FC236}">
                <a16:creationId xmlns:a16="http://schemas.microsoft.com/office/drawing/2014/main" id="{03F5682C-7120-488F-AAB4-2F7C805CD47A}"/>
              </a:ext>
            </a:extLst>
          </p:cNvPr>
          <p:cNvSpPr txBox="1">
            <a:spLocks noChangeArrowheads="1"/>
          </p:cNvSpPr>
          <p:nvPr/>
        </p:nvSpPr>
        <p:spPr bwMode="auto">
          <a:xfrm>
            <a:off x="4587876" y="989013"/>
            <a:ext cx="563086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631825" indent="-517525"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99"/>
                </a:solidFill>
                <a:latin typeface="Calibri" panose="020F0502020204030204" pitchFamily="34" charset="0"/>
                <a:cs typeface="Calibri" panose="020F0502020204030204" pitchFamily="34" charset="0"/>
              </a:rPr>
              <a:t>Data may come to us with each observation recorded on more than one line. We need to be able to tell SAS to go to the next line.</a:t>
            </a:r>
          </a:p>
          <a:p>
            <a:pPr lvl="1" algn="l">
              <a:buFontTx/>
              <a:buChar char="•"/>
            </a:pPr>
            <a:r>
              <a:rPr lang="en-US" altLang="en-US" dirty="0">
                <a:solidFill>
                  <a:srgbClr val="000099"/>
                </a:solidFill>
                <a:latin typeface="Calibri" panose="020F0502020204030204" pitchFamily="34" charset="0"/>
                <a:cs typeface="Calibri" panose="020F0502020204030204" pitchFamily="34" charset="0"/>
              </a:rPr>
              <a:t>The slash (/) says skip to next line.</a:t>
            </a:r>
          </a:p>
          <a:p>
            <a:pPr lvl="1" algn="l">
              <a:buFontTx/>
              <a:buChar char="•"/>
            </a:pPr>
            <a:r>
              <a:rPr lang="en-US" altLang="en-US" dirty="0">
                <a:solidFill>
                  <a:srgbClr val="000099"/>
                </a:solidFill>
                <a:latin typeface="Calibri" panose="020F0502020204030204" pitchFamily="34" charset="0"/>
                <a:cs typeface="Calibri" panose="020F0502020204030204" pitchFamily="34" charset="0"/>
              </a:rPr>
              <a:t>The code #n says go to that line of the observations data to resume reading data.</a:t>
            </a:r>
          </a:p>
        </p:txBody>
      </p:sp>
      <p:sp>
        <p:nvSpPr>
          <p:cNvPr id="57350" name="Text Box 9">
            <a:extLst>
              <a:ext uri="{FF2B5EF4-FFF2-40B4-BE49-F238E27FC236}">
                <a16:creationId xmlns:a16="http://schemas.microsoft.com/office/drawing/2014/main" id="{75E84B2E-885F-4F6E-90ED-39A03346E637}"/>
              </a:ext>
            </a:extLst>
          </p:cNvPr>
          <p:cNvSpPr txBox="1">
            <a:spLocks noChangeArrowheads="1"/>
          </p:cNvSpPr>
          <p:nvPr/>
        </p:nvSpPr>
        <p:spPr bwMode="auto">
          <a:xfrm>
            <a:off x="3614738" y="1158875"/>
            <a:ext cx="24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a:solidFill>
                  <a:srgbClr val="000099"/>
                </a:solidFill>
              </a:rPr>
              <a:t>}</a:t>
            </a:r>
          </a:p>
        </p:txBody>
      </p:sp>
      <p:sp>
        <p:nvSpPr>
          <p:cNvPr id="57351" name="Line 10">
            <a:extLst>
              <a:ext uri="{FF2B5EF4-FFF2-40B4-BE49-F238E27FC236}">
                <a16:creationId xmlns:a16="http://schemas.microsoft.com/office/drawing/2014/main" id="{295816B5-E4DB-4A49-96E7-EC9EABC8C7C3}"/>
              </a:ext>
            </a:extLst>
          </p:cNvPr>
          <p:cNvSpPr>
            <a:spLocks noChangeShapeType="1"/>
          </p:cNvSpPr>
          <p:nvPr/>
        </p:nvSpPr>
        <p:spPr bwMode="auto">
          <a:xfrm>
            <a:off x="3810000" y="1422400"/>
            <a:ext cx="78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Rectangle 11">
            <a:extLst>
              <a:ext uri="{FF2B5EF4-FFF2-40B4-BE49-F238E27FC236}">
                <a16:creationId xmlns:a16="http://schemas.microsoft.com/office/drawing/2014/main" id="{D0DE5BD5-D42D-4892-97D4-73648F327243}"/>
              </a:ext>
            </a:extLst>
          </p:cNvPr>
          <p:cNvSpPr>
            <a:spLocks noChangeArrowheads="1"/>
          </p:cNvSpPr>
          <p:nvPr/>
        </p:nvSpPr>
        <p:spPr bwMode="auto">
          <a:xfrm>
            <a:off x="3724276" y="2828926"/>
            <a:ext cx="6200775" cy="925513"/>
          </a:xfrm>
          <a:prstGeom prst="rect">
            <a:avLst/>
          </a:prstGeom>
          <a:solidFill>
            <a:srgbClr val="FFFF99"/>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latin typeface="Courier New" panose="02070309020205020404" pitchFamily="49" charset="0"/>
              </a:rPr>
              <a:t>data grades;</a:t>
            </a:r>
          </a:p>
          <a:p>
            <a:pPr algn="l"/>
            <a:r>
              <a:rPr lang="en-US" altLang="en-US" b="1">
                <a:latin typeface="Courier New" panose="02070309020205020404" pitchFamily="49" charset="0"/>
              </a:rPr>
              <a:t>infile 'a:\grades.txt';</a:t>
            </a:r>
          </a:p>
          <a:p>
            <a:pPr algn="l"/>
            <a:r>
              <a:rPr lang="en-US" altLang="en-US" b="1">
                <a:latin typeface="Courier New" panose="02070309020205020404" pitchFamily="49" charset="0"/>
              </a:rPr>
              <a:t>input name $ / quiz test project $ absences;</a:t>
            </a:r>
          </a:p>
        </p:txBody>
      </p:sp>
      <p:sp>
        <p:nvSpPr>
          <p:cNvPr id="57353" name="Rectangle 15">
            <a:extLst>
              <a:ext uri="{FF2B5EF4-FFF2-40B4-BE49-F238E27FC236}">
                <a16:creationId xmlns:a16="http://schemas.microsoft.com/office/drawing/2014/main" id="{CF350DEF-EF20-4907-B1A0-C6C18806240E}"/>
              </a:ext>
            </a:extLst>
          </p:cNvPr>
          <p:cNvSpPr>
            <a:spLocks noChangeArrowheads="1"/>
          </p:cNvSpPr>
          <p:nvPr/>
        </p:nvSpPr>
        <p:spPr bwMode="auto">
          <a:xfrm>
            <a:off x="1803400" y="3886200"/>
            <a:ext cx="6261100" cy="889000"/>
          </a:xfrm>
          <a:prstGeom prst="rect">
            <a:avLst/>
          </a:prstGeom>
          <a:solidFill>
            <a:srgbClr val="FFFF99">
              <a:alpha val="54901"/>
            </a:srgbClr>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infile 'a:\grades.txt';</a:t>
            </a:r>
          </a:p>
          <a:p>
            <a:pPr algn="l" eaLnBrk="1" hangingPunct="1"/>
            <a:r>
              <a:rPr lang="en-US" altLang="en-US" b="1">
                <a:latin typeface="Courier New" panose="02070309020205020404" pitchFamily="49" charset="0"/>
              </a:rPr>
              <a:t>input name $ #2 quiz test project $ absences;</a:t>
            </a:r>
            <a:endParaRPr lang="en-US" altLang="en-US">
              <a:latin typeface="Courier New" panose="02070309020205020404" pitchFamily="49" charset="0"/>
            </a:endParaRPr>
          </a:p>
        </p:txBody>
      </p:sp>
      <p:sp>
        <p:nvSpPr>
          <p:cNvPr id="57354" name="Rectangle 16">
            <a:extLst>
              <a:ext uri="{FF2B5EF4-FFF2-40B4-BE49-F238E27FC236}">
                <a16:creationId xmlns:a16="http://schemas.microsoft.com/office/drawing/2014/main" id="{8E8DD7F5-89D0-48DB-9C83-0C68421BEEA2}"/>
              </a:ext>
            </a:extLst>
          </p:cNvPr>
          <p:cNvSpPr>
            <a:spLocks noChangeArrowheads="1"/>
          </p:cNvSpPr>
          <p:nvPr/>
        </p:nvSpPr>
        <p:spPr bwMode="auto">
          <a:xfrm>
            <a:off x="1866900" y="5016500"/>
            <a:ext cx="6108700" cy="889000"/>
          </a:xfrm>
          <a:prstGeom prst="rect">
            <a:avLst/>
          </a:prstGeom>
          <a:solidFill>
            <a:srgbClr val="FFFF99">
              <a:alpha val="58823"/>
            </a:srgbClr>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infile 'a:\grades.txt';</a:t>
            </a:r>
          </a:p>
          <a:p>
            <a:pPr algn="l" eaLnBrk="1" hangingPunct="1"/>
            <a:r>
              <a:rPr lang="en-US" altLang="en-US" b="1">
                <a:latin typeface="Courier New" panose="02070309020205020404" pitchFamily="49" charset="0"/>
              </a:rPr>
              <a:t>input name $ quiz test project $ absences;</a:t>
            </a:r>
          </a:p>
        </p:txBody>
      </p:sp>
      <p:sp>
        <p:nvSpPr>
          <p:cNvPr id="57355" name="Rectangle 22">
            <a:extLst>
              <a:ext uri="{FF2B5EF4-FFF2-40B4-BE49-F238E27FC236}">
                <a16:creationId xmlns:a16="http://schemas.microsoft.com/office/drawing/2014/main" id="{9C255800-038E-41F0-AD93-D44D97D0E8D2}"/>
              </a:ext>
            </a:extLst>
          </p:cNvPr>
          <p:cNvSpPr>
            <a:spLocks noChangeArrowheads="1"/>
          </p:cNvSpPr>
          <p:nvPr/>
        </p:nvSpPr>
        <p:spPr bwMode="auto">
          <a:xfrm>
            <a:off x="8226425" y="4579939"/>
            <a:ext cx="2241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b="1"/>
              <a:t>SAS automatically </a:t>
            </a:r>
          </a:p>
          <a:p>
            <a:r>
              <a:rPr lang="en-US" altLang="en-US" b="1"/>
              <a:t>continues reading </a:t>
            </a:r>
          </a:p>
          <a:p>
            <a:r>
              <a:rPr lang="en-US" altLang="en-US" b="1"/>
              <a:t>on next line.</a:t>
            </a:r>
          </a:p>
        </p:txBody>
      </p:sp>
      <p:sp>
        <p:nvSpPr>
          <p:cNvPr id="57356" name="Line 23">
            <a:extLst>
              <a:ext uri="{FF2B5EF4-FFF2-40B4-BE49-F238E27FC236}">
                <a16:creationId xmlns:a16="http://schemas.microsoft.com/office/drawing/2014/main" id="{582BE8DF-4B26-41ED-B18B-43A6A2E85E1D}"/>
              </a:ext>
            </a:extLst>
          </p:cNvPr>
          <p:cNvSpPr>
            <a:spLocks noChangeShapeType="1"/>
          </p:cNvSpPr>
          <p:nvPr/>
        </p:nvSpPr>
        <p:spPr bwMode="auto">
          <a:xfrm flipH="1">
            <a:off x="8013700" y="5270500"/>
            <a:ext cx="4699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a:extLst>
              <a:ext uri="{FF2B5EF4-FFF2-40B4-BE49-F238E27FC236}">
                <a16:creationId xmlns:a16="http://schemas.microsoft.com/office/drawing/2014/main" id="{21CF6F1F-ED68-4649-9199-EC2B632D7AA9}"/>
              </a:ext>
            </a:extLst>
          </p:cNvPr>
          <p:cNvSpPr>
            <a:spLocks noChangeArrowheads="1"/>
          </p:cNvSpPr>
          <p:nvPr/>
        </p:nvSpPr>
        <p:spPr bwMode="auto">
          <a:xfrm>
            <a:off x="2441354" y="132465"/>
            <a:ext cx="6663660" cy="747233"/>
          </a:xfrm>
          <a:prstGeom prst="rect">
            <a:avLst/>
          </a:prstGeom>
          <a:solidFill>
            <a:srgbClr val="FFFFFF"/>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Line Pointers multiple Observations per Line</a:t>
            </a:r>
          </a:p>
        </p:txBody>
      </p:sp>
      <p:sp>
        <p:nvSpPr>
          <p:cNvPr id="58372" name="Rectangle 5">
            <a:extLst>
              <a:ext uri="{FF2B5EF4-FFF2-40B4-BE49-F238E27FC236}">
                <a16:creationId xmlns:a16="http://schemas.microsoft.com/office/drawing/2014/main" id="{84FC9827-AC9F-4E77-AD52-2A03D1443A46}"/>
              </a:ext>
            </a:extLst>
          </p:cNvPr>
          <p:cNvSpPr>
            <a:spLocks noChangeArrowheads="1"/>
          </p:cNvSpPr>
          <p:nvPr/>
        </p:nvSpPr>
        <p:spPr bwMode="auto">
          <a:xfrm>
            <a:off x="2719388" y="1616076"/>
            <a:ext cx="6610350" cy="1749425"/>
          </a:xfrm>
          <a:prstGeom prst="rect">
            <a:avLst/>
          </a:prstGeom>
          <a:solidFill>
            <a:srgbClr val="FFFF99">
              <a:alpha val="65097"/>
            </a:srgbClr>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latin typeface="Courier New" panose="02070309020205020404" pitchFamily="49" charset="0"/>
              </a:rPr>
              <a:t>data grades;</a:t>
            </a:r>
          </a:p>
          <a:p>
            <a:pPr algn="l"/>
            <a:r>
              <a:rPr lang="en-US" altLang="en-US" b="1" dirty="0">
                <a:latin typeface="Courier New" panose="02070309020205020404" pitchFamily="49" charset="0"/>
              </a:rPr>
              <a:t>  input name $ quiz test project $ absences @@;</a:t>
            </a:r>
          </a:p>
          <a:p>
            <a:pPr algn="l"/>
            <a:r>
              <a:rPr lang="en-US" altLang="en-US" b="1" dirty="0" err="1">
                <a:latin typeface="Courier New" panose="02070309020205020404" pitchFamily="49" charset="0"/>
              </a:rPr>
              <a:t>datalines</a:t>
            </a:r>
            <a:r>
              <a:rPr lang="en-US" altLang="en-US" b="1" dirty="0">
                <a:latin typeface="Courier New" panose="02070309020205020404" pitchFamily="49" charset="0"/>
              </a:rPr>
              <a:t>;</a:t>
            </a:r>
          </a:p>
          <a:p>
            <a:pPr algn="l"/>
            <a:r>
              <a:rPr lang="en-US" altLang="en-US" b="1" dirty="0">
                <a:latin typeface="Courier New" panose="02070309020205020404" pitchFamily="49" charset="0"/>
              </a:rPr>
              <a:t>Ann 84 90 A- 0 Bill 78 84 B 0 Cathy 95 89 A 1 </a:t>
            </a:r>
          </a:p>
          <a:p>
            <a:pPr algn="l"/>
            <a:r>
              <a:rPr lang="en-US" altLang="en-US" b="1" dirty="0">
                <a:latin typeface="Courier New" panose="02070309020205020404" pitchFamily="49" charset="0"/>
              </a:rPr>
              <a:t>David 84 88 B+ 1</a:t>
            </a:r>
          </a:p>
          <a:p>
            <a:pPr algn="l"/>
            <a:r>
              <a:rPr lang="en-US" altLang="en-US" b="1" dirty="0">
                <a:latin typeface="Courier New" panose="02070309020205020404" pitchFamily="49" charset="0"/>
              </a:rPr>
              <a:t>;</a:t>
            </a:r>
          </a:p>
        </p:txBody>
      </p:sp>
      <p:sp>
        <p:nvSpPr>
          <p:cNvPr id="58373" name="Text Box 6">
            <a:extLst>
              <a:ext uri="{FF2B5EF4-FFF2-40B4-BE49-F238E27FC236}">
                <a16:creationId xmlns:a16="http://schemas.microsoft.com/office/drawing/2014/main" id="{186A4A31-3BD3-44BB-8134-5524208EDFD0}"/>
              </a:ext>
            </a:extLst>
          </p:cNvPr>
          <p:cNvSpPr txBox="1">
            <a:spLocks noChangeArrowheads="1"/>
          </p:cNvSpPr>
          <p:nvPr/>
        </p:nvSpPr>
        <p:spPr bwMode="auto">
          <a:xfrm>
            <a:off x="2295526" y="3775075"/>
            <a:ext cx="81518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517525" indent="-16668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Trailing “at” symbols ( @@ ) tells SAS to hold the current data line for further information.</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Read in </a:t>
            </a:r>
            <a:r>
              <a:rPr lang="en-US" altLang="en-US" sz="2000" i="1" dirty="0">
                <a:solidFill>
                  <a:srgbClr val="000099"/>
                </a:solidFill>
                <a:latin typeface="Calibri" panose="020F0502020204030204" pitchFamily="34" charset="0"/>
                <a:cs typeface="Calibri" panose="020F0502020204030204" pitchFamily="34" charset="0"/>
              </a:rPr>
              <a:t>name--absences</a:t>
            </a:r>
            <a:r>
              <a:rPr lang="en-US" altLang="en-US" sz="2000" dirty="0">
                <a:solidFill>
                  <a:srgbClr val="000099"/>
                </a:solidFill>
                <a:latin typeface="Calibri" panose="020F0502020204030204" pitchFamily="34" charset="0"/>
                <a:cs typeface="Calibri" panose="020F0502020204030204" pitchFamily="34" charset="0"/>
              </a:rPr>
              <a:t> then hold the current position on the data line.</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Read in another set of </a:t>
            </a:r>
            <a:r>
              <a:rPr lang="en-US" altLang="en-US" sz="2000" i="1" dirty="0">
                <a:solidFill>
                  <a:srgbClr val="000099"/>
                </a:solidFill>
                <a:latin typeface="Calibri" panose="020F0502020204030204" pitchFamily="34" charset="0"/>
                <a:cs typeface="Calibri" panose="020F0502020204030204" pitchFamily="34" charset="0"/>
              </a:rPr>
              <a:t>name--absences</a:t>
            </a:r>
            <a:r>
              <a:rPr lang="en-US" altLang="en-US" sz="2000" dirty="0">
                <a:solidFill>
                  <a:srgbClr val="000099"/>
                </a:solidFill>
                <a:latin typeface="Calibri" panose="020F0502020204030204" pitchFamily="34" charset="0"/>
                <a:cs typeface="Calibri" panose="020F0502020204030204" pitchFamily="34" charset="0"/>
              </a:rPr>
              <a:t> then hold position.</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Keep doing this until an end-of-line marker is reached.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a:extLst>
              <a:ext uri="{FF2B5EF4-FFF2-40B4-BE49-F238E27FC236}">
                <a16:creationId xmlns:a16="http://schemas.microsoft.com/office/drawing/2014/main" id="{78534505-0703-4710-A08F-BDD01BB2FA8F}"/>
              </a:ext>
            </a:extLst>
          </p:cNvPr>
          <p:cNvSpPr>
            <a:spLocks noGrp="1" noChangeArrowheads="1"/>
          </p:cNvSpPr>
          <p:nvPr>
            <p:ph type="title"/>
          </p:nvPr>
        </p:nvSpPr>
        <p:spPr bwMode="auto">
          <a:xfrm>
            <a:off x="4051300" y="177801"/>
            <a:ext cx="4673600" cy="519113"/>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Input Statement Specifics</a:t>
            </a:r>
          </a:p>
        </p:txBody>
      </p:sp>
      <p:sp>
        <p:nvSpPr>
          <p:cNvPr id="59396" name="Text Box 5">
            <a:extLst>
              <a:ext uri="{FF2B5EF4-FFF2-40B4-BE49-F238E27FC236}">
                <a16:creationId xmlns:a16="http://schemas.microsoft.com/office/drawing/2014/main" id="{80E3B9E3-57EF-486B-A348-C2B85611D2A1}"/>
              </a:ext>
            </a:extLst>
          </p:cNvPr>
          <p:cNvSpPr txBox="1">
            <a:spLocks noChangeArrowheads="1"/>
          </p:cNvSpPr>
          <p:nvPr/>
        </p:nvSpPr>
        <p:spPr bwMode="auto">
          <a:xfrm>
            <a:off x="2600326" y="1009651"/>
            <a:ext cx="5507405" cy="830997"/>
          </a:xfrm>
          <a:prstGeom prst="rect">
            <a:avLst/>
          </a:prstGeom>
          <a:solidFill>
            <a:schemeClr val="bg1"/>
          </a:solidFill>
          <a:ln w="9525">
            <a:solidFill>
              <a:srgbClr val="8000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2060"/>
                </a:solidFill>
                <a:latin typeface="Calibri" panose="020F0502020204030204" pitchFamily="34" charset="0"/>
                <a:cs typeface="Calibri" panose="020F0502020204030204" pitchFamily="34" charset="0"/>
              </a:rPr>
              <a:t>Data new;</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infile</a:t>
            </a:r>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myfile</a:t>
            </a:r>
            <a:r>
              <a:rPr lang="en-US" altLang="en-US" sz="1600" b="1" dirty="0">
                <a:solidFill>
                  <a:srgbClr val="002060"/>
                </a:solidFill>
                <a:latin typeface="Calibri" panose="020F0502020204030204" pitchFamily="34" charset="0"/>
                <a:cs typeface="Calibri" panose="020F0502020204030204" pitchFamily="34" charset="0"/>
              </a:rPr>
              <a:t> “c:\name\project\</a:t>
            </a:r>
            <a:r>
              <a:rPr lang="en-US" altLang="en-US" sz="1600" b="1" dirty="0" err="1">
                <a:solidFill>
                  <a:srgbClr val="002060"/>
                </a:solidFill>
                <a:latin typeface="Calibri" panose="020F0502020204030204" pitchFamily="34" charset="0"/>
                <a:cs typeface="Calibri" panose="020F0502020204030204" pitchFamily="34" charset="0"/>
              </a:rPr>
              <a:t>mydir</a:t>
            </a:r>
            <a:r>
              <a:rPr lang="en-US" altLang="en-US" sz="1600" b="1" dirty="0">
                <a:solidFill>
                  <a:srgbClr val="002060"/>
                </a:solidFill>
                <a:latin typeface="Calibri" panose="020F0502020204030204" pitchFamily="34" charset="0"/>
                <a:cs typeface="Calibri" panose="020F0502020204030204" pitchFamily="34" charset="0"/>
              </a:rPr>
              <a:t>\mydata.dat”  </a:t>
            </a:r>
            <a:r>
              <a:rPr lang="en-US" altLang="en-US" sz="1600" b="1" dirty="0" err="1">
                <a:solidFill>
                  <a:srgbClr val="002060"/>
                </a:solidFill>
                <a:latin typeface="Calibri" panose="020F0502020204030204" pitchFamily="34" charset="0"/>
                <a:cs typeface="Calibri" panose="020F0502020204030204" pitchFamily="34" charset="0"/>
              </a:rPr>
              <a:t>missover</a:t>
            </a:r>
            <a:r>
              <a:rPr lang="en-US" altLang="en-US" sz="1600" b="1" dirty="0">
                <a:solidFill>
                  <a:srgbClr val="002060"/>
                </a:solidFill>
                <a:latin typeface="Calibri" panose="020F0502020204030204" pitchFamily="34" charset="0"/>
                <a:cs typeface="Calibri" panose="020F0502020204030204" pitchFamily="34" charset="0"/>
              </a:rPr>
              <a:t>;</a:t>
            </a:r>
          </a:p>
          <a:p>
            <a:pPr algn="l"/>
            <a:r>
              <a:rPr lang="en-US" altLang="en-US" sz="1600" b="1" dirty="0">
                <a:solidFill>
                  <a:srgbClr val="002060"/>
                </a:solidFill>
                <a:latin typeface="Calibri" panose="020F0502020204030204" pitchFamily="34" charset="0"/>
                <a:cs typeface="Calibri" panose="020F0502020204030204" pitchFamily="34" charset="0"/>
              </a:rPr>
              <a:t>  input </a:t>
            </a:r>
            <a:r>
              <a:rPr lang="en-US" altLang="en-US" sz="1600" b="1" dirty="0" err="1">
                <a:solidFill>
                  <a:srgbClr val="002060"/>
                </a:solidFill>
                <a:latin typeface="Calibri" panose="020F0502020204030204" pitchFamily="34" charset="0"/>
                <a:cs typeface="Calibri" panose="020F0502020204030204" pitchFamily="34" charset="0"/>
              </a:rPr>
              <a:t>gamedate</a:t>
            </a:r>
            <a:r>
              <a:rPr lang="en-US" altLang="en-US" sz="1600" b="1" dirty="0">
                <a:solidFill>
                  <a:srgbClr val="002060"/>
                </a:solidFill>
                <a:latin typeface="Calibri" panose="020F0502020204030204" pitchFamily="34" charset="0"/>
                <a:cs typeface="Calibri" panose="020F0502020204030204" pitchFamily="34" charset="0"/>
              </a:rPr>
              <a:t> mmddyy20. @22 name $ 20.;</a:t>
            </a:r>
          </a:p>
        </p:txBody>
      </p:sp>
      <p:sp>
        <p:nvSpPr>
          <p:cNvPr id="59397" name="Oval 7">
            <a:extLst>
              <a:ext uri="{FF2B5EF4-FFF2-40B4-BE49-F238E27FC236}">
                <a16:creationId xmlns:a16="http://schemas.microsoft.com/office/drawing/2014/main" id="{C6AA18CE-A741-498D-9651-0C829F548D4E}"/>
              </a:ext>
            </a:extLst>
          </p:cNvPr>
          <p:cNvSpPr>
            <a:spLocks noChangeArrowheads="1"/>
          </p:cNvSpPr>
          <p:nvPr/>
        </p:nvSpPr>
        <p:spPr bwMode="auto">
          <a:xfrm>
            <a:off x="2451100" y="2235200"/>
            <a:ext cx="3632200" cy="622300"/>
          </a:xfrm>
          <a:prstGeom prst="ellipse">
            <a:avLst/>
          </a:prstGeom>
          <a:solidFill>
            <a:schemeClr val="accent5">
              <a:lumMod val="75000"/>
            </a:schemeClr>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solidFill>
                  <a:srgbClr val="002060"/>
                </a:solidFill>
              </a:rPr>
              <a:t>Once you use @</a:t>
            </a:r>
            <a:r>
              <a:rPr lang="en-US" altLang="en-US" sz="1400" b="1" i="1" dirty="0" err="1">
                <a:solidFill>
                  <a:srgbClr val="002060"/>
                </a:solidFill>
              </a:rPr>
              <a:t>nn</a:t>
            </a:r>
            <a:r>
              <a:rPr lang="en-US" altLang="en-US" sz="1400" b="1" i="1" dirty="0">
                <a:solidFill>
                  <a:srgbClr val="002060"/>
                </a:solidFill>
              </a:rPr>
              <a:t> SAS uses </a:t>
            </a:r>
          </a:p>
          <a:p>
            <a:r>
              <a:rPr lang="en-US" altLang="en-US" sz="1400" b="1" i="1" dirty="0">
                <a:solidFill>
                  <a:srgbClr val="002060"/>
                </a:solidFill>
              </a:rPr>
              <a:t>a different mode to input data</a:t>
            </a:r>
            <a:r>
              <a:rPr lang="en-US" altLang="en-US" sz="1400" b="1" i="1" dirty="0">
                <a:solidFill>
                  <a:srgbClr val="FFFF00"/>
                </a:solidFill>
              </a:rPr>
              <a:t>.</a:t>
            </a:r>
            <a:endParaRPr lang="en-US" altLang="en-US" dirty="0">
              <a:solidFill>
                <a:srgbClr val="FFFF00"/>
              </a:solidFill>
            </a:endParaRPr>
          </a:p>
        </p:txBody>
      </p:sp>
      <p:sp>
        <p:nvSpPr>
          <p:cNvPr id="59398" name="Oval 8">
            <a:extLst>
              <a:ext uri="{FF2B5EF4-FFF2-40B4-BE49-F238E27FC236}">
                <a16:creationId xmlns:a16="http://schemas.microsoft.com/office/drawing/2014/main" id="{F1632452-87C2-4BE9-AE01-9060A17DDF3A}"/>
              </a:ext>
            </a:extLst>
          </p:cNvPr>
          <p:cNvSpPr>
            <a:spLocks noChangeArrowheads="1"/>
          </p:cNvSpPr>
          <p:nvPr/>
        </p:nvSpPr>
        <p:spPr bwMode="auto">
          <a:xfrm>
            <a:off x="6134100" y="2209800"/>
            <a:ext cx="3327400" cy="685800"/>
          </a:xfrm>
          <a:prstGeom prst="ellipse">
            <a:avLst/>
          </a:prstGeom>
          <a:solidFill>
            <a:schemeClr val="accent5">
              <a:lumMod val="75000"/>
            </a:schemeClr>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solidFill>
                  <a:srgbClr val="002060"/>
                </a:solidFill>
              </a:rPr>
              <a:t>Names with spaces in it </a:t>
            </a:r>
          </a:p>
          <a:p>
            <a:r>
              <a:rPr lang="en-US" altLang="en-US" sz="1400" b="1" i="1" dirty="0">
                <a:solidFill>
                  <a:srgbClr val="002060"/>
                </a:solidFill>
              </a:rPr>
              <a:t>will not be read in correctly.</a:t>
            </a:r>
            <a:endParaRPr lang="en-US" altLang="en-US" sz="1400" b="1" dirty="0">
              <a:solidFill>
                <a:srgbClr val="002060"/>
              </a:solidFill>
            </a:endParaRPr>
          </a:p>
        </p:txBody>
      </p:sp>
      <p:sp>
        <p:nvSpPr>
          <p:cNvPr id="59399" name="Line 11">
            <a:extLst>
              <a:ext uri="{FF2B5EF4-FFF2-40B4-BE49-F238E27FC236}">
                <a16:creationId xmlns:a16="http://schemas.microsoft.com/office/drawing/2014/main" id="{81246827-DBFF-4199-91A9-C393093C24FB}"/>
              </a:ext>
            </a:extLst>
          </p:cNvPr>
          <p:cNvSpPr>
            <a:spLocks noChangeShapeType="1"/>
          </p:cNvSpPr>
          <p:nvPr/>
        </p:nvSpPr>
        <p:spPr bwMode="auto">
          <a:xfrm flipV="1">
            <a:off x="5308601" y="1762124"/>
            <a:ext cx="15875" cy="511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12">
            <a:extLst>
              <a:ext uri="{FF2B5EF4-FFF2-40B4-BE49-F238E27FC236}">
                <a16:creationId xmlns:a16="http://schemas.microsoft.com/office/drawing/2014/main" id="{B89236EA-0BCD-4537-9B43-C8DF8BFECC29}"/>
              </a:ext>
            </a:extLst>
          </p:cNvPr>
          <p:cNvSpPr>
            <a:spLocks noChangeShapeType="1"/>
          </p:cNvSpPr>
          <p:nvPr/>
        </p:nvSpPr>
        <p:spPr bwMode="auto">
          <a:xfrm flipH="1" flipV="1">
            <a:off x="6276976" y="1762125"/>
            <a:ext cx="517525" cy="523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1" name="Text Box 13">
            <a:extLst>
              <a:ext uri="{FF2B5EF4-FFF2-40B4-BE49-F238E27FC236}">
                <a16:creationId xmlns:a16="http://schemas.microsoft.com/office/drawing/2014/main" id="{6F5EEC54-30A5-4104-B545-68046566926C}"/>
              </a:ext>
            </a:extLst>
          </p:cNvPr>
          <p:cNvSpPr txBox="1">
            <a:spLocks noChangeArrowheads="1"/>
          </p:cNvSpPr>
          <p:nvPr/>
        </p:nvSpPr>
        <p:spPr bwMode="auto">
          <a:xfrm>
            <a:off x="2568576" y="3168650"/>
            <a:ext cx="5507405" cy="1077218"/>
          </a:xfrm>
          <a:prstGeom prst="rect">
            <a:avLst/>
          </a:prstGeom>
          <a:solidFill>
            <a:schemeClr val="bg1">
              <a:alpha val="50195"/>
            </a:schemeClr>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2060"/>
                </a:solidFill>
                <a:latin typeface="Calibri" panose="020F0502020204030204" pitchFamily="34" charset="0"/>
                <a:cs typeface="Calibri" panose="020F0502020204030204" pitchFamily="34" charset="0"/>
              </a:rPr>
              <a:t>Data new;</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infile</a:t>
            </a:r>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myfile</a:t>
            </a:r>
            <a:r>
              <a:rPr lang="en-US" altLang="en-US" sz="1600" b="1" dirty="0">
                <a:solidFill>
                  <a:srgbClr val="002060"/>
                </a:solidFill>
                <a:latin typeface="Calibri" panose="020F0502020204030204" pitchFamily="34" charset="0"/>
                <a:cs typeface="Calibri" panose="020F0502020204030204" pitchFamily="34" charset="0"/>
              </a:rPr>
              <a:t> “c:\name\project\</a:t>
            </a:r>
            <a:r>
              <a:rPr lang="en-US" altLang="en-US" sz="1600" b="1" dirty="0" err="1">
                <a:solidFill>
                  <a:srgbClr val="002060"/>
                </a:solidFill>
                <a:latin typeface="Calibri" panose="020F0502020204030204" pitchFamily="34" charset="0"/>
                <a:cs typeface="Calibri" panose="020F0502020204030204" pitchFamily="34" charset="0"/>
              </a:rPr>
              <a:t>mydir</a:t>
            </a:r>
            <a:r>
              <a:rPr lang="en-US" altLang="en-US" sz="1600" b="1" dirty="0">
                <a:solidFill>
                  <a:srgbClr val="002060"/>
                </a:solidFill>
                <a:latin typeface="Calibri" panose="020F0502020204030204" pitchFamily="34" charset="0"/>
                <a:cs typeface="Calibri" panose="020F0502020204030204" pitchFamily="34" charset="0"/>
              </a:rPr>
              <a:t>\mydata.dat”  </a:t>
            </a:r>
            <a:r>
              <a:rPr lang="en-US" altLang="en-US" sz="1600" b="1" dirty="0" err="1">
                <a:solidFill>
                  <a:srgbClr val="002060"/>
                </a:solidFill>
                <a:latin typeface="Calibri" panose="020F0502020204030204" pitchFamily="34" charset="0"/>
                <a:cs typeface="Calibri" panose="020F0502020204030204" pitchFamily="34" charset="0"/>
              </a:rPr>
              <a:t>missover</a:t>
            </a:r>
            <a:r>
              <a:rPr lang="en-US" altLang="en-US" sz="1600" b="1" dirty="0">
                <a:solidFill>
                  <a:srgbClr val="002060"/>
                </a:solidFill>
                <a:latin typeface="Calibri" panose="020F0502020204030204" pitchFamily="34" charset="0"/>
                <a:cs typeface="Calibri" panose="020F0502020204030204" pitchFamily="34" charset="0"/>
              </a:rPr>
              <a:t>;</a:t>
            </a:r>
          </a:p>
          <a:p>
            <a:pPr algn="l"/>
            <a:r>
              <a:rPr lang="en-US" altLang="en-US" sz="1600" b="1" dirty="0">
                <a:solidFill>
                  <a:srgbClr val="002060"/>
                </a:solidFill>
                <a:latin typeface="Calibri" panose="020F0502020204030204" pitchFamily="34" charset="0"/>
                <a:cs typeface="Calibri" panose="020F0502020204030204" pitchFamily="34" charset="0"/>
              </a:rPr>
              <a:t>  input month 1-2 day 9-10 year 17-20 name $ 22-42;</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gamedate</a:t>
            </a:r>
            <a:r>
              <a:rPr lang="en-US" altLang="en-US" sz="1600" b="1" dirty="0">
                <a:solidFill>
                  <a:srgbClr val="002060"/>
                </a:solidFill>
                <a:latin typeface="Calibri" panose="020F0502020204030204" pitchFamily="34" charset="0"/>
                <a:cs typeface="Calibri" panose="020F0502020204030204" pitchFamily="34" charset="0"/>
              </a:rPr>
              <a:t> = </a:t>
            </a:r>
            <a:r>
              <a:rPr lang="en-US" altLang="en-US" sz="1600" b="1" dirty="0" err="1">
                <a:solidFill>
                  <a:srgbClr val="002060"/>
                </a:solidFill>
                <a:latin typeface="Calibri" panose="020F0502020204030204" pitchFamily="34" charset="0"/>
                <a:cs typeface="Calibri" panose="020F0502020204030204" pitchFamily="34" charset="0"/>
              </a:rPr>
              <a:t>mdy</a:t>
            </a:r>
            <a:r>
              <a:rPr lang="en-US" altLang="en-US" sz="1600" b="1" dirty="0">
                <a:solidFill>
                  <a:srgbClr val="002060"/>
                </a:solidFill>
                <a:latin typeface="Calibri" panose="020F0502020204030204" pitchFamily="34" charset="0"/>
                <a:cs typeface="Calibri" panose="020F0502020204030204" pitchFamily="34" charset="0"/>
              </a:rPr>
              <a:t>(</a:t>
            </a:r>
            <a:r>
              <a:rPr lang="en-US" altLang="en-US" sz="1600" b="1" dirty="0" err="1">
                <a:solidFill>
                  <a:srgbClr val="002060"/>
                </a:solidFill>
                <a:latin typeface="Calibri" panose="020F0502020204030204" pitchFamily="34" charset="0"/>
                <a:cs typeface="Calibri" panose="020F0502020204030204" pitchFamily="34" charset="0"/>
              </a:rPr>
              <a:t>month,day,year</a:t>
            </a:r>
            <a:r>
              <a:rPr lang="en-US" altLang="en-US" sz="1600" b="1" dirty="0">
                <a:solidFill>
                  <a:srgbClr val="002060"/>
                </a:solidFill>
                <a:latin typeface="Calibri" panose="020F0502020204030204" pitchFamily="34" charset="0"/>
                <a:cs typeface="Calibri" panose="020F0502020204030204" pitchFamily="34" charset="0"/>
              </a:rPr>
              <a:t>);</a:t>
            </a:r>
          </a:p>
        </p:txBody>
      </p:sp>
      <p:sp>
        <p:nvSpPr>
          <p:cNvPr id="59402" name="Text Box 14">
            <a:extLst>
              <a:ext uri="{FF2B5EF4-FFF2-40B4-BE49-F238E27FC236}">
                <a16:creationId xmlns:a16="http://schemas.microsoft.com/office/drawing/2014/main" id="{48791757-D1A8-4F3F-A930-BBDF4EF1073A}"/>
              </a:ext>
            </a:extLst>
          </p:cNvPr>
          <p:cNvSpPr txBox="1">
            <a:spLocks noChangeArrowheads="1"/>
          </p:cNvSpPr>
          <p:nvPr/>
        </p:nvSpPr>
        <p:spPr bwMode="auto">
          <a:xfrm>
            <a:off x="1901826" y="4491039"/>
            <a:ext cx="3946525" cy="830997"/>
          </a:xfrm>
          <a:prstGeom prst="rect">
            <a:avLst/>
          </a:prstGeom>
          <a:noFill/>
          <a:ln w="76200" cmpd="tri">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i="1" dirty="0">
                <a:solidFill>
                  <a:srgbClr val="7030A0"/>
                </a:solidFill>
                <a:latin typeface="Calibri" panose="020F0502020204030204" pitchFamily="34" charset="0"/>
                <a:cs typeface="Calibri" panose="020F0502020204030204" pitchFamily="34" charset="0"/>
              </a:rPr>
              <a:t>A SAS function is used to create a SAS date variable after separate month, day and year values read in.</a:t>
            </a:r>
          </a:p>
        </p:txBody>
      </p:sp>
      <p:sp>
        <p:nvSpPr>
          <p:cNvPr id="59403" name="Text Box 15">
            <a:extLst>
              <a:ext uri="{FF2B5EF4-FFF2-40B4-BE49-F238E27FC236}">
                <a16:creationId xmlns:a16="http://schemas.microsoft.com/office/drawing/2014/main" id="{5FB77176-6D5B-4A63-B788-D0229F8F836B}"/>
              </a:ext>
            </a:extLst>
          </p:cNvPr>
          <p:cNvSpPr txBox="1">
            <a:spLocks noChangeArrowheads="1"/>
          </p:cNvSpPr>
          <p:nvPr/>
        </p:nvSpPr>
        <p:spPr bwMode="auto">
          <a:xfrm>
            <a:off x="5995988" y="4497389"/>
            <a:ext cx="4195762" cy="830997"/>
          </a:xfrm>
          <a:prstGeom prst="rect">
            <a:avLst/>
          </a:prstGeom>
          <a:noFill/>
          <a:ln w="76200" cmpd="tri">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7030A0"/>
                </a:solidFill>
                <a:latin typeface="Calibri" panose="020F0502020204030204" pitchFamily="34" charset="0"/>
                <a:cs typeface="Calibri" panose="020F0502020204030204" pitchFamily="34" charset="0"/>
              </a:rPr>
              <a:t>List input for character data assures that even spaces in the name will be read in and included in the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a:extLst>
              <a:ext uri="{FF2B5EF4-FFF2-40B4-BE49-F238E27FC236}">
                <a16:creationId xmlns:a16="http://schemas.microsoft.com/office/drawing/2014/main" id="{76994AFF-1BB4-4FE0-BCF7-9FE1FFB2A55A}"/>
              </a:ext>
            </a:extLst>
          </p:cNvPr>
          <p:cNvSpPr>
            <a:spLocks noGrp="1" noChangeArrowheads="1"/>
          </p:cNvSpPr>
          <p:nvPr>
            <p:ph type="title"/>
          </p:nvPr>
        </p:nvSpPr>
        <p:spPr bwMode="auto">
          <a:xfrm>
            <a:off x="2774950" y="191294"/>
            <a:ext cx="6445250" cy="5334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Temporary and Permanent SAS Data Sets</a:t>
            </a:r>
          </a:p>
        </p:txBody>
      </p:sp>
      <p:sp>
        <p:nvSpPr>
          <p:cNvPr id="60420" name="Text Box 5">
            <a:extLst>
              <a:ext uri="{FF2B5EF4-FFF2-40B4-BE49-F238E27FC236}">
                <a16:creationId xmlns:a16="http://schemas.microsoft.com/office/drawing/2014/main" id="{44A805D8-3933-4976-9748-B376191CA950}"/>
              </a:ext>
            </a:extLst>
          </p:cNvPr>
          <p:cNvSpPr txBox="1">
            <a:spLocks noChangeArrowheads="1"/>
          </p:cNvSpPr>
          <p:nvPr/>
        </p:nvSpPr>
        <p:spPr bwMode="auto">
          <a:xfrm>
            <a:off x="2960689" y="1274763"/>
            <a:ext cx="1435329" cy="338554"/>
          </a:xfrm>
          <a:prstGeom prst="rect">
            <a:avLst/>
          </a:prstGeom>
          <a:solidFill>
            <a:schemeClr val="bg1"/>
          </a:solidFill>
          <a:ln w="25400" cmpd="tri">
            <a:solidFill>
              <a:srgbClr val="00008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DATA myfile;</a:t>
            </a:r>
          </a:p>
        </p:txBody>
      </p:sp>
      <p:sp>
        <p:nvSpPr>
          <p:cNvPr id="60421" name="Text Box 6">
            <a:extLst>
              <a:ext uri="{FF2B5EF4-FFF2-40B4-BE49-F238E27FC236}">
                <a16:creationId xmlns:a16="http://schemas.microsoft.com/office/drawing/2014/main" id="{A358C23A-BB8E-4236-9083-F7C3E875AABC}"/>
              </a:ext>
            </a:extLst>
          </p:cNvPr>
          <p:cNvSpPr txBox="1">
            <a:spLocks noChangeArrowheads="1"/>
          </p:cNvSpPr>
          <p:nvPr/>
        </p:nvSpPr>
        <p:spPr bwMode="auto">
          <a:xfrm>
            <a:off x="5675313" y="1196975"/>
            <a:ext cx="3848100" cy="527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a:solidFill>
                  <a:srgbClr val="0000CC"/>
                </a:solidFill>
              </a:rPr>
              <a:t>Creates a temporary data set that </a:t>
            </a:r>
          </a:p>
          <a:p>
            <a:r>
              <a:rPr lang="en-US" altLang="en-US" sz="1400" b="1" i="1">
                <a:solidFill>
                  <a:srgbClr val="0000CC"/>
                </a:solidFill>
              </a:rPr>
              <a:t>disappears at the end of the SAS session.</a:t>
            </a:r>
          </a:p>
        </p:txBody>
      </p:sp>
      <p:sp>
        <p:nvSpPr>
          <p:cNvPr id="60422" name="AutoShape 7">
            <a:extLst>
              <a:ext uri="{FF2B5EF4-FFF2-40B4-BE49-F238E27FC236}">
                <a16:creationId xmlns:a16="http://schemas.microsoft.com/office/drawing/2014/main" id="{958ACB48-D09B-4876-8184-E11A1AF7723E}"/>
              </a:ext>
            </a:extLst>
          </p:cNvPr>
          <p:cNvSpPr>
            <a:spLocks noChangeArrowheads="1"/>
          </p:cNvSpPr>
          <p:nvPr/>
        </p:nvSpPr>
        <p:spPr bwMode="auto">
          <a:xfrm>
            <a:off x="4724401" y="1333501"/>
            <a:ext cx="569913" cy="257175"/>
          </a:xfrm>
          <a:prstGeom prst="rightArrow">
            <a:avLst>
              <a:gd name="adj1" fmla="val 50000"/>
              <a:gd name="adj2" fmla="val 55401"/>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23" name="Text Box 8">
            <a:extLst>
              <a:ext uri="{FF2B5EF4-FFF2-40B4-BE49-F238E27FC236}">
                <a16:creationId xmlns:a16="http://schemas.microsoft.com/office/drawing/2014/main" id="{3B8FAB41-D091-4E9A-8588-04CC1A0D17B7}"/>
              </a:ext>
            </a:extLst>
          </p:cNvPr>
          <p:cNvSpPr txBox="1">
            <a:spLocks noChangeArrowheads="1"/>
          </p:cNvSpPr>
          <p:nvPr/>
        </p:nvSpPr>
        <p:spPr bwMode="auto">
          <a:xfrm>
            <a:off x="5491163" y="2116138"/>
            <a:ext cx="4508500" cy="952500"/>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400" b="1" i="1">
                <a:solidFill>
                  <a:srgbClr val="0000CC"/>
                </a:solidFill>
              </a:rPr>
              <a:t>Does not creates any data set, simply reads in data from another SAS file or external data file and PUTs it to some other FILE. Nothing remains at the end of this data step except what you have filed.</a:t>
            </a:r>
          </a:p>
        </p:txBody>
      </p:sp>
      <p:sp>
        <p:nvSpPr>
          <p:cNvPr id="60424" name="Text Box 9">
            <a:extLst>
              <a:ext uri="{FF2B5EF4-FFF2-40B4-BE49-F238E27FC236}">
                <a16:creationId xmlns:a16="http://schemas.microsoft.com/office/drawing/2014/main" id="{9883CC69-EFBD-4C5B-9992-3812861700E4}"/>
              </a:ext>
            </a:extLst>
          </p:cNvPr>
          <p:cNvSpPr txBox="1">
            <a:spLocks noChangeArrowheads="1"/>
          </p:cNvSpPr>
          <p:nvPr/>
        </p:nvSpPr>
        <p:spPr bwMode="auto">
          <a:xfrm>
            <a:off x="2635250" y="2449514"/>
            <a:ext cx="1728788" cy="338137"/>
          </a:xfrm>
          <a:prstGeom prst="rect">
            <a:avLst/>
          </a:prstGeom>
          <a:solidFill>
            <a:schemeClr val="bg1"/>
          </a:solidFill>
          <a:ln w="25400" cmpd="tri">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rPr>
              <a:t>DATA  _NULL_ ;</a:t>
            </a:r>
          </a:p>
        </p:txBody>
      </p:sp>
      <p:sp>
        <p:nvSpPr>
          <p:cNvPr id="60425" name="AutoShape 10">
            <a:extLst>
              <a:ext uri="{FF2B5EF4-FFF2-40B4-BE49-F238E27FC236}">
                <a16:creationId xmlns:a16="http://schemas.microsoft.com/office/drawing/2014/main" id="{F939EACC-69F9-4933-B44C-A7CEFC1C8FE6}"/>
              </a:ext>
            </a:extLst>
          </p:cNvPr>
          <p:cNvSpPr>
            <a:spLocks noChangeArrowheads="1"/>
          </p:cNvSpPr>
          <p:nvPr/>
        </p:nvSpPr>
        <p:spPr bwMode="auto">
          <a:xfrm>
            <a:off x="4699001" y="2540001"/>
            <a:ext cx="506413" cy="257175"/>
          </a:xfrm>
          <a:prstGeom prst="rightArrow">
            <a:avLst>
              <a:gd name="adj1" fmla="val 50000"/>
              <a:gd name="adj2" fmla="val 49228"/>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26" name="Text Box 11">
            <a:extLst>
              <a:ext uri="{FF2B5EF4-FFF2-40B4-BE49-F238E27FC236}">
                <a16:creationId xmlns:a16="http://schemas.microsoft.com/office/drawing/2014/main" id="{C16E11BE-71C1-4833-B66E-1FA31BCBF62A}"/>
              </a:ext>
            </a:extLst>
          </p:cNvPr>
          <p:cNvSpPr txBox="1">
            <a:spLocks noChangeArrowheads="1"/>
          </p:cNvSpPr>
          <p:nvPr/>
        </p:nvSpPr>
        <p:spPr bwMode="auto">
          <a:xfrm>
            <a:off x="2224088" y="4159251"/>
            <a:ext cx="2866490" cy="584775"/>
          </a:xfrm>
          <a:prstGeom prst="rect">
            <a:avLst/>
          </a:prstGeom>
          <a:solidFill>
            <a:schemeClr val="bg1"/>
          </a:solidFill>
          <a:ln w="25400" cmpd="tri">
            <a:solidFill>
              <a:srgbClr val="0000CC"/>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LIBNAME mydir “c:\mydir”;</a:t>
            </a:r>
          </a:p>
          <a:p>
            <a:pPr algn="l"/>
            <a:r>
              <a:rPr lang="en-US" altLang="en-US" sz="1600" b="1">
                <a:solidFill>
                  <a:srgbClr val="0000CC"/>
                </a:solidFill>
              </a:rPr>
              <a:t>DATA mydir.myfile;</a:t>
            </a:r>
          </a:p>
        </p:txBody>
      </p:sp>
      <p:sp>
        <p:nvSpPr>
          <p:cNvPr id="60427" name="Text Box 12">
            <a:extLst>
              <a:ext uri="{FF2B5EF4-FFF2-40B4-BE49-F238E27FC236}">
                <a16:creationId xmlns:a16="http://schemas.microsoft.com/office/drawing/2014/main" id="{F0FEBDC0-D67B-46BA-B070-E9300D829A82}"/>
              </a:ext>
            </a:extLst>
          </p:cNvPr>
          <p:cNvSpPr txBox="1">
            <a:spLocks noChangeArrowheads="1"/>
          </p:cNvSpPr>
          <p:nvPr/>
        </p:nvSpPr>
        <p:spPr bwMode="auto">
          <a:xfrm>
            <a:off x="5940425" y="3487739"/>
            <a:ext cx="4033838" cy="1165225"/>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400" b="1" i="1">
                <a:solidFill>
                  <a:srgbClr val="0000CC"/>
                </a:solidFill>
              </a:rPr>
              <a:t>Creates a permanent SAS (binary encoded) data set that is stored in the ‘mydir’ as </a:t>
            </a:r>
            <a:r>
              <a:rPr lang="en-US" altLang="en-US" sz="1400" b="1" i="1">
                <a:solidFill>
                  <a:srgbClr val="CC3300"/>
                </a:solidFill>
              </a:rPr>
              <a:t>myfile</a:t>
            </a:r>
            <a:r>
              <a:rPr lang="en-US" altLang="en-US" sz="1400" b="1" i="1">
                <a:solidFill>
                  <a:srgbClr val="0000CC"/>
                </a:solidFill>
              </a:rPr>
              <a:t>.  Once created you never have to read this into SAS again. You can directly refer to it in other programs.</a:t>
            </a:r>
          </a:p>
        </p:txBody>
      </p:sp>
      <p:sp>
        <p:nvSpPr>
          <p:cNvPr id="60428" name="Text Box 13">
            <a:extLst>
              <a:ext uri="{FF2B5EF4-FFF2-40B4-BE49-F238E27FC236}">
                <a16:creationId xmlns:a16="http://schemas.microsoft.com/office/drawing/2014/main" id="{CB491887-5E55-4AAD-BABF-185687C2E75D}"/>
              </a:ext>
            </a:extLst>
          </p:cNvPr>
          <p:cNvSpPr txBox="1">
            <a:spLocks noChangeArrowheads="1"/>
          </p:cNvSpPr>
          <p:nvPr/>
        </p:nvSpPr>
        <p:spPr bwMode="auto">
          <a:xfrm>
            <a:off x="2206625" y="3340101"/>
            <a:ext cx="2933701" cy="584775"/>
          </a:xfrm>
          <a:prstGeom prst="rect">
            <a:avLst/>
          </a:prstGeom>
          <a:solidFill>
            <a:schemeClr val="bg1"/>
          </a:solidFill>
          <a:ln w="25400" cmpd="sng">
            <a:solidFill>
              <a:srgbClr val="0000CC"/>
            </a:solidFill>
            <a:prstDash val="solid"/>
            <a:round/>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rPr>
              <a:t>LIBNAME TOM “c:\TOM”;</a:t>
            </a:r>
          </a:p>
          <a:p>
            <a:pPr algn="l"/>
            <a:r>
              <a:rPr lang="en-US" altLang="en-US" sz="1600" b="1" dirty="0">
                <a:solidFill>
                  <a:srgbClr val="0000CC"/>
                </a:solidFill>
              </a:rPr>
              <a:t>DATA TOM.TOM;</a:t>
            </a:r>
          </a:p>
        </p:txBody>
      </p:sp>
      <p:sp>
        <p:nvSpPr>
          <p:cNvPr id="60429" name="AutoShape 14">
            <a:extLst>
              <a:ext uri="{FF2B5EF4-FFF2-40B4-BE49-F238E27FC236}">
                <a16:creationId xmlns:a16="http://schemas.microsoft.com/office/drawing/2014/main" id="{A13512C3-539B-485C-BB5C-D39D16C88165}"/>
              </a:ext>
            </a:extLst>
          </p:cNvPr>
          <p:cNvSpPr>
            <a:spLocks noChangeArrowheads="1"/>
          </p:cNvSpPr>
          <p:nvPr/>
        </p:nvSpPr>
        <p:spPr bwMode="auto">
          <a:xfrm>
            <a:off x="5321301" y="3949701"/>
            <a:ext cx="506413" cy="257175"/>
          </a:xfrm>
          <a:prstGeom prst="rightArrow">
            <a:avLst>
              <a:gd name="adj1" fmla="val 50000"/>
              <a:gd name="adj2" fmla="val 49228"/>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30" name="Text Box 15">
            <a:extLst>
              <a:ext uri="{FF2B5EF4-FFF2-40B4-BE49-F238E27FC236}">
                <a16:creationId xmlns:a16="http://schemas.microsoft.com/office/drawing/2014/main" id="{C1B0E82A-82C6-4CA4-8228-B3C5C35BE266}"/>
              </a:ext>
            </a:extLst>
          </p:cNvPr>
          <p:cNvSpPr txBox="1">
            <a:spLocks noChangeArrowheads="1"/>
          </p:cNvSpPr>
          <p:nvPr/>
        </p:nvSpPr>
        <p:spPr bwMode="auto">
          <a:xfrm>
            <a:off x="6111876" y="4829175"/>
            <a:ext cx="3306763" cy="590550"/>
          </a:xfrm>
          <a:prstGeom prst="rect">
            <a:avLst/>
          </a:prstGeom>
          <a:solidFill>
            <a:srgbClr val="FFFFCC"/>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LIBNAME mydir “c:\mydir”;</a:t>
            </a:r>
          </a:p>
          <a:p>
            <a:pPr algn="l"/>
            <a:r>
              <a:rPr lang="en-US" altLang="en-US" sz="1600" b="1">
                <a:solidFill>
                  <a:srgbClr val="0000CC"/>
                </a:solidFill>
              </a:rPr>
              <a:t>PROC PRINT data=mydir.myfile;</a:t>
            </a:r>
          </a:p>
        </p:txBody>
      </p:sp>
      <p:sp>
        <p:nvSpPr>
          <p:cNvPr id="60431" name="Oval 18">
            <a:extLst>
              <a:ext uri="{FF2B5EF4-FFF2-40B4-BE49-F238E27FC236}">
                <a16:creationId xmlns:a16="http://schemas.microsoft.com/office/drawing/2014/main" id="{725CA96D-AD6A-48E0-962D-DFAA32B4E360}"/>
              </a:ext>
            </a:extLst>
          </p:cNvPr>
          <p:cNvSpPr>
            <a:spLocks noChangeArrowheads="1"/>
          </p:cNvSpPr>
          <p:nvPr/>
        </p:nvSpPr>
        <p:spPr bwMode="auto">
          <a:xfrm>
            <a:off x="2082800" y="5156200"/>
            <a:ext cx="1384300" cy="4953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Folder name</a:t>
            </a:r>
          </a:p>
        </p:txBody>
      </p:sp>
      <p:sp>
        <p:nvSpPr>
          <p:cNvPr id="60432" name="Oval 19">
            <a:extLst>
              <a:ext uri="{FF2B5EF4-FFF2-40B4-BE49-F238E27FC236}">
                <a16:creationId xmlns:a16="http://schemas.microsoft.com/office/drawing/2014/main" id="{1802C433-EC65-48E7-992F-92630A85381C}"/>
              </a:ext>
            </a:extLst>
          </p:cNvPr>
          <p:cNvSpPr>
            <a:spLocks noChangeArrowheads="1"/>
          </p:cNvSpPr>
          <p:nvPr/>
        </p:nvSpPr>
        <p:spPr bwMode="auto">
          <a:xfrm>
            <a:off x="3784600" y="5143500"/>
            <a:ext cx="1422400" cy="4826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name</a:t>
            </a:r>
          </a:p>
        </p:txBody>
      </p:sp>
      <p:sp>
        <p:nvSpPr>
          <p:cNvPr id="60433" name="Line 20">
            <a:extLst>
              <a:ext uri="{FF2B5EF4-FFF2-40B4-BE49-F238E27FC236}">
                <a16:creationId xmlns:a16="http://schemas.microsoft.com/office/drawing/2014/main" id="{893B5555-FD9E-4A3F-8D46-9A0A67CB0E51}"/>
              </a:ext>
            </a:extLst>
          </p:cNvPr>
          <p:cNvSpPr>
            <a:spLocks noChangeShapeType="1"/>
          </p:cNvSpPr>
          <p:nvPr/>
        </p:nvSpPr>
        <p:spPr bwMode="auto">
          <a:xfrm flipV="1">
            <a:off x="2997200" y="4711700"/>
            <a:ext cx="2413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21">
            <a:extLst>
              <a:ext uri="{FF2B5EF4-FFF2-40B4-BE49-F238E27FC236}">
                <a16:creationId xmlns:a16="http://schemas.microsoft.com/office/drawing/2014/main" id="{15453142-05DC-4A46-B812-5F54ABD6D80F}"/>
              </a:ext>
            </a:extLst>
          </p:cNvPr>
          <p:cNvSpPr>
            <a:spLocks noChangeShapeType="1"/>
          </p:cNvSpPr>
          <p:nvPr/>
        </p:nvSpPr>
        <p:spPr bwMode="auto">
          <a:xfrm flipH="1" flipV="1">
            <a:off x="3898900" y="4711700"/>
            <a:ext cx="165100"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8" y="176510"/>
            <a:ext cx="4972052"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b="1" dirty="0">
                <a:solidFill>
                  <a:srgbClr val="002060"/>
                </a:solidFill>
                <a:latin typeface="Calibri" panose="020F0502020204030204" pitchFamily="34" charset="0"/>
                <a:ea typeface="NSimSun" panose="02010609030101010101" pitchFamily="49" charset="-122"/>
                <a:cs typeface="Calibri" panose="020F0502020204030204" pitchFamily="34" charset="0"/>
              </a:rPr>
              <a:t>                        Topics</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4541783" y="1506987"/>
            <a:ext cx="4693657"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457200" indent="-457200" algn="l" eaLnBrk="1" hangingPunct="1">
              <a:buAutoNum type="arabicPeriod"/>
            </a:pPr>
            <a:r>
              <a:rPr lang="en-US" altLang="en-US" sz="2400" dirty="0">
                <a:solidFill>
                  <a:srgbClr val="002060"/>
                </a:solidFill>
                <a:latin typeface="Calibri" panose="020F0502020204030204" pitchFamily="34" charset="0"/>
                <a:cs typeface="Calibri" panose="020F0502020204030204" pitchFamily="34" charset="0"/>
              </a:rPr>
              <a:t>Three styles of manual input</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Length of SAS variables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A first look at SAS dates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Reading external data files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Data file is not aligned</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Dealing with “messy” data file</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Writing a nice SAS program.</a:t>
            </a:r>
          </a:p>
          <a:p>
            <a:pPr marL="457200" indent="-457200" algn="l" eaLnBrk="1" hangingPunct="1">
              <a:buAutoNum type="arabicPeriod"/>
            </a:pPr>
            <a:endParaRPr lang="en-US" sz="2400" b="1" dirty="0">
              <a:solidFill>
                <a:srgbClr val="FF0000"/>
              </a:solidFill>
              <a:latin typeface="Calibri" panose="020F0502020204030204" pitchFamily="34" charset="0"/>
              <a:cs typeface="Calibri" panose="020F0502020204030204" pitchFamily="34" charset="0"/>
            </a:endParaRPr>
          </a:p>
          <a:p>
            <a:pPr algn="l" eaLnBrk="1" hangingPunct="1"/>
            <a:endParaRPr lang="en-US" sz="800" dirty="0">
              <a:latin typeface="Calibri" panose="020F0502020204030204" pitchFamily="34" charset="0"/>
              <a:cs typeface="Calibri" panose="020F0502020204030204" pitchFamily="34" charset="0"/>
            </a:endParaRPr>
          </a:p>
          <a:p>
            <a:pPr algn="l" eaLnBrk="1" hangingPunct="1"/>
            <a:endParaRPr lang="en-US" altLang="en-US"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5">
            <a:extLst>
              <a:ext uri="{FF2B5EF4-FFF2-40B4-BE49-F238E27FC236}">
                <a16:creationId xmlns:a16="http://schemas.microsoft.com/office/drawing/2014/main" id="{6BF586E9-743C-4553-BEF8-69AC45D97940}"/>
              </a:ext>
            </a:extLst>
          </p:cNvPr>
          <p:cNvSpPr>
            <a:spLocks noGrp="1" noChangeArrowheads="1"/>
          </p:cNvSpPr>
          <p:nvPr>
            <p:ph type="title"/>
          </p:nvPr>
        </p:nvSpPr>
        <p:spPr bwMode="auto">
          <a:xfrm>
            <a:off x="3924300" y="177800"/>
            <a:ext cx="4356100"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a:solidFill>
                  <a:srgbClr val="0000CC"/>
                </a:solidFill>
              </a:rPr>
              <a:t>Writing nice programs</a:t>
            </a:r>
          </a:p>
        </p:txBody>
      </p:sp>
      <p:sp>
        <p:nvSpPr>
          <p:cNvPr id="61444" name="Rectangle 6">
            <a:extLst>
              <a:ext uri="{FF2B5EF4-FFF2-40B4-BE49-F238E27FC236}">
                <a16:creationId xmlns:a16="http://schemas.microsoft.com/office/drawing/2014/main" id="{ECE7E164-C4C0-4FE9-B061-EF3CB5B185CA}"/>
              </a:ext>
            </a:extLst>
          </p:cNvPr>
          <p:cNvSpPr>
            <a:spLocks noChangeArrowheads="1"/>
          </p:cNvSpPr>
          <p:nvPr/>
        </p:nvSpPr>
        <p:spPr bwMode="auto">
          <a:xfrm>
            <a:off x="2209800" y="1219201"/>
            <a:ext cx="3733800" cy="3063875"/>
          </a:xfrm>
          <a:prstGeom prst="rect">
            <a:avLst/>
          </a:prstGeom>
          <a:solidFill>
            <a:schemeClr val="bg1"/>
          </a:solidFill>
          <a:ln w="38100">
            <a:solidFill>
              <a:srgbClr val="99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CC00"/>
                </a:solidFill>
                <a:latin typeface="Courier New" panose="02070309020205020404" pitchFamily="49" charset="0"/>
              </a:rPr>
              <a:t>/* STA 311 Lecture 1 */</a:t>
            </a:r>
          </a:p>
          <a:p>
            <a:pPr algn="l"/>
            <a:r>
              <a:rPr lang="en-US" altLang="en-US" sz="1600" b="1" dirty="0">
                <a:solidFill>
                  <a:srgbClr val="0000CC"/>
                </a:solidFill>
                <a:latin typeface="Courier New" panose="02070309020205020404" pitchFamily="49" charset="0"/>
              </a:rPr>
              <a:t>Data students; </a:t>
            </a:r>
          </a:p>
          <a:p>
            <a:pPr algn="l"/>
            <a:r>
              <a:rPr lang="en-US" altLang="en-US" sz="1600" b="1" dirty="0">
                <a:solidFill>
                  <a:srgbClr val="0000CC"/>
                </a:solidFill>
                <a:latin typeface="Courier New" panose="02070309020205020404" pitchFamily="49" charset="0"/>
              </a:rPr>
              <a:t> input name $ age degree $;  </a:t>
            </a:r>
          </a:p>
          <a:p>
            <a:pPr algn="l"/>
            <a:r>
              <a:rPr lang="en-US" altLang="en-US" sz="1600" b="1" dirty="0">
                <a:solidFill>
                  <a:srgbClr val="0000CC"/>
                </a:solidFill>
                <a:latin typeface="Courier New" panose="02070309020205020404" pitchFamily="49" charset="0"/>
              </a:rPr>
              <a:t> </a:t>
            </a:r>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Mary    21 MA                 </a:t>
            </a:r>
          </a:p>
          <a:p>
            <a:pPr algn="l"/>
            <a:r>
              <a:rPr lang="en-US" altLang="en-US" sz="1600" b="1" dirty="0">
                <a:solidFill>
                  <a:srgbClr val="0000CC"/>
                </a:solidFill>
                <a:latin typeface="Courier New" panose="02070309020205020404" pitchFamily="49" charset="0"/>
              </a:rPr>
              <a:t>John    22 MS              </a:t>
            </a:r>
          </a:p>
          <a:p>
            <a:pPr algn="l"/>
            <a:r>
              <a:rPr lang="en-US" altLang="en-US" sz="1600" b="1" dirty="0">
                <a:solidFill>
                  <a:srgbClr val="0000CC"/>
                </a:solidFill>
                <a:latin typeface="Courier New" panose="02070309020205020404" pitchFamily="49" charset="0"/>
              </a:rPr>
              <a:t>Alice   22 MBA                 </a:t>
            </a:r>
          </a:p>
          <a:p>
            <a:pPr algn="l"/>
            <a:r>
              <a:rPr lang="en-US" altLang="en-US" sz="1600" b="1" dirty="0">
                <a:solidFill>
                  <a:srgbClr val="0000CC"/>
                </a:solidFill>
                <a:latin typeface="Courier New" panose="02070309020205020404" pitchFamily="49" charset="0"/>
              </a:rPr>
              <a:t>Joe     25 PhD</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proc print data=students; </a:t>
            </a:r>
          </a:p>
          <a:p>
            <a:pPr algn="l"/>
            <a:r>
              <a:rPr lang="en-US" altLang="en-US" sz="1600" b="1" dirty="0">
                <a:solidFill>
                  <a:srgbClr val="0000CC"/>
                </a:solidFill>
                <a:latin typeface="Courier New" panose="02070309020205020404" pitchFamily="49" charset="0"/>
              </a:rPr>
              <a:t>  title “Student Data”;</a:t>
            </a:r>
          </a:p>
          <a:p>
            <a:pPr algn="l"/>
            <a:r>
              <a:rPr lang="en-US" altLang="en-US" sz="1600" b="1" dirty="0">
                <a:solidFill>
                  <a:srgbClr val="0000CC"/>
                </a:solidFill>
                <a:latin typeface="Courier New" panose="02070309020205020404" pitchFamily="49" charset="0"/>
              </a:rPr>
              <a:t>run;</a:t>
            </a:r>
          </a:p>
        </p:txBody>
      </p:sp>
      <p:sp>
        <p:nvSpPr>
          <p:cNvPr id="61445" name="Rectangle 7">
            <a:extLst>
              <a:ext uri="{FF2B5EF4-FFF2-40B4-BE49-F238E27FC236}">
                <a16:creationId xmlns:a16="http://schemas.microsoft.com/office/drawing/2014/main" id="{C6210C3E-2362-4077-A602-CBC43C44623D}"/>
              </a:ext>
            </a:extLst>
          </p:cNvPr>
          <p:cNvSpPr>
            <a:spLocks noChangeArrowheads="1"/>
          </p:cNvSpPr>
          <p:nvPr/>
        </p:nvSpPr>
        <p:spPr bwMode="auto">
          <a:xfrm>
            <a:off x="6121400" y="1422400"/>
            <a:ext cx="5240020" cy="2062103"/>
          </a:xfrm>
          <a:prstGeom prst="rect">
            <a:avLst/>
          </a:prstGeom>
          <a:solidFill>
            <a:schemeClr val="bg1"/>
          </a:solidFill>
          <a:ln w="57150">
            <a:solidFill>
              <a:srgbClr val="FF33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latin typeface="Courier New" panose="02070309020205020404" pitchFamily="49" charset="0"/>
              </a:rPr>
              <a:t>DATA Students;</a:t>
            </a:r>
          </a:p>
          <a:p>
            <a:pPr algn="l"/>
            <a:r>
              <a:rPr lang="en-US" altLang="en-US" sz="1600" b="1" dirty="0">
                <a:solidFill>
                  <a:srgbClr val="0000CC"/>
                </a:solidFill>
                <a:latin typeface="Courier New" panose="02070309020205020404" pitchFamily="49" charset="0"/>
              </a:rPr>
              <a:t>INPUT Name $ Age Degree $; </a:t>
            </a:r>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Mary    21 MA</a:t>
            </a:r>
          </a:p>
          <a:p>
            <a:pPr algn="l"/>
            <a:r>
              <a:rPr lang="en-US" altLang="en-US" sz="1600" b="1" dirty="0">
                <a:solidFill>
                  <a:srgbClr val="0000CC"/>
                </a:solidFill>
                <a:latin typeface="Courier New" panose="02070309020205020404" pitchFamily="49" charset="0"/>
              </a:rPr>
              <a:t>John    22 MS</a:t>
            </a:r>
          </a:p>
          <a:p>
            <a:pPr algn="l"/>
            <a:r>
              <a:rPr lang="en-US" altLang="en-US" sz="1600" b="1" dirty="0">
                <a:solidFill>
                  <a:srgbClr val="0000CC"/>
                </a:solidFill>
                <a:latin typeface="Courier New" panose="02070309020205020404" pitchFamily="49" charset="0"/>
              </a:rPr>
              <a:t>Alice   22 MBA</a:t>
            </a:r>
          </a:p>
          <a:p>
            <a:pPr algn="l"/>
            <a:r>
              <a:rPr lang="en-US" altLang="en-US" sz="1600" b="1" dirty="0">
                <a:solidFill>
                  <a:srgbClr val="0000CC"/>
                </a:solidFill>
                <a:latin typeface="Courier New" panose="02070309020205020404" pitchFamily="49" charset="0"/>
              </a:rPr>
              <a:t>Joe     25 PhD</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PROC PRINT Data=Students; RRUN;</a:t>
            </a:r>
          </a:p>
        </p:txBody>
      </p:sp>
      <p:grpSp>
        <p:nvGrpSpPr>
          <p:cNvPr id="61446" name="Group 8">
            <a:extLst>
              <a:ext uri="{FF2B5EF4-FFF2-40B4-BE49-F238E27FC236}">
                <a16:creationId xmlns:a16="http://schemas.microsoft.com/office/drawing/2014/main" id="{40E9CC16-2014-468D-BD0A-50E2AE10B7CB}"/>
              </a:ext>
            </a:extLst>
          </p:cNvPr>
          <p:cNvGrpSpPr>
            <a:grpSpLocks/>
          </p:cNvGrpSpPr>
          <p:nvPr/>
        </p:nvGrpSpPr>
        <p:grpSpPr bwMode="auto">
          <a:xfrm>
            <a:off x="6989570" y="1329501"/>
            <a:ext cx="2501900" cy="2247900"/>
            <a:chOff x="2976" y="768"/>
            <a:chExt cx="1968" cy="1776"/>
          </a:xfrm>
        </p:grpSpPr>
        <p:sp>
          <p:nvSpPr>
            <p:cNvPr id="61448" name="Oval 9">
              <a:extLst>
                <a:ext uri="{FF2B5EF4-FFF2-40B4-BE49-F238E27FC236}">
                  <a16:creationId xmlns:a16="http://schemas.microsoft.com/office/drawing/2014/main" id="{878100E0-53D8-4EA8-AFB9-CBC7FDDD9E72}"/>
                </a:ext>
              </a:extLst>
            </p:cNvPr>
            <p:cNvSpPr>
              <a:spLocks noChangeArrowheads="1"/>
            </p:cNvSpPr>
            <p:nvPr/>
          </p:nvSpPr>
          <p:spPr bwMode="auto">
            <a:xfrm>
              <a:off x="2976" y="768"/>
              <a:ext cx="1968" cy="1776"/>
            </a:xfrm>
            <a:prstGeom prst="ellipse">
              <a:avLst/>
            </a:prstGeom>
            <a:noFill/>
            <a:ln w="76200">
              <a:solidFill>
                <a:srgbClr val="FF3300">
                  <a:alpha val="37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9" name="Line 10">
              <a:extLst>
                <a:ext uri="{FF2B5EF4-FFF2-40B4-BE49-F238E27FC236}">
                  <a16:creationId xmlns:a16="http://schemas.microsoft.com/office/drawing/2014/main" id="{DA0358C9-F9D9-4867-A58D-C4BDD37FAE19}"/>
                </a:ext>
              </a:extLst>
            </p:cNvPr>
            <p:cNvSpPr>
              <a:spLocks noChangeShapeType="1"/>
            </p:cNvSpPr>
            <p:nvPr/>
          </p:nvSpPr>
          <p:spPr bwMode="auto">
            <a:xfrm flipV="1">
              <a:off x="3264" y="960"/>
              <a:ext cx="1344" cy="1248"/>
            </a:xfrm>
            <a:prstGeom prst="line">
              <a:avLst/>
            </a:prstGeom>
            <a:noFill/>
            <a:ln w="76200">
              <a:solidFill>
                <a:srgbClr val="FF3300">
                  <a:alpha val="37000"/>
                </a:srgb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447" name="Text Box 11">
            <a:extLst>
              <a:ext uri="{FF2B5EF4-FFF2-40B4-BE49-F238E27FC236}">
                <a16:creationId xmlns:a16="http://schemas.microsoft.com/office/drawing/2014/main" id="{22FA96F7-A59B-4FDB-9C0D-DF1436739C20}"/>
              </a:ext>
            </a:extLst>
          </p:cNvPr>
          <p:cNvSpPr txBox="1">
            <a:spLocks noChangeArrowheads="1"/>
          </p:cNvSpPr>
          <p:nvPr/>
        </p:nvSpPr>
        <p:spPr bwMode="auto">
          <a:xfrm>
            <a:off x="2781300" y="4568826"/>
            <a:ext cx="6710170" cy="1323439"/>
          </a:xfrm>
          <a:prstGeom prst="rect">
            <a:avLst/>
          </a:prstGeom>
          <a:noFill/>
          <a:ln w="38100" cmpd="dbl">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Calibri" panose="020F0502020204030204" pitchFamily="34" charset="0"/>
                <a:cs typeface="Calibri" panose="020F0502020204030204" pitchFamily="34" charset="0"/>
              </a:rPr>
              <a:t>Rule: Try to keep at most one SAS statement to a line.</a:t>
            </a:r>
          </a:p>
          <a:p>
            <a:pPr algn="l"/>
            <a:r>
              <a:rPr lang="en-US" altLang="en-US" sz="2000" dirty="0">
                <a:solidFill>
                  <a:srgbClr val="0000CC"/>
                </a:solidFill>
                <a:latin typeface="Calibri" panose="020F0502020204030204" pitchFamily="34" charset="0"/>
                <a:cs typeface="Calibri" panose="020F0502020204030204" pitchFamily="34" charset="0"/>
              </a:rPr>
              <a:t>Rule: Indent subcommands within DATA and PROC statements.</a:t>
            </a:r>
          </a:p>
          <a:p>
            <a:pPr algn="l"/>
            <a:r>
              <a:rPr lang="en-US" altLang="en-US" sz="2000" dirty="0">
                <a:solidFill>
                  <a:srgbClr val="0000CC"/>
                </a:solidFill>
                <a:latin typeface="Calibri" panose="020F0502020204030204" pitchFamily="34" charset="0"/>
                <a:cs typeface="Calibri" panose="020F0502020204030204" pitchFamily="34" charset="0"/>
              </a:rPr>
              <a:t>Rule: Use comments.</a:t>
            </a:r>
          </a:p>
          <a:p>
            <a:pPr algn="l"/>
            <a:r>
              <a:rPr lang="en-US" altLang="en-US" sz="2000" dirty="0">
                <a:solidFill>
                  <a:srgbClr val="0000CC"/>
                </a:solidFill>
                <a:latin typeface="Calibri" panose="020F0502020204030204" pitchFamily="34" charset="0"/>
                <a:cs typeface="Calibri" panose="020F0502020204030204" pitchFamily="34" charset="0"/>
              </a:rPr>
              <a:t>Rule: Use titles.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a:extLst>
              <a:ext uri="{FF2B5EF4-FFF2-40B4-BE49-F238E27FC236}">
                <a16:creationId xmlns:a16="http://schemas.microsoft.com/office/drawing/2014/main" id="{76A24D8A-3CB8-42D5-9499-F2D27FA8B92A}"/>
              </a:ext>
            </a:extLst>
          </p:cNvPr>
          <p:cNvSpPr>
            <a:spLocks noGrp="1" noChangeArrowheads="1"/>
          </p:cNvSpPr>
          <p:nvPr>
            <p:ph type="title"/>
          </p:nvPr>
        </p:nvSpPr>
        <p:spPr bwMode="auto">
          <a:xfrm>
            <a:off x="5102225" y="161926"/>
            <a:ext cx="2222500" cy="6000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800" b="1" dirty="0">
                <a:solidFill>
                  <a:srgbClr val="0000CC"/>
                </a:solidFill>
              </a:rPr>
              <a:t>Comments</a:t>
            </a:r>
          </a:p>
        </p:txBody>
      </p:sp>
      <p:sp>
        <p:nvSpPr>
          <p:cNvPr id="62468" name="Rectangle 5">
            <a:extLst>
              <a:ext uri="{FF2B5EF4-FFF2-40B4-BE49-F238E27FC236}">
                <a16:creationId xmlns:a16="http://schemas.microsoft.com/office/drawing/2014/main" id="{7F56531D-C4DF-4194-BE1A-697354D83960}"/>
              </a:ext>
            </a:extLst>
          </p:cNvPr>
          <p:cNvSpPr>
            <a:spLocks noChangeArrowheads="1"/>
          </p:cNvSpPr>
          <p:nvPr/>
        </p:nvSpPr>
        <p:spPr bwMode="auto">
          <a:xfrm>
            <a:off x="2209800" y="1295400"/>
            <a:ext cx="7772400" cy="4047262"/>
          </a:xfrm>
          <a:prstGeom prst="rect">
            <a:avLst/>
          </a:prstGeom>
          <a:solidFill>
            <a:schemeClr val="bg1"/>
          </a:solidFill>
          <a:ln w="9525">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lnSpc>
                <a:spcPct val="80000"/>
              </a:lnSpc>
            </a:pPr>
            <a:endParaRPr lang="en-US" altLang="en-US" sz="2000" b="1" dirty="0">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*This comment statement starts with an </a:t>
            </a:r>
            <a:r>
              <a:rPr lang="en-US" altLang="en-US" sz="2000" b="1" dirty="0" err="1">
                <a:solidFill>
                  <a:srgbClr val="0000CC"/>
                </a:solidFill>
                <a:latin typeface="SAS Monospace" panose="020B0609020202020204" pitchFamily="49" charset="0"/>
              </a:rPr>
              <a:t>asterick</a:t>
            </a:r>
            <a:r>
              <a:rPr lang="en-US" altLang="en-US" sz="2000" b="1" dirty="0">
                <a:solidFill>
                  <a:srgbClr val="0000CC"/>
                </a:solidFill>
                <a:latin typeface="SAS Monospace" panose="020B0609020202020204" pitchFamily="49" charset="0"/>
              </a:rPr>
              <a:t>;</a:t>
            </a: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 This is also a comment statement. */</a:t>
            </a: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a:t>
            </a:r>
          </a:p>
          <a:p>
            <a:pPr marL="285750" indent="-285750" algn="l">
              <a:lnSpc>
                <a:spcPct val="80000"/>
              </a:lnSpc>
            </a:pPr>
            <a:r>
              <a:rPr lang="en-US" altLang="en-US" sz="2000" b="1" dirty="0">
                <a:solidFill>
                  <a:srgbClr val="0000CC"/>
                </a:solidFill>
                <a:latin typeface="Courier New" panose="02070309020205020404" pitchFamily="49" charset="0"/>
                <a:cs typeface="Courier New" panose="02070309020205020404" pitchFamily="49" charset="0"/>
              </a:rPr>
              <a:t>  This is a comment block. It can be used to provide more detailed comments. Also blocks of code can be commented out when you are done running that part of the program. </a:t>
            </a:r>
          </a:p>
          <a:p>
            <a:pPr algn="l">
              <a:lnSpc>
                <a:spcPct val="80000"/>
              </a:lnSpc>
            </a:pPr>
            <a:endParaRPr lang="en-US" altLang="en-US" sz="2000" b="1" dirty="0">
              <a:solidFill>
                <a:srgbClr val="0000CC"/>
              </a:solidFill>
              <a:latin typeface="Courier New" panose="02070309020205020404" pitchFamily="49" charset="0"/>
              <a:cs typeface="Courier New" panose="02070309020205020404" pitchFamily="49" charset="0"/>
            </a:endParaRPr>
          </a:p>
          <a:p>
            <a:pPr marL="285750" algn="l">
              <a:lnSpc>
                <a:spcPct val="80000"/>
              </a:lnSpc>
            </a:pPr>
            <a:r>
              <a:rPr lang="en-US" altLang="en-US" sz="2000" b="1" dirty="0">
                <a:solidFill>
                  <a:srgbClr val="0000CC"/>
                </a:solidFill>
                <a:latin typeface="Courier New" panose="02070309020205020404" pitchFamily="49" charset="0"/>
                <a:cs typeface="Courier New" panose="02070309020205020404" pitchFamily="49" charset="0"/>
              </a:rPr>
              <a:t>Note, anything, including special characters !@#$%^&amp;() except asterisk and forward slash can be used.</a:t>
            </a:r>
          </a:p>
          <a:p>
            <a:pPr algn="l">
              <a:lnSpc>
                <a:spcPct val="80000"/>
              </a:lnSpc>
            </a:pPr>
            <a:r>
              <a:rPr lang="en-US" altLang="en-US" sz="2000" b="1" dirty="0">
                <a:solidFill>
                  <a:srgbClr val="0000CC"/>
                </a:solidFill>
                <a:latin typeface="SAS Monospace" panose="020B06090202020202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a:extLst>
              <a:ext uri="{FF2B5EF4-FFF2-40B4-BE49-F238E27FC236}">
                <a16:creationId xmlns:a16="http://schemas.microsoft.com/office/drawing/2014/main" id="{A5A7AF59-154F-4A75-8817-6C499FF92087}"/>
              </a:ext>
            </a:extLst>
          </p:cNvPr>
          <p:cNvSpPr>
            <a:spLocks noGrp="1" noChangeArrowheads="1"/>
          </p:cNvSpPr>
          <p:nvPr>
            <p:ph type="title"/>
          </p:nvPr>
        </p:nvSpPr>
        <p:spPr bwMode="auto">
          <a:xfrm>
            <a:off x="3911600" y="292100"/>
            <a:ext cx="4584700" cy="4318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Using Block Comments</a:t>
            </a:r>
          </a:p>
        </p:txBody>
      </p:sp>
      <p:sp>
        <p:nvSpPr>
          <p:cNvPr id="63492" name="Rectangle 5">
            <a:extLst>
              <a:ext uri="{FF2B5EF4-FFF2-40B4-BE49-F238E27FC236}">
                <a16:creationId xmlns:a16="http://schemas.microsoft.com/office/drawing/2014/main" id="{9CE2430C-9761-4F09-91CC-3BB669238B24}"/>
              </a:ext>
            </a:extLst>
          </p:cNvPr>
          <p:cNvSpPr>
            <a:spLocks noChangeArrowheads="1"/>
          </p:cNvSpPr>
          <p:nvPr/>
        </p:nvSpPr>
        <p:spPr bwMode="auto">
          <a:xfrm>
            <a:off x="5740400" y="1168400"/>
            <a:ext cx="4343400" cy="4775200"/>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Courier New" panose="02070309020205020404" pitchFamily="49" charset="0"/>
              </a:rPr>
              <a:t>Data students; </a:t>
            </a:r>
          </a:p>
          <a:p>
            <a:pPr algn="l"/>
            <a:r>
              <a:rPr lang="en-US" altLang="en-US" sz="1600" b="1">
                <a:solidFill>
                  <a:srgbClr val="0000CC"/>
                </a:solidFill>
                <a:latin typeface="Courier New" panose="02070309020205020404" pitchFamily="49" charset="0"/>
              </a:rPr>
              <a:t> input name $ age degree $;  </a:t>
            </a:r>
          </a:p>
          <a:p>
            <a:pPr algn="l"/>
            <a:r>
              <a:rPr lang="en-US" altLang="en-US" sz="1600" b="1">
                <a:solidFill>
                  <a:srgbClr val="0000CC"/>
                </a:solidFill>
                <a:latin typeface="Courier New" panose="02070309020205020404" pitchFamily="49" charset="0"/>
              </a:rPr>
              <a:t> datalines;</a:t>
            </a:r>
          </a:p>
          <a:p>
            <a:pPr algn="l"/>
            <a:r>
              <a:rPr lang="en-US" altLang="en-US" sz="1600" b="1">
                <a:solidFill>
                  <a:srgbClr val="0000CC"/>
                </a:solidFill>
                <a:latin typeface="Courier New" panose="02070309020205020404" pitchFamily="49" charset="0"/>
              </a:rPr>
              <a:t>Mary    21 MA                 </a:t>
            </a:r>
          </a:p>
          <a:p>
            <a:pPr algn="l"/>
            <a:r>
              <a:rPr lang="en-US" altLang="en-US" sz="1600" b="1">
                <a:solidFill>
                  <a:srgbClr val="0000CC"/>
                </a:solidFill>
                <a:latin typeface="Courier New" panose="02070309020205020404" pitchFamily="49" charset="0"/>
              </a:rPr>
              <a:t>John    22 MS              </a:t>
            </a:r>
          </a:p>
          <a:p>
            <a:pPr algn="l"/>
            <a:r>
              <a:rPr lang="en-US" altLang="en-US" sz="1600" b="1">
                <a:solidFill>
                  <a:srgbClr val="0000CC"/>
                </a:solidFill>
                <a:latin typeface="Courier New" panose="02070309020205020404" pitchFamily="49" charset="0"/>
              </a:rPr>
              <a:t>Alice   22 MBA                 </a:t>
            </a:r>
          </a:p>
          <a:p>
            <a:pPr algn="l"/>
            <a:r>
              <a:rPr lang="en-US" altLang="en-US" sz="1600" b="1">
                <a:solidFill>
                  <a:srgbClr val="0000CC"/>
                </a:solidFill>
                <a:latin typeface="Courier New" panose="02070309020205020404" pitchFamily="49" charset="0"/>
              </a:rPr>
              <a:t>Joe     25 PhD</a:t>
            </a:r>
          </a:p>
          <a:p>
            <a:pPr algn="l"/>
            <a:r>
              <a:rPr lang="en-US" altLang="en-US" sz="1600" b="1">
                <a:solidFill>
                  <a:srgbClr val="0000CC"/>
                </a:solidFill>
                <a:latin typeface="Courier New" panose="02070309020205020404" pitchFamily="49" charset="0"/>
              </a:rPr>
              <a:t>;</a:t>
            </a:r>
          </a:p>
          <a:p>
            <a:pPr algn="l"/>
            <a:r>
              <a:rPr lang="en-US" altLang="en-US" sz="1600" b="1">
                <a:solidFill>
                  <a:srgbClr val="00CC00"/>
                </a:solidFill>
                <a:latin typeface="Courier New" panose="02070309020205020404" pitchFamily="49" charset="0"/>
              </a:rPr>
              <a:t>/*</a:t>
            </a:r>
          </a:p>
          <a:p>
            <a:pPr algn="l"/>
            <a:r>
              <a:rPr lang="en-US" altLang="en-US" sz="1600" b="1">
                <a:solidFill>
                  <a:srgbClr val="00CC00"/>
                </a:solidFill>
                <a:latin typeface="Courier New" panose="02070309020205020404" pitchFamily="49" charset="0"/>
              </a:rPr>
              <a:t>proc print data=students;</a:t>
            </a:r>
          </a:p>
          <a:p>
            <a:pPr algn="l"/>
            <a:r>
              <a:rPr lang="en-US" altLang="en-US" sz="1600" b="1">
                <a:solidFill>
                  <a:srgbClr val="00CC00"/>
                </a:solidFill>
                <a:latin typeface="Courier New" panose="02070309020205020404" pitchFamily="49" charset="0"/>
              </a:rPr>
              <a:t>  var name age; </a:t>
            </a:r>
          </a:p>
          <a:p>
            <a:pPr algn="l"/>
            <a:r>
              <a:rPr lang="en-US" altLang="en-US" sz="1600" b="1">
                <a:solidFill>
                  <a:srgbClr val="00CC00"/>
                </a:solidFill>
                <a:latin typeface="Courier New" panose="02070309020205020404" pitchFamily="49" charset="0"/>
              </a:rPr>
              <a:t>  run;</a:t>
            </a:r>
          </a:p>
          <a:p>
            <a:pPr algn="l"/>
            <a:r>
              <a:rPr lang="en-US" altLang="en-US" sz="1600" b="1">
                <a:solidFill>
                  <a:srgbClr val="00CC00"/>
                </a:solidFill>
                <a:latin typeface="Courier New" panose="02070309020205020404" pitchFamily="49" charset="0"/>
              </a:rPr>
              <a:t>*/</a:t>
            </a:r>
          </a:p>
          <a:p>
            <a:pPr algn="l"/>
            <a:r>
              <a:rPr lang="en-US" altLang="en-US" sz="1600" b="1">
                <a:solidFill>
                  <a:srgbClr val="0000CC"/>
                </a:solidFill>
                <a:latin typeface="Courier New" panose="02070309020205020404" pitchFamily="49" charset="0"/>
              </a:rPr>
              <a:t>proc sort data=students;</a:t>
            </a:r>
          </a:p>
          <a:p>
            <a:pPr algn="l"/>
            <a:r>
              <a:rPr lang="en-US" altLang="en-US" sz="1600" b="1">
                <a:solidFill>
                  <a:srgbClr val="0000CC"/>
                </a:solidFill>
                <a:latin typeface="Courier New" panose="02070309020205020404" pitchFamily="49" charset="0"/>
              </a:rPr>
              <a:t>  by degree name;</a:t>
            </a:r>
          </a:p>
          <a:p>
            <a:pPr algn="l"/>
            <a:r>
              <a:rPr lang="en-US" altLang="en-US" sz="1600" b="1">
                <a:solidFill>
                  <a:srgbClr val="0000CC"/>
                </a:solidFill>
                <a:latin typeface="Courier New" panose="02070309020205020404" pitchFamily="49" charset="0"/>
              </a:rPr>
              <a:t>  run;</a:t>
            </a:r>
          </a:p>
          <a:p>
            <a:pPr algn="l"/>
            <a:r>
              <a:rPr lang="en-US" altLang="en-US" sz="1600" b="1">
                <a:solidFill>
                  <a:srgbClr val="0000CC"/>
                </a:solidFill>
                <a:latin typeface="Courier New" panose="02070309020205020404" pitchFamily="49" charset="0"/>
              </a:rPr>
              <a:t>proc print data=students;</a:t>
            </a:r>
          </a:p>
          <a:p>
            <a:pPr algn="l"/>
            <a:r>
              <a:rPr lang="en-US" altLang="en-US" sz="1600" b="1">
                <a:solidFill>
                  <a:srgbClr val="0000CC"/>
                </a:solidFill>
                <a:latin typeface="Courier New" panose="02070309020205020404" pitchFamily="49" charset="0"/>
              </a:rPr>
              <a:t>  by degree;</a:t>
            </a:r>
          </a:p>
          <a:p>
            <a:pPr algn="l"/>
            <a:r>
              <a:rPr lang="en-US" altLang="en-US" sz="1600" b="1">
                <a:solidFill>
                  <a:srgbClr val="0000CC"/>
                </a:solidFill>
                <a:latin typeface="Courier New" panose="02070309020205020404" pitchFamily="49" charset="0"/>
              </a:rPr>
              <a:t>  run;</a:t>
            </a:r>
          </a:p>
        </p:txBody>
      </p:sp>
      <p:sp>
        <p:nvSpPr>
          <p:cNvPr id="63493" name="Text Box 6">
            <a:extLst>
              <a:ext uri="{FF2B5EF4-FFF2-40B4-BE49-F238E27FC236}">
                <a16:creationId xmlns:a16="http://schemas.microsoft.com/office/drawing/2014/main" id="{2959C48B-E56D-4839-9E01-B255307A3F4D}"/>
              </a:ext>
            </a:extLst>
          </p:cNvPr>
          <p:cNvSpPr txBox="1">
            <a:spLocks noChangeArrowheads="1"/>
          </p:cNvSpPr>
          <p:nvPr/>
        </p:nvSpPr>
        <p:spPr bwMode="auto">
          <a:xfrm>
            <a:off x="1727200" y="2565400"/>
            <a:ext cx="3492500" cy="156966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solidFill>
                  <a:srgbClr val="7030A0"/>
                </a:solidFill>
                <a:latin typeface="Calibri" panose="020F0502020204030204" pitchFamily="34" charset="0"/>
                <a:cs typeface="Calibri" panose="020F0502020204030204" pitchFamily="34" charset="0"/>
              </a:rPr>
              <a:t>Block out some old code but keep it in the program as a record of what you have attempted.</a:t>
            </a:r>
          </a:p>
        </p:txBody>
      </p:sp>
      <p:sp>
        <p:nvSpPr>
          <p:cNvPr id="63494" name="AutoShape 7">
            <a:extLst>
              <a:ext uri="{FF2B5EF4-FFF2-40B4-BE49-F238E27FC236}">
                <a16:creationId xmlns:a16="http://schemas.microsoft.com/office/drawing/2014/main" id="{EEF821C5-8113-4F6E-AB08-5F9717A9E429}"/>
              </a:ext>
            </a:extLst>
          </p:cNvPr>
          <p:cNvSpPr>
            <a:spLocks noChangeArrowheads="1"/>
          </p:cNvSpPr>
          <p:nvPr/>
        </p:nvSpPr>
        <p:spPr bwMode="auto">
          <a:xfrm>
            <a:off x="5219701" y="3136901"/>
            <a:ext cx="455613" cy="384175"/>
          </a:xfrm>
          <a:prstGeom prst="rightArrow">
            <a:avLst>
              <a:gd name="adj1" fmla="val 50000"/>
              <a:gd name="adj2" fmla="val 29649"/>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4">
            <a:extLst>
              <a:ext uri="{FF2B5EF4-FFF2-40B4-BE49-F238E27FC236}">
                <a16:creationId xmlns:a16="http://schemas.microsoft.com/office/drawing/2014/main" id="{C4C02C92-8340-4990-BCD8-E47C262914F2}"/>
              </a:ext>
            </a:extLst>
          </p:cNvPr>
          <p:cNvSpPr>
            <a:spLocks noGrp="1" noChangeArrowheads="1"/>
          </p:cNvSpPr>
          <p:nvPr>
            <p:ph type="title"/>
          </p:nvPr>
        </p:nvSpPr>
        <p:spPr bwMode="auto">
          <a:xfrm>
            <a:off x="4457700" y="215900"/>
            <a:ext cx="3390900" cy="6127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Uses of Comments</a:t>
            </a:r>
          </a:p>
        </p:txBody>
      </p:sp>
      <p:sp>
        <p:nvSpPr>
          <p:cNvPr id="64516" name="Rectangle 5">
            <a:extLst>
              <a:ext uri="{FF2B5EF4-FFF2-40B4-BE49-F238E27FC236}">
                <a16:creationId xmlns:a16="http://schemas.microsoft.com/office/drawing/2014/main" id="{B4961393-67C8-4A34-B295-455C0DFC5F48}"/>
              </a:ext>
            </a:extLst>
          </p:cNvPr>
          <p:cNvSpPr>
            <a:spLocks noChangeArrowheads="1"/>
          </p:cNvSpPr>
          <p:nvPr/>
        </p:nvSpPr>
        <p:spPr bwMode="auto">
          <a:xfrm>
            <a:off x="2146300" y="1155701"/>
            <a:ext cx="80772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1028700" indent="-4572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Tahoma" panose="020B0604030504040204" pitchFamily="34" charset="0"/>
              </a:rPr>
              <a:t>1.	To note the history of your analysis.</a:t>
            </a:r>
          </a:p>
          <a:p>
            <a:pPr lvl="1" algn="l">
              <a:buFontTx/>
              <a:buChar char="•"/>
            </a:pPr>
            <a:r>
              <a:rPr lang="en-US" altLang="en-US" sz="2000" dirty="0">
                <a:solidFill>
                  <a:srgbClr val="0000CC"/>
                </a:solidFill>
                <a:latin typeface="Tahoma" panose="020B0604030504040204" pitchFamily="34" charset="0"/>
              </a:rPr>
              <a:t>Keep track of the steps you took to create the data set. </a:t>
            </a:r>
          </a:p>
          <a:p>
            <a:pPr lvl="1" algn="l">
              <a:buFontTx/>
              <a:buChar char="•"/>
            </a:pPr>
            <a:r>
              <a:rPr lang="en-US" altLang="en-US" sz="2000" dirty="0">
                <a:solidFill>
                  <a:srgbClr val="0000CC"/>
                </a:solidFill>
                <a:latin typeface="Tahoma" panose="020B0604030504040204" pitchFamily="34" charset="0"/>
              </a:rPr>
              <a:t>Keep track of data modifications.</a:t>
            </a:r>
          </a:p>
          <a:p>
            <a:pPr lvl="1" algn="l">
              <a:buFontTx/>
              <a:buChar char="•"/>
            </a:pPr>
            <a:r>
              <a:rPr lang="en-US" altLang="en-US" sz="2000" dirty="0">
                <a:solidFill>
                  <a:srgbClr val="0000CC"/>
                </a:solidFill>
                <a:latin typeface="Tahoma" panose="020B0604030504040204" pitchFamily="34" charset="0"/>
              </a:rPr>
              <a:t>Keep track of all statistical analyses attempted.</a:t>
            </a:r>
          </a:p>
          <a:p>
            <a:pPr lvl="1" algn="l">
              <a:buFontTx/>
              <a:buChar char="•"/>
            </a:pPr>
            <a:endParaRPr lang="en-US" altLang="en-US" sz="2000" dirty="0">
              <a:solidFill>
                <a:srgbClr val="0000CC"/>
              </a:solidFill>
              <a:latin typeface="Tahoma" panose="020B0604030504040204" pitchFamily="34" charset="0"/>
            </a:endParaRPr>
          </a:p>
          <a:p>
            <a:pPr algn="l">
              <a:buFontTx/>
              <a:buAutoNum type="arabicPeriod" startAt="3"/>
            </a:pPr>
            <a:r>
              <a:rPr lang="en-US" altLang="en-US" sz="2000" dirty="0">
                <a:solidFill>
                  <a:srgbClr val="0000CC"/>
                </a:solidFill>
                <a:latin typeface="Tahoma" panose="020B0604030504040204" pitchFamily="34" charset="0"/>
              </a:rPr>
              <a:t>Assist others in understanding your analysis. </a:t>
            </a:r>
          </a:p>
          <a:p>
            <a:pPr marL="0" indent="0" algn="l"/>
            <a:endParaRPr lang="en-US" altLang="en-US" sz="2000" dirty="0">
              <a:solidFill>
                <a:srgbClr val="0000CC"/>
              </a:solidFill>
              <a:latin typeface="Tahoma" panose="020B0604030504040204" pitchFamily="34" charset="0"/>
            </a:endParaRPr>
          </a:p>
          <a:p>
            <a:pPr algn="l">
              <a:buFontTx/>
              <a:buAutoNum type="arabicPeriod" startAt="4"/>
            </a:pPr>
            <a:r>
              <a:rPr lang="en-US" altLang="en-US" sz="2000" dirty="0">
                <a:solidFill>
                  <a:srgbClr val="0000CC"/>
                </a:solidFill>
                <a:latin typeface="Tahoma" panose="020B0604030504040204" pitchFamily="34" charset="0"/>
              </a:rPr>
              <a:t>To block out sections of the program ( /* and */) allowing you to run partial analyses but return to previous analyses if you change your approach. </a:t>
            </a:r>
          </a:p>
          <a:p>
            <a:pPr algn="l">
              <a:buFontTx/>
              <a:buAutoNum type="arabicPeriod" startAt="4"/>
            </a:pPr>
            <a:endParaRPr lang="en-US" altLang="en-US" sz="2000" dirty="0">
              <a:solidFill>
                <a:srgbClr val="0000CC"/>
              </a:solidFill>
              <a:latin typeface="Tahoma" panose="020B0604030504040204" pitchFamily="34" charset="0"/>
            </a:endParaRPr>
          </a:p>
          <a:p>
            <a:pPr algn="l"/>
            <a:r>
              <a:rPr lang="en-US" altLang="en-US" sz="2000" dirty="0">
                <a:solidFill>
                  <a:srgbClr val="0000CC"/>
                </a:solidFill>
                <a:latin typeface="Tahoma" panose="020B0604030504040204" pitchFamily="34" charset="0"/>
              </a:rPr>
              <a:t>5.	To refresh your memory about the project when you have to return to the analysis to answer questions from Journal reviewers, academic advisors, colleagues, months or  years after the data have been analyzed.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a:extLst>
              <a:ext uri="{FF2B5EF4-FFF2-40B4-BE49-F238E27FC236}">
                <a16:creationId xmlns:a16="http://schemas.microsoft.com/office/drawing/2014/main" id="{674FC179-0151-49A4-AA00-1C63F5D82FE7}"/>
              </a:ext>
            </a:extLst>
          </p:cNvPr>
          <p:cNvSpPr>
            <a:spLocks noGrp="1" noChangeArrowheads="1"/>
          </p:cNvSpPr>
          <p:nvPr>
            <p:ph type="title"/>
          </p:nvPr>
        </p:nvSpPr>
        <p:spPr bwMode="auto">
          <a:xfrm>
            <a:off x="4161096" y="143097"/>
            <a:ext cx="3340100" cy="558062"/>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Variable Names</a:t>
            </a:r>
          </a:p>
        </p:txBody>
      </p:sp>
      <p:sp>
        <p:nvSpPr>
          <p:cNvPr id="65540" name="Rectangle 5">
            <a:extLst>
              <a:ext uri="{FF2B5EF4-FFF2-40B4-BE49-F238E27FC236}">
                <a16:creationId xmlns:a16="http://schemas.microsoft.com/office/drawing/2014/main" id="{AD5B3B1C-10E1-4F31-90E1-BCC05E697D1E}"/>
              </a:ext>
            </a:extLst>
          </p:cNvPr>
          <p:cNvSpPr>
            <a:spLocks noChangeArrowheads="1"/>
          </p:cNvSpPr>
          <p:nvPr/>
        </p:nvSpPr>
        <p:spPr bwMode="auto">
          <a:xfrm>
            <a:off x="1727200" y="1155700"/>
            <a:ext cx="3657600" cy="3151188"/>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A $ B C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a:t>
            </a:r>
          </a:p>
          <a:p>
            <a:pPr algn="l"/>
            <a:r>
              <a:rPr lang="en-US" altLang="en-US" b="1" dirty="0">
                <a:solidFill>
                  <a:srgbClr val="0000CC"/>
                </a:solidFill>
                <a:latin typeface="Courier New" panose="02070309020205020404" pitchFamily="49" charset="0"/>
              </a:rPr>
              <a:t>  title ‘Student file’; </a:t>
            </a:r>
          </a:p>
          <a:p>
            <a:pPr algn="l"/>
            <a:r>
              <a:rPr lang="en-US" altLang="en-US" b="1" dirty="0">
                <a:solidFill>
                  <a:srgbClr val="0000CC"/>
                </a:solidFill>
                <a:latin typeface="Courier New" panose="02070309020205020404" pitchFamily="49" charset="0"/>
              </a:rPr>
              <a:t>run;</a:t>
            </a:r>
          </a:p>
        </p:txBody>
      </p:sp>
      <p:sp>
        <p:nvSpPr>
          <p:cNvPr id="65541" name="Rectangle 6">
            <a:extLst>
              <a:ext uri="{FF2B5EF4-FFF2-40B4-BE49-F238E27FC236}">
                <a16:creationId xmlns:a16="http://schemas.microsoft.com/office/drawing/2014/main" id="{3E20DCE6-E11B-4FE4-92C4-F2EBA7C783A2}"/>
              </a:ext>
            </a:extLst>
          </p:cNvPr>
          <p:cNvSpPr>
            <a:spLocks noChangeArrowheads="1"/>
          </p:cNvSpPr>
          <p:nvPr/>
        </p:nvSpPr>
        <p:spPr bwMode="auto">
          <a:xfrm>
            <a:off x="5511800" y="1143000"/>
            <a:ext cx="4953000" cy="3151188"/>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a:t>
            </a:r>
            <a:r>
              <a:rPr lang="en-US" altLang="en-US" b="1" dirty="0" err="1">
                <a:solidFill>
                  <a:srgbClr val="0000CC"/>
                </a:solidFill>
                <a:latin typeface="Courier New" panose="02070309020205020404" pitchFamily="49" charset="0"/>
              </a:rPr>
              <a:t>first_name</a:t>
            </a:r>
            <a:r>
              <a:rPr lang="en-US" altLang="en-US" b="1" dirty="0">
                <a:solidFill>
                  <a:srgbClr val="0000CC"/>
                </a:solidFill>
                <a:latin typeface="Courier New" panose="02070309020205020404" pitchFamily="49" charset="0"/>
              </a:rPr>
              <a:t> $ age degree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 </a:t>
            </a:r>
          </a:p>
          <a:p>
            <a:pPr algn="l"/>
            <a:r>
              <a:rPr lang="en-US" altLang="en-US" b="1" dirty="0">
                <a:solidFill>
                  <a:srgbClr val="0000CC"/>
                </a:solidFill>
                <a:latin typeface="Courier New" panose="02070309020205020404" pitchFamily="49" charset="0"/>
              </a:rPr>
              <a:t>  title ‘Student File’;</a:t>
            </a:r>
          </a:p>
          <a:p>
            <a:pPr algn="l"/>
            <a:r>
              <a:rPr lang="en-US" altLang="en-US" b="1" dirty="0">
                <a:solidFill>
                  <a:srgbClr val="0000CC"/>
                </a:solidFill>
                <a:latin typeface="Courier New" panose="02070309020205020404" pitchFamily="49" charset="0"/>
              </a:rPr>
              <a:t>run;</a:t>
            </a:r>
          </a:p>
        </p:txBody>
      </p:sp>
      <p:sp>
        <p:nvSpPr>
          <p:cNvPr id="65542" name="Text Box 7">
            <a:extLst>
              <a:ext uri="{FF2B5EF4-FFF2-40B4-BE49-F238E27FC236}">
                <a16:creationId xmlns:a16="http://schemas.microsoft.com/office/drawing/2014/main" id="{04290BBE-B8A9-4676-A6A9-9B1977D061E2}"/>
              </a:ext>
            </a:extLst>
          </p:cNvPr>
          <p:cNvSpPr txBox="1">
            <a:spLocks noChangeArrowheads="1"/>
          </p:cNvSpPr>
          <p:nvPr/>
        </p:nvSpPr>
        <p:spPr bwMode="auto">
          <a:xfrm>
            <a:off x="2235201" y="4572000"/>
            <a:ext cx="7521575" cy="101600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CC3300"/>
                </a:solidFill>
                <a:latin typeface="Calibri" panose="020F0502020204030204" pitchFamily="34" charset="0"/>
                <a:cs typeface="Calibri" panose="020F0502020204030204" pitchFamily="34" charset="0"/>
              </a:rPr>
              <a:t>You have up to 32 characters for each variable name, with up to 37 possible characters in each position except the first which has 27.  Use this flexibility to give variables understandable names.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a:extLst>
              <a:ext uri="{FF2B5EF4-FFF2-40B4-BE49-F238E27FC236}">
                <a16:creationId xmlns:a16="http://schemas.microsoft.com/office/drawing/2014/main" id="{B8815D5D-1BD2-446A-B19F-EA7BF7FAB3C1}"/>
              </a:ext>
            </a:extLst>
          </p:cNvPr>
          <p:cNvSpPr>
            <a:spLocks noGrp="1" noChangeArrowheads="1"/>
          </p:cNvSpPr>
          <p:nvPr>
            <p:ph type="title"/>
          </p:nvPr>
        </p:nvSpPr>
        <p:spPr bwMode="auto">
          <a:xfrm>
            <a:off x="4051300" y="241300"/>
            <a:ext cx="4546600" cy="4572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The OPTIONS statement</a:t>
            </a:r>
          </a:p>
        </p:txBody>
      </p:sp>
      <p:sp>
        <p:nvSpPr>
          <p:cNvPr id="66564" name="Text Box 5">
            <a:extLst>
              <a:ext uri="{FF2B5EF4-FFF2-40B4-BE49-F238E27FC236}">
                <a16:creationId xmlns:a16="http://schemas.microsoft.com/office/drawing/2014/main" id="{9C2D9B50-872D-4DBA-A43D-57F6060286CC}"/>
              </a:ext>
            </a:extLst>
          </p:cNvPr>
          <p:cNvSpPr txBox="1">
            <a:spLocks noChangeArrowheads="1"/>
          </p:cNvSpPr>
          <p:nvPr/>
        </p:nvSpPr>
        <p:spPr bwMode="auto">
          <a:xfrm>
            <a:off x="2057400" y="1409701"/>
            <a:ext cx="8335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Place at the beginning of your program to control output options.</a:t>
            </a:r>
          </a:p>
        </p:txBody>
      </p:sp>
      <p:sp>
        <p:nvSpPr>
          <p:cNvPr id="66565" name="Rectangle 6">
            <a:extLst>
              <a:ext uri="{FF2B5EF4-FFF2-40B4-BE49-F238E27FC236}">
                <a16:creationId xmlns:a16="http://schemas.microsoft.com/office/drawing/2014/main" id="{015C71D7-5C50-435D-9843-71C2D3626276}"/>
              </a:ext>
            </a:extLst>
          </p:cNvPr>
          <p:cNvSpPr>
            <a:spLocks noChangeArrowheads="1"/>
          </p:cNvSpPr>
          <p:nvPr/>
        </p:nvSpPr>
        <p:spPr bwMode="auto">
          <a:xfrm>
            <a:off x="2819401" y="2743201"/>
            <a:ext cx="3846513" cy="1927225"/>
          </a:xfrm>
          <a:prstGeom prst="rect">
            <a:avLst/>
          </a:prstGeom>
          <a:solidFill>
            <a:srgbClr val="CCFFFF"/>
          </a:solidFill>
          <a:ln w="9525">
            <a:solidFill>
              <a:srgbClr val="660066"/>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latin typeface="Courier New" panose="02070309020205020404" pitchFamily="49" charset="0"/>
              </a:rPr>
              <a:t>options </a:t>
            </a:r>
            <a:r>
              <a:rPr lang="en-US" altLang="en-US" sz="2400" b="1" dirty="0" err="1">
                <a:latin typeface="Courier New" panose="02070309020205020404" pitchFamily="49" charset="0"/>
              </a:rPr>
              <a:t>linesize</a:t>
            </a:r>
            <a:r>
              <a:rPr lang="en-US" altLang="en-US" sz="2400" b="1" dirty="0">
                <a:latin typeface="Courier New" panose="02070309020205020404" pitchFamily="49" charset="0"/>
              </a:rPr>
              <a:t>=64 </a:t>
            </a: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pagesize</a:t>
            </a:r>
            <a:r>
              <a:rPr lang="en-US" altLang="en-US" sz="2400" b="1" dirty="0">
                <a:latin typeface="Courier New" panose="02070309020205020404" pitchFamily="49" charset="0"/>
              </a:rPr>
              <a:t>=90 </a:t>
            </a: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nocenter</a:t>
            </a:r>
            <a:endParaRPr lang="en-US" altLang="en-US" sz="2400" b="1" dirty="0">
              <a:latin typeface="Courier New" panose="02070309020205020404" pitchFamily="49" charset="0"/>
            </a:endParaRP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nodate</a:t>
            </a:r>
            <a:endParaRPr lang="en-US" altLang="en-US" sz="2400" b="1" dirty="0">
              <a:latin typeface="Courier New" panose="02070309020205020404" pitchFamily="49" charset="0"/>
            </a:endParaRP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nonumber</a:t>
            </a:r>
            <a:r>
              <a:rPr lang="en-US" altLang="en-US" sz="2400" b="1" dirty="0">
                <a:latin typeface="Courier New" panose="02070309020205020404" pitchFamily="49" charset="0"/>
              </a:rPr>
              <a:t>;</a:t>
            </a:r>
          </a:p>
        </p:txBody>
      </p:sp>
      <p:sp>
        <p:nvSpPr>
          <p:cNvPr id="66566" name="Text Box 7">
            <a:extLst>
              <a:ext uri="{FF2B5EF4-FFF2-40B4-BE49-F238E27FC236}">
                <a16:creationId xmlns:a16="http://schemas.microsoft.com/office/drawing/2014/main" id="{00D353C7-DDF4-4495-881C-E5A798A3D7C5}"/>
              </a:ext>
            </a:extLst>
          </p:cNvPr>
          <p:cNvSpPr txBox="1">
            <a:spLocks noChangeArrowheads="1"/>
          </p:cNvSpPr>
          <p:nvPr/>
        </p:nvSpPr>
        <p:spPr bwMode="auto">
          <a:xfrm>
            <a:off x="7543801" y="2286001"/>
            <a:ext cx="26949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a:latin typeface="Times New Roman" panose="02020603050405020304" pitchFamily="18" charset="0"/>
              </a:rPr>
              <a:t>linesize=124</a:t>
            </a:r>
            <a:endParaRPr lang="en-US" altLang="en-US" sz="2400">
              <a:latin typeface="Times New Roman" panose="02020603050405020304" pitchFamily="18" charset="0"/>
            </a:endParaRPr>
          </a:p>
          <a:p>
            <a:pPr algn="l"/>
            <a:r>
              <a:rPr lang="en-US" altLang="en-US" sz="2400">
                <a:latin typeface="Times New Roman" panose="02020603050405020304" pitchFamily="18" charset="0"/>
              </a:rPr>
              <a:t>to print wide output.</a:t>
            </a:r>
          </a:p>
        </p:txBody>
      </p:sp>
      <p:sp>
        <p:nvSpPr>
          <p:cNvPr id="66567" name="Text Box 8">
            <a:extLst>
              <a:ext uri="{FF2B5EF4-FFF2-40B4-BE49-F238E27FC236}">
                <a16:creationId xmlns:a16="http://schemas.microsoft.com/office/drawing/2014/main" id="{DDA746F7-87D5-4F86-B9DE-B19B9BA30538}"/>
              </a:ext>
            </a:extLst>
          </p:cNvPr>
          <p:cNvSpPr txBox="1">
            <a:spLocks noChangeArrowheads="1"/>
          </p:cNvSpPr>
          <p:nvPr/>
        </p:nvSpPr>
        <p:spPr bwMode="auto">
          <a:xfrm>
            <a:off x="7680326" y="3546475"/>
            <a:ext cx="2530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a:latin typeface="Times New Roman" panose="02020603050405020304" pitchFamily="18" charset="0"/>
              </a:rPr>
              <a:t>pagesize=500</a:t>
            </a:r>
            <a:endParaRPr lang="en-US" altLang="en-US" sz="2400">
              <a:latin typeface="Times New Roman" panose="02020603050405020304" pitchFamily="18" charset="0"/>
            </a:endParaRPr>
          </a:p>
          <a:p>
            <a:pPr algn="l"/>
            <a:r>
              <a:rPr lang="en-US" altLang="en-US" sz="2400">
                <a:latin typeface="Times New Roman" panose="02020603050405020304" pitchFamily="18" charset="0"/>
              </a:rPr>
              <a:t>to print data without page breakes.</a:t>
            </a:r>
          </a:p>
        </p:txBody>
      </p:sp>
      <p:sp>
        <p:nvSpPr>
          <p:cNvPr id="66568" name="Line 9">
            <a:extLst>
              <a:ext uri="{FF2B5EF4-FFF2-40B4-BE49-F238E27FC236}">
                <a16:creationId xmlns:a16="http://schemas.microsoft.com/office/drawing/2014/main" id="{F646B251-4383-44DC-80D2-3C8F3DB008DF}"/>
              </a:ext>
            </a:extLst>
          </p:cNvPr>
          <p:cNvSpPr>
            <a:spLocks noChangeShapeType="1"/>
          </p:cNvSpPr>
          <p:nvPr/>
        </p:nvSpPr>
        <p:spPr bwMode="auto">
          <a:xfrm flipH="1">
            <a:off x="6426200" y="2641600"/>
            <a:ext cx="11049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9" name="Line 10">
            <a:extLst>
              <a:ext uri="{FF2B5EF4-FFF2-40B4-BE49-F238E27FC236}">
                <a16:creationId xmlns:a16="http://schemas.microsoft.com/office/drawing/2014/main" id="{38B709CF-7B71-4D9C-98CB-82483D0DEAE3}"/>
              </a:ext>
            </a:extLst>
          </p:cNvPr>
          <p:cNvSpPr>
            <a:spLocks noChangeShapeType="1"/>
          </p:cNvSpPr>
          <p:nvPr/>
        </p:nvSpPr>
        <p:spPr bwMode="auto">
          <a:xfrm flipH="1" flipV="1">
            <a:off x="6388100" y="3365500"/>
            <a:ext cx="1143000" cy="850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Arrow Connector 2">
            <a:extLst>
              <a:ext uri="{FF2B5EF4-FFF2-40B4-BE49-F238E27FC236}">
                <a16:creationId xmlns:a16="http://schemas.microsoft.com/office/drawing/2014/main" id="{3DEAF7C6-ED05-42FC-B76D-583087D1CE8B}"/>
              </a:ext>
            </a:extLst>
          </p:cNvPr>
          <p:cNvCxnSpPr/>
          <p:nvPr/>
        </p:nvCxnSpPr>
        <p:spPr bwMode="auto">
          <a:xfrm flipV="1">
            <a:off x="2819401" y="3108326"/>
            <a:ext cx="586563" cy="19907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2ADC8384-E8F6-4B05-A296-ED678C02237A}"/>
              </a:ext>
            </a:extLst>
          </p:cNvPr>
          <p:cNvSpPr txBox="1"/>
          <p:nvPr/>
        </p:nvSpPr>
        <p:spPr>
          <a:xfrm>
            <a:off x="2169511" y="5069001"/>
            <a:ext cx="1299779"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Global Statement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20905302-98F1-4E69-A182-EA7E6996B50F}"/>
              </a:ext>
            </a:extLst>
          </p:cNvPr>
          <p:cNvSpPr>
            <a:spLocks noGrp="1" noChangeArrowheads="1"/>
          </p:cNvSpPr>
          <p:nvPr>
            <p:ph type="title"/>
          </p:nvPr>
        </p:nvSpPr>
        <p:spPr bwMode="auto">
          <a:xfrm>
            <a:off x="3314700" y="187326"/>
            <a:ext cx="5819775" cy="58102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The TITLE and FOOTNOTE statements</a:t>
            </a:r>
          </a:p>
        </p:txBody>
      </p:sp>
      <p:sp>
        <p:nvSpPr>
          <p:cNvPr id="67588" name="Text Box 6">
            <a:extLst>
              <a:ext uri="{FF2B5EF4-FFF2-40B4-BE49-F238E27FC236}">
                <a16:creationId xmlns:a16="http://schemas.microsoft.com/office/drawing/2014/main" id="{8FE8BEC4-E6E0-4820-A22E-9F27475EE135}"/>
              </a:ext>
            </a:extLst>
          </p:cNvPr>
          <p:cNvSpPr txBox="1">
            <a:spLocks noChangeArrowheads="1"/>
          </p:cNvSpPr>
          <p:nvPr/>
        </p:nvSpPr>
        <p:spPr bwMode="auto">
          <a:xfrm>
            <a:off x="1905000" y="1066800"/>
            <a:ext cx="8407400" cy="120015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Use a TITLE and/or FOOTNOTE statement to place comment information at the top (TITLE) or bottom (FOOTNOTE) of each output page.</a:t>
            </a:r>
          </a:p>
          <a:p>
            <a:pPr algn="l"/>
            <a:r>
              <a:rPr lang="en-US" altLang="en-US">
                <a:solidFill>
                  <a:srgbClr val="0000CC"/>
                </a:solidFill>
              </a:rPr>
              <a:t>Once set, TITLE and FOOTNOTE information will be printed for each procedure output unless a new TITLE or FOOTNOTE statement is encountered. </a:t>
            </a:r>
          </a:p>
        </p:txBody>
      </p:sp>
      <p:sp>
        <p:nvSpPr>
          <p:cNvPr id="67589" name="Text Box 7">
            <a:extLst>
              <a:ext uri="{FF2B5EF4-FFF2-40B4-BE49-F238E27FC236}">
                <a16:creationId xmlns:a16="http://schemas.microsoft.com/office/drawing/2014/main" id="{6B429A3F-E4BB-497E-A6AE-216F2C68D66E}"/>
              </a:ext>
            </a:extLst>
          </p:cNvPr>
          <p:cNvSpPr txBox="1">
            <a:spLocks noChangeArrowheads="1"/>
          </p:cNvSpPr>
          <p:nvPr/>
        </p:nvSpPr>
        <p:spPr bwMode="auto">
          <a:xfrm>
            <a:off x="1752600" y="3444875"/>
            <a:ext cx="3060700" cy="1474788"/>
          </a:xfrm>
          <a:prstGeom prst="rect">
            <a:avLst/>
          </a:prstGeom>
          <a:solidFill>
            <a:schemeClr val="bg1"/>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0000CC"/>
                </a:solidFill>
                <a:latin typeface="Courier New" panose="02070309020205020404" pitchFamily="49" charset="0"/>
              </a:rPr>
              <a:t>title1 ‘First line’;</a:t>
            </a:r>
          </a:p>
          <a:p>
            <a:pPr algn="l"/>
            <a:r>
              <a:rPr lang="en-US" altLang="en-US" b="1">
                <a:solidFill>
                  <a:srgbClr val="0000CC"/>
                </a:solidFill>
                <a:latin typeface="Courier New" panose="02070309020205020404" pitchFamily="49" charset="0"/>
              </a:rPr>
              <a:t>title2 ‘Second line’;</a:t>
            </a:r>
          </a:p>
          <a:p>
            <a:pPr algn="l"/>
            <a:r>
              <a:rPr lang="en-US" altLang="en-US" b="1">
                <a:solidFill>
                  <a:srgbClr val="0000CC"/>
                </a:solidFill>
                <a:latin typeface="Courier New" panose="02070309020205020404" pitchFamily="49" charset="0"/>
              </a:rPr>
              <a:t>title3 ‘Third line’;</a:t>
            </a:r>
          </a:p>
          <a:p>
            <a:pPr algn="l"/>
            <a:r>
              <a:rPr lang="en-US" altLang="en-US" b="1">
                <a:solidFill>
                  <a:srgbClr val="0000CC"/>
                </a:solidFill>
                <a:latin typeface="Courier New" panose="02070309020205020404" pitchFamily="49" charset="0"/>
              </a:rPr>
              <a:t>footnote1 ‘Line one’;</a:t>
            </a:r>
          </a:p>
          <a:p>
            <a:pPr algn="l"/>
            <a:r>
              <a:rPr lang="en-US" altLang="en-US" b="1">
                <a:solidFill>
                  <a:srgbClr val="0000CC"/>
                </a:solidFill>
                <a:latin typeface="Courier New" panose="02070309020205020404" pitchFamily="49" charset="0"/>
              </a:rPr>
              <a:t>footnote2 ‘Line two’;</a:t>
            </a:r>
          </a:p>
        </p:txBody>
      </p:sp>
      <p:sp>
        <p:nvSpPr>
          <p:cNvPr id="67590" name="Rectangle 8">
            <a:extLst>
              <a:ext uri="{FF2B5EF4-FFF2-40B4-BE49-F238E27FC236}">
                <a16:creationId xmlns:a16="http://schemas.microsoft.com/office/drawing/2014/main" id="{D9542D34-84BF-4504-80C1-1EC5963AEE34}"/>
              </a:ext>
            </a:extLst>
          </p:cNvPr>
          <p:cNvSpPr>
            <a:spLocks noChangeArrowheads="1"/>
          </p:cNvSpPr>
          <p:nvPr/>
        </p:nvSpPr>
        <p:spPr bwMode="auto">
          <a:xfrm>
            <a:off x="5041900" y="2463801"/>
            <a:ext cx="5334000" cy="3425825"/>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name $ age degree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 </a:t>
            </a:r>
          </a:p>
          <a:p>
            <a:pPr algn="l"/>
            <a:r>
              <a:rPr lang="en-US" altLang="en-US" b="1" dirty="0">
                <a:solidFill>
                  <a:srgbClr val="0000CC"/>
                </a:solidFill>
                <a:latin typeface="Courier New" panose="02070309020205020404" pitchFamily="49" charset="0"/>
              </a:rPr>
              <a:t>title ‘Four New Post-</a:t>
            </a:r>
            <a:r>
              <a:rPr lang="en-US" altLang="en-US" b="1" dirty="0" err="1">
                <a:solidFill>
                  <a:srgbClr val="0000CC"/>
                </a:solidFill>
                <a:latin typeface="Courier New" panose="02070309020205020404" pitchFamily="49" charset="0"/>
              </a:rPr>
              <a:t>Bacc</a:t>
            </a:r>
            <a:r>
              <a:rPr lang="en-US" altLang="en-US" b="1" dirty="0">
                <a:solidFill>
                  <a:srgbClr val="0000CC"/>
                </a:solidFill>
                <a:latin typeface="Courier New" panose="02070309020205020404" pitchFamily="49" charset="0"/>
              </a:rPr>
              <a:t> Students’;</a:t>
            </a:r>
          </a:p>
          <a:p>
            <a:pPr algn="l"/>
            <a:r>
              <a:rPr lang="en-US" altLang="en-US" b="1" dirty="0">
                <a:solidFill>
                  <a:srgbClr val="0000CC"/>
                </a:solidFill>
                <a:latin typeface="Courier New" panose="02070309020205020404" pitchFamily="49" charset="0"/>
              </a:rPr>
              <a:t>footnote ‘Ages as of last birthday’;</a:t>
            </a:r>
          </a:p>
          <a:p>
            <a:pPr algn="l"/>
            <a:r>
              <a:rPr lang="en-US" altLang="en-US" b="1" dirty="0">
                <a:solidFill>
                  <a:srgbClr val="0000CC"/>
                </a:solidFill>
                <a:latin typeface="Courier New" panose="02070309020205020404" pitchFamily="49" charset="0"/>
              </a:rPr>
              <a:t>run;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a:extLst>
              <a:ext uri="{FF2B5EF4-FFF2-40B4-BE49-F238E27FC236}">
                <a16:creationId xmlns:a16="http://schemas.microsoft.com/office/drawing/2014/main" id="{D529A3FA-85F4-4061-A590-DEDFE7692375}"/>
              </a:ext>
            </a:extLst>
          </p:cNvPr>
          <p:cNvSpPr>
            <a:spLocks noGrp="1" noChangeArrowheads="1"/>
          </p:cNvSpPr>
          <p:nvPr>
            <p:ph type="title"/>
          </p:nvPr>
        </p:nvSpPr>
        <p:spPr bwMode="auto">
          <a:xfrm>
            <a:off x="4724400" y="215900"/>
            <a:ext cx="2844800" cy="5365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Labels</a:t>
            </a:r>
          </a:p>
        </p:txBody>
      </p:sp>
      <p:sp>
        <p:nvSpPr>
          <p:cNvPr id="68612" name="Rectangle 5">
            <a:extLst>
              <a:ext uri="{FF2B5EF4-FFF2-40B4-BE49-F238E27FC236}">
                <a16:creationId xmlns:a16="http://schemas.microsoft.com/office/drawing/2014/main" id="{C1A09F49-7D74-4220-9BC3-50CC8BA85248}"/>
              </a:ext>
            </a:extLst>
          </p:cNvPr>
          <p:cNvSpPr>
            <a:spLocks noChangeArrowheads="1"/>
          </p:cNvSpPr>
          <p:nvPr/>
        </p:nvSpPr>
        <p:spPr bwMode="auto">
          <a:xfrm>
            <a:off x="2159001" y="1012825"/>
            <a:ext cx="7839075" cy="4495800"/>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basket;</a:t>
            </a:r>
          </a:p>
          <a:p>
            <a:pPr algn="l"/>
            <a:r>
              <a:rPr lang="en-US" altLang="en-US" b="1" dirty="0">
                <a:solidFill>
                  <a:srgbClr val="0000CC"/>
                </a:solidFill>
                <a:latin typeface="Courier New" panose="02070309020205020404" pitchFamily="49" charset="0"/>
              </a:rPr>
              <a:t>  input </a:t>
            </a:r>
            <a:r>
              <a:rPr lang="en-US" altLang="en-US" b="1" dirty="0" err="1">
                <a:solidFill>
                  <a:srgbClr val="0000CC"/>
                </a:solidFill>
                <a:latin typeface="Courier New" panose="02070309020205020404" pitchFamily="49" charset="0"/>
              </a:rPr>
              <a:t>jerseyno</a:t>
            </a:r>
            <a:r>
              <a:rPr lang="en-US" altLang="en-US" b="1" dirty="0">
                <a:solidFill>
                  <a:srgbClr val="0000CC"/>
                </a:solidFill>
                <a:latin typeface="Courier New" panose="02070309020205020404" pitchFamily="49" charset="0"/>
              </a:rPr>
              <a:t> $ name $ _3pmpo97 _3papo97 @@;</a:t>
            </a:r>
          </a:p>
          <a:p>
            <a:pPr algn="l"/>
            <a:r>
              <a:rPr lang="en-US" altLang="en-US" b="1" dirty="0">
                <a:solidFill>
                  <a:srgbClr val="0000CC"/>
                </a:solidFill>
                <a:latin typeface="Courier New" panose="02070309020205020404" pitchFamily="49" charset="0"/>
              </a:rPr>
              <a:t>  </a:t>
            </a:r>
            <a:r>
              <a:rPr lang="en-US" altLang="en-US" b="1" dirty="0">
                <a:solidFill>
                  <a:srgbClr val="CC3300"/>
                </a:solidFill>
                <a:latin typeface="Courier New" panose="02070309020205020404" pitchFamily="49" charset="0"/>
              </a:rPr>
              <a:t>label </a:t>
            </a:r>
            <a:r>
              <a:rPr lang="en-US" altLang="en-US" b="1" dirty="0" err="1">
                <a:solidFill>
                  <a:srgbClr val="CC3300"/>
                </a:solidFill>
                <a:latin typeface="Courier New" panose="02070309020205020404" pitchFamily="49" charset="0"/>
              </a:rPr>
              <a:t>jerseyno</a:t>
            </a:r>
            <a:r>
              <a:rPr lang="en-US" altLang="en-US" b="1" dirty="0">
                <a:solidFill>
                  <a:srgbClr val="CC3300"/>
                </a:solidFill>
                <a:latin typeface="Courier New" panose="02070309020205020404" pitchFamily="49" charset="0"/>
              </a:rPr>
              <a:t>='Jersey number' </a:t>
            </a:r>
          </a:p>
          <a:p>
            <a:pPr algn="l"/>
            <a:r>
              <a:rPr lang="en-US" altLang="en-US" b="1" dirty="0">
                <a:solidFill>
                  <a:srgbClr val="CC3300"/>
                </a:solidFill>
                <a:latin typeface="Courier New" panose="02070309020205020404" pitchFamily="49" charset="0"/>
              </a:rPr>
              <a:t>        name='Name'</a:t>
            </a:r>
          </a:p>
          <a:p>
            <a:pPr algn="l"/>
            <a:r>
              <a:rPr lang="en-US" altLang="en-US" b="1" dirty="0">
                <a:solidFill>
                  <a:srgbClr val="CC3300"/>
                </a:solidFill>
                <a:latin typeface="Courier New" panose="02070309020205020404" pitchFamily="49" charset="0"/>
              </a:rPr>
              <a:t>        _3pmpo97='3 pt. goals made, 1997 playoffs'</a:t>
            </a:r>
          </a:p>
          <a:p>
            <a:pPr algn="l"/>
            <a:r>
              <a:rPr lang="en-US" altLang="en-US" b="1" dirty="0">
                <a:solidFill>
                  <a:srgbClr val="CC3300"/>
                </a:solidFill>
                <a:latin typeface="Courier New" panose="02070309020205020404" pitchFamily="49" charset="0"/>
              </a:rPr>
              <a:t>        _3papo97='3 pt. goals attempted, 1997 playoffs';</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0  </a:t>
            </a:r>
            <a:r>
              <a:rPr lang="en-US" altLang="en-US" b="1" dirty="0" err="1">
                <a:solidFill>
                  <a:srgbClr val="0000CC"/>
                </a:solidFill>
                <a:latin typeface="Courier New" panose="02070309020205020404" pitchFamily="49" charset="0"/>
              </a:rPr>
              <a:t>Irlbeck</a:t>
            </a:r>
            <a:r>
              <a:rPr lang="en-US" altLang="en-US" b="1" dirty="0">
                <a:solidFill>
                  <a:srgbClr val="0000CC"/>
                </a:solidFill>
                <a:latin typeface="Courier New" panose="02070309020205020404" pitchFamily="49" charset="0"/>
              </a:rPr>
              <a:t> 4 19  00 Morrison 6 9   11 Perkins 1 4</a:t>
            </a:r>
          </a:p>
          <a:p>
            <a:pPr algn="l"/>
            <a:r>
              <a:rPr lang="en-US" altLang="en-US" b="1" dirty="0">
                <a:solidFill>
                  <a:srgbClr val="0000CC"/>
                </a:solidFill>
                <a:latin typeface="Courier New" panose="02070309020205020404" pitchFamily="49" charset="0"/>
              </a:rPr>
              <a:t>13 Pinson 4 9    14 Camacho 0 0    22 </a:t>
            </a:r>
            <a:r>
              <a:rPr lang="en-US" altLang="en-US" b="1" dirty="0" err="1">
                <a:solidFill>
                  <a:srgbClr val="0000CC"/>
                </a:solidFill>
                <a:latin typeface="Courier New" panose="02070309020205020404" pitchFamily="49" charset="0"/>
              </a:rPr>
              <a:t>Gragg</a:t>
            </a:r>
            <a:r>
              <a:rPr lang="en-US" altLang="en-US" b="1" dirty="0">
                <a:solidFill>
                  <a:srgbClr val="0000CC"/>
                </a:solidFill>
                <a:latin typeface="Courier New" panose="02070309020205020404" pitchFamily="49" charset="0"/>
              </a:rPr>
              <a:t> 0 0</a:t>
            </a:r>
          </a:p>
          <a:p>
            <a:pPr algn="l"/>
            <a:r>
              <a:rPr lang="en-US" altLang="en-US" b="1" dirty="0">
                <a:solidFill>
                  <a:srgbClr val="0000CC"/>
                </a:solidFill>
                <a:latin typeface="Courier New" panose="02070309020205020404" pitchFamily="49" charset="0"/>
              </a:rPr>
              <a:t>23 Mitchell 0 0  35 Garcia 0 1     42 Cannon 3 3</a:t>
            </a:r>
          </a:p>
          <a:p>
            <a:pPr algn="l"/>
            <a:r>
              <a:rPr lang="en-US" altLang="en-US" b="1" dirty="0">
                <a:solidFill>
                  <a:srgbClr val="0000CC"/>
                </a:solidFill>
                <a:latin typeface="Courier New" panose="02070309020205020404" pitchFamily="49" charset="0"/>
              </a:rPr>
              <a:t>44 McGuire 0 0   51 Betts 2 4      55 Galloway 2 4</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  run;</a:t>
            </a:r>
          </a:p>
          <a:p>
            <a:pPr algn="l"/>
            <a:r>
              <a:rPr lang="en-US" altLang="en-US" b="1" dirty="0">
                <a:solidFill>
                  <a:srgbClr val="0000CC"/>
                </a:solidFill>
                <a:latin typeface="Courier New" panose="02070309020205020404" pitchFamily="49" charset="0"/>
              </a:rPr>
              <a:t>proc print data=basket label;</a:t>
            </a:r>
          </a:p>
          <a:p>
            <a:pPr algn="l"/>
            <a:r>
              <a:rPr lang="en-US" altLang="en-US" b="1" dirty="0">
                <a:solidFill>
                  <a:srgbClr val="0000CC"/>
                </a:solidFill>
                <a:latin typeface="Courier New" panose="02070309020205020404" pitchFamily="49" charset="0"/>
              </a:rPr>
              <a:t>  title 'Playoff results';</a:t>
            </a:r>
          </a:p>
          <a:p>
            <a:pPr algn="l"/>
            <a:r>
              <a:rPr lang="en-US" altLang="en-US" b="1" dirty="0">
                <a:solidFill>
                  <a:srgbClr val="0000CC"/>
                </a:solidFill>
                <a:latin typeface="Courier New" panose="02070309020205020404" pitchFamily="49" charset="0"/>
              </a:rPr>
              <a:t>  run;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935F589F-54AB-4687-933F-76F585FB91A5}"/>
              </a:ext>
            </a:extLst>
          </p:cNvPr>
          <p:cNvSpPr>
            <a:spLocks noGrp="1" noChangeArrowheads="1"/>
          </p:cNvSpPr>
          <p:nvPr>
            <p:ph type="title"/>
          </p:nvPr>
        </p:nvSpPr>
        <p:spPr bwMode="auto">
          <a:xfrm>
            <a:off x="4508500" y="203201"/>
            <a:ext cx="3568700" cy="566737"/>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Labels in Output</a:t>
            </a:r>
          </a:p>
        </p:txBody>
      </p:sp>
      <p:graphicFrame>
        <p:nvGraphicFramePr>
          <p:cNvPr id="12290" name="Object 5">
            <a:extLst>
              <a:ext uri="{FF2B5EF4-FFF2-40B4-BE49-F238E27FC236}">
                <a16:creationId xmlns:a16="http://schemas.microsoft.com/office/drawing/2014/main" id="{E66C3EEC-FF6A-4ECE-856F-06598EF6D531}"/>
              </a:ext>
            </a:extLst>
          </p:cNvPr>
          <p:cNvGraphicFramePr>
            <a:graphicFrameLocks noGrp="1" noChangeAspect="1"/>
          </p:cNvGraphicFramePr>
          <p:nvPr>
            <p:ph idx="1"/>
          </p:nvPr>
        </p:nvGraphicFramePr>
        <p:xfrm>
          <a:off x="2936875" y="1362075"/>
          <a:ext cx="6948488" cy="4198938"/>
        </p:xfrm>
        <a:graphic>
          <a:graphicData uri="http://schemas.openxmlformats.org/presentationml/2006/ole">
            <mc:AlternateContent xmlns:mc="http://schemas.openxmlformats.org/markup-compatibility/2006">
              <mc:Choice xmlns:v="urn:schemas-microsoft-com:vml" Requires="v">
                <p:oleObj name="Bitmap Image" r:id="rId3" imgW="4933333" imgH="2980952" progId="Paint.Picture">
                  <p:embed/>
                </p:oleObj>
              </mc:Choice>
              <mc:Fallback>
                <p:oleObj name="Bitmap Image" r:id="rId3" imgW="4933333" imgH="2980952" progId="Paint.Picture">
                  <p:embed/>
                  <p:pic>
                    <p:nvPicPr>
                      <p:cNvPr id="12290" name="Object 5">
                        <a:extLst>
                          <a:ext uri="{FF2B5EF4-FFF2-40B4-BE49-F238E27FC236}">
                            <a16:creationId xmlns:a16="http://schemas.microsoft.com/office/drawing/2014/main" id="{E66C3EEC-FF6A-4ECE-856F-06598EF6D53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75" y="1362075"/>
                        <a:ext cx="6948488"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Text Box 7">
            <a:extLst>
              <a:ext uri="{FF2B5EF4-FFF2-40B4-BE49-F238E27FC236}">
                <a16:creationId xmlns:a16="http://schemas.microsoft.com/office/drawing/2014/main" id="{9233C0EE-F7C0-4FFB-B6B4-3208FF59CC9D}"/>
              </a:ext>
            </a:extLst>
          </p:cNvPr>
          <p:cNvSpPr txBox="1">
            <a:spLocks noChangeArrowheads="1"/>
          </p:cNvSpPr>
          <p:nvPr/>
        </p:nvSpPr>
        <p:spPr bwMode="auto">
          <a:xfrm>
            <a:off x="5842001" y="4089401"/>
            <a:ext cx="3317875" cy="1196975"/>
          </a:xfrm>
          <a:prstGeom prst="rect">
            <a:avLst/>
          </a:prstGeom>
          <a:solidFill>
            <a:schemeClr val="bg1"/>
          </a:solidFill>
          <a:ln w="9525">
            <a:solidFill>
              <a:srgbClr val="99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a:solidFill>
                  <a:srgbClr val="CC3300"/>
                </a:solidFill>
                <a:latin typeface="Times New Roman" panose="02020603050405020304" pitchFamily="18" charset="0"/>
              </a:rPr>
              <a:t>Label statements provide variable labels with more information.</a:t>
            </a:r>
          </a:p>
        </p:txBody>
      </p:sp>
      <p:sp>
        <p:nvSpPr>
          <p:cNvPr id="12294" name="Line 8">
            <a:extLst>
              <a:ext uri="{FF2B5EF4-FFF2-40B4-BE49-F238E27FC236}">
                <a16:creationId xmlns:a16="http://schemas.microsoft.com/office/drawing/2014/main" id="{2E6DF438-FBE0-46BD-A4D2-85668C73E2A6}"/>
              </a:ext>
            </a:extLst>
          </p:cNvPr>
          <p:cNvSpPr>
            <a:spLocks noChangeShapeType="1"/>
          </p:cNvSpPr>
          <p:nvPr/>
        </p:nvSpPr>
        <p:spPr bwMode="auto">
          <a:xfrm flipH="1" flipV="1">
            <a:off x="7378700" y="2857500"/>
            <a:ext cx="88900" cy="1270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97819F68-5AAB-4E2C-A75E-EB8CF2F38649}"/>
              </a:ext>
            </a:extLst>
          </p:cNvPr>
          <p:cNvSpPr>
            <a:spLocks noChangeShapeType="1"/>
          </p:cNvSpPr>
          <p:nvPr/>
        </p:nvSpPr>
        <p:spPr bwMode="auto">
          <a:xfrm flipV="1">
            <a:off x="7886700" y="2844800"/>
            <a:ext cx="5334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32212555-8E7A-4CAF-A412-4C60039ECFD8}"/>
              </a:ext>
            </a:extLst>
          </p:cNvPr>
          <p:cNvSpPr>
            <a:spLocks noChangeShapeType="1"/>
          </p:cNvSpPr>
          <p:nvPr/>
        </p:nvSpPr>
        <p:spPr bwMode="auto">
          <a:xfrm flipH="1" flipV="1">
            <a:off x="4699000" y="2895600"/>
            <a:ext cx="1143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a:extLst>
              <a:ext uri="{FF2B5EF4-FFF2-40B4-BE49-F238E27FC236}">
                <a16:creationId xmlns:a16="http://schemas.microsoft.com/office/drawing/2014/main" id="{2B168FE7-47DE-48DE-81A1-0FF31243C63E}"/>
              </a:ext>
            </a:extLst>
          </p:cNvPr>
          <p:cNvSpPr>
            <a:spLocks noGrp="1" noChangeArrowheads="1"/>
          </p:cNvSpPr>
          <p:nvPr>
            <p:ph type="title"/>
          </p:nvPr>
        </p:nvSpPr>
        <p:spPr bwMode="auto">
          <a:xfrm>
            <a:off x="4419600" y="203200"/>
            <a:ext cx="3162300" cy="5207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000" b="1">
                <a:solidFill>
                  <a:srgbClr val="0000CC"/>
                </a:solidFill>
              </a:rPr>
              <a:t>PROC PRINT options</a:t>
            </a:r>
          </a:p>
        </p:txBody>
      </p:sp>
      <p:sp>
        <p:nvSpPr>
          <p:cNvPr id="69636" name="Rectangle 5">
            <a:extLst>
              <a:ext uri="{FF2B5EF4-FFF2-40B4-BE49-F238E27FC236}">
                <a16:creationId xmlns:a16="http://schemas.microsoft.com/office/drawing/2014/main" id="{DD2DEA5C-1699-4B07-9D40-F63CD0194CE9}"/>
              </a:ext>
            </a:extLst>
          </p:cNvPr>
          <p:cNvSpPr>
            <a:spLocks noChangeArrowheads="1"/>
          </p:cNvSpPr>
          <p:nvPr/>
        </p:nvSpPr>
        <p:spPr bwMode="auto">
          <a:xfrm>
            <a:off x="2159000" y="1080065"/>
            <a:ext cx="79348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600200" indent="-1600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Calibri" panose="020F0502020204030204" pitchFamily="34" charset="0"/>
                <a:cs typeface="Calibri" panose="020F0502020204030204" pitchFamily="34" charset="0"/>
              </a:rPr>
              <a:t>DATA =</a:t>
            </a:r>
            <a:r>
              <a:rPr lang="en-US" altLang="en-US" sz="2000" i="1" dirty="0">
                <a:solidFill>
                  <a:srgbClr val="0000CC"/>
                </a:solidFill>
                <a:latin typeface="Calibri" panose="020F0502020204030204" pitchFamily="34" charset="0"/>
                <a:cs typeface="Calibri" panose="020F0502020204030204" pitchFamily="34" charset="0"/>
              </a:rPr>
              <a:t>name	</a:t>
            </a:r>
            <a:r>
              <a:rPr lang="en-US" altLang="en-US" sz="2000" dirty="0">
                <a:solidFill>
                  <a:srgbClr val="0000CC"/>
                </a:solidFill>
                <a:latin typeface="Calibri" panose="020F0502020204030204" pitchFamily="34" charset="0"/>
                <a:cs typeface="Calibri" panose="020F0502020204030204" pitchFamily="34" charset="0"/>
              </a:rPr>
              <a:t>- specifies data set name</a:t>
            </a:r>
          </a:p>
          <a:p>
            <a:pPr algn="l"/>
            <a:r>
              <a:rPr lang="en-US" altLang="en-US" sz="2000" dirty="0">
                <a:solidFill>
                  <a:srgbClr val="0000CC"/>
                </a:solidFill>
                <a:latin typeface="Calibri" panose="020F0502020204030204" pitchFamily="34" charset="0"/>
                <a:cs typeface="Calibri" panose="020F0502020204030204" pitchFamily="34" charset="0"/>
              </a:rPr>
              <a:t>DOUBLE 	- double-spaces output </a:t>
            </a:r>
          </a:p>
          <a:p>
            <a:pPr algn="l"/>
            <a:r>
              <a:rPr lang="en-US" altLang="en-US" sz="2000" dirty="0">
                <a:solidFill>
                  <a:srgbClr val="0000CC"/>
                </a:solidFill>
                <a:latin typeface="Calibri" panose="020F0502020204030204" pitchFamily="34" charset="0"/>
                <a:cs typeface="Calibri" panose="020F0502020204030204" pitchFamily="34" charset="0"/>
              </a:rPr>
              <a:t>NOOBS 	- suppresses the observation number in the first column </a:t>
            </a:r>
          </a:p>
          <a:p>
            <a:pPr algn="l"/>
            <a:r>
              <a:rPr lang="en-US" altLang="en-US" sz="2000" dirty="0">
                <a:solidFill>
                  <a:srgbClr val="0000CC"/>
                </a:solidFill>
                <a:latin typeface="Calibri" panose="020F0502020204030204" pitchFamily="34" charset="0"/>
                <a:cs typeface="Calibri" panose="020F0502020204030204" pitchFamily="34" charset="0"/>
              </a:rPr>
              <a:t>HEADING=H	- column headings should be printed (h)</a:t>
            </a:r>
            <a:r>
              <a:rPr lang="en-US" altLang="en-US" sz="2000" dirty="0" err="1">
                <a:solidFill>
                  <a:srgbClr val="0000CC"/>
                </a:solidFill>
                <a:latin typeface="Calibri" panose="020F0502020204030204" pitchFamily="34" charset="0"/>
                <a:cs typeface="Calibri" panose="020F0502020204030204" pitchFamily="34" charset="0"/>
              </a:rPr>
              <a:t>orizontally</a:t>
            </a:r>
            <a:endParaRPr lang="en-US" altLang="en-US" sz="2000" dirty="0">
              <a:solidFill>
                <a:srgbClr val="0000CC"/>
              </a:solidFill>
              <a:latin typeface="Calibri" panose="020F0502020204030204" pitchFamily="34" charset="0"/>
              <a:cs typeface="Calibri" panose="020F0502020204030204" pitchFamily="34" charset="0"/>
            </a:endParaRPr>
          </a:p>
          <a:p>
            <a:pPr algn="l"/>
            <a:r>
              <a:rPr lang="en-US" altLang="en-US" sz="2000" dirty="0">
                <a:solidFill>
                  <a:srgbClr val="0000CC"/>
                </a:solidFill>
                <a:latin typeface="Calibri" panose="020F0502020204030204" pitchFamily="34" charset="0"/>
                <a:cs typeface="Calibri" panose="020F0502020204030204" pitchFamily="34" charset="0"/>
              </a:rPr>
              <a:t>HEADING=V 	- column headings should be printed (v)</a:t>
            </a:r>
            <a:r>
              <a:rPr lang="en-US" altLang="en-US" sz="2000" dirty="0" err="1">
                <a:solidFill>
                  <a:srgbClr val="0000CC"/>
                </a:solidFill>
                <a:latin typeface="Calibri" panose="020F0502020204030204" pitchFamily="34" charset="0"/>
                <a:cs typeface="Calibri" panose="020F0502020204030204" pitchFamily="34" charset="0"/>
              </a:rPr>
              <a:t>ertically</a:t>
            </a:r>
            <a:r>
              <a:rPr lang="en-US" altLang="en-US" sz="2000" dirty="0">
                <a:solidFill>
                  <a:srgbClr val="0000CC"/>
                </a:solidFill>
                <a:latin typeface="Calibri" panose="020F0502020204030204" pitchFamily="34" charset="0"/>
                <a:cs typeface="Calibri" panose="020F0502020204030204" pitchFamily="34" charset="0"/>
              </a:rPr>
              <a:t> </a:t>
            </a:r>
          </a:p>
          <a:p>
            <a:pPr algn="l"/>
            <a:r>
              <a:rPr lang="en-US" altLang="en-US" sz="2000" dirty="0">
                <a:solidFill>
                  <a:srgbClr val="0000CC"/>
                </a:solidFill>
                <a:latin typeface="Calibri" panose="020F0502020204030204" pitchFamily="34" charset="0"/>
                <a:cs typeface="Calibri" panose="020F0502020204030204" pitchFamily="34" charset="0"/>
              </a:rPr>
              <a:t>UNIFORM 	- asks for all pages of output to have the same appearance </a:t>
            </a:r>
          </a:p>
        </p:txBody>
      </p:sp>
      <p:sp>
        <p:nvSpPr>
          <p:cNvPr id="69637" name="Rectangle 6">
            <a:extLst>
              <a:ext uri="{FF2B5EF4-FFF2-40B4-BE49-F238E27FC236}">
                <a16:creationId xmlns:a16="http://schemas.microsoft.com/office/drawing/2014/main" id="{19D4B15D-73AD-4192-8D85-DE913CB67714}"/>
              </a:ext>
            </a:extLst>
          </p:cNvPr>
          <p:cNvSpPr>
            <a:spLocks noChangeArrowheads="1"/>
          </p:cNvSpPr>
          <p:nvPr/>
        </p:nvSpPr>
        <p:spPr bwMode="auto">
          <a:xfrm>
            <a:off x="1981201" y="3854451"/>
            <a:ext cx="4444408" cy="1200329"/>
          </a:xfrm>
          <a:prstGeom prst="rect">
            <a:avLst/>
          </a:prstGeom>
          <a:solidFill>
            <a:schemeClr val="bg1"/>
          </a:solidFill>
          <a:ln w="9525">
            <a:solidFill>
              <a:srgbClr val="FF33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latin typeface="Courier New" panose="02070309020205020404" pitchFamily="49" charset="0"/>
              </a:rPr>
              <a:t>proc print data=basket(</a:t>
            </a:r>
            <a:r>
              <a:rPr lang="en-US" altLang="en-US" b="1" dirty="0" err="1">
                <a:latin typeface="Courier New" panose="02070309020205020404" pitchFamily="49" charset="0"/>
              </a:rPr>
              <a:t>obs</a:t>
            </a:r>
            <a:r>
              <a:rPr lang="en-US" altLang="en-US" b="1" dirty="0">
                <a:latin typeface="Courier New" panose="02070309020205020404" pitchFamily="49" charset="0"/>
              </a:rPr>
              <a:t>=5);</a:t>
            </a:r>
          </a:p>
          <a:p>
            <a:pPr algn="l"/>
            <a:r>
              <a:rPr lang="en-US" altLang="en-US" b="1" dirty="0">
                <a:latin typeface="Courier New" panose="02070309020205020404" pitchFamily="49" charset="0"/>
              </a:rPr>
              <a:t>  </a:t>
            </a:r>
            <a:r>
              <a:rPr lang="en-US" altLang="en-US" b="1" dirty="0" err="1">
                <a:latin typeface="Courier New" panose="02070309020205020404" pitchFamily="49" charset="0"/>
              </a:rPr>
              <a:t>var</a:t>
            </a:r>
            <a:r>
              <a:rPr lang="en-US" altLang="en-US" b="1" dirty="0">
                <a:latin typeface="Courier New" panose="02070309020205020404" pitchFamily="49" charset="0"/>
              </a:rPr>
              <a:t> </a:t>
            </a:r>
            <a:r>
              <a:rPr lang="en-US" altLang="en-US" b="1" dirty="0" err="1">
                <a:latin typeface="Courier New" panose="02070309020205020404" pitchFamily="49" charset="0"/>
              </a:rPr>
              <a:t>jerseyno</a:t>
            </a:r>
            <a:r>
              <a:rPr lang="en-US" altLang="en-US" b="1" dirty="0">
                <a:latin typeface="Courier New" panose="02070309020205020404" pitchFamily="49" charset="0"/>
              </a:rPr>
              <a:t>;</a:t>
            </a:r>
          </a:p>
          <a:p>
            <a:pPr algn="l"/>
            <a:r>
              <a:rPr lang="en-US" altLang="en-US" b="1" dirty="0">
                <a:latin typeface="Courier New" panose="02070309020205020404" pitchFamily="49" charset="0"/>
              </a:rPr>
              <a:t>  id name;</a:t>
            </a:r>
          </a:p>
          <a:p>
            <a:pPr algn="l"/>
            <a:r>
              <a:rPr lang="en-US" altLang="en-US" b="1" dirty="0">
                <a:latin typeface="Courier New" panose="02070309020205020404" pitchFamily="49" charset="0"/>
              </a:rPr>
              <a:t>  run;</a:t>
            </a:r>
          </a:p>
        </p:txBody>
      </p:sp>
      <p:sp>
        <p:nvSpPr>
          <p:cNvPr id="69638" name="Text Box 7">
            <a:extLst>
              <a:ext uri="{FF2B5EF4-FFF2-40B4-BE49-F238E27FC236}">
                <a16:creationId xmlns:a16="http://schemas.microsoft.com/office/drawing/2014/main" id="{01E3AFBC-FD17-43DC-8E6F-CD9EC436ACE4}"/>
              </a:ext>
            </a:extLst>
          </p:cNvPr>
          <p:cNvSpPr txBox="1">
            <a:spLocks noChangeArrowheads="1"/>
          </p:cNvSpPr>
          <p:nvPr/>
        </p:nvSpPr>
        <p:spPr bwMode="auto">
          <a:xfrm>
            <a:off x="7031666" y="3854450"/>
            <a:ext cx="3329986" cy="1200329"/>
          </a:xfrm>
          <a:prstGeom prst="rect">
            <a:avLst/>
          </a:prstGeom>
          <a:noFill/>
          <a:ln w="57150" cmpd="thickThin">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CC"/>
                </a:solidFill>
                <a:latin typeface="Calibri" panose="020F0502020204030204" pitchFamily="34" charset="0"/>
                <a:cs typeface="Calibri" panose="020F0502020204030204" pitchFamily="34" charset="0"/>
              </a:rPr>
              <a:t>Print only the first 5 observations for variable </a:t>
            </a:r>
            <a:r>
              <a:rPr lang="en-US" altLang="en-US" b="1" dirty="0" err="1">
                <a:solidFill>
                  <a:srgbClr val="0000CC"/>
                </a:solidFill>
                <a:latin typeface="Calibri" panose="020F0502020204030204" pitchFamily="34" charset="0"/>
                <a:cs typeface="Calibri" panose="020F0502020204030204" pitchFamily="34" charset="0"/>
              </a:rPr>
              <a:t>jerseyno</a:t>
            </a:r>
            <a:r>
              <a:rPr lang="en-US" altLang="en-US" dirty="0">
                <a:solidFill>
                  <a:srgbClr val="0000CC"/>
                </a:solidFill>
                <a:latin typeface="Calibri" panose="020F0502020204030204" pitchFamily="34" charset="0"/>
                <a:cs typeface="Calibri" panose="020F0502020204030204" pitchFamily="34" charset="0"/>
              </a:rPr>
              <a:t> but add the identification data in variable </a:t>
            </a:r>
            <a:r>
              <a:rPr lang="en-US" altLang="en-US" b="1" dirty="0">
                <a:solidFill>
                  <a:srgbClr val="0000CC"/>
                </a:solidFill>
                <a:latin typeface="Calibri" panose="020F0502020204030204" pitchFamily="34" charset="0"/>
                <a:cs typeface="Calibri" panose="020F0502020204030204" pitchFamily="34" charset="0"/>
              </a:rPr>
              <a:t>name</a:t>
            </a:r>
            <a:r>
              <a:rPr lang="en-US" altLang="en-US" dirty="0">
                <a:solidFill>
                  <a:srgbClr val="0000CC"/>
                </a:solidFill>
                <a:latin typeface="Calibri" panose="020F0502020204030204" pitchFamily="34" charset="0"/>
                <a:cs typeface="Calibri" panose="020F0502020204030204" pitchFamily="34" charset="0"/>
              </a:rPr>
              <a:t>.</a:t>
            </a:r>
          </a:p>
        </p:txBody>
      </p:sp>
      <p:sp>
        <p:nvSpPr>
          <p:cNvPr id="69639" name="AutoShape 8">
            <a:extLst>
              <a:ext uri="{FF2B5EF4-FFF2-40B4-BE49-F238E27FC236}">
                <a16:creationId xmlns:a16="http://schemas.microsoft.com/office/drawing/2014/main" id="{B192F64C-D497-46A6-8348-3C089C464610}"/>
              </a:ext>
            </a:extLst>
          </p:cNvPr>
          <p:cNvSpPr>
            <a:spLocks noChangeArrowheads="1"/>
          </p:cNvSpPr>
          <p:nvPr/>
        </p:nvSpPr>
        <p:spPr bwMode="auto">
          <a:xfrm>
            <a:off x="6531787" y="4454613"/>
            <a:ext cx="393700" cy="190500"/>
          </a:xfrm>
          <a:prstGeom prst="leftArrow">
            <a:avLst>
              <a:gd name="adj1" fmla="val 50000"/>
              <a:gd name="adj2" fmla="val 51667"/>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44E92D48-F1E5-44CB-8315-1A866BCE1EC4}"/>
              </a:ext>
            </a:extLst>
          </p:cNvPr>
          <p:cNvSpPr>
            <a:spLocks noGrp="1" noChangeArrowheads="1"/>
          </p:cNvSpPr>
          <p:nvPr>
            <p:ph type="title"/>
          </p:nvPr>
        </p:nvSpPr>
        <p:spPr bwMode="auto">
          <a:xfrm>
            <a:off x="2618509" y="214313"/>
            <a:ext cx="5487267"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SAS Data Sets: A Brief Review</a:t>
            </a:r>
          </a:p>
        </p:txBody>
      </p:sp>
      <p:sp>
        <p:nvSpPr>
          <p:cNvPr id="53252" name="Text Box 5">
            <a:extLst>
              <a:ext uri="{FF2B5EF4-FFF2-40B4-BE49-F238E27FC236}">
                <a16:creationId xmlns:a16="http://schemas.microsoft.com/office/drawing/2014/main" id="{1943C705-A3FC-4876-9FAE-4B652956AB9A}"/>
              </a:ext>
            </a:extLst>
          </p:cNvPr>
          <p:cNvSpPr txBox="1">
            <a:spLocks noChangeArrowheads="1"/>
          </p:cNvSpPr>
          <p:nvPr/>
        </p:nvSpPr>
        <p:spPr bwMode="auto">
          <a:xfrm>
            <a:off x="2093728" y="1263946"/>
            <a:ext cx="8169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SAS Data Set</a:t>
            </a:r>
            <a:r>
              <a:rPr lang="en-US" altLang="en-US" sz="2000" dirty="0">
                <a:solidFill>
                  <a:srgbClr val="000099"/>
                </a:solidFill>
                <a:latin typeface="Calibri" panose="020F0502020204030204" pitchFamily="34" charset="0"/>
                <a:cs typeface="Calibri" panose="020F0502020204030204" pitchFamily="34" charset="0"/>
              </a:rPr>
              <a:t> - a binary formatted representation of the input data set stored in such a way that future SAS programs do not need to input the data in again.  </a:t>
            </a:r>
          </a:p>
        </p:txBody>
      </p:sp>
      <p:sp>
        <p:nvSpPr>
          <p:cNvPr id="53253" name="Text Box 6">
            <a:extLst>
              <a:ext uri="{FF2B5EF4-FFF2-40B4-BE49-F238E27FC236}">
                <a16:creationId xmlns:a16="http://schemas.microsoft.com/office/drawing/2014/main" id="{58A2190B-12EB-4D14-85A1-2A425B00BCD0}"/>
              </a:ext>
            </a:extLst>
          </p:cNvPr>
          <p:cNvSpPr txBox="1">
            <a:spLocks noChangeArrowheads="1"/>
          </p:cNvSpPr>
          <p:nvPr/>
        </p:nvSpPr>
        <p:spPr bwMode="auto">
          <a:xfrm>
            <a:off x="2055628" y="2324396"/>
            <a:ext cx="824547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92150" indent="-6921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Temporary SAS Data Sets</a:t>
            </a:r>
            <a:r>
              <a:rPr lang="en-US" altLang="en-US" sz="2000" dirty="0">
                <a:solidFill>
                  <a:srgbClr val="000099"/>
                </a:solidFill>
                <a:latin typeface="Calibri" panose="020F0502020204030204" pitchFamily="34" charset="0"/>
                <a:cs typeface="Calibri" panose="020F0502020204030204" pitchFamily="34" charset="0"/>
              </a:rPr>
              <a:t> - created and remain in working memory for the SAS session, but </a:t>
            </a:r>
            <a:r>
              <a:rPr lang="en-US" altLang="en-US" sz="2000" u="sng" dirty="0">
                <a:solidFill>
                  <a:srgbClr val="000099"/>
                </a:solidFill>
                <a:latin typeface="Calibri" panose="020F0502020204030204" pitchFamily="34" charset="0"/>
                <a:cs typeface="Calibri" panose="020F0502020204030204" pitchFamily="34" charset="0"/>
              </a:rPr>
              <a:t>disappear</a:t>
            </a:r>
            <a:r>
              <a:rPr lang="en-US" altLang="en-US" sz="2000" dirty="0">
                <a:solidFill>
                  <a:srgbClr val="000099"/>
                </a:solidFill>
                <a:latin typeface="Calibri" panose="020F0502020204030204" pitchFamily="34" charset="0"/>
                <a:cs typeface="Calibri" panose="020F0502020204030204" pitchFamily="34" charset="0"/>
              </a:rPr>
              <a:t> when the SAS session ends. Fine for small to moderate size, simple input programs.</a:t>
            </a:r>
          </a:p>
          <a:p>
            <a:pPr algn="l"/>
            <a:endParaRPr lang="en-US" altLang="en-US" dirty="0">
              <a:solidFill>
                <a:srgbClr val="000099"/>
              </a:solidFill>
              <a:latin typeface="Calibri" panose="020F0502020204030204" pitchFamily="34" charset="0"/>
              <a:cs typeface="Calibri" panose="020F0502020204030204" pitchFamily="34" charset="0"/>
            </a:endParaRPr>
          </a:p>
          <a:p>
            <a:pPr algn="l"/>
            <a:r>
              <a:rPr lang="en-US" altLang="en-US" sz="2000" b="1" dirty="0">
                <a:solidFill>
                  <a:srgbClr val="000099"/>
                </a:solidFill>
                <a:latin typeface="Calibri" panose="020F0502020204030204" pitchFamily="34" charset="0"/>
                <a:cs typeface="Calibri" panose="020F0502020204030204" pitchFamily="34" charset="0"/>
              </a:rPr>
              <a:t>Permanent SAS Data Sets</a:t>
            </a:r>
            <a:r>
              <a:rPr lang="en-US" altLang="en-US" sz="2000" dirty="0">
                <a:solidFill>
                  <a:srgbClr val="000099"/>
                </a:solidFill>
                <a:latin typeface="Calibri" panose="020F0502020204030204" pitchFamily="34" charset="0"/>
                <a:cs typeface="Calibri" panose="020F0502020204030204" pitchFamily="34" charset="0"/>
              </a:rPr>
              <a:t> - created in one SAS session but stored on disk for later reuse.  Convenient for large or complex input data sets that may require multiple analysis steps.  Reduces time and computer resources.</a:t>
            </a:r>
          </a:p>
        </p:txBody>
      </p:sp>
      <p:sp>
        <p:nvSpPr>
          <p:cNvPr id="53254" name="Text Box 7">
            <a:extLst>
              <a:ext uri="{FF2B5EF4-FFF2-40B4-BE49-F238E27FC236}">
                <a16:creationId xmlns:a16="http://schemas.microsoft.com/office/drawing/2014/main" id="{90220E22-F7B8-4DC4-B57C-66FC4BA87114}"/>
              </a:ext>
            </a:extLst>
          </p:cNvPr>
          <p:cNvSpPr txBox="1">
            <a:spLocks noChangeArrowheads="1"/>
          </p:cNvSpPr>
          <p:nvPr/>
        </p:nvSpPr>
        <p:spPr bwMode="auto">
          <a:xfrm>
            <a:off x="2042928" y="4654845"/>
            <a:ext cx="794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LIBNAME</a:t>
            </a:r>
            <a:r>
              <a:rPr lang="en-US" altLang="en-US" sz="2000" dirty="0">
                <a:solidFill>
                  <a:srgbClr val="000099"/>
                </a:solidFill>
                <a:latin typeface="Calibri" panose="020F0502020204030204" pitchFamily="34" charset="0"/>
                <a:cs typeface="Calibri" panose="020F0502020204030204" pitchFamily="34" charset="0"/>
              </a:rPr>
              <a:t> statement - identifies to the SAS program where the previously created SAS data set is located.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4">
            <a:extLst>
              <a:ext uri="{FF2B5EF4-FFF2-40B4-BE49-F238E27FC236}">
                <a16:creationId xmlns:a16="http://schemas.microsoft.com/office/drawing/2014/main" id="{B4475175-CDDB-4A7F-8439-D514ECF8311A}"/>
              </a:ext>
            </a:extLst>
          </p:cNvPr>
          <p:cNvSpPr>
            <a:spLocks noGrp="1" noChangeArrowheads="1"/>
          </p:cNvSpPr>
          <p:nvPr>
            <p:ph type="title"/>
          </p:nvPr>
        </p:nvSpPr>
        <p:spPr bwMode="auto">
          <a:xfrm>
            <a:off x="4437322" y="142839"/>
            <a:ext cx="3070151" cy="603619"/>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Output Formats</a:t>
            </a:r>
          </a:p>
        </p:txBody>
      </p:sp>
      <p:sp>
        <p:nvSpPr>
          <p:cNvPr id="70660" name="Rectangle 5">
            <a:extLst>
              <a:ext uri="{FF2B5EF4-FFF2-40B4-BE49-F238E27FC236}">
                <a16:creationId xmlns:a16="http://schemas.microsoft.com/office/drawing/2014/main" id="{B7ACECB2-D5FE-471E-8434-29CE889A6B63}"/>
              </a:ext>
            </a:extLst>
          </p:cNvPr>
          <p:cNvSpPr>
            <a:spLocks noChangeArrowheads="1"/>
          </p:cNvSpPr>
          <p:nvPr/>
        </p:nvSpPr>
        <p:spPr bwMode="auto">
          <a:xfrm>
            <a:off x="2296928" y="854740"/>
            <a:ext cx="7837402" cy="5016758"/>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C00000"/>
                </a:solidFill>
                <a:latin typeface="Courier New" panose="02070309020205020404" pitchFamily="49" charset="0"/>
              </a:rPr>
              <a:t>options </a:t>
            </a:r>
            <a:r>
              <a:rPr lang="en-US" altLang="en-US" sz="1600" b="1" dirty="0" err="1">
                <a:solidFill>
                  <a:srgbClr val="C00000"/>
                </a:solidFill>
                <a:latin typeface="Courier New" panose="02070309020205020404" pitchFamily="49" charset="0"/>
              </a:rPr>
              <a:t>nodate</a:t>
            </a:r>
            <a:r>
              <a:rPr lang="en-US" altLang="en-US" sz="1600" b="1" dirty="0">
                <a:solidFill>
                  <a:srgbClr val="C00000"/>
                </a:solidFill>
                <a:latin typeface="Courier New" panose="02070309020205020404" pitchFamily="49" charset="0"/>
              </a:rPr>
              <a:t> </a:t>
            </a:r>
            <a:r>
              <a:rPr lang="en-US" altLang="en-US" sz="1600" b="1" dirty="0" err="1">
                <a:solidFill>
                  <a:srgbClr val="C00000"/>
                </a:solidFill>
                <a:latin typeface="Courier New" panose="02070309020205020404" pitchFamily="49" charset="0"/>
              </a:rPr>
              <a:t>nonumber</a:t>
            </a:r>
            <a:r>
              <a:rPr lang="en-US" altLang="en-US" sz="1600" b="1" dirty="0">
                <a:solidFill>
                  <a:srgbClr val="C00000"/>
                </a:solidFill>
                <a:latin typeface="Courier New" panose="02070309020205020404" pitchFamily="49" charset="0"/>
              </a:rPr>
              <a:t> </a:t>
            </a:r>
            <a:r>
              <a:rPr lang="en-US" altLang="en-US" sz="1600" b="1" dirty="0" err="1">
                <a:solidFill>
                  <a:srgbClr val="C00000"/>
                </a:solidFill>
                <a:latin typeface="Courier New" panose="02070309020205020404" pitchFamily="49" charset="0"/>
              </a:rPr>
              <a:t>nocenter</a:t>
            </a:r>
            <a:r>
              <a:rPr lang="en-US" altLang="en-US" sz="1600" b="1" dirty="0">
                <a:solidFill>
                  <a:srgbClr val="C00000"/>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data kids;</a:t>
            </a:r>
          </a:p>
          <a:p>
            <a:pPr algn="l"/>
            <a:r>
              <a:rPr lang="en-US" altLang="en-US" sz="1600" b="1" dirty="0">
                <a:solidFill>
                  <a:srgbClr val="0000CC"/>
                </a:solidFill>
                <a:latin typeface="Courier New" panose="02070309020205020404" pitchFamily="49" charset="0"/>
              </a:rPr>
              <a:t>  input @1 </a:t>
            </a:r>
            <a:r>
              <a:rPr lang="en-US" altLang="en-US" sz="1600" b="1" dirty="0" err="1">
                <a:solidFill>
                  <a:srgbClr val="0000CC"/>
                </a:solidFill>
                <a:latin typeface="Courier New" panose="02070309020205020404" pitchFamily="49" charset="0"/>
              </a:rPr>
              <a:t>firstnam</a:t>
            </a:r>
            <a:r>
              <a:rPr lang="en-US" altLang="en-US" sz="1600" b="1" dirty="0">
                <a:solidFill>
                  <a:srgbClr val="0000CC"/>
                </a:solidFill>
                <a:latin typeface="Courier New" panose="02070309020205020404" pitchFamily="49" charset="0"/>
              </a:rPr>
              <a:t> $11. @12 </a:t>
            </a:r>
            <a:r>
              <a:rPr lang="en-US" altLang="en-US" sz="1600" b="1" dirty="0" err="1">
                <a:solidFill>
                  <a:srgbClr val="0000CC"/>
                </a:solidFill>
                <a:latin typeface="Courier New" panose="02070309020205020404" pitchFamily="49" charset="0"/>
              </a:rPr>
              <a:t>lastname</a:t>
            </a:r>
            <a:r>
              <a:rPr lang="en-US" altLang="en-US" sz="1600" b="1" dirty="0">
                <a:solidFill>
                  <a:srgbClr val="0000CC"/>
                </a:solidFill>
                <a:latin typeface="Courier New" panose="02070309020205020404" pitchFamily="49" charset="0"/>
              </a:rPr>
              <a:t> $11.</a:t>
            </a:r>
          </a:p>
          <a:p>
            <a:pPr algn="l"/>
            <a:r>
              <a:rPr lang="en-US" altLang="en-US" sz="1600" b="1" dirty="0">
                <a:solidFill>
                  <a:srgbClr val="0000CC"/>
                </a:solidFill>
                <a:latin typeface="Courier New" panose="02070309020205020404" pitchFamily="49" charset="0"/>
              </a:rPr>
              <a:t>        @23 birthday mmddyy10. @33 gender $1. @34 </a:t>
            </a:r>
            <a:r>
              <a:rPr lang="en-US" altLang="en-US" sz="1600" b="1" dirty="0" err="1">
                <a:solidFill>
                  <a:srgbClr val="0000CC"/>
                </a:solidFill>
                <a:latin typeface="Courier New" panose="02070309020205020404" pitchFamily="49" charset="0"/>
              </a:rPr>
              <a:t>wklyrate</a:t>
            </a:r>
            <a:r>
              <a:rPr lang="en-US" altLang="en-US" sz="1600" b="1" dirty="0">
                <a:solidFill>
                  <a:srgbClr val="0000CC"/>
                </a:solidFill>
                <a:latin typeface="Courier New" panose="02070309020205020404" pitchFamily="49" charset="0"/>
              </a:rPr>
              <a:t> 3.;</a:t>
            </a:r>
          </a:p>
          <a:p>
            <a:pPr algn="l"/>
            <a:r>
              <a:rPr lang="en-US" altLang="en-US" sz="1600" b="1" dirty="0">
                <a:solidFill>
                  <a:srgbClr val="0000CC"/>
                </a:solidFill>
                <a:latin typeface="Courier New" panose="02070309020205020404" pitchFamily="49" charset="0"/>
              </a:rPr>
              <a:t>  </a:t>
            </a:r>
            <a:r>
              <a:rPr lang="en-US" altLang="en-US" sz="1600" b="1" dirty="0">
                <a:solidFill>
                  <a:srgbClr val="00CC00"/>
                </a:solidFill>
                <a:latin typeface="Courier New" panose="02070309020205020404" pitchFamily="49" charset="0"/>
              </a:rPr>
              <a:t>label </a:t>
            </a:r>
            <a:r>
              <a:rPr lang="en-US" altLang="en-US" sz="1600" b="1" dirty="0" err="1">
                <a:solidFill>
                  <a:srgbClr val="00CC00"/>
                </a:solidFill>
                <a:latin typeface="Courier New" panose="02070309020205020404" pitchFamily="49" charset="0"/>
              </a:rPr>
              <a:t>firstnam</a:t>
            </a:r>
            <a:r>
              <a:rPr lang="en-US" altLang="en-US" sz="1600" b="1" dirty="0">
                <a:solidFill>
                  <a:srgbClr val="00CC00"/>
                </a:solidFill>
                <a:latin typeface="Courier New" panose="02070309020205020404" pitchFamily="49" charset="0"/>
              </a:rPr>
              <a:t>='First name' </a:t>
            </a:r>
            <a:r>
              <a:rPr lang="en-US" altLang="en-US" sz="1600" b="1" dirty="0" err="1">
                <a:solidFill>
                  <a:srgbClr val="00CC00"/>
                </a:solidFill>
                <a:latin typeface="Courier New" panose="02070309020205020404" pitchFamily="49" charset="0"/>
              </a:rPr>
              <a:t>lastname</a:t>
            </a:r>
            <a:r>
              <a:rPr lang="en-US" altLang="en-US" sz="1600" b="1" dirty="0">
                <a:solidFill>
                  <a:srgbClr val="00CC00"/>
                </a:solidFill>
                <a:latin typeface="Courier New" panose="02070309020205020404" pitchFamily="49" charset="0"/>
              </a:rPr>
              <a:t>='Last name'</a:t>
            </a:r>
          </a:p>
          <a:p>
            <a:pPr algn="l"/>
            <a:r>
              <a:rPr lang="en-US" altLang="en-US" sz="1600" b="1" dirty="0">
                <a:solidFill>
                  <a:srgbClr val="00CC00"/>
                </a:solidFill>
                <a:latin typeface="Courier New" panose="02070309020205020404" pitchFamily="49" charset="0"/>
              </a:rPr>
              <a:t>        birthday='Birthday' gender='Gender'</a:t>
            </a:r>
          </a:p>
          <a:p>
            <a:pPr algn="l"/>
            <a:r>
              <a:rPr lang="en-US" altLang="en-US" sz="1600" b="1" dirty="0">
                <a:solidFill>
                  <a:srgbClr val="00CC00"/>
                </a:solidFill>
                <a:latin typeface="Courier New" panose="02070309020205020404" pitchFamily="49" charset="0"/>
              </a:rPr>
              <a:t>        </a:t>
            </a:r>
            <a:r>
              <a:rPr lang="en-US" altLang="en-US" sz="1600" b="1" dirty="0" err="1">
                <a:solidFill>
                  <a:srgbClr val="00CC00"/>
                </a:solidFill>
                <a:latin typeface="Courier New" panose="02070309020205020404" pitchFamily="49" charset="0"/>
              </a:rPr>
              <a:t>wklyrate</a:t>
            </a:r>
            <a:r>
              <a:rPr lang="en-US" altLang="en-US" sz="1600" b="1" dirty="0">
                <a:solidFill>
                  <a:srgbClr val="00CC00"/>
                </a:solidFill>
                <a:latin typeface="Courier New" panose="02070309020205020404" pitchFamily="49" charset="0"/>
              </a:rPr>
              <a:t>='Rate';</a:t>
            </a:r>
          </a:p>
          <a:p>
            <a:pPr algn="l"/>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Douglas    Lindgren   08/29/1996M115</a:t>
            </a:r>
          </a:p>
          <a:p>
            <a:pPr algn="l"/>
            <a:r>
              <a:rPr lang="en-US" altLang="en-US" sz="1600" b="1" dirty="0">
                <a:solidFill>
                  <a:srgbClr val="0000CC"/>
                </a:solidFill>
                <a:latin typeface="Courier New" panose="02070309020205020404" pitchFamily="49" charset="0"/>
              </a:rPr>
              <a:t>Elizabeth  Wilkerson  01/13/1997F95</a:t>
            </a:r>
          </a:p>
          <a:p>
            <a:pPr algn="l"/>
            <a:r>
              <a:rPr lang="en-US" altLang="en-US" sz="1600" b="1" dirty="0">
                <a:solidFill>
                  <a:srgbClr val="0000CC"/>
                </a:solidFill>
                <a:latin typeface="Courier New" panose="02070309020205020404" pitchFamily="49" charset="0"/>
              </a:rPr>
              <a:t>Evangeline Chambers   03/11/1997F100</a:t>
            </a:r>
          </a:p>
          <a:p>
            <a:pPr algn="l"/>
            <a:r>
              <a:rPr lang="en-US" altLang="en-US" sz="1600" b="1" dirty="0">
                <a:solidFill>
                  <a:srgbClr val="0000CC"/>
                </a:solidFill>
                <a:latin typeface="Courier New" panose="02070309020205020404" pitchFamily="49" charset="0"/>
              </a:rPr>
              <a:t>Arthur     Hollander  07/19/1996M.</a:t>
            </a:r>
          </a:p>
          <a:p>
            <a:pPr algn="l"/>
            <a:r>
              <a:rPr lang="en-US" altLang="en-US" sz="1600" b="1" dirty="0">
                <a:solidFill>
                  <a:srgbClr val="0000CC"/>
                </a:solidFill>
                <a:latin typeface="Courier New" panose="02070309020205020404" pitchFamily="49" charset="0"/>
              </a:rPr>
              <a:t>ChristopherKalbfleisch04/13/1995M115</a:t>
            </a:r>
          </a:p>
          <a:p>
            <a:pPr algn="l"/>
            <a:r>
              <a:rPr lang="en-US" altLang="en-US" sz="1600" b="1" dirty="0">
                <a:solidFill>
                  <a:srgbClr val="0000CC"/>
                </a:solidFill>
                <a:latin typeface="Courier New" panose="02070309020205020404" pitchFamily="49" charset="0"/>
              </a:rPr>
              <a:t>Stacy      Siegel     11/15/1996F100</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run;</a:t>
            </a:r>
          </a:p>
          <a:p>
            <a:pPr algn="l"/>
            <a:r>
              <a:rPr lang="en-US" altLang="en-US" sz="1600" b="1" dirty="0">
                <a:solidFill>
                  <a:srgbClr val="0000CC"/>
                </a:solidFill>
                <a:latin typeface="Courier New" panose="02070309020205020404" pitchFamily="49" charset="0"/>
              </a:rPr>
              <a:t>proc print data=kids noobs label;</a:t>
            </a:r>
          </a:p>
          <a:p>
            <a:pPr algn="l"/>
            <a:r>
              <a:rPr lang="en-US" altLang="en-US" sz="1600" b="1" dirty="0">
                <a:solidFill>
                  <a:srgbClr val="0000CC"/>
                </a:solidFill>
                <a:latin typeface="Courier New" panose="02070309020205020404" pitchFamily="49" charset="0"/>
              </a:rPr>
              <a:t>  format birthday worddate18. </a:t>
            </a:r>
            <a:r>
              <a:rPr lang="en-US" altLang="en-US" sz="1600" b="1" dirty="0" err="1">
                <a:solidFill>
                  <a:srgbClr val="0000CC"/>
                </a:solidFill>
                <a:latin typeface="Courier New" panose="02070309020205020404" pitchFamily="49" charset="0"/>
              </a:rPr>
              <a:t>wklyrate</a:t>
            </a:r>
            <a:r>
              <a:rPr lang="en-US" altLang="en-US" sz="1600" b="1" dirty="0">
                <a:solidFill>
                  <a:srgbClr val="0000CC"/>
                </a:solidFill>
                <a:latin typeface="Courier New" panose="02070309020205020404" pitchFamily="49" charset="0"/>
              </a:rPr>
              <a:t> dollar7.2;</a:t>
            </a:r>
          </a:p>
          <a:p>
            <a:pPr algn="l"/>
            <a:r>
              <a:rPr lang="en-US" altLang="en-US" sz="1600" b="1" dirty="0">
                <a:solidFill>
                  <a:srgbClr val="0000CC"/>
                </a:solidFill>
                <a:latin typeface="Courier New" panose="02070309020205020404" pitchFamily="49" charset="0"/>
              </a:rPr>
              <a:t>  title 'Day care roster';</a:t>
            </a:r>
          </a:p>
          <a:p>
            <a:pPr algn="l"/>
            <a:r>
              <a:rPr lang="en-US" altLang="en-US" sz="1600" b="1" dirty="0">
                <a:solidFill>
                  <a:srgbClr val="0000CC"/>
                </a:solidFill>
                <a:latin typeface="Courier New" panose="02070309020205020404" pitchFamily="49" charset="0"/>
              </a:rPr>
              <a:t>  run;</a:t>
            </a:r>
          </a:p>
        </p:txBody>
      </p:sp>
      <p:sp>
        <p:nvSpPr>
          <p:cNvPr id="70661" name="Line 6">
            <a:extLst>
              <a:ext uri="{FF2B5EF4-FFF2-40B4-BE49-F238E27FC236}">
                <a16:creationId xmlns:a16="http://schemas.microsoft.com/office/drawing/2014/main" id="{FB99EB7F-CB58-4602-AC22-1579CF3D8672}"/>
              </a:ext>
            </a:extLst>
          </p:cNvPr>
          <p:cNvSpPr>
            <a:spLocks noChangeShapeType="1"/>
          </p:cNvSpPr>
          <p:nvPr/>
        </p:nvSpPr>
        <p:spPr bwMode="auto">
          <a:xfrm>
            <a:off x="5080000" y="1841500"/>
            <a:ext cx="50800" cy="3251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3AF4C1A2-4BE5-4D4E-B27C-46C48C8AB0BB}"/>
              </a:ext>
            </a:extLst>
          </p:cNvPr>
          <p:cNvSpPr>
            <a:spLocks noChangeShapeType="1"/>
          </p:cNvSpPr>
          <p:nvPr/>
        </p:nvSpPr>
        <p:spPr bwMode="auto">
          <a:xfrm flipH="1">
            <a:off x="7581900" y="1917700"/>
            <a:ext cx="1727200" cy="314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BBDC8192-03FC-4A8B-8AA0-D1FACC2ADA4B}"/>
              </a:ext>
            </a:extLst>
          </p:cNvPr>
          <p:cNvSpPr>
            <a:spLocks noGrp="1" noChangeArrowheads="1"/>
          </p:cNvSpPr>
          <p:nvPr>
            <p:ph type="title"/>
          </p:nvPr>
        </p:nvSpPr>
        <p:spPr bwMode="auto">
          <a:xfrm>
            <a:off x="4711700" y="266700"/>
            <a:ext cx="2768600" cy="5207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b="1">
                <a:solidFill>
                  <a:srgbClr val="0000CC"/>
                </a:solidFill>
              </a:rPr>
              <a:t>Formatted Output</a:t>
            </a:r>
          </a:p>
        </p:txBody>
      </p:sp>
      <p:graphicFrame>
        <p:nvGraphicFramePr>
          <p:cNvPr id="13314" name="Object 6">
            <a:extLst>
              <a:ext uri="{FF2B5EF4-FFF2-40B4-BE49-F238E27FC236}">
                <a16:creationId xmlns:a16="http://schemas.microsoft.com/office/drawing/2014/main" id="{FCA45B77-CA8F-4519-A1C0-928ADB303D81}"/>
              </a:ext>
            </a:extLst>
          </p:cNvPr>
          <p:cNvGraphicFramePr>
            <a:graphicFrameLocks noGrp="1" noChangeAspect="1"/>
          </p:cNvGraphicFramePr>
          <p:nvPr>
            <p:ph idx="1"/>
          </p:nvPr>
        </p:nvGraphicFramePr>
        <p:xfrm>
          <a:off x="2579688" y="1101726"/>
          <a:ext cx="7389812" cy="2320925"/>
        </p:xfrm>
        <a:graphic>
          <a:graphicData uri="http://schemas.openxmlformats.org/presentationml/2006/ole">
            <mc:AlternateContent xmlns:mc="http://schemas.openxmlformats.org/markup-compatibility/2006">
              <mc:Choice xmlns:v="urn:schemas-microsoft-com:vml" Requires="v">
                <p:oleObj name="Bitmap Image" r:id="rId3" imgW="5609524" imgH="1762371" progId="Paint.Picture">
                  <p:embed/>
                </p:oleObj>
              </mc:Choice>
              <mc:Fallback>
                <p:oleObj name="Bitmap Image" r:id="rId3" imgW="5609524" imgH="1762371" progId="Paint.Picture">
                  <p:embed/>
                  <p:pic>
                    <p:nvPicPr>
                      <p:cNvPr id="13314" name="Object 6">
                        <a:extLst>
                          <a:ext uri="{FF2B5EF4-FFF2-40B4-BE49-F238E27FC236}">
                            <a16:creationId xmlns:a16="http://schemas.microsoft.com/office/drawing/2014/main" id="{FCA45B77-CA8F-4519-A1C0-928ADB303D8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688" y="1101726"/>
                        <a:ext cx="7389812"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Rectangle 8">
            <a:extLst>
              <a:ext uri="{FF2B5EF4-FFF2-40B4-BE49-F238E27FC236}">
                <a16:creationId xmlns:a16="http://schemas.microsoft.com/office/drawing/2014/main" id="{31C060C4-CF3B-4170-BD4E-E8CB07CA83B5}"/>
              </a:ext>
            </a:extLst>
          </p:cNvPr>
          <p:cNvSpPr>
            <a:spLocks noChangeArrowheads="1"/>
          </p:cNvSpPr>
          <p:nvPr/>
        </p:nvSpPr>
        <p:spPr bwMode="auto">
          <a:xfrm>
            <a:off x="4432300" y="3759201"/>
            <a:ext cx="5791200" cy="1749425"/>
          </a:xfrm>
          <a:prstGeom prst="rect">
            <a:avLst/>
          </a:prstGeom>
          <a:solidFill>
            <a:schemeClr val="bg1"/>
          </a:solidFill>
          <a:ln w="9525">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0000CC"/>
                </a:solidFill>
                <a:latin typeface="Courier New" panose="02070309020205020404" pitchFamily="49" charset="0"/>
              </a:rPr>
              <a:t>Douglas    Lindgren   08/29/1996M115</a:t>
            </a:r>
          </a:p>
          <a:p>
            <a:pPr algn="l"/>
            <a:r>
              <a:rPr lang="en-US" altLang="en-US" b="1">
                <a:solidFill>
                  <a:srgbClr val="0000CC"/>
                </a:solidFill>
                <a:latin typeface="Courier New" panose="02070309020205020404" pitchFamily="49" charset="0"/>
              </a:rPr>
              <a:t>Elizabeth  Wilkerson  01/13/1997F95</a:t>
            </a:r>
          </a:p>
          <a:p>
            <a:pPr algn="l"/>
            <a:r>
              <a:rPr lang="en-US" altLang="en-US" b="1">
                <a:solidFill>
                  <a:srgbClr val="0000CC"/>
                </a:solidFill>
                <a:latin typeface="Courier New" panose="02070309020205020404" pitchFamily="49" charset="0"/>
              </a:rPr>
              <a:t>Evangeline Chambers   03/11/1997F100</a:t>
            </a:r>
          </a:p>
          <a:p>
            <a:pPr algn="l"/>
            <a:r>
              <a:rPr lang="en-US" altLang="en-US" b="1">
                <a:solidFill>
                  <a:srgbClr val="0000CC"/>
                </a:solidFill>
                <a:latin typeface="Courier New" panose="02070309020205020404" pitchFamily="49" charset="0"/>
              </a:rPr>
              <a:t>Arthur     Hollander  07/19/1996M.</a:t>
            </a:r>
          </a:p>
          <a:p>
            <a:pPr algn="l"/>
            <a:r>
              <a:rPr lang="en-US" altLang="en-US" b="1">
                <a:solidFill>
                  <a:srgbClr val="0000CC"/>
                </a:solidFill>
                <a:latin typeface="Courier New" panose="02070309020205020404" pitchFamily="49" charset="0"/>
              </a:rPr>
              <a:t>ChristopherKalbfleisch04/13/1995M115</a:t>
            </a:r>
          </a:p>
          <a:p>
            <a:pPr algn="l"/>
            <a:r>
              <a:rPr lang="en-US" altLang="en-US" b="1">
                <a:solidFill>
                  <a:srgbClr val="0000CC"/>
                </a:solidFill>
                <a:latin typeface="Courier New" panose="02070309020205020404" pitchFamily="49" charset="0"/>
              </a:rPr>
              <a:t>Stacy      Siegel     11/15/1996F100</a:t>
            </a:r>
          </a:p>
        </p:txBody>
      </p:sp>
      <p:sp>
        <p:nvSpPr>
          <p:cNvPr id="13318" name="Text Box 9">
            <a:extLst>
              <a:ext uri="{FF2B5EF4-FFF2-40B4-BE49-F238E27FC236}">
                <a16:creationId xmlns:a16="http://schemas.microsoft.com/office/drawing/2014/main" id="{899E3C86-E0DA-4B80-9701-02D1AD9DB8E8}"/>
              </a:ext>
            </a:extLst>
          </p:cNvPr>
          <p:cNvSpPr txBox="1">
            <a:spLocks noChangeArrowheads="1"/>
          </p:cNvSpPr>
          <p:nvPr/>
        </p:nvSpPr>
        <p:spPr bwMode="auto">
          <a:xfrm>
            <a:off x="1860550" y="4240213"/>
            <a:ext cx="224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Input data </a:t>
            </a:r>
          </a:p>
          <a:p>
            <a:pPr eaLnBrk="1" hangingPunct="1"/>
            <a:r>
              <a:rPr lang="en-US" altLang="en-US"/>
              <a:t>using column format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C19DBAB5-8404-498A-972E-3B19BA017E48}"/>
              </a:ext>
            </a:extLst>
          </p:cNvPr>
          <p:cNvSpPr>
            <a:spLocks noChangeArrowheads="1"/>
          </p:cNvSpPr>
          <p:nvPr/>
        </p:nvSpPr>
        <p:spPr bwMode="auto">
          <a:xfrm>
            <a:off x="3035301" y="1168400"/>
            <a:ext cx="6289675" cy="1930400"/>
          </a:xfrm>
          <a:prstGeom prst="rect">
            <a:avLst/>
          </a:prstGeom>
          <a:solidFill>
            <a:schemeClr val="bg1"/>
          </a:solidFill>
          <a:ln w="9525">
            <a:solidFill>
              <a:srgbClr val="FF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a:solidFill>
                  <a:srgbClr val="0000CC"/>
                </a:solidFill>
                <a:latin typeface="Courier New" panose="02070309020205020404" pitchFamily="49" charset="0"/>
              </a:rPr>
              <a:t>proc format;</a:t>
            </a:r>
          </a:p>
          <a:p>
            <a:pPr algn="l"/>
            <a:r>
              <a:rPr lang="en-US" altLang="en-US" sz="2000" b="1">
                <a:solidFill>
                  <a:srgbClr val="0000CC"/>
                </a:solidFill>
                <a:latin typeface="Courier New" panose="02070309020205020404" pitchFamily="49" charset="0"/>
              </a:rPr>
              <a:t>  value $sexfmt 'F'='Female' 'M'='Male';</a:t>
            </a:r>
          </a:p>
          <a:p>
            <a:pPr algn="l"/>
            <a:r>
              <a:rPr lang="en-US" altLang="en-US" sz="2000" b="1">
                <a:solidFill>
                  <a:srgbClr val="0000CC"/>
                </a:solidFill>
                <a:latin typeface="Courier New" panose="02070309020205020404" pitchFamily="49" charset="0"/>
              </a:rPr>
              <a:t>  value ratefmt 0-&lt;100='Low' </a:t>
            </a:r>
          </a:p>
          <a:p>
            <a:pPr algn="l"/>
            <a:r>
              <a:rPr lang="en-US" altLang="en-US" sz="2000" b="1">
                <a:solidFill>
                  <a:srgbClr val="0000CC"/>
                </a:solidFill>
                <a:latin typeface="Courier New" panose="02070309020205020404" pitchFamily="49" charset="0"/>
              </a:rPr>
              <a:t>              100-HIGH='High' </a:t>
            </a:r>
          </a:p>
          <a:p>
            <a:pPr algn="l"/>
            <a:r>
              <a:rPr lang="en-US" altLang="en-US" sz="2000" b="1">
                <a:solidFill>
                  <a:srgbClr val="0000CC"/>
                </a:solidFill>
                <a:latin typeface="Courier New" panose="02070309020205020404" pitchFamily="49" charset="0"/>
              </a:rPr>
              <a:t>                     .='Missing';</a:t>
            </a:r>
          </a:p>
          <a:p>
            <a:pPr algn="l"/>
            <a:r>
              <a:rPr lang="en-US" altLang="en-US" sz="2000" b="1">
                <a:solidFill>
                  <a:srgbClr val="0000CC"/>
                </a:solidFill>
                <a:latin typeface="Courier New" panose="02070309020205020404" pitchFamily="49" charset="0"/>
              </a:rPr>
              <a:t>  run;</a:t>
            </a:r>
          </a:p>
        </p:txBody>
      </p:sp>
      <p:sp>
        <p:nvSpPr>
          <p:cNvPr id="71684" name="Text Box 6">
            <a:extLst>
              <a:ext uri="{FF2B5EF4-FFF2-40B4-BE49-F238E27FC236}">
                <a16:creationId xmlns:a16="http://schemas.microsoft.com/office/drawing/2014/main" id="{0DF65B4B-4561-456E-B396-B414BB982CF7}"/>
              </a:ext>
            </a:extLst>
          </p:cNvPr>
          <p:cNvSpPr txBox="1">
            <a:spLocks noChangeArrowheads="1"/>
          </p:cNvSpPr>
          <p:nvPr/>
        </p:nvSpPr>
        <p:spPr bwMode="auto">
          <a:xfrm>
            <a:off x="2844801" y="3479800"/>
            <a:ext cx="6746875" cy="1625600"/>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a:solidFill>
                  <a:srgbClr val="0000CC"/>
                </a:solidFill>
                <a:latin typeface="Courier New" panose="02070309020205020404" pitchFamily="49" charset="0"/>
              </a:rPr>
              <a:t>proc print data=kids noobs label;</a:t>
            </a:r>
          </a:p>
          <a:p>
            <a:pPr algn="l"/>
            <a:r>
              <a:rPr lang="en-US" altLang="en-US" sz="2000" b="1">
                <a:solidFill>
                  <a:srgbClr val="0000CC"/>
                </a:solidFill>
                <a:latin typeface="Courier New" panose="02070309020205020404" pitchFamily="49" charset="0"/>
              </a:rPr>
              <a:t>  var firstnam lastname gender wklyrate;</a:t>
            </a:r>
          </a:p>
          <a:p>
            <a:pPr algn="l"/>
            <a:r>
              <a:rPr lang="en-US" altLang="en-US" sz="2000" b="1">
                <a:solidFill>
                  <a:srgbClr val="0000CC"/>
                </a:solidFill>
                <a:latin typeface="Courier New" panose="02070309020205020404" pitchFamily="49" charset="0"/>
              </a:rPr>
              <a:t>  format gender $sexfmt. wklyrate ratefmt.;</a:t>
            </a:r>
          </a:p>
          <a:p>
            <a:pPr algn="l"/>
            <a:r>
              <a:rPr lang="en-US" altLang="en-US" sz="2000" b="1">
                <a:solidFill>
                  <a:srgbClr val="0000CC"/>
                </a:solidFill>
                <a:latin typeface="Courier New" panose="02070309020205020404" pitchFamily="49" charset="0"/>
              </a:rPr>
              <a:t>  title 'Day care roster';</a:t>
            </a:r>
          </a:p>
          <a:p>
            <a:pPr algn="l"/>
            <a:r>
              <a:rPr lang="en-US" altLang="en-US" sz="2000" b="1">
                <a:solidFill>
                  <a:srgbClr val="0000CC"/>
                </a:solidFill>
                <a:latin typeface="Courier New" panose="02070309020205020404" pitchFamily="49" charset="0"/>
              </a:rPr>
              <a:t>  run;</a:t>
            </a:r>
          </a:p>
        </p:txBody>
      </p:sp>
      <p:grpSp>
        <p:nvGrpSpPr>
          <p:cNvPr id="71685" name="Group 7">
            <a:extLst>
              <a:ext uri="{FF2B5EF4-FFF2-40B4-BE49-F238E27FC236}">
                <a16:creationId xmlns:a16="http://schemas.microsoft.com/office/drawing/2014/main" id="{8955729D-6D65-4729-9E0D-B9A9EAE0379C}"/>
              </a:ext>
            </a:extLst>
          </p:cNvPr>
          <p:cNvGrpSpPr>
            <a:grpSpLocks/>
          </p:cNvGrpSpPr>
          <p:nvPr/>
        </p:nvGrpSpPr>
        <p:grpSpPr bwMode="auto">
          <a:xfrm>
            <a:off x="4427538" y="4419600"/>
            <a:ext cx="5353050" cy="1447800"/>
            <a:chOff x="2069" y="2688"/>
            <a:chExt cx="3372" cy="912"/>
          </a:xfrm>
        </p:grpSpPr>
        <p:grpSp>
          <p:nvGrpSpPr>
            <p:cNvPr id="71687" name="Group 8">
              <a:extLst>
                <a:ext uri="{FF2B5EF4-FFF2-40B4-BE49-F238E27FC236}">
                  <a16:creationId xmlns:a16="http://schemas.microsoft.com/office/drawing/2014/main" id="{C23AA261-6413-4263-8546-72F67C0CBE72}"/>
                </a:ext>
              </a:extLst>
            </p:cNvPr>
            <p:cNvGrpSpPr>
              <a:grpSpLocks/>
            </p:cNvGrpSpPr>
            <p:nvPr/>
          </p:nvGrpSpPr>
          <p:grpSpPr bwMode="auto">
            <a:xfrm>
              <a:off x="2069" y="2688"/>
              <a:ext cx="3372" cy="912"/>
              <a:chOff x="2069" y="2688"/>
              <a:chExt cx="3372" cy="912"/>
            </a:xfrm>
          </p:grpSpPr>
          <p:sp>
            <p:nvSpPr>
              <p:cNvPr id="71689" name="Text Box 9">
                <a:extLst>
                  <a:ext uri="{FF2B5EF4-FFF2-40B4-BE49-F238E27FC236}">
                    <a16:creationId xmlns:a16="http://schemas.microsoft.com/office/drawing/2014/main" id="{BF0C8E72-2184-4E91-A1C8-07C4BF2C0862}"/>
                  </a:ext>
                </a:extLst>
              </p:cNvPr>
              <p:cNvSpPr txBox="1">
                <a:spLocks noChangeArrowheads="1"/>
              </p:cNvSpPr>
              <p:nvPr/>
            </p:nvSpPr>
            <p:spPr bwMode="auto">
              <a:xfrm>
                <a:off x="2069" y="3312"/>
                <a:ext cx="3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NOTE</a:t>
                </a:r>
                <a:r>
                  <a:rPr lang="en-US" altLang="en-US" sz="2400" dirty="0">
                    <a:solidFill>
                      <a:srgbClr val="CC3300"/>
                    </a:solidFill>
                    <a:latin typeface="Calibri" panose="020F0502020204030204" pitchFamily="34" charset="0"/>
                    <a:cs typeface="Calibri" panose="020F0502020204030204" pitchFamily="34" charset="0"/>
                  </a:rPr>
                  <a:t>: Formats always end with a period</a:t>
                </a:r>
                <a:r>
                  <a:rPr lang="en-US" altLang="en-US" sz="2400" dirty="0">
                    <a:solidFill>
                      <a:srgbClr val="CC3300"/>
                    </a:solidFill>
                    <a:latin typeface="Times New Roman" panose="02020603050405020304" pitchFamily="18" charset="0"/>
                  </a:rPr>
                  <a:t>.</a:t>
                </a:r>
              </a:p>
            </p:txBody>
          </p:sp>
          <p:sp>
            <p:nvSpPr>
              <p:cNvPr id="71690" name="Line 10">
                <a:extLst>
                  <a:ext uri="{FF2B5EF4-FFF2-40B4-BE49-F238E27FC236}">
                    <a16:creationId xmlns:a16="http://schemas.microsoft.com/office/drawing/2014/main" id="{4F10233D-E68D-4ADB-A401-E331B44F0722}"/>
                  </a:ext>
                </a:extLst>
              </p:cNvPr>
              <p:cNvSpPr>
                <a:spLocks noChangeShapeType="1"/>
              </p:cNvSpPr>
              <p:nvPr/>
            </p:nvSpPr>
            <p:spPr bwMode="auto">
              <a:xfrm flipH="1" flipV="1">
                <a:off x="3168" y="2688"/>
                <a:ext cx="1008" cy="62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1688" name="Line 11">
              <a:extLst>
                <a:ext uri="{FF2B5EF4-FFF2-40B4-BE49-F238E27FC236}">
                  <a16:creationId xmlns:a16="http://schemas.microsoft.com/office/drawing/2014/main" id="{D0739FC6-155B-4D06-BCA4-9F708E3DBCA1}"/>
                </a:ext>
              </a:extLst>
            </p:cNvPr>
            <p:cNvSpPr>
              <a:spLocks noChangeShapeType="1"/>
            </p:cNvSpPr>
            <p:nvPr/>
          </p:nvSpPr>
          <p:spPr bwMode="auto">
            <a:xfrm flipV="1">
              <a:off x="4176" y="2736"/>
              <a:ext cx="576" cy="57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1686" name="Rectangle 13">
            <a:extLst>
              <a:ext uri="{FF2B5EF4-FFF2-40B4-BE49-F238E27FC236}">
                <a16:creationId xmlns:a16="http://schemas.microsoft.com/office/drawing/2014/main" id="{60D3583A-4E8C-40B1-A20B-1BBC5663871A}"/>
              </a:ext>
            </a:extLst>
          </p:cNvPr>
          <p:cNvSpPr>
            <a:spLocks noChangeArrowheads="1"/>
          </p:cNvSpPr>
          <p:nvPr/>
        </p:nvSpPr>
        <p:spPr bwMode="auto">
          <a:xfrm>
            <a:off x="2799557" y="249536"/>
            <a:ext cx="6745288" cy="461665"/>
          </a:xfrm>
          <a:prstGeom prst="rect">
            <a:avLst/>
          </a:prstGeom>
          <a:solidFill>
            <a:schemeClr val="bg1"/>
          </a:solidFill>
          <a:ln w="12700" algn="ctr">
            <a:solidFill>
              <a:srgbClr val="00008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chemeClr val="accent2"/>
                </a:solidFill>
              </a:rPr>
              <a:t>Creating Your Own Formats - PROC FORMAT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a:extLst>
              <a:ext uri="{FF2B5EF4-FFF2-40B4-BE49-F238E27FC236}">
                <a16:creationId xmlns:a16="http://schemas.microsoft.com/office/drawing/2014/main" id="{FF57E19C-4C89-4406-AC5A-D07D26C17D3C}"/>
              </a:ext>
            </a:extLst>
          </p:cNvPr>
          <p:cNvSpPr>
            <a:spLocks noGrp="1" noChangeArrowheads="1"/>
          </p:cNvSpPr>
          <p:nvPr>
            <p:ph type="title"/>
          </p:nvPr>
        </p:nvSpPr>
        <p:spPr bwMode="auto">
          <a:xfrm>
            <a:off x="4635500" y="215900"/>
            <a:ext cx="2755900" cy="6096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b="1">
                <a:solidFill>
                  <a:srgbClr val="0000CC"/>
                </a:solidFill>
              </a:rPr>
              <a:t>Formatted Output</a:t>
            </a:r>
          </a:p>
        </p:txBody>
      </p:sp>
      <p:sp>
        <p:nvSpPr>
          <p:cNvPr id="72708" name="Rectangle 5">
            <a:extLst>
              <a:ext uri="{FF2B5EF4-FFF2-40B4-BE49-F238E27FC236}">
                <a16:creationId xmlns:a16="http://schemas.microsoft.com/office/drawing/2014/main" id="{39D24FE8-8F6E-41DD-898A-55B6330BA23E}"/>
              </a:ext>
            </a:extLst>
          </p:cNvPr>
          <p:cNvSpPr>
            <a:spLocks noChangeArrowheads="1"/>
          </p:cNvSpPr>
          <p:nvPr/>
        </p:nvSpPr>
        <p:spPr bwMode="auto">
          <a:xfrm>
            <a:off x="2146301" y="1155701"/>
            <a:ext cx="7794625" cy="1812925"/>
          </a:xfrm>
          <a:prstGeom prst="rect">
            <a:avLst/>
          </a:prstGeom>
          <a:solidFill>
            <a:schemeClr val="bg1"/>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SAS Monospace" panose="020B0609020202020204" pitchFamily="49" charset="0"/>
              </a:rPr>
              <a:t>First name   Last name             Birthday   Gender       Rate</a:t>
            </a:r>
          </a:p>
          <a:p>
            <a:pPr algn="l"/>
            <a:r>
              <a:rPr lang="en-US" altLang="en-US" sz="1600" b="1">
                <a:solidFill>
                  <a:srgbClr val="0000CC"/>
                </a:solidFill>
                <a:latin typeface="SAS Monospace" panose="020B0609020202020204" pitchFamily="49" charset="0"/>
              </a:rPr>
              <a:t>Douglas      Lindgren       August 29, 1996     M       $115.00</a:t>
            </a:r>
          </a:p>
          <a:p>
            <a:pPr algn="l"/>
            <a:r>
              <a:rPr lang="en-US" altLang="en-US" sz="1600" b="1">
                <a:solidFill>
                  <a:srgbClr val="0000CC"/>
                </a:solidFill>
                <a:latin typeface="SAS Monospace" panose="020B0609020202020204" pitchFamily="49" charset="0"/>
              </a:rPr>
              <a:t>Elizabeth    Wilkerson     January 13, 1997     F        $90.00</a:t>
            </a:r>
          </a:p>
          <a:p>
            <a:pPr algn="l"/>
            <a:r>
              <a:rPr lang="en-US" altLang="en-US" sz="1600" b="1">
                <a:solidFill>
                  <a:srgbClr val="0000CC"/>
                </a:solidFill>
                <a:latin typeface="SAS Monospace" panose="020B0609020202020204" pitchFamily="49" charset="0"/>
              </a:rPr>
              <a:t>Evangeline   Chambers        March 11, 1997     F       $100.00</a:t>
            </a:r>
          </a:p>
          <a:p>
            <a:pPr algn="l"/>
            <a:r>
              <a:rPr lang="en-US" altLang="en-US" sz="1600" b="1">
                <a:solidFill>
                  <a:srgbClr val="0000CC"/>
                </a:solidFill>
                <a:latin typeface="SAS Monospace" panose="020B0609020202020204" pitchFamily="49" charset="0"/>
              </a:rPr>
              <a:t>Arthur       Hollander        July 19, 1996     M           .</a:t>
            </a:r>
          </a:p>
          <a:p>
            <a:pPr algn="l"/>
            <a:r>
              <a:rPr lang="en-US" altLang="en-US" sz="1600" b="1">
                <a:solidFill>
                  <a:srgbClr val="0000CC"/>
                </a:solidFill>
                <a:latin typeface="SAS Monospace" panose="020B0609020202020204" pitchFamily="49" charset="0"/>
              </a:rPr>
              <a:t>Christopher  Kalbfleisch     April 13, 1995     M       $115.00</a:t>
            </a:r>
          </a:p>
          <a:p>
            <a:pPr algn="l"/>
            <a:r>
              <a:rPr lang="en-US" altLang="en-US" sz="1600" b="1">
                <a:solidFill>
                  <a:srgbClr val="0000CC"/>
                </a:solidFill>
                <a:latin typeface="SAS Monospace" panose="020B0609020202020204" pitchFamily="49" charset="0"/>
              </a:rPr>
              <a:t>Stacy        Siegel       November 15, 1996     F       $100.00</a:t>
            </a:r>
          </a:p>
        </p:txBody>
      </p:sp>
      <p:sp>
        <p:nvSpPr>
          <p:cNvPr id="72709" name="Rectangle 6">
            <a:extLst>
              <a:ext uri="{FF2B5EF4-FFF2-40B4-BE49-F238E27FC236}">
                <a16:creationId xmlns:a16="http://schemas.microsoft.com/office/drawing/2014/main" id="{430D0417-BEC8-4996-A74A-66E6820C8835}"/>
              </a:ext>
            </a:extLst>
          </p:cNvPr>
          <p:cNvSpPr>
            <a:spLocks noChangeArrowheads="1"/>
          </p:cNvSpPr>
          <p:nvPr/>
        </p:nvSpPr>
        <p:spPr bwMode="auto">
          <a:xfrm>
            <a:off x="2197101" y="3200400"/>
            <a:ext cx="5864225" cy="2546350"/>
          </a:xfrm>
          <a:prstGeom prst="rect">
            <a:avLst/>
          </a:prstGeom>
          <a:solidFill>
            <a:schemeClr val="bg1"/>
          </a:solidFill>
          <a:ln w="9525">
            <a:solidFill>
              <a:srgbClr val="00008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SAS Monospace" panose="020B0609020202020204" pitchFamily="49" charset="0"/>
              </a:rPr>
              <a:t>Day care roster</a:t>
            </a:r>
          </a:p>
          <a:p>
            <a:pPr algn="l"/>
            <a:endParaRPr lang="en-US" altLang="en-US" sz="1600" b="1">
              <a:solidFill>
                <a:srgbClr val="0000CC"/>
              </a:solidFill>
              <a:latin typeface="SAS Monospace" panose="020B0609020202020204" pitchFamily="49" charset="0"/>
            </a:endParaRPr>
          </a:p>
          <a:p>
            <a:pPr algn="l"/>
            <a:r>
              <a:rPr lang="en-US" altLang="en-US" sz="1600" b="1">
                <a:solidFill>
                  <a:srgbClr val="0000CC"/>
                </a:solidFill>
                <a:latin typeface="SAS Monospace" panose="020B0609020202020204" pitchFamily="49" charset="0"/>
              </a:rPr>
              <a:t>First name     Last name      Gender    Rate</a:t>
            </a:r>
          </a:p>
          <a:p>
            <a:pPr algn="l"/>
            <a:endParaRPr lang="en-US" altLang="en-US" sz="1600" b="1">
              <a:solidFill>
                <a:srgbClr val="0000CC"/>
              </a:solidFill>
              <a:latin typeface="SAS Monospace" panose="020B0609020202020204" pitchFamily="49" charset="0"/>
            </a:endParaRPr>
          </a:p>
          <a:p>
            <a:pPr algn="l"/>
            <a:r>
              <a:rPr lang="en-US" altLang="en-US" sz="1600" b="1">
                <a:solidFill>
                  <a:srgbClr val="0000CC"/>
                </a:solidFill>
                <a:latin typeface="SAS Monospace" panose="020B0609020202020204" pitchFamily="49" charset="0"/>
              </a:rPr>
              <a:t>Douglas        Lindgren       Male      High</a:t>
            </a:r>
          </a:p>
          <a:p>
            <a:pPr algn="l"/>
            <a:r>
              <a:rPr lang="en-US" altLang="en-US" sz="1600" b="1">
                <a:solidFill>
                  <a:srgbClr val="0000CC"/>
                </a:solidFill>
                <a:latin typeface="SAS Monospace" panose="020B0609020202020204" pitchFamily="49" charset="0"/>
              </a:rPr>
              <a:t>Elizabeth      Wilkerson      Female    Low</a:t>
            </a:r>
          </a:p>
          <a:p>
            <a:pPr algn="l"/>
            <a:r>
              <a:rPr lang="en-US" altLang="en-US" sz="1600" b="1">
                <a:solidFill>
                  <a:srgbClr val="0000CC"/>
                </a:solidFill>
                <a:latin typeface="SAS Monospace" panose="020B0609020202020204" pitchFamily="49" charset="0"/>
              </a:rPr>
              <a:t>Evangeline     Chambers       Female    High</a:t>
            </a:r>
          </a:p>
          <a:p>
            <a:pPr algn="l"/>
            <a:r>
              <a:rPr lang="en-US" altLang="en-US" sz="1600" b="1">
                <a:solidFill>
                  <a:srgbClr val="0000CC"/>
                </a:solidFill>
                <a:latin typeface="SAS Monospace" panose="020B0609020202020204" pitchFamily="49" charset="0"/>
              </a:rPr>
              <a:t>Arthur         Hollander      Male      Missing</a:t>
            </a:r>
          </a:p>
          <a:p>
            <a:pPr algn="l"/>
            <a:r>
              <a:rPr lang="en-US" altLang="en-US" sz="1600" b="1">
                <a:solidFill>
                  <a:srgbClr val="0000CC"/>
                </a:solidFill>
                <a:latin typeface="SAS Monospace" panose="020B0609020202020204" pitchFamily="49" charset="0"/>
              </a:rPr>
              <a:t>Christopher    Kalbfleisch    Male      High</a:t>
            </a:r>
          </a:p>
          <a:p>
            <a:pPr algn="l"/>
            <a:r>
              <a:rPr lang="en-US" altLang="en-US" sz="1600" b="1">
                <a:solidFill>
                  <a:srgbClr val="0000CC"/>
                </a:solidFill>
                <a:latin typeface="SAS Monospace" panose="020B0609020202020204" pitchFamily="49" charset="0"/>
              </a:rPr>
              <a:t>Stacy          Siegel         Female    High</a:t>
            </a:r>
          </a:p>
        </p:txBody>
      </p:sp>
      <p:sp>
        <p:nvSpPr>
          <p:cNvPr id="72710" name="Oval 8">
            <a:extLst>
              <a:ext uri="{FF2B5EF4-FFF2-40B4-BE49-F238E27FC236}">
                <a16:creationId xmlns:a16="http://schemas.microsoft.com/office/drawing/2014/main" id="{1F048B46-A28C-4B27-8D4F-1E92A73BEAD1}"/>
              </a:ext>
            </a:extLst>
          </p:cNvPr>
          <p:cNvSpPr>
            <a:spLocks noChangeArrowheads="1"/>
          </p:cNvSpPr>
          <p:nvPr/>
        </p:nvSpPr>
        <p:spPr bwMode="auto">
          <a:xfrm>
            <a:off x="8394700" y="3886200"/>
            <a:ext cx="1600200" cy="508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CC3300"/>
                </a:solidFill>
              </a:rPr>
              <a:t>Previous Output</a:t>
            </a:r>
          </a:p>
        </p:txBody>
      </p:sp>
      <p:sp>
        <p:nvSpPr>
          <p:cNvPr id="72711" name="Line 11">
            <a:extLst>
              <a:ext uri="{FF2B5EF4-FFF2-40B4-BE49-F238E27FC236}">
                <a16:creationId xmlns:a16="http://schemas.microsoft.com/office/drawing/2014/main" id="{38D69FBF-3E15-4AA7-8A9C-442E30360424}"/>
              </a:ext>
            </a:extLst>
          </p:cNvPr>
          <p:cNvSpPr>
            <a:spLocks noChangeShapeType="1"/>
          </p:cNvSpPr>
          <p:nvPr/>
        </p:nvSpPr>
        <p:spPr bwMode="auto">
          <a:xfrm>
            <a:off x="9182100" y="4381500"/>
            <a:ext cx="0" cy="444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2" name="Line 12">
            <a:extLst>
              <a:ext uri="{FF2B5EF4-FFF2-40B4-BE49-F238E27FC236}">
                <a16:creationId xmlns:a16="http://schemas.microsoft.com/office/drawing/2014/main" id="{FE03EE1C-51D7-4737-BF20-EDD1EBAED0D1}"/>
              </a:ext>
            </a:extLst>
          </p:cNvPr>
          <p:cNvSpPr>
            <a:spLocks noChangeShapeType="1"/>
          </p:cNvSpPr>
          <p:nvPr/>
        </p:nvSpPr>
        <p:spPr bwMode="auto">
          <a:xfrm flipH="1">
            <a:off x="8077200" y="4838700"/>
            <a:ext cx="1104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a16="http://schemas.microsoft.com/office/drawing/2014/main" id="{5605F245-56D0-455B-9E7E-0F92513C7DD8}"/>
              </a:ext>
            </a:extLst>
          </p:cNvPr>
          <p:cNvSpPr>
            <a:spLocks noGrp="1" noChangeArrowheads="1"/>
          </p:cNvSpPr>
          <p:nvPr>
            <p:ph type="title"/>
          </p:nvPr>
        </p:nvSpPr>
        <p:spPr bwMode="auto">
          <a:xfrm>
            <a:off x="3499183" y="193675"/>
            <a:ext cx="4733593" cy="4445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Formats and PROC Format</a:t>
            </a:r>
          </a:p>
        </p:txBody>
      </p:sp>
      <p:sp>
        <p:nvSpPr>
          <p:cNvPr id="74756" name="Text Box 5">
            <a:extLst>
              <a:ext uri="{FF2B5EF4-FFF2-40B4-BE49-F238E27FC236}">
                <a16:creationId xmlns:a16="http://schemas.microsoft.com/office/drawing/2014/main" id="{A6D75334-7F37-4C8E-A00A-DD722023F399}"/>
              </a:ext>
            </a:extLst>
          </p:cNvPr>
          <p:cNvSpPr txBox="1">
            <a:spLocks noChangeArrowheads="1"/>
          </p:cNvSpPr>
          <p:nvPr/>
        </p:nvSpPr>
        <p:spPr bwMode="auto">
          <a:xfrm>
            <a:off x="2109789" y="898748"/>
            <a:ext cx="593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t>There are formats that SAS has predefined for you.</a:t>
            </a:r>
          </a:p>
        </p:txBody>
      </p:sp>
      <p:sp>
        <p:nvSpPr>
          <p:cNvPr id="74757" name="Text Box 6">
            <a:extLst>
              <a:ext uri="{FF2B5EF4-FFF2-40B4-BE49-F238E27FC236}">
                <a16:creationId xmlns:a16="http://schemas.microsoft.com/office/drawing/2014/main" id="{B7BD1637-0E8B-4041-8F6C-C8846DAB83C7}"/>
              </a:ext>
            </a:extLst>
          </p:cNvPr>
          <p:cNvSpPr txBox="1">
            <a:spLocks noChangeArrowheads="1"/>
          </p:cNvSpPr>
          <p:nvPr/>
        </p:nvSpPr>
        <p:spPr bwMode="auto">
          <a:xfrm>
            <a:off x="3071813" y="1304909"/>
            <a:ext cx="3330575" cy="376238"/>
          </a:xfrm>
          <a:prstGeom prst="rect">
            <a:avLst/>
          </a:prstGeom>
          <a:solidFill>
            <a:schemeClr val="bg1"/>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INPUT gamedate mmddyy20. ;</a:t>
            </a:r>
          </a:p>
        </p:txBody>
      </p:sp>
      <p:sp>
        <p:nvSpPr>
          <p:cNvPr id="74758" name="Text Box 7">
            <a:extLst>
              <a:ext uri="{FF2B5EF4-FFF2-40B4-BE49-F238E27FC236}">
                <a16:creationId xmlns:a16="http://schemas.microsoft.com/office/drawing/2014/main" id="{A7DA0AA7-80A7-4055-9935-189092F92BCE}"/>
              </a:ext>
            </a:extLst>
          </p:cNvPr>
          <p:cNvSpPr txBox="1">
            <a:spLocks noChangeArrowheads="1"/>
          </p:cNvSpPr>
          <p:nvPr/>
        </p:nvSpPr>
        <p:spPr bwMode="auto">
          <a:xfrm>
            <a:off x="4572001" y="1777950"/>
            <a:ext cx="3660775" cy="376237"/>
          </a:xfrm>
          <a:prstGeom prst="rect">
            <a:avLst/>
          </a:prstGeom>
          <a:solidFill>
            <a:schemeClr val="bg1"/>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PUT name $char22. cost dollar7. ;</a:t>
            </a:r>
          </a:p>
        </p:txBody>
      </p:sp>
      <p:sp>
        <p:nvSpPr>
          <p:cNvPr id="74759" name="Text Box 8">
            <a:extLst>
              <a:ext uri="{FF2B5EF4-FFF2-40B4-BE49-F238E27FC236}">
                <a16:creationId xmlns:a16="http://schemas.microsoft.com/office/drawing/2014/main" id="{6907F5B1-2237-4746-B142-B41A2927C061}"/>
              </a:ext>
            </a:extLst>
          </p:cNvPr>
          <p:cNvSpPr txBox="1">
            <a:spLocks noChangeArrowheads="1"/>
          </p:cNvSpPr>
          <p:nvPr/>
        </p:nvSpPr>
        <p:spPr bwMode="auto">
          <a:xfrm>
            <a:off x="2109788" y="2234090"/>
            <a:ext cx="7727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CC3300"/>
                </a:solidFill>
                <a:latin typeface="Calibri" panose="020F0502020204030204" pitchFamily="34" charset="0"/>
                <a:cs typeface="Calibri" panose="020F0502020204030204" pitchFamily="34" charset="0"/>
              </a:rPr>
              <a:t>When you need a format that SAS doesn’t provide, you use PROC FORMAT to create it. Your newly created format is used just like other (output) formats (remember the period at the end of a format statement).</a:t>
            </a:r>
          </a:p>
        </p:txBody>
      </p:sp>
      <p:sp>
        <p:nvSpPr>
          <p:cNvPr id="74760" name="Text Box 9">
            <a:extLst>
              <a:ext uri="{FF2B5EF4-FFF2-40B4-BE49-F238E27FC236}">
                <a16:creationId xmlns:a16="http://schemas.microsoft.com/office/drawing/2014/main" id="{43083ABC-C137-4825-9DF6-DB62C3F8030C}"/>
              </a:ext>
            </a:extLst>
          </p:cNvPr>
          <p:cNvSpPr txBox="1">
            <a:spLocks noChangeArrowheads="1"/>
          </p:cNvSpPr>
          <p:nvPr/>
        </p:nvSpPr>
        <p:spPr bwMode="auto">
          <a:xfrm>
            <a:off x="3499183" y="3206685"/>
            <a:ext cx="4905375" cy="2585323"/>
          </a:xfrm>
          <a:prstGeom prst="rect">
            <a:avLst/>
          </a:prstGeom>
          <a:solidFill>
            <a:schemeClr val="bg1"/>
          </a:solidFill>
          <a:ln w="9525">
            <a:solidFill>
              <a:srgbClr val="FF505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alibri" panose="020F0502020204030204" pitchFamily="34" charset="0"/>
                <a:cs typeface="Calibri" panose="020F0502020204030204" pitchFamily="34" charset="0"/>
              </a:rPr>
              <a:t>PROC Format;</a:t>
            </a:r>
          </a:p>
          <a:p>
            <a:pPr algn="l"/>
            <a:r>
              <a:rPr lang="en-US" altLang="en-US" b="1" dirty="0">
                <a:solidFill>
                  <a:srgbClr val="0000CC"/>
                </a:solidFill>
                <a:latin typeface="Calibri" panose="020F0502020204030204" pitchFamily="34" charset="0"/>
                <a:cs typeface="Calibri" panose="020F0502020204030204" pitchFamily="34" charset="0"/>
              </a:rPr>
              <a:t>  value $gender ‘M’=‘Male’  ‘m”=‘Male’ </a:t>
            </a:r>
          </a:p>
          <a:p>
            <a:pPr algn="l"/>
            <a:r>
              <a:rPr lang="en-US" altLang="en-US" b="1" dirty="0">
                <a:solidFill>
                  <a:srgbClr val="0000CC"/>
                </a:solidFill>
                <a:latin typeface="Calibri" panose="020F0502020204030204" pitchFamily="34" charset="0"/>
                <a:cs typeface="Calibri" panose="020F0502020204030204" pitchFamily="34" charset="0"/>
              </a:rPr>
              <a:t>                        ‘F’=‘Female’ ‘f’=‘Female’;</a:t>
            </a:r>
          </a:p>
          <a:p>
            <a:pPr algn="l"/>
            <a:r>
              <a:rPr lang="en-US" altLang="en-US" b="1" dirty="0">
                <a:solidFill>
                  <a:srgbClr val="0000CC"/>
                </a:solidFill>
                <a:latin typeface="Calibri" panose="020F0502020204030204" pitchFamily="34" charset="0"/>
                <a:cs typeface="Calibri" panose="020F0502020204030204" pitchFamily="34" charset="0"/>
              </a:rPr>
              <a:t> run;</a:t>
            </a:r>
          </a:p>
          <a:p>
            <a:pPr algn="l"/>
            <a:endParaRPr lang="en-US" altLang="en-US" b="1" dirty="0">
              <a:solidFill>
                <a:srgbClr val="0000CC"/>
              </a:solidFill>
              <a:latin typeface="Calibri" panose="020F0502020204030204" pitchFamily="34" charset="0"/>
              <a:cs typeface="Calibri" panose="020F0502020204030204" pitchFamily="34" charset="0"/>
            </a:endParaRPr>
          </a:p>
          <a:p>
            <a:pPr algn="l"/>
            <a:r>
              <a:rPr lang="en-US" altLang="en-US" b="1" dirty="0">
                <a:solidFill>
                  <a:srgbClr val="0000CC"/>
                </a:solidFill>
                <a:latin typeface="Calibri" panose="020F0502020204030204" pitchFamily="34" charset="0"/>
                <a:cs typeface="Calibri" panose="020F0502020204030204" pitchFamily="34" charset="0"/>
              </a:rPr>
              <a:t>PROC Print data=</a:t>
            </a:r>
            <a:r>
              <a:rPr lang="en-US" altLang="en-US" b="1" dirty="0" err="1">
                <a:solidFill>
                  <a:srgbClr val="0000CC"/>
                </a:solidFill>
                <a:latin typeface="Calibri" panose="020F0502020204030204" pitchFamily="34" charset="0"/>
                <a:cs typeface="Calibri" panose="020F0502020204030204" pitchFamily="34" charset="0"/>
              </a:rPr>
              <a:t>mydata</a:t>
            </a:r>
            <a:r>
              <a:rPr lang="en-US" altLang="en-US" b="1" dirty="0">
                <a:solidFill>
                  <a:srgbClr val="0000CC"/>
                </a:solidFill>
                <a:latin typeface="Calibri" panose="020F0502020204030204" pitchFamily="34" charset="0"/>
                <a:cs typeface="Calibri" panose="020F0502020204030204" pitchFamily="34" charset="0"/>
              </a:rPr>
              <a:t>;</a:t>
            </a:r>
          </a:p>
          <a:p>
            <a:pPr algn="l"/>
            <a:r>
              <a:rPr lang="en-US" altLang="en-US" b="1" dirty="0">
                <a:solidFill>
                  <a:srgbClr val="0000CC"/>
                </a:solidFill>
                <a:latin typeface="Calibri" panose="020F0502020204030204" pitchFamily="34" charset="0"/>
                <a:cs typeface="Calibri" panose="020F0502020204030204" pitchFamily="34" charset="0"/>
              </a:rPr>
              <a:t>  </a:t>
            </a:r>
            <a:r>
              <a:rPr lang="en-US" altLang="en-US" b="1" dirty="0" err="1">
                <a:solidFill>
                  <a:srgbClr val="0000CC"/>
                </a:solidFill>
                <a:latin typeface="Calibri" panose="020F0502020204030204" pitchFamily="34" charset="0"/>
                <a:cs typeface="Calibri" panose="020F0502020204030204" pitchFamily="34" charset="0"/>
              </a:rPr>
              <a:t>var</a:t>
            </a:r>
            <a:r>
              <a:rPr lang="en-US" altLang="en-US" b="1" dirty="0">
                <a:solidFill>
                  <a:srgbClr val="0000CC"/>
                </a:solidFill>
                <a:latin typeface="Calibri" panose="020F0502020204030204" pitchFamily="34" charset="0"/>
                <a:cs typeface="Calibri" panose="020F0502020204030204" pitchFamily="34" charset="0"/>
              </a:rPr>
              <a:t> sex;</a:t>
            </a:r>
          </a:p>
          <a:p>
            <a:pPr algn="l"/>
            <a:r>
              <a:rPr lang="en-US" altLang="en-US" b="1" dirty="0">
                <a:solidFill>
                  <a:srgbClr val="0000CC"/>
                </a:solidFill>
                <a:latin typeface="Calibri" panose="020F0502020204030204" pitchFamily="34" charset="0"/>
                <a:cs typeface="Calibri" panose="020F0502020204030204" pitchFamily="34" charset="0"/>
              </a:rPr>
              <a:t>  format sex $gender. ; </a:t>
            </a:r>
          </a:p>
          <a:p>
            <a:pPr algn="l"/>
            <a:r>
              <a:rPr lang="en-US" altLang="en-US" b="1" dirty="0">
                <a:solidFill>
                  <a:srgbClr val="0000CC"/>
                </a:solidFill>
                <a:latin typeface="Calibri" panose="020F0502020204030204" pitchFamily="34" charset="0"/>
                <a:cs typeface="Calibri" panose="020F0502020204030204" pitchFamily="34" charset="0"/>
              </a:rPr>
              <a:t>  run;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4">
            <a:extLst>
              <a:ext uri="{FF2B5EF4-FFF2-40B4-BE49-F238E27FC236}">
                <a16:creationId xmlns:a16="http://schemas.microsoft.com/office/drawing/2014/main" id="{BFC66CB1-B17C-4CB3-949C-F7E7B6727F45}"/>
              </a:ext>
            </a:extLst>
          </p:cNvPr>
          <p:cNvSpPr>
            <a:spLocks noGrp="1" noChangeArrowheads="1"/>
          </p:cNvSpPr>
          <p:nvPr>
            <p:ph type="title"/>
          </p:nvPr>
        </p:nvSpPr>
        <p:spPr bwMode="auto">
          <a:xfrm>
            <a:off x="4623686" y="161926"/>
            <a:ext cx="2546202" cy="489097"/>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Issue Review</a:t>
            </a:r>
          </a:p>
        </p:txBody>
      </p:sp>
      <p:sp>
        <p:nvSpPr>
          <p:cNvPr id="77828" name="Text Box 5">
            <a:extLst>
              <a:ext uri="{FF2B5EF4-FFF2-40B4-BE49-F238E27FC236}">
                <a16:creationId xmlns:a16="http://schemas.microsoft.com/office/drawing/2014/main" id="{89E9C3D8-CB75-416D-95C5-4E53C4C241A1}"/>
              </a:ext>
            </a:extLst>
          </p:cNvPr>
          <p:cNvSpPr txBox="1">
            <a:spLocks noChangeArrowheads="1"/>
          </p:cNvSpPr>
          <p:nvPr/>
        </p:nvSpPr>
        <p:spPr bwMode="auto">
          <a:xfrm>
            <a:off x="2060575" y="1147764"/>
            <a:ext cx="8167688" cy="4562475"/>
          </a:xfrm>
          <a:prstGeom prst="rect">
            <a:avLst/>
          </a:prstGeom>
          <a:noFill/>
          <a:ln w="76200" cmpd="tri">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857250" indent="-8572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CC"/>
                </a:solidFill>
              </a:rPr>
              <a:t>TXT files:</a:t>
            </a:r>
          </a:p>
          <a:p>
            <a:pPr algn="l"/>
            <a:r>
              <a:rPr lang="en-US" altLang="en-US" dirty="0">
                <a:solidFill>
                  <a:srgbClr val="0000CC"/>
                </a:solidFill>
              </a:rPr>
              <a:t>	when you create a TXT file(using FILE “ “;) you create a permanent file on your disk. To view/print the file use any application that can read a text (ascii) file.</a:t>
            </a:r>
          </a:p>
          <a:p>
            <a:pPr algn="l"/>
            <a:endParaRPr lang="en-US" altLang="en-US" dirty="0">
              <a:solidFill>
                <a:srgbClr val="0000CC"/>
              </a:solidFill>
            </a:endParaRPr>
          </a:p>
          <a:p>
            <a:pPr algn="l"/>
            <a:r>
              <a:rPr lang="en-US" altLang="en-US" dirty="0">
                <a:solidFill>
                  <a:srgbClr val="0000CC"/>
                </a:solidFill>
              </a:rPr>
              <a:t>FORMAT and INFORMAT</a:t>
            </a:r>
          </a:p>
          <a:p>
            <a:pPr algn="l"/>
            <a:r>
              <a:rPr lang="en-US" altLang="en-US" dirty="0">
                <a:solidFill>
                  <a:srgbClr val="0000CC"/>
                </a:solidFill>
              </a:rPr>
              <a:t>	INFORMATs tell SAS that the variable you are reading in has something special about it.</a:t>
            </a:r>
          </a:p>
          <a:p>
            <a:pPr algn="l"/>
            <a:r>
              <a:rPr lang="en-US" altLang="en-US" dirty="0">
                <a:solidFill>
                  <a:srgbClr val="0000CC"/>
                </a:solidFill>
              </a:rPr>
              <a:t>	FORMATs tell SAS that the variable you wish to print out has something special about it.</a:t>
            </a:r>
          </a:p>
          <a:p>
            <a:pPr algn="l"/>
            <a:r>
              <a:rPr lang="en-US" altLang="en-US" dirty="0">
                <a:solidFill>
                  <a:srgbClr val="0000CC"/>
                </a:solidFill>
              </a:rPr>
              <a:t>	You can read in with one INFORMAT and write out with a different FORMAT</a:t>
            </a:r>
          </a:p>
          <a:p>
            <a:pPr algn="l"/>
            <a:endParaRPr lang="en-US" altLang="en-US" dirty="0">
              <a:solidFill>
                <a:srgbClr val="0000CC"/>
              </a:solidFill>
            </a:endParaRPr>
          </a:p>
          <a:p>
            <a:pPr algn="l"/>
            <a:r>
              <a:rPr lang="en-US" altLang="en-US" dirty="0">
                <a:solidFill>
                  <a:srgbClr val="0000CC"/>
                </a:solidFill>
              </a:rPr>
              <a:t>DATA and PROC statements</a:t>
            </a:r>
          </a:p>
          <a:p>
            <a:pPr algn="l"/>
            <a:r>
              <a:rPr lang="en-US" altLang="en-US" dirty="0">
                <a:solidFill>
                  <a:srgbClr val="0000CC"/>
                </a:solidFill>
              </a:rPr>
              <a:t>	Be careful that you do not try to use DATA step statements (such as PUT or FILE) within a PROC step.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406316" y="176511"/>
            <a:ext cx="6663489"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A First Glance of SAS Dates: Value and Formats</a:t>
            </a:r>
          </a:p>
        </p:txBody>
      </p:sp>
      <p:pic>
        <p:nvPicPr>
          <p:cNvPr id="15362" name="Picture 2" descr="[IMAGE]">
            <a:extLst>
              <a:ext uri="{FF2B5EF4-FFF2-40B4-BE49-F238E27FC236}">
                <a16:creationId xmlns:a16="http://schemas.microsoft.com/office/drawing/2014/main" id="{6EB7C967-352C-476A-9D52-CA3FE721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242" y="2309982"/>
            <a:ext cx="6147636" cy="178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a:extLst>
              <a:ext uri="{FF2B5EF4-FFF2-40B4-BE49-F238E27FC236}">
                <a16:creationId xmlns:a16="http://schemas.microsoft.com/office/drawing/2014/main" id="{0A9A9D43-E36E-43E3-91B3-6E046AF4C1CF}"/>
              </a:ext>
            </a:extLst>
          </p:cNvPr>
          <p:cNvSpPr txBox="1">
            <a:spLocks noChangeArrowheads="1"/>
          </p:cNvSpPr>
          <p:nvPr/>
        </p:nvSpPr>
        <p:spPr bwMode="auto">
          <a:xfrm>
            <a:off x="1402918" y="1233063"/>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is stored as a numerical value  - 1/1/1960 00:00:00 as ZERO</a:t>
            </a:r>
            <a:endParaRPr lang="en-US" sz="2000" dirty="0">
              <a:solidFill>
                <a:schemeClr val="accent2"/>
              </a:solidFill>
              <a:latin typeface="Arial" charset="0"/>
            </a:endParaRPr>
          </a:p>
        </p:txBody>
      </p:sp>
      <p:sp>
        <p:nvSpPr>
          <p:cNvPr id="8" name="Text Box 8">
            <a:extLst>
              <a:ext uri="{FF2B5EF4-FFF2-40B4-BE49-F238E27FC236}">
                <a16:creationId xmlns:a16="http://schemas.microsoft.com/office/drawing/2014/main" id="{DEB49124-2C7D-45F3-8C30-83A313FDAA79}"/>
              </a:ext>
            </a:extLst>
          </p:cNvPr>
          <p:cNvSpPr txBox="1">
            <a:spLocks noChangeArrowheads="1"/>
          </p:cNvSpPr>
          <p:nvPr/>
        </p:nvSpPr>
        <p:spPr bwMode="auto">
          <a:xfrm>
            <a:off x="1402917" y="4429679"/>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has different formats, so does SAS time!</a:t>
            </a:r>
            <a:endParaRPr lang="en-US" sz="2000" dirty="0">
              <a:solidFill>
                <a:schemeClr val="accent2"/>
              </a:solidFill>
              <a:latin typeface="Arial" charset="0"/>
            </a:endParaRPr>
          </a:p>
        </p:txBody>
      </p:sp>
    </p:spTree>
    <p:extLst>
      <p:ext uri="{BB962C8B-B14F-4D97-AF65-F5344CB8AC3E}">
        <p14:creationId xmlns:p14="http://schemas.microsoft.com/office/powerpoint/2010/main" val="162994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ED0D902F-9DA6-4950-A497-A5D695FE2389}"/>
              </a:ext>
            </a:extLst>
          </p:cNvPr>
          <p:cNvSpPr txBox="1">
            <a:spLocks noChangeArrowheads="1"/>
          </p:cNvSpPr>
          <p:nvPr/>
        </p:nvSpPr>
        <p:spPr bwMode="auto">
          <a:xfrm>
            <a:off x="3049825" y="138440"/>
            <a:ext cx="6426683"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0099"/>
                </a:solidFill>
                <a:latin typeface="Calibri" panose="020F0502020204030204" pitchFamily="34" charset="0"/>
                <a:cs typeface="Calibri" panose="020F0502020204030204" pitchFamily="34" charset="0"/>
              </a:rPr>
              <a:t>Three Basic Input Styles: An Overview</a:t>
            </a:r>
          </a:p>
        </p:txBody>
      </p:sp>
      <p:pic>
        <p:nvPicPr>
          <p:cNvPr id="14340" name="Picture 4" descr="SAS Program">
            <a:extLst>
              <a:ext uri="{FF2B5EF4-FFF2-40B4-BE49-F238E27FC236}">
                <a16:creationId xmlns:a16="http://schemas.microsoft.com/office/drawing/2014/main" id="{0528419A-CC33-43F2-A856-5CBB996EA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018" y="844400"/>
            <a:ext cx="4572000"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072B45C-1D4C-4E0F-B964-7A66070CDC1F}"/>
              </a:ext>
            </a:extLst>
          </p:cNvPr>
          <p:cNvPicPr>
            <a:picLocks noChangeAspect="1"/>
          </p:cNvPicPr>
          <p:nvPr/>
        </p:nvPicPr>
        <p:blipFill>
          <a:blip r:embed="rId4"/>
          <a:stretch>
            <a:fillRect/>
          </a:stretch>
        </p:blipFill>
        <p:spPr>
          <a:xfrm>
            <a:off x="6421181" y="844400"/>
            <a:ext cx="3886200" cy="3648075"/>
          </a:xfrm>
          <a:prstGeom prst="rect">
            <a:avLst/>
          </a:prstGeom>
          <a:ln>
            <a:solidFill>
              <a:schemeClr val="tx1"/>
            </a:solidFill>
          </a:ln>
        </p:spPr>
      </p:pic>
      <p:pic>
        <p:nvPicPr>
          <p:cNvPr id="9" name="Picture 8">
            <a:extLst>
              <a:ext uri="{FF2B5EF4-FFF2-40B4-BE49-F238E27FC236}">
                <a16:creationId xmlns:a16="http://schemas.microsoft.com/office/drawing/2014/main" id="{01754486-F4EE-4898-ACBC-A15618B875D3}"/>
              </a:ext>
            </a:extLst>
          </p:cNvPr>
          <p:cNvPicPr>
            <a:picLocks noChangeAspect="1"/>
          </p:cNvPicPr>
          <p:nvPr/>
        </p:nvPicPr>
        <p:blipFill>
          <a:blip r:embed="rId5"/>
          <a:stretch>
            <a:fillRect/>
          </a:stretch>
        </p:blipFill>
        <p:spPr>
          <a:xfrm>
            <a:off x="2307043" y="3495406"/>
            <a:ext cx="3409950" cy="2438400"/>
          </a:xfrm>
          <a:prstGeom prst="rect">
            <a:avLst/>
          </a:prstGeom>
          <a:ln>
            <a:solidFill>
              <a:schemeClr val="tx1"/>
            </a:solidFill>
          </a:ln>
        </p:spPr>
      </p:pic>
      <p:sp>
        <p:nvSpPr>
          <p:cNvPr id="10" name="TextBox 9">
            <a:extLst>
              <a:ext uri="{FF2B5EF4-FFF2-40B4-BE49-F238E27FC236}">
                <a16:creationId xmlns:a16="http://schemas.microsoft.com/office/drawing/2014/main" id="{4C99E3F5-6BF4-45A7-875B-F8F91BD3B1E3}"/>
              </a:ext>
            </a:extLst>
          </p:cNvPr>
          <p:cNvSpPr txBox="1"/>
          <p:nvPr/>
        </p:nvSpPr>
        <p:spPr>
          <a:xfrm>
            <a:off x="6377762" y="4733478"/>
            <a:ext cx="3886200" cy="830997"/>
          </a:xfrm>
          <a:prstGeom prst="rect">
            <a:avLst/>
          </a:prstGeom>
          <a:noFill/>
        </p:spPr>
        <p:txBody>
          <a:bodyPr wrap="square" rtlCol="0">
            <a:spAutoFit/>
          </a:bodyPr>
          <a:lstStyle/>
          <a:p>
            <a:r>
              <a:rPr lang="en-US" sz="2400" dirty="0">
                <a:solidFill>
                  <a:srgbClr val="C00000"/>
                </a:solidFill>
                <a:effectLst>
                  <a:outerShdw blurRad="38100" dist="38100" dir="2700000" algn="tl">
                    <a:srgbClr val="000000">
                      <a:alpha val="43137"/>
                    </a:srgbClr>
                  </a:outerShdw>
                </a:effectLst>
              </a:rPr>
              <a:t>We will see some hybrid input styles later!</a:t>
            </a:r>
          </a:p>
        </p:txBody>
      </p:sp>
      <p:sp>
        <p:nvSpPr>
          <p:cNvPr id="11" name="Rectangle 10">
            <a:extLst>
              <a:ext uri="{FF2B5EF4-FFF2-40B4-BE49-F238E27FC236}">
                <a16:creationId xmlns:a16="http://schemas.microsoft.com/office/drawing/2014/main" id="{ABFF7939-CD49-4214-BE43-2B8FCAEC32F2}"/>
              </a:ext>
            </a:extLst>
          </p:cNvPr>
          <p:cNvSpPr/>
          <p:nvPr/>
        </p:nvSpPr>
        <p:spPr bwMode="auto">
          <a:xfrm>
            <a:off x="4607442" y="1669312"/>
            <a:ext cx="1520456" cy="43238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chemeClr val="accent2">
                    <a:lumMod val="40000"/>
                    <a:lumOff val="60000"/>
                  </a:schemeClr>
                </a:solidFill>
                <a:latin typeface="Arial" charset="0"/>
              </a:rPr>
              <a:t>Column input</a:t>
            </a:r>
          </a:p>
        </p:txBody>
      </p:sp>
      <p:sp>
        <p:nvSpPr>
          <p:cNvPr id="12" name="Rectangle 11">
            <a:extLst>
              <a:ext uri="{FF2B5EF4-FFF2-40B4-BE49-F238E27FC236}">
                <a16:creationId xmlns:a16="http://schemas.microsoft.com/office/drawing/2014/main" id="{66A7F610-31EF-42D8-A360-D775883235C0}"/>
              </a:ext>
            </a:extLst>
          </p:cNvPr>
          <p:cNvSpPr/>
          <p:nvPr/>
        </p:nvSpPr>
        <p:spPr bwMode="auto">
          <a:xfrm>
            <a:off x="8381114" y="1071683"/>
            <a:ext cx="1882848" cy="42054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solidFill>
                  <a:srgbClr val="C00000"/>
                </a:solidFill>
                <a:effectLst>
                  <a:outerShdw blurRad="38100" dist="38100" dir="2700000" algn="tl">
                    <a:srgbClr val="000000">
                      <a:alpha val="43137"/>
                    </a:srgbClr>
                  </a:outerShdw>
                </a:effectLst>
                <a:latin typeface="Arial" charset="0"/>
              </a:rPr>
              <a:t>Formatted Input</a:t>
            </a:r>
          </a:p>
        </p:txBody>
      </p:sp>
      <p:sp>
        <p:nvSpPr>
          <p:cNvPr id="13" name="Rectangle 12">
            <a:extLst>
              <a:ext uri="{FF2B5EF4-FFF2-40B4-BE49-F238E27FC236}">
                <a16:creationId xmlns:a16="http://schemas.microsoft.com/office/drawing/2014/main" id="{8D15D06B-9D58-4274-A1DA-A8056BED878C}"/>
              </a:ext>
            </a:extLst>
          </p:cNvPr>
          <p:cNvSpPr/>
          <p:nvPr/>
        </p:nvSpPr>
        <p:spPr bwMode="auto">
          <a:xfrm>
            <a:off x="4607442" y="4122882"/>
            <a:ext cx="1415568" cy="4065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rgbClr val="C00000"/>
                </a:solidFill>
                <a:effectLst>
                  <a:outerShdw blurRad="38100" dist="38100" dir="2700000" algn="tl">
                    <a:srgbClr val="000000">
                      <a:alpha val="43137"/>
                    </a:srgbClr>
                  </a:outerShdw>
                </a:effectLst>
                <a:latin typeface="Arial" charset="0"/>
              </a:rPr>
              <a:t>List Input</a:t>
            </a:r>
          </a:p>
        </p:txBody>
      </p:sp>
    </p:spTree>
    <p:extLst>
      <p:ext uri="{BB962C8B-B14F-4D97-AF65-F5344CB8AC3E}">
        <p14:creationId xmlns:p14="http://schemas.microsoft.com/office/powerpoint/2010/main" val="27101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8" y="176510"/>
            <a:ext cx="4972052"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609599" y="1138671"/>
            <a:ext cx="1115983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342900" indent="-342900" algn="l" eaLnBrk="1" hangingPunct="1">
              <a:buFont typeface="Wingdings" panose="05000000000000000000" pitchFamily="2" charset="2"/>
              <a:buChar char="q"/>
            </a:pPr>
            <a:r>
              <a:rPr lang="en-US" altLang="en-US" sz="2400" b="1" dirty="0">
                <a:solidFill>
                  <a:schemeClr val="accent2"/>
                </a:solidFill>
                <a:latin typeface="Calibri" panose="020F0502020204030204" pitchFamily="34" charset="0"/>
                <a:cs typeface="Calibri" panose="020F0502020204030204" pitchFamily="34" charset="0"/>
              </a:rPr>
              <a:t> </a:t>
            </a:r>
            <a:r>
              <a:rPr lang="en-US" altLang="en-US" sz="2400" b="1" dirty="0">
                <a:solidFill>
                  <a:srgbClr val="0000CC"/>
                </a:solidFill>
                <a:latin typeface="Calibri" panose="020F0502020204030204" pitchFamily="34" charset="0"/>
                <a:cs typeface="Calibri" panose="020F0502020204030204" pitchFamily="34" charset="0"/>
              </a:rPr>
              <a:t>The default length </a:t>
            </a:r>
            <a:r>
              <a:rPr lang="en-US" altLang="en-US" sz="2400" b="1" dirty="0">
                <a:solidFill>
                  <a:srgbClr val="CC3300"/>
                </a:solidFill>
                <a:latin typeface="Calibri" panose="020F0502020204030204" pitchFamily="34" charset="0"/>
                <a:cs typeface="Calibri" panose="020F0502020204030204" pitchFamily="34" charset="0"/>
              </a:rPr>
              <a:t>for character and numeric variables is 8 bytes in SAS</a:t>
            </a:r>
            <a:r>
              <a:rPr lang="en-US" altLang="en-US" sz="2400" b="1" dirty="0">
                <a:solidFill>
                  <a:schemeClr val="accent2"/>
                </a:solidFill>
                <a:latin typeface="Calibri" panose="020F0502020204030204" pitchFamily="34" charset="0"/>
                <a:cs typeface="Calibri" panose="020F0502020204030204" pitchFamily="34" charset="0"/>
              </a:rPr>
              <a:t>. </a:t>
            </a:r>
          </a:p>
          <a:p>
            <a:pPr algn="l" eaLnBrk="1" hangingPunct="1"/>
            <a:endParaRPr lang="en-US" altLang="en-US" sz="1200" b="1" dirty="0">
              <a:solidFill>
                <a:schemeClr val="accent2"/>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1" dirty="0">
                <a:solidFill>
                  <a:srgbClr val="FF0000"/>
                </a:solidFill>
                <a:latin typeface="Calibri" panose="020F0502020204030204" pitchFamily="34" charset="0"/>
                <a:cs typeface="Calibri" panose="020F0502020204030204" pitchFamily="34" charset="0"/>
              </a:rPr>
              <a:t>SAS uses exactly one byte for one character! </a:t>
            </a:r>
            <a:r>
              <a:rPr lang="en-US" sz="2400" b="1" dirty="0">
                <a:solidFill>
                  <a:srgbClr val="0000CC"/>
                </a:solidFill>
                <a:latin typeface="Calibri" panose="020F0502020204030204" pitchFamily="34" charset="0"/>
                <a:cs typeface="Calibri" panose="020F0502020204030204" pitchFamily="34" charset="0"/>
              </a:rPr>
              <a:t>This means that if the value of a </a:t>
            </a:r>
            <a:r>
              <a:rPr lang="en-US" sz="24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character variable</a:t>
            </a:r>
            <a:r>
              <a:rPr lang="en-US" sz="2400" b="1" dirty="0">
                <a:solidFill>
                  <a:srgbClr val="0000CC"/>
                </a:solidFill>
                <a:latin typeface="Calibri" panose="020F0502020204030204" pitchFamily="34" charset="0"/>
                <a:cs typeface="Calibri" panose="020F0502020204030204" pitchFamily="34" charset="0"/>
              </a:rPr>
              <a:t> has more than 8 characters, SAS only keeps the first 8 characters (including the white space if any) and truncate the rest.</a:t>
            </a:r>
          </a:p>
          <a:p>
            <a:pPr algn="l" eaLnBrk="1" hangingPunct="1"/>
            <a:endParaRPr lang="en-US" sz="1200" b="1" dirty="0">
              <a:solidFill>
                <a:srgbClr val="0000CC"/>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However, for a </a:t>
            </a:r>
            <a:r>
              <a:rPr lang="en-US" sz="24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numeric variable SAS variable, </a:t>
            </a:r>
            <a:r>
              <a:rPr lang="en-US" sz="2400" b="1" dirty="0">
                <a:latin typeface="Calibri" panose="020F0502020204030204" pitchFamily="34" charset="0"/>
                <a:cs typeface="Calibri" panose="020F0502020204030204" pitchFamily="34" charset="0"/>
              </a:rPr>
              <a:t>8 bytes can store a number with </a:t>
            </a:r>
            <a:r>
              <a:rPr lang="en-US" sz="2400" b="1" dirty="0">
                <a:solidFill>
                  <a:srgbClr val="FF0000"/>
                </a:solidFill>
                <a:latin typeface="Calibri" panose="020F0502020204030204" pitchFamily="34" charset="0"/>
                <a:cs typeface="Calibri" panose="020F0502020204030204" pitchFamily="34" charset="0"/>
              </a:rPr>
              <a:t>up to </a:t>
            </a:r>
            <a:r>
              <a:rPr lang="en-US" sz="2400" b="1" dirty="0">
                <a:solidFill>
                  <a:srgbClr val="CC3300"/>
                </a:solidFill>
                <a:latin typeface="Calibri" panose="020F0502020204030204" pitchFamily="34" charset="0"/>
                <a:cs typeface="Calibri" panose="020F0502020204030204" pitchFamily="34" charset="0"/>
              </a:rPr>
              <a:t>16 digits</a:t>
            </a:r>
            <a:r>
              <a:rPr lang="en-US" sz="2400" dirty="0">
                <a:latin typeface="Calibri" panose="020F0502020204030204" pitchFamily="34" charset="0"/>
                <a:cs typeface="Calibri" panose="020F0502020204030204" pitchFamily="34" charset="0"/>
              </a:rPr>
              <a:t>. In other words, the default length of numeric variable is 16 digits. </a:t>
            </a:r>
          </a:p>
          <a:p>
            <a:pPr algn="l" eaLnBrk="1" hangingPunct="1"/>
            <a:endParaRPr lang="en-US" sz="8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important to note that the </a:t>
            </a:r>
            <a:r>
              <a:rPr lang="en-US" sz="2400" b="1" dirty="0">
                <a:solidFill>
                  <a:srgbClr val="FF0000"/>
                </a:solidFill>
                <a:latin typeface="Calibri" panose="020F0502020204030204" pitchFamily="34" charset="0"/>
                <a:cs typeface="Calibri" panose="020F0502020204030204" pitchFamily="34" charset="0"/>
              </a:rPr>
              <a:t>minimum length of a numeric is 3 bytes</a:t>
            </a:r>
            <a:r>
              <a:rPr lang="en-US" sz="2400" dirty="0">
                <a:latin typeface="Calibri" panose="020F0502020204030204" pitchFamily="34" charset="0"/>
                <a:cs typeface="Calibri" panose="020F0502020204030204" pitchFamily="34" charset="0"/>
              </a:rPr>
              <a:t>. It does not mean it cannot store a numeric value lower than 3 digits. It can store values of 1 or 2 digits. </a:t>
            </a:r>
          </a:p>
          <a:p>
            <a:pPr algn="l" eaLnBrk="1" hangingPunct="1"/>
            <a:endParaRPr lang="en-US" sz="12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0" i="0" dirty="0">
                <a:solidFill>
                  <a:srgbClr val="222222"/>
                </a:solidFill>
                <a:effectLst/>
                <a:latin typeface="Roboto" panose="02000000000000000000" pitchFamily="2" charset="0"/>
              </a:rPr>
              <a:t>The </a:t>
            </a:r>
            <a:r>
              <a:rPr lang="en-US" sz="2400" b="1" i="0" dirty="0">
                <a:solidFill>
                  <a:srgbClr val="222222"/>
                </a:solidFill>
                <a:effectLst/>
                <a:latin typeface="Roboto" panose="02000000000000000000" pitchFamily="2" charset="0"/>
              </a:rPr>
              <a:t>maximum length</a:t>
            </a:r>
            <a:r>
              <a:rPr lang="en-US" sz="2400" b="0" i="0" dirty="0">
                <a:solidFill>
                  <a:srgbClr val="222222"/>
                </a:solidFill>
                <a:effectLst/>
                <a:latin typeface="Roboto" panose="02000000000000000000" pitchFamily="2" charset="0"/>
              </a:rPr>
              <a:t> of any </a:t>
            </a:r>
            <a:r>
              <a:rPr lang="en-US" sz="2400" b="1" i="0" dirty="0">
                <a:solidFill>
                  <a:srgbClr val="222222"/>
                </a:solidFill>
                <a:effectLst/>
                <a:latin typeface="Roboto" panose="02000000000000000000" pitchFamily="2" charset="0"/>
              </a:rPr>
              <a:t>character</a:t>
            </a:r>
            <a:r>
              <a:rPr lang="en-US" sz="2400" b="0" i="0" dirty="0">
                <a:solidFill>
                  <a:srgbClr val="222222"/>
                </a:solidFill>
                <a:effectLst/>
                <a:latin typeface="Roboto" panose="02000000000000000000" pitchFamily="2" charset="0"/>
              </a:rPr>
              <a:t> value in </a:t>
            </a:r>
            <a:r>
              <a:rPr lang="en-US" sz="2400" b="1" i="0" dirty="0">
                <a:solidFill>
                  <a:srgbClr val="222222"/>
                </a:solidFill>
                <a:effectLst/>
                <a:latin typeface="Roboto" panose="02000000000000000000" pitchFamily="2" charset="0"/>
              </a:rPr>
              <a:t>SAS</a:t>
            </a:r>
            <a:r>
              <a:rPr lang="en-US" sz="2400" b="0" i="0" dirty="0">
                <a:solidFill>
                  <a:srgbClr val="222222"/>
                </a:solidFill>
                <a:effectLst/>
                <a:latin typeface="Roboto" panose="02000000000000000000" pitchFamily="2" charset="0"/>
              </a:rPr>
              <a:t> is 32,767 bytes!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27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9" y="176511"/>
            <a:ext cx="4257676"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14" name="Rectangle 3">
            <a:extLst>
              <a:ext uri="{FF2B5EF4-FFF2-40B4-BE49-F238E27FC236}">
                <a16:creationId xmlns:a16="http://schemas.microsoft.com/office/drawing/2014/main" id="{C0431466-49C1-4FBA-9CA2-89FAC1F8C6F5}"/>
              </a:ext>
            </a:extLst>
          </p:cNvPr>
          <p:cNvSpPr>
            <a:spLocks noChangeArrowheads="1"/>
          </p:cNvSpPr>
          <p:nvPr/>
        </p:nvSpPr>
        <p:spPr bwMode="auto">
          <a:xfrm rot="1566517">
            <a:off x="2199538" y="1104814"/>
            <a:ext cx="74084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br>
              <a:rPr lang="en-US" altLang="en-US"/>
            </a:br>
            <a:endParaRPr lang="en-US" altLang="en-US"/>
          </a:p>
        </p:txBody>
      </p:sp>
      <p:graphicFrame>
        <p:nvGraphicFramePr>
          <p:cNvPr id="11" name="Table 10">
            <a:extLst>
              <a:ext uri="{FF2B5EF4-FFF2-40B4-BE49-F238E27FC236}">
                <a16:creationId xmlns:a16="http://schemas.microsoft.com/office/drawing/2014/main" id="{6F2922E7-C11D-4160-8AC1-05DCE849BDE6}"/>
              </a:ext>
            </a:extLst>
          </p:cNvPr>
          <p:cNvGraphicFramePr>
            <a:graphicFrameLocks noGrp="1"/>
          </p:cNvGraphicFramePr>
          <p:nvPr>
            <p:extLst>
              <p:ext uri="{D42A27DB-BD31-4B8C-83A1-F6EECF244321}">
                <p14:modId xmlns:p14="http://schemas.microsoft.com/office/powerpoint/2010/main" val="3517310435"/>
              </p:ext>
            </p:extLst>
          </p:nvPr>
        </p:nvGraphicFramePr>
        <p:xfrm>
          <a:off x="2819773" y="1483398"/>
          <a:ext cx="7063677" cy="3206014"/>
        </p:xfrm>
        <a:graphic>
          <a:graphicData uri="http://schemas.openxmlformats.org/drawingml/2006/table">
            <a:tbl>
              <a:tblPr>
                <a:tableStyleId>{5C22544A-7EE6-4342-B048-85BDC9FD1C3A}</a:tableStyleId>
              </a:tblPr>
              <a:tblGrid>
                <a:gridCol w="1898120">
                  <a:extLst>
                    <a:ext uri="{9D8B030D-6E8A-4147-A177-3AD203B41FA5}">
                      <a16:colId xmlns:a16="http://schemas.microsoft.com/office/drawing/2014/main" val="3336325716"/>
                    </a:ext>
                  </a:extLst>
                </a:gridCol>
                <a:gridCol w="2802146">
                  <a:extLst>
                    <a:ext uri="{9D8B030D-6E8A-4147-A177-3AD203B41FA5}">
                      <a16:colId xmlns:a16="http://schemas.microsoft.com/office/drawing/2014/main" val="4067632371"/>
                    </a:ext>
                  </a:extLst>
                </a:gridCol>
                <a:gridCol w="2363411">
                  <a:extLst>
                    <a:ext uri="{9D8B030D-6E8A-4147-A177-3AD203B41FA5}">
                      <a16:colId xmlns:a16="http://schemas.microsoft.com/office/drawing/2014/main" val="1439290771"/>
                    </a:ext>
                  </a:extLst>
                </a:gridCol>
              </a:tblGrid>
              <a:tr h="709654">
                <a:tc>
                  <a:txBody>
                    <a:bodyPr/>
                    <a:lstStyle/>
                    <a:p>
                      <a:pPr marL="0" marR="0">
                        <a:lnSpc>
                          <a:spcPct val="107000"/>
                        </a:lnSpc>
                        <a:spcBef>
                          <a:spcPts val="0"/>
                        </a:spcBef>
                        <a:spcAft>
                          <a:spcPts val="800"/>
                        </a:spcAft>
                      </a:pPr>
                      <a:r>
                        <a:rPr lang="en-US" sz="1800" dirty="0">
                          <a:effectLst/>
                        </a:rPr>
                        <a:t>Length in Bytes</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Largest Integer Represented Exactly</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Exponential Notation</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3541492655"/>
                  </a:ext>
                </a:extLst>
              </a:tr>
              <a:tr h="416060">
                <a:tc>
                  <a:txBody>
                    <a:bodyPr/>
                    <a:lstStyle/>
                    <a:p>
                      <a:pPr marL="0" marR="0">
                        <a:lnSpc>
                          <a:spcPct val="107000"/>
                        </a:lnSpc>
                        <a:spcBef>
                          <a:spcPts val="0"/>
                        </a:spcBef>
                        <a:spcAft>
                          <a:spcPts val="800"/>
                        </a:spcAft>
                      </a:pPr>
                      <a:r>
                        <a:rPr lang="en-US" sz="1800">
                          <a:effectLst/>
                        </a:rPr>
                        <a:t>3</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8,192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2</a:t>
                      </a:r>
                      <a:r>
                        <a:rPr lang="en-US" sz="1800" baseline="30000">
                          <a:effectLst/>
                        </a:rPr>
                        <a:t>13</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1730314409"/>
                  </a:ext>
                </a:extLst>
              </a:tr>
              <a:tr h="416060">
                <a:tc>
                  <a:txBody>
                    <a:bodyPr/>
                    <a:lstStyle/>
                    <a:p>
                      <a:pPr marL="0" marR="0">
                        <a:lnSpc>
                          <a:spcPct val="107000"/>
                        </a:lnSpc>
                        <a:spcBef>
                          <a:spcPts val="0"/>
                        </a:spcBef>
                        <a:spcAft>
                          <a:spcPts val="800"/>
                        </a:spcAft>
                      </a:pPr>
                      <a:r>
                        <a:rPr lang="en-US" sz="1800">
                          <a:effectLst/>
                        </a:rPr>
                        <a:t>4</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2,097,152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21</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886770766"/>
                  </a:ext>
                </a:extLst>
              </a:tr>
              <a:tr h="416060">
                <a:tc>
                  <a:txBody>
                    <a:bodyPr/>
                    <a:lstStyle/>
                    <a:p>
                      <a:pPr marL="0" marR="0">
                        <a:lnSpc>
                          <a:spcPct val="107000"/>
                        </a:lnSpc>
                        <a:spcBef>
                          <a:spcPts val="0"/>
                        </a:spcBef>
                        <a:spcAft>
                          <a:spcPts val="800"/>
                        </a:spcAft>
                      </a:pPr>
                      <a:r>
                        <a:rPr lang="en-US" sz="1800">
                          <a:effectLst/>
                        </a:rPr>
                        <a:t>5</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536,870,912</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29</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9923777"/>
                  </a:ext>
                </a:extLst>
              </a:tr>
              <a:tr h="416060">
                <a:tc>
                  <a:txBody>
                    <a:bodyPr/>
                    <a:lstStyle/>
                    <a:p>
                      <a:pPr marL="0" marR="0">
                        <a:lnSpc>
                          <a:spcPct val="107000"/>
                        </a:lnSpc>
                        <a:spcBef>
                          <a:spcPts val="0"/>
                        </a:spcBef>
                        <a:spcAft>
                          <a:spcPts val="800"/>
                        </a:spcAft>
                      </a:pPr>
                      <a:r>
                        <a:rPr lang="en-US" sz="1800">
                          <a:effectLst/>
                        </a:rPr>
                        <a:t>6</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137,438,953,472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37</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2959156866"/>
                  </a:ext>
                </a:extLst>
              </a:tr>
              <a:tr h="416060">
                <a:tc>
                  <a:txBody>
                    <a:bodyPr/>
                    <a:lstStyle/>
                    <a:p>
                      <a:pPr marL="0" marR="0">
                        <a:lnSpc>
                          <a:spcPct val="107000"/>
                        </a:lnSpc>
                        <a:spcBef>
                          <a:spcPts val="0"/>
                        </a:spcBef>
                        <a:spcAft>
                          <a:spcPts val="800"/>
                        </a:spcAft>
                      </a:pPr>
                      <a:r>
                        <a:rPr lang="en-US" sz="1800">
                          <a:effectLst/>
                        </a:rPr>
                        <a:t>7</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35,184,372,088,832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45</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624268221"/>
                  </a:ext>
                </a:extLst>
              </a:tr>
              <a:tr h="416060">
                <a:tc>
                  <a:txBody>
                    <a:bodyPr/>
                    <a:lstStyle/>
                    <a:p>
                      <a:pPr marL="0" marR="0">
                        <a:lnSpc>
                          <a:spcPct val="107000"/>
                        </a:lnSpc>
                        <a:spcBef>
                          <a:spcPts val="0"/>
                        </a:spcBef>
                        <a:spcAft>
                          <a:spcPts val="800"/>
                        </a:spcAft>
                      </a:pPr>
                      <a:r>
                        <a:rPr lang="en-US" sz="1800">
                          <a:effectLst/>
                        </a:rPr>
                        <a:t>8</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9,007,199,254,740,992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53</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3202192835"/>
                  </a:ext>
                </a:extLst>
              </a:tr>
            </a:tbl>
          </a:graphicData>
        </a:graphic>
      </p:graphicFrame>
      <p:sp>
        <p:nvSpPr>
          <p:cNvPr id="12" name="Rectangle 11">
            <a:extLst>
              <a:ext uri="{FF2B5EF4-FFF2-40B4-BE49-F238E27FC236}">
                <a16:creationId xmlns:a16="http://schemas.microsoft.com/office/drawing/2014/main" id="{DFDEC86E-6B7D-4BC5-9A77-6D8C6BADF2C0}"/>
              </a:ext>
            </a:extLst>
          </p:cNvPr>
          <p:cNvSpPr/>
          <p:nvPr/>
        </p:nvSpPr>
        <p:spPr>
          <a:xfrm>
            <a:off x="1427450" y="932917"/>
            <a:ext cx="9137073" cy="407035"/>
          </a:xfrm>
          <a:prstGeom prst="rect">
            <a:avLst/>
          </a:prstGeom>
        </p:spPr>
        <p:txBody>
          <a:bodyPr wrap="square">
            <a:spAutoFit/>
          </a:bodyPr>
          <a:lstStyle/>
          <a:p>
            <a:pPr>
              <a:lnSpc>
                <a:spcPct val="107000"/>
              </a:lnSpc>
              <a:spcBef>
                <a:spcPts val="0"/>
              </a:spcBef>
              <a:spcAft>
                <a:spcPts val="800"/>
              </a:spcAft>
            </a:pPr>
            <a:r>
              <a:rPr lang="en-US" sz="2000" b="1" dirty="0">
                <a:solidFill>
                  <a:srgbClr val="0000CC"/>
                </a:solidFill>
                <a:latin typeface="Calibri" panose="020F0502020204030204" pitchFamily="34" charset="0"/>
                <a:ea typeface="DengXian"/>
                <a:cs typeface="Times New Roman" panose="02020603050405020304" pitchFamily="18" charset="0"/>
              </a:rPr>
              <a:t>Significant Digits and Largest Integer by Length for SAS Variables under Windows</a:t>
            </a:r>
          </a:p>
        </p:txBody>
      </p:sp>
      <p:sp>
        <p:nvSpPr>
          <p:cNvPr id="15" name="Rectangle 14">
            <a:extLst>
              <a:ext uri="{FF2B5EF4-FFF2-40B4-BE49-F238E27FC236}">
                <a16:creationId xmlns:a16="http://schemas.microsoft.com/office/drawing/2014/main" id="{F5E60C77-1ECA-4F05-8AAE-36D74E9A34DC}"/>
              </a:ext>
            </a:extLst>
          </p:cNvPr>
          <p:cNvSpPr/>
          <p:nvPr/>
        </p:nvSpPr>
        <p:spPr>
          <a:xfrm>
            <a:off x="197426" y="4984153"/>
            <a:ext cx="11797147" cy="707886"/>
          </a:xfrm>
          <a:prstGeom prst="rect">
            <a:avLst/>
          </a:prstGeom>
        </p:spPr>
        <p:txBody>
          <a:bodyPr wrap="square">
            <a:spAutoFit/>
          </a:bodyPr>
          <a:lstStyle/>
          <a:p>
            <a:r>
              <a:rPr lang="en-US" sz="2000" b="1" dirty="0">
                <a:solidFill>
                  <a:srgbClr val="0000CC"/>
                </a:solidFill>
                <a:effectLst>
                  <a:outerShdw blurRad="38100" dist="38100" dir="2700000" algn="tl">
                    <a:srgbClr val="000000">
                      <a:alpha val="43137"/>
                    </a:srgbClr>
                  </a:outerShdw>
                </a:effectLst>
                <a:latin typeface="HelevticaNeue-light"/>
              </a:rPr>
              <a:t>Tip: </a:t>
            </a:r>
            <a:r>
              <a:rPr lang="en-US" sz="2000" dirty="0">
                <a:solidFill>
                  <a:srgbClr val="CC3300"/>
                </a:solidFill>
                <a:latin typeface="HelevticaNeue-light"/>
              </a:rPr>
              <a:t>Please note you cannot store accurately more than about 16 digits in a SAS numeric variable, so you need to import your column as a character variable and then do string manipulation and data type conversion.</a:t>
            </a:r>
            <a:endParaRPr lang="en-US" sz="2000" dirty="0">
              <a:solidFill>
                <a:srgbClr val="CC3300"/>
              </a:solidFill>
            </a:endParaRPr>
          </a:p>
        </p:txBody>
      </p:sp>
    </p:spTree>
    <p:extLst>
      <p:ext uri="{BB962C8B-B14F-4D97-AF65-F5344CB8AC3E}">
        <p14:creationId xmlns:p14="http://schemas.microsoft.com/office/powerpoint/2010/main" val="223298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828058" y="261456"/>
            <a:ext cx="5803324"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Summary of Setting the Length of a Variable</a:t>
            </a:r>
          </a:p>
        </p:txBody>
      </p:sp>
      <p:sp>
        <p:nvSpPr>
          <p:cNvPr id="2" name="Rectangle 1">
            <a:extLst>
              <a:ext uri="{FF2B5EF4-FFF2-40B4-BE49-F238E27FC236}">
                <a16:creationId xmlns:a16="http://schemas.microsoft.com/office/drawing/2014/main" id="{216A1341-0040-4FC4-ADC5-10C515DF5FD2}"/>
              </a:ext>
            </a:extLst>
          </p:cNvPr>
          <p:cNvSpPr/>
          <p:nvPr/>
        </p:nvSpPr>
        <p:spPr>
          <a:xfrm>
            <a:off x="2116278" y="1198477"/>
            <a:ext cx="8686803" cy="4154984"/>
          </a:xfrm>
          <a:prstGeom prst="rect">
            <a:avLst/>
          </a:prstGeom>
        </p:spPr>
        <p:txBody>
          <a:bodyPr wrap="square">
            <a:spAutoFit/>
          </a:bodyPr>
          <a:lstStyle/>
          <a:p>
            <a:pPr marL="342900" indent="-342900" algn="l">
              <a:buFont typeface="Wingdings" panose="05000000000000000000" pitchFamily="2" charset="2"/>
              <a:buChar char="q"/>
            </a:pPr>
            <a:r>
              <a:rPr lang="en-US" sz="2400" dirty="0">
                <a:solidFill>
                  <a:srgbClr val="333333"/>
                </a:solidFill>
                <a:latin typeface="Calibri" panose="020F0502020204030204" pitchFamily="34" charset="0"/>
                <a:cs typeface="Calibri" panose="020F0502020204030204" pitchFamily="34" charset="0"/>
              </a:rPr>
              <a:t>In SAS, both numeric and character variables have length of 8 bytes by default.</a:t>
            </a:r>
          </a:p>
          <a:p>
            <a:pPr marL="342900" indent="-342900" algn="l">
              <a:buFont typeface="Wingdings" panose="05000000000000000000" pitchFamily="2" charset="2"/>
              <a:buChar char="q"/>
            </a:pPr>
            <a:endParaRPr lang="en-US" sz="2400" dirty="0">
              <a:solidFill>
                <a:srgbClr val="333333"/>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Using the default length of </a:t>
            </a:r>
            <a:r>
              <a:rPr lang="en-US" sz="24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character variable</a:t>
            </a:r>
            <a:r>
              <a:rPr lang="en-US" sz="2400" dirty="0">
                <a:latin typeface="Calibri" panose="020F0502020204030204" pitchFamily="34" charset="0"/>
                <a:cs typeface="Calibri" panose="020F0502020204030204" pitchFamily="34" charset="0"/>
              </a:rPr>
              <a:t> usually causes truncation issue. </a:t>
            </a:r>
          </a:p>
          <a:p>
            <a:pPr algn="l"/>
            <a:endParaRPr lang="en-US" sz="2400"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You can change the </a:t>
            </a:r>
            <a:r>
              <a:rPr lang="en-US" sz="2400" b="1" dirty="0">
                <a:latin typeface="Calibri" panose="020F0502020204030204" pitchFamily="34" charset="0"/>
                <a:cs typeface="Calibri" panose="020F0502020204030204" pitchFamily="34" charset="0"/>
              </a:rPr>
              <a:t>length</a:t>
            </a:r>
            <a:r>
              <a:rPr lang="en-US" sz="2400" dirty="0">
                <a:latin typeface="Calibri" panose="020F0502020204030204" pitchFamily="34" charset="0"/>
                <a:cs typeface="Calibri" panose="020F0502020204030204" pitchFamily="34" charset="0"/>
              </a:rPr>
              <a:t> of the </a:t>
            </a:r>
            <a:r>
              <a:rPr lang="en-US" sz="2400" b="1" dirty="0">
                <a:latin typeface="Calibri" panose="020F0502020204030204" pitchFamily="34" charset="0"/>
                <a:cs typeface="Calibri" panose="020F0502020204030204" pitchFamily="34" charset="0"/>
              </a:rPr>
              <a:t>variable</a:t>
            </a:r>
            <a:r>
              <a:rPr lang="en-US" sz="2400" dirty="0">
                <a:latin typeface="Calibri" panose="020F0502020204030204" pitchFamily="34" charset="0"/>
                <a:cs typeface="Calibri" panose="020F0502020204030204" pitchFamily="34" charset="0"/>
              </a:rPr>
              <a:t> by using a subsequent Length statement.</a:t>
            </a:r>
          </a:p>
          <a:p>
            <a:pPr marL="342900" indent="-342900" algn="l">
              <a:buFont typeface="Wingdings" panose="05000000000000000000" pitchFamily="2" charset="2"/>
              <a:buChar char="q"/>
            </a:pPr>
            <a:endParaRPr lang="en-US" sz="2400"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maximum </a:t>
            </a:r>
            <a:r>
              <a:rPr lang="en-US" sz="2400" b="1" dirty="0">
                <a:latin typeface="Calibri" panose="020F0502020204030204" pitchFamily="34" charset="0"/>
                <a:cs typeface="Calibri" panose="020F0502020204030204" pitchFamily="34" charset="0"/>
              </a:rPr>
              <a:t>length</a:t>
            </a:r>
            <a:r>
              <a:rPr lang="en-US" sz="2400" dirty="0">
                <a:latin typeface="Calibri" panose="020F0502020204030204" pitchFamily="34" charset="0"/>
                <a:cs typeface="Calibri" panose="020F0502020204030204" pitchFamily="34" charset="0"/>
              </a:rPr>
              <a:t> of any </a:t>
            </a:r>
            <a:r>
              <a:rPr lang="en-US" sz="2400" b="1" dirty="0">
                <a:latin typeface="Calibri" panose="020F0502020204030204" pitchFamily="34" charset="0"/>
                <a:cs typeface="Calibri" panose="020F0502020204030204" pitchFamily="34" charset="0"/>
              </a:rPr>
              <a:t>character variable</a:t>
            </a:r>
            <a:r>
              <a:rPr lang="en-US" sz="2400" dirty="0">
                <a:latin typeface="Calibri" panose="020F0502020204030204" pitchFamily="34" charset="0"/>
                <a:cs typeface="Calibri" panose="020F0502020204030204" pitchFamily="34" charset="0"/>
              </a:rPr>
              <a:t> in the </a:t>
            </a:r>
            <a:r>
              <a:rPr lang="en-US" sz="2400" b="1" dirty="0">
                <a:latin typeface="Calibri" panose="020F0502020204030204" pitchFamily="34" charset="0"/>
                <a:cs typeface="Calibri" panose="020F0502020204030204" pitchFamily="34" charset="0"/>
              </a:rPr>
              <a:t>SAS</a:t>
            </a:r>
            <a:r>
              <a:rPr lang="en-US" sz="2400" dirty="0">
                <a:latin typeface="Calibri" panose="020F0502020204030204" pitchFamily="34" charset="0"/>
                <a:cs typeface="Calibri" panose="020F0502020204030204" pitchFamily="34" charset="0"/>
              </a:rPr>
              <a:t> System is 32,767 bytes</a:t>
            </a:r>
            <a:endParaRPr lang="en-US" sz="24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a:extLst>
              <a:ext uri="{FF2B5EF4-FFF2-40B4-BE49-F238E27FC236}">
                <a16:creationId xmlns:a16="http://schemas.microsoft.com/office/drawing/2014/main" id="{0B4B8FD7-D426-4998-8B6D-66873B61D90D}"/>
              </a:ext>
            </a:extLst>
          </p:cNvPr>
          <p:cNvSpPr>
            <a:spLocks noChangeArrowheads="1"/>
          </p:cNvSpPr>
          <p:nvPr/>
        </p:nvSpPr>
        <p:spPr bwMode="auto">
          <a:xfrm>
            <a:off x="2109787" y="2634850"/>
            <a:ext cx="7772400" cy="2192337"/>
          </a:xfrm>
          <a:prstGeom prst="rect">
            <a:avLst/>
          </a:prstGeom>
          <a:solidFill>
            <a:srgbClr val="FFFFFF"/>
          </a:solidFill>
          <a:ln w="28575">
            <a:solidFill>
              <a:schemeClr val="tx2"/>
            </a:solidFill>
            <a:miter lim="800000"/>
            <a:headEnd type="none" w="sm" len="sm"/>
            <a:tailEnd type="none" w="sm" len="sm"/>
          </a:ln>
        </p:spPr>
        <p:txBody>
          <a:bodyPr wrap="none" bIns="18288"/>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chemeClr val="accent2"/>
                </a:solidFill>
                <a:latin typeface="Courier New" panose="02070309020205020404" pitchFamily="49" charset="0"/>
              </a:rPr>
              <a:t>data airplanes;</a:t>
            </a:r>
          </a:p>
          <a:p>
            <a:pPr algn="l"/>
            <a:r>
              <a:rPr lang="en-US" altLang="en-US" sz="2000" b="1" dirty="0">
                <a:solidFill>
                  <a:schemeClr val="accent2"/>
                </a:solidFill>
                <a:latin typeface="Courier New" panose="02070309020205020404" pitchFamily="49" charset="0"/>
              </a:rPr>
              <a:t>   length ID $ 5;</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infile</a:t>
            </a:r>
            <a:r>
              <a:rPr lang="en-US" altLang="en-US" sz="2000" b="1" dirty="0">
                <a:solidFill>
                  <a:schemeClr val="accent2"/>
                </a:solidFill>
                <a:latin typeface="Courier New" panose="02070309020205020404" pitchFamily="49" charset="0"/>
              </a:rPr>
              <a:t> '</a:t>
            </a:r>
            <a:r>
              <a:rPr lang="en-US" altLang="en-US" sz="2000" b="1" i="1" dirty="0">
                <a:solidFill>
                  <a:schemeClr val="accent2"/>
                </a:solidFill>
                <a:latin typeface="Courier New" panose="02070309020205020404" pitchFamily="49" charset="0"/>
              </a:rPr>
              <a:t>raw-data-file</a:t>
            </a:r>
            <a:r>
              <a:rPr lang="en-US" altLang="en-US" sz="2000" b="1" dirty="0">
                <a:solidFill>
                  <a:schemeClr val="accent2"/>
                </a:solidFill>
                <a:latin typeface="Courier New" panose="02070309020205020404" pitchFamily="49" charset="0"/>
              </a:rPr>
              <a:t>';</a:t>
            </a:r>
          </a:p>
          <a:p>
            <a:pPr algn="l"/>
            <a:r>
              <a:rPr lang="en-US" altLang="en-US" sz="2000" b="1" dirty="0">
                <a:solidFill>
                  <a:schemeClr val="accent2"/>
                </a:solidFill>
                <a:latin typeface="Courier New" panose="02070309020205020404" pitchFamily="49" charset="0"/>
              </a:rPr>
              <a:t>   input ID $ </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InService</a:t>
            </a:r>
            <a:r>
              <a:rPr lang="en-US" altLang="en-US" sz="2000" b="1" dirty="0">
                <a:solidFill>
                  <a:schemeClr val="accent2"/>
                </a:solidFill>
                <a:latin typeface="Courier New" panose="02070309020205020404" pitchFamily="49" charset="0"/>
              </a:rPr>
              <a:t> : date9.</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PassCap</a:t>
            </a:r>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CargoCap</a:t>
            </a:r>
            <a:r>
              <a:rPr lang="en-US" altLang="en-US" sz="2000" b="1" dirty="0">
                <a:solidFill>
                  <a:schemeClr val="accent2"/>
                </a:solidFill>
                <a:latin typeface="Courier New" panose="02070309020205020404" pitchFamily="49" charset="0"/>
              </a:rPr>
              <a:t>;</a:t>
            </a:r>
          </a:p>
          <a:p>
            <a:pPr algn="l"/>
            <a:r>
              <a:rPr lang="en-US" altLang="en-US" sz="2000" b="1" dirty="0">
                <a:solidFill>
                  <a:schemeClr val="accent2"/>
                </a:solidFill>
                <a:latin typeface="Courier New" panose="02070309020205020404" pitchFamily="49" charset="0"/>
              </a:rPr>
              <a:t>run;</a:t>
            </a:r>
          </a:p>
        </p:txBody>
      </p:sp>
      <p:sp>
        <p:nvSpPr>
          <p:cNvPr id="36868" name="Rectangle 5">
            <a:extLst>
              <a:ext uri="{FF2B5EF4-FFF2-40B4-BE49-F238E27FC236}">
                <a16:creationId xmlns:a16="http://schemas.microsoft.com/office/drawing/2014/main" id="{D281286F-5F22-442E-B365-76F6764AE336}"/>
              </a:ext>
            </a:extLst>
          </p:cNvPr>
          <p:cNvSpPr>
            <a:spLocks noChangeArrowheads="1"/>
          </p:cNvSpPr>
          <p:nvPr/>
        </p:nvSpPr>
        <p:spPr bwMode="auto">
          <a:xfrm>
            <a:off x="2634458" y="3010422"/>
            <a:ext cx="2490787" cy="282575"/>
          </a:xfrm>
          <a:prstGeom prst="rect">
            <a:avLst/>
          </a:prstGeom>
          <a:noFill/>
          <a:ln w="381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988467" y="282441"/>
            <a:ext cx="6015039"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 Example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2019300" y="923926"/>
            <a:ext cx="82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dirty="0">
                <a:solidFill>
                  <a:schemeClr val="accent2"/>
                </a:solidFill>
                <a:latin typeface="Calibri" panose="020F0502020204030204" pitchFamily="34" charset="0"/>
                <a:cs typeface="Calibri" panose="020F0502020204030204" pitchFamily="34" charset="0"/>
              </a:rPr>
              <a:t>General form of a LENGTH statement:</a:t>
            </a:r>
          </a:p>
        </p:txBody>
      </p:sp>
      <p:sp>
        <p:nvSpPr>
          <p:cNvPr id="412680" name="Text Box 8">
            <a:extLst>
              <a:ext uri="{FF2B5EF4-FFF2-40B4-BE49-F238E27FC236}">
                <a16:creationId xmlns:a16="http://schemas.microsoft.com/office/drawing/2014/main" id="{DCE6AA8A-0495-43C5-AA5C-C26CD7E717C9}"/>
              </a:ext>
            </a:extLst>
          </p:cNvPr>
          <p:cNvSpPr txBox="1">
            <a:spLocks noChangeArrowheads="1"/>
          </p:cNvSpPr>
          <p:nvPr/>
        </p:nvSpPr>
        <p:spPr bwMode="auto">
          <a:xfrm>
            <a:off x="2109788" y="1411522"/>
            <a:ext cx="7296993"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LENGTH</a:t>
            </a:r>
            <a:r>
              <a:rPr lang="en-US" sz="2000" dirty="0">
                <a:solidFill>
                  <a:schemeClr val="accent2"/>
                </a:solidFill>
                <a:latin typeface="Arial" charset="0"/>
              </a:rPr>
              <a:t> </a:t>
            </a:r>
            <a:r>
              <a:rPr lang="en-US" sz="2000" i="1" dirty="0">
                <a:solidFill>
                  <a:schemeClr val="accent2"/>
                </a:solidFill>
                <a:latin typeface="Arial" charset="0"/>
              </a:rPr>
              <a:t>variable-name</a:t>
            </a:r>
            <a:r>
              <a:rPr lang="en-US" sz="2000" dirty="0">
                <a:solidFill>
                  <a:schemeClr val="accent2"/>
                </a:solidFill>
                <a:latin typeface="Arial" charset="0"/>
              </a:rPr>
              <a:t> &lt;$&gt; </a:t>
            </a:r>
            <a:r>
              <a:rPr lang="en-US" sz="2000" i="1" dirty="0">
                <a:solidFill>
                  <a:schemeClr val="accent2"/>
                </a:solidFill>
                <a:latin typeface="Arial" charset="0"/>
              </a:rPr>
              <a:t>length-specification (</a:t>
            </a:r>
            <a:r>
              <a:rPr lang="en-US" sz="2000" i="1" dirty="0">
                <a:solidFill>
                  <a:srgbClr val="CC3300"/>
                </a:solidFill>
                <a:latin typeface="Arial" charset="0"/>
              </a:rPr>
              <a:t>bytes</a:t>
            </a:r>
            <a:r>
              <a:rPr lang="en-US" sz="2000" i="1" dirty="0">
                <a:solidFill>
                  <a:schemeClr val="accent2"/>
                </a:solidFill>
                <a:latin typeface="Arial" charset="0"/>
              </a:rPr>
              <a:t>) ...</a:t>
            </a:r>
            <a:r>
              <a:rPr lang="en-US" sz="2000" dirty="0">
                <a:solidFill>
                  <a:schemeClr val="accent2"/>
                </a:solidFill>
                <a:latin typeface="Arial" charset="0"/>
              </a:rPr>
              <a:t>;</a:t>
            </a:r>
          </a:p>
        </p:txBody>
      </p:sp>
      <p:sp>
        <p:nvSpPr>
          <p:cNvPr id="36873" name="Line 11">
            <a:extLst>
              <a:ext uri="{FF2B5EF4-FFF2-40B4-BE49-F238E27FC236}">
                <a16:creationId xmlns:a16="http://schemas.microsoft.com/office/drawing/2014/main" id="{AE64BA37-AE7D-45CE-87EA-7E5CA21A9F26}"/>
              </a:ext>
            </a:extLst>
          </p:cNvPr>
          <p:cNvSpPr>
            <a:spLocks noChangeShapeType="1"/>
          </p:cNvSpPr>
          <p:nvPr/>
        </p:nvSpPr>
        <p:spPr bwMode="auto">
          <a:xfrm flipH="1">
            <a:off x="5233987" y="3522261"/>
            <a:ext cx="2286000" cy="50800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Rounded Corners 1">
            <a:extLst>
              <a:ext uri="{FF2B5EF4-FFF2-40B4-BE49-F238E27FC236}">
                <a16:creationId xmlns:a16="http://schemas.microsoft.com/office/drawing/2014/main" id="{A4B83E3F-CF02-454C-BE54-7159268E5D0D}"/>
              </a:ext>
            </a:extLst>
          </p:cNvPr>
          <p:cNvSpPr/>
          <p:nvPr/>
        </p:nvSpPr>
        <p:spPr bwMode="auto">
          <a:xfrm>
            <a:off x="5723971" y="2241924"/>
            <a:ext cx="2262741" cy="64858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600" b="1" dirty="0">
                <a:solidFill>
                  <a:srgbClr val="C00000"/>
                </a:solidFill>
                <a:latin typeface="Calibri" panose="020F0502020204030204" pitchFamily="34" charset="0"/>
                <a:cs typeface="Calibri" panose="020F0502020204030204" pitchFamily="34" charset="0"/>
              </a:rPr>
              <a:t>Reads external files using</a:t>
            </a:r>
          </a:p>
          <a:p>
            <a:r>
              <a:rPr lang="en-US" sz="1600" b="1" dirty="0">
                <a:solidFill>
                  <a:srgbClr val="C00000"/>
                </a:solidFill>
                <a:latin typeface="Calibri" panose="020F0502020204030204" pitchFamily="34" charset="0"/>
                <a:cs typeface="Calibri" panose="020F0502020204030204" pitchFamily="34" charset="0"/>
              </a:rPr>
              <a:t> </a:t>
            </a:r>
            <a:r>
              <a:rPr lang="en-US" sz="1600" b="1"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INFILE</a:t>
            </a:r>
            <a:r>
              <a:rPr lang="en-US" sz="1600" b="1" dirty="0">
                <a:solidFill>
                  <a:srgbClr val="C00000"/>
                </a:solidFill>
                <a:latin typeface="Calibri" panose="020F0502020204030204" pitchFamily="34" charset="0"/>
                <a:cs typeface="Calibri" panose="020F0502020204030204" pitchFamily="34" charset="0"/>
              </a:rPr>
              <a:t> statement!</a:t>
            </a:r>
          </a:p>
        </p:txBody>
      </p:sp>
      <p:cxnSp>
        <p:nvCxnSpPr>
          <p:cNvPr id="4" name="Straight Arrow Connector 3">
            <a:extLst>
              <a:ext uri="{FF2B5EF4-FFF2-40B4-BE49-F238E27FC236}">
                <a16:creationId xmlns:a16="http://schemas.microsoft.com/office/drawing/2014/main" id="{474A8192-3B44-42AA-94A4-B33BF443C50F}"/>
              </a:ext>
            </a:extLst>
          </p:cNvPr>
          <p:cNvCxnSpPr>
            <a:cxnSpLocks/>
          </p:cNvCxnSpPr>
          <p:nvPr/>
        </p:nvCxnSpPr>
        <p:spPr bwMode="auto">
          <a:xfrm flipH="1">
            <a:off x="5649915" y="2919234"/>
            <a:ext cx="577331" cy="373763"/>
          </a:xfrm>
          <a:prstGeom prst="straightConnector1">
            <a:avLst/>
          </a:prstGeom>
          <a:solidFill>
            <a:schemeClr val="accent1"/>
          </a:solidFill>
          <a:ln w="25400" cap="flat" cmpd="sng" algn="ctr">
            <a:solidFill>
              <a:srgbClr val="C00000"/>
            </a:solidFill>
            <a:prstDash val="solid"/>
            <a:round/>
            <a:headEnd type="none" w="med" len="med"/>
            <a:tailEnd type="triangle"/>
          </a:ln>
          <a:effectLst/>
        </p:spPr>
      </p:cxnSp>
      <p:sp>
        <p:nvSpPr>
          <p:cNvPr id="3" name="Rectangle 2">
            <a:extLst>
              <a:ext uri="{FF2B5EF4-FFF2-40B4-BE49-F238E27FC236}">
                <a16:creationId xmlns:a16="http://schemas.microsoft.com/office/drawing/2014/main" id="{7A1C699F-9509-42B0-9208-167A677FD74E}"/>
              </a:ext>
            </a:extLst>
          </p:cNvPr>
          <p:cNvSpPr/>
          <p:nvPr/>
        </p:nvSpPr>
        <p:spPr bwMode="auto">
          <a:xfrm>
            <a:off x="6431420" y="3123133"/>
            <a:ext cx="3335953" cy="10366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a:solidFill>
                  <a:srgbClr val="C00000"/>
                </a:solidFill>
                <a:latin typeface="Calibri" panose="020F0502020204030204" pitchFamily="34" charset="0"/>
                <a:cs typeface="Calibri" panose="020F0502020204030204" pitchFamily="34" charset="0"/>
              </a:rPr>
              <a:t>The colon modifier tells SAS when </a:t>
            </a:r>
          </a:p>
          <a:p>
            <a:r>
              <a:rPr lang="en-US" sz="1400" dirty="0">
                <a:solidFill>
                  <a:srgbClr val="C00000"/>
                </a:solidFill>
                <a:latin typeface="Calibri" panose="020F0502020204030204" pitchFamily="34" charset="0"/>
                <a:cs typeface="Calibri" panose="020F0502020204030204" pitchFamily="34" charset="0"/>
              </a:rPr>
              <a:t>it reads in </a:t>
            </a:r>
            <a:r>
              <a:rPr lang="en-US" sz="1400" b="1" dirty="0" err="1">
                <a:solidFill>
                  <a:srgbClr val="C00000"/>
                </a:solidFill>
                <a:latin typeface="Calibri" panose="020F0502020204030204" pitchFamily="34" charset="0"/>
                <a:cs typeface="Calibri" panose="020F0502020204030204" pitchFamily="34" charset="0"/>
              </a:rPr>
              <a:t>InService</a:t>
            </a:r>
            <a:r>
              <a:rPr lang="en-US" sz="1400" dirty="0">
                <a:solidFill>
                  <a:srgbClr val="C00000"/>
                </a:solidFill>
                <a:latin typeface="Calibri" panose="020F0502020204030204" pitchFamily="34" charset="0"/>
                <a:cs typeface="Calibri" panose="020F0502020204030204" pitchFamily="34" charset="0"/>
              </a:rPr>
              <a:t> to do it until there </a:t>
            </a:r>
          </a:p>
          <a:p>
            <a:r>
              <a:rPr lang="en-US" sz="1400" dirty="0">
                <a:solidFill>
                  <a:srgbClr val="C00000"/>
                </a:solidFill>
                <a:latin typeface="Calibri" panose="020F0502020204030204" pitchFamily="34" charset="0"/>
                <a:cs typeface="Calibri" panose="020F0502020204030204" pitchFamily="34" charset="0"/>
              </a:rPr>
              <a:t>is a break in the character and then stop</a:t>
            </a:r>
          </a:p>
          <a:p>
            <a:pPr eaLnBrk="1" hangingPunct="1"/>
            <a:r>
              <a:rPr lang="en-US" altLang="en-US" sz="1400" b="1" dirty="0">
                <a:solidFill>
                  <a:srgbClr val="FF0000"/>
                </a:solidFill>
                <a:latin typeface="Calibri" panose="020F0502020204030204" pitchFamily="34" charset="0"/>
                <a:cs typeface="Calibri" panose="020F0502020204030204" pitchFamily="34" charset="0"/>
              </a:rPr>
              <a:t>Omitting this colon may cause error</a:t>
            </a:r>
          </a:p>
        </p:txBody>
      </p:sp>
      <p:sp>
        <p:nvSpPr>
          <p:cNvPr id="12" name="Rectangle 7">
            <a:extLst>
              <a:ext uri="{FF2B5EF4-FFF2-40B4-BE49-F238E27FC236}">
                <a16:creationId xmlns:a16="http://schemas.microsoft.com/office/drawing/2014/main" id="{43500F3A-6487-4BD3-96AF-359B8DCDD4AC}"/>
              </a:ext>
            </a:extLst>
          </p:cNvPr>
          <p:cNvSpPr>
            <a:spLocks noChangeArrowheads="1"/>
          </p:cNvSpPr>
          <p:nvPr/>
        </p:nvSpPr>
        <p:spPr bwMode="auto">
          <a:xfrm>
            <a:off x="2014365" y="5018053"/>
            <a:ext cx="828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dirty="0">
                <a:solidFill>
                  <a:srgbClr val="FF0000"/>
                </a:solidFill>
                <a:latin typeface="Calibri" panose="020F0502020204030204" pitchFamily="34" charset="0"/>
                <a:cs typeface="Calibri" panose="020F0502020204030204" pitchFamily="34" charset="0"/>
              </a:rPr>
              <a:t>The value of a SAS date = # of days from January 1, 1960, to the given date! </a:t>
            </a:r>
            <a:r>
              <a:rPr lang="en-US" altLang="en-US" sz="2400" b="1" dirty="0">
                <a:solidFill>
                  <a:srgbClr val="FF0000"/>
                </a:solidFill>
                <a:latin typeface="Calibri" panose="020F0502020204030204" pitchFamily="34" charset="0"/>
                <a:cs typeface="Calibri" panose="020F0502020204030204" pitchFamily="34" charset="0"/>
                <a:sym typeface="Wingdings" panose="05000000000000000000" pitchFamily="2" charset="2"/>
              </a:rPr>
              <a:t> see more detail on next few slides!</a:t>
            </a:r>
            <a:endParaRPr lang="en-US" altLang="en-US" sz="2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152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9" y="176511"/>
            <a:ext cx="4257676"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5440021" y="764696"/>
            <a:ext cx="1718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800" b="1" dirty="0">
                <a:solidFill>
                  <a:srgbClr val="C00000"/>
                </a:solidFill>
                <a:latin typeface="Calibri" panose="020F0502020204030204" pitchFamily="34" charset="0"/>
                <a:cs typeface="Calibri" panose="020F0502020204030204" pitchFamily="34" charset="0"/>
              </a:rPr>
              <a:t>Caution!</a:t>
            </a:r>
          </a:p>
        </p:txBody>
      </p:sp>
      <p:sp>
        <p:nvSpPr>
          <p:cNvPr id="412680" name="Text Box 8">
            <a:extLst>
              <a:ext uri="{FF2B5EF4-FFF2-40B4-BE49-F238E27FC236}">
                <a16:creationId xmlns:a16="http://schemas.microsoft.com/office/drawing/2014/main" id="{DCE6AA8A-0495-43C5-AA5C-C26CD7E717C9}"/>
              </a:ext>
            </a:extLst>
          </p:cNvPr>
          <p:cNvSpPr txBox="1">
            <a:spLocks noChangeArrowheads="1"/>
          </p:cNvSpPr>
          <p:nvPr/>
        </p:nvSpPr>
        <p:spPr bwMode="auto">
          <a:xfrm>
            <a:off x="2447503" y="1462932"/>
            <a:ext cx="7296993"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LENGTH</a:t>
            </a:r>
            <a:r>
              <a:rPr lang="en-US" sz="2000" dirty="0">
                <a:solidFill>
                  <a:schemeClr val="accent2"/>
                </a:solidFill>
                <a:latin typeface="Arial" charset="0"/>
              </a:rPr>
              <a:t> </a:t>
            </a:r>
            <a:r>
              <a:rPr lang="en-US" sz="2000" i="1" dirty="0">
                <a:solidFill>
                  <a:schemeClr val="accent2"/>
                </a:solidFill>
                <a:latin typeface="Arial" charset="0"/>
              </a:rPr>
              <a:t>variable-name</a:t>
            </a:r>
            <a:r>
              <a:rPr lang="en-US" sz="2000" dirty="0">
                <a:solidFill>
                  <a:schemeClr val="accent2"/>
                </a:solidFill>
                <a:latin typeface="Arial" charset="0"/>
              </a:rPr>
              <a:t> &lt;</a:t>
            </a:r>
            <a:r>
              <a:rPr lang="en-US" sz="2000" b="1" dirty="0">
                <a:solidFill>
                  <a:srgbClr val="FF0000"/>
                </a:solidFill>
                <a:latin typeface="Arial" charset="0"/>
              </a:rPr>
              <a:t>$</a:t>
            </a:r>
            <a:r>
              <a:rPr lang="en-US" sz="2000" dirty="0">
                <a:solidFill>
                  <a:schemeClr val="accent2"/>
                </a:solidFill>
                <a:latin typeface="Arial" charset="0"/>
              </a:rPr>
              <a:t>&gt; </a:t>
            </a:r>
            <a:r>
              <a:rPr lang="en-US" sz="2000" i="1" dirty="0">
                <a:solidFill>
                  <a:schemeClr val="accent2"/>
                </a:solidFill>
                <a:latin typeface="Arial" charset="0"/>
              </a:rPr>
              <a:t>length-specification (</a:t>
            </a:r>
            <a:r>
              <a:rPr lang="en-US" sz="2000" i="1" dirty="0">
                <a:solidFill>
                  <a:srgbClr val="CC3300"/>
                </a:solidFill>
                <a:latin typeface="Arial" charset="0"/>
              </a:rPr>
              <a:t>bytes</a:t>
            </a:r>
            <a:r>
              <a:rPr lang="en-US" sz="2000" i="1" dirty="0">
                <a:solidFill>
                  <a:schemeClr val="accent2"/>
                </a:solidFill>
                <a:latin typeface="Arial" charset="0"/>
              </a:rPr>
              <a:t>)</a:t>
            </a:r>
            <a:r>
              <a:rPr lang="en-US" sz="2000" dirty="0">
                <a:solidFill>
                  <a:schemeClr val="accent2"/>
                </a:solidFill>
                <a:latin typeface="Arial" charset="0"/>
              </a:rPr>
              <a:t>;</a:t>
            </a:r>
          </a:p>
        </p:txBody>
      </p:sp>
      <p:sp>
        <p:nvSpPr>
          <p:cNvPr id="5" name="Rectangle 4">
            <a:extLst>
              <a:ext uri="{FF2B5EF4-FFF2-40B4-BE49-F238E27FC236}">
                <a16:creationId xmlns:a16="http://schemas.microsoft.com/office/drawing/2014/main" id="{2D0D3F9F-1764-4B63-9BEA-82008F44A417}"/>
              </a:ext>
            </a:extLst>
          </p:cNvPr>
          <p:cNvSpPr/>
          <p:nvPr/>
        </p:nvSpPr>
        <p:spPr>
          <a:xfrm>
            <a:off x="1120140" y="3390900"/>
            <a:ext cx="10668000" cy="2123658"/>
          </a:xfrm>
          <a:prstGeom prst="rect">
            <a:avLst/>
          </a:prstGeom>
        </p:spPr>
        <p:txBody>
          <a:bodyPr wrap="square">
            <a:spAutoFit/>
          </a:bodyPr>
          <a:lstStyle/>
          <a:p>
            <a:pPr marL="285750" indent="-285750" algn="l">
              <a:buFont typeface="Wingdings" panose="05000000000000000000" pitchFamily="2" charset="2"/>
              <a:buChar char="q"/>
            </a:pPr>
            <a:r>
              <a:rPr lang="en-US" sz="2400" b="1" dirty="0">
                <a:solidFill>
                  <a:srgbClr val="0070C0"/>
                </a:solidFill>
                <a:latin typeface="Calibri" panose="020F0502020204030204" pitchFamily="34" charset="0"/>
                <a:cs typeface="Calibri" panose="020F0502020204030204" pitchFamily="34" charset="0"/>
              </a:rPr>
              <a:t>Variable lengths specified in a LENGTH statement affect the length of numeric variables only in the output data set; during processing, all numeric variables have a length of 8 bytes. </a:t>
            </a:r>
          </a:p>
          <a:p>
            <a:pPr algn="l"/>
            <a:endParaRPr lang="en-US" sz="1200" b="1" dirty="0">
              <a:solidFill>
                <a:srgbClr val="0070C0"/>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2400" b="1" dirty="0">
                <a:solidFill>
                  <a:srgbClr val="0070C0"/>
                </a:solidFill>
                <a:latin typeface="Calibri" panose="020F0502020204030204" pitchFamily="34" charset="0"/>
                <a:cs typeface="Calibri" panose="020F0502020204030204" pitchFamily="34" charset="0"/>
              </a:rPr>
              <a:t>Lengths of character variables specified in a LENGTH statement affect both the length during processing and the length in the output data set.</a:t>
            </a:r>
          </a:p>
        </p:txBody>
      </p:sp>
      <p:sp>
        <p:nvSpPr>
          <p:cNvPr id="6" name="Text Box 8">
            <a:extLst>
              <a:ext uri="{FF2B5EF4-FFF2-40B4-BE49-F238E27FC236}">
                <a16:creationId xmlns:a16="http://schemas.microsoft.com/office/drawing/2014/main" id="{A7FED97B-C207-466F-8786-9EFF983DF85F}"/>
              </a:ext>
            </a:extLst>
          </p:cNvPr>
          <p:cNvSpPr txBox="1">
            <a:spLocks noChangeArrowheads="1"/>
          </p:cNvSpPr>
          <p:nvPr/>
        </p:nvSpPr>
        <p:spPr bwMode="auto">
          <a:xfrm>
            <a:off x="3867149" y="2426916"/>
            <a:ext cx="4613772"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rgbClr val="C00000"/>
                </a:solidFill>
                <a:latin typeface="Arial" charset="0"/>
              </a:rPr>
              <a:t>Example</a:t>
            </a:r>
            <a:r>
              <a:rPr lang="en-US" sz="2000" b="1" dirty="0">
                <a:solidFill>
                  <a:schemeClr val="accent2"/>
                </a:solidFill>
                <a:latin typeface="Arial" charset="0"/>
              </a:rPr>
              <a:t>:  LENGTH</a:t>
            </a:r>
            <a:r>
              <a:rPr lang="en-US" sz="2000" dirty="0">
                <a:solidFill>
                  <a:schemeClr val="accent2"/>
                </a:solidFill>
                <a:latin typeface="Arial" charset="0"/>
              </a:rPr>
              <a:t> </a:t>
            </a:r>
            <a:r>
              <a:rPr lang="en-US" sz="2000" i="1" dirty="0">
                <a:solidFill>
                  <a:schemeClr val="accent2"/>
                </a:solidFill>
                <a:latin typeface="Arial" charset="0"/>
              </a:rPr>
              <a:t>state</a:t>
            </a:r>
            <a:r>
              <a:rPr lang="en-US" sz="2000" dirty="0">
                <a:solidFill>
                  <a:schemeClr val="accent2"/>
                </a:solidFill>
                <a:latin typeface="Arial" charset="0"/>
              </a:rPr>
              <a:t> </a:t>
            </a:r>
            <a:r>
              <a:rPr lang="en-US" sz="2000" b="1" dirty="0">
                <a:solidFill>
                  <a:srgbClr val="7030A0"/>
                </a:solidFill>
                <a:latin typeface="Arial" charset="0"/>
              </a:rPr>
              <a:t>$ 20</a:t>
            </a:r>
            <a:r>
              <a:rPr lang="en-US" sz="2000" dirty="0">
                <a:solidFill>
                  <a:schemeClr val="accent2"/>
                </a:solidFill>
                <a:latin typeface="Arial" charset="0"/>
              </a:rPr>
              <a:t>;</a:t>
            </a:r>
          </a:p>
        </p:txBody>
      </p:sp>
    </p:spTree>
    <p:extLst>
      <p:ext uri="{BB962C8B-B14F-4D97-AF65-F5344CB8AC3E}">
        <p14:creationId xmlns:p14="http://schemas.microsoft.com/office/powerpoint/2010/main" val="1912572385"/>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38781</TotalTime>
  <Words>4398</Words>
  <Application>Microsoft Office PowerPoint</Application>
  <PresentationFormat>Widescreen</PresentationFormat>
  <Paragraphs>594</Paragraphs>
  <Slides>36</Slides>
  <Notes>36</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4" baseType="lpstr">
      <vt:lpstr>Courier</vt:lpstr>
      <vt:lpstr>HelevticaNeue-light</vt:lpstr>
      <vt:lpstr>SAS Monospace</vt:lpstr>
      <vt:lpstr>SimSun</vt:lpstr>
      <vt:lpstr>Arial</vt:lpstr>
      <vt:lpstr>Book Antiqua</vt:lpstr>
      <vt:lpstr>Calibri</vt:lpstr>
      <vt:lpstr>Courier New</vt:lpstr>
      <vt:lpstr>Helvetica</vt:lpstr>
      <vt:lpstr>Roboto</vt:lpstr>
      <vt:lpstr>Tahoma</vt:lpstr>
      <vt:lpstr>Times</vt:lpstr>
      <vt:lpstr>Times New Roman</vt:lpstr>
      <vt:lpstr>Verdana</vt:lpstr>
      <vt:lpstr>Wingdings</vt:lpstr>
      <vt:lpstr>1_Main Page</vt:lpstr>
      <vt:lpstr>Bitmap Image</vt:lpstr>
      <vt:lpstr>Paintbrush Picture</vt:lpstr>
      <vt:lpstr>STA 311 Statistical Computing &amp; Data Management</vt:lpstr>
      <vt:lpstr>PowerPoint Presentation</vt:lpstr>
      <vt:lpstr>SAS Data Sets: A Brief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Permanent SAS Data Sets</vt:lpstr>
      <vt:lpstr>Input Methods: List Input</vt:lpstr>
      <vt:lpstr>PowerPoint Presentation</vt:lpstr>
      <vt:lpstr>Input Methods: Delimited (Formatted)</vt:lpstr>
      <vt:lpstr>PowerPoint Presentation</vt:lpstr>
      <vt:lpstr>PowerPoint Presentation</vt:lpstr>
      <vt:lpstr>PowerPoint Presentation</vt:lpstr>
      <vt:lpstr>Input Statement Specifics</vt:lpstr>
      <vt:lpstr>Temporary and Permanent SAS Data Sets</vt:lpstr>
      <vt:lpstr>Writing nice programs</vt:lpstr>
      <vt:lpstr>Comments</vt:lpstr>
      <vt:lpstr>Using Block Comments</vt:lpstr>
      <vt:lpstr>Uses of Comments</vt:lpstr>
      <vt:lpstr>Variable Names</vt:lpstr>
      <vt:lpstr>The OPTIONS statement</vt:lpstr>
      <vt:lpstr>The TITLE and FOOTNOTE statements</vt:lpstr>
      <vt:lpstr>Labels</vt:lpstr>
      <vt:lpstr>Labels in Output</vt:lpstr>
      <vt:lpstr>PROC PRINT options</vt:lpstr>
      <vt:lpstr>Output Formats</vt:lpstr>
      <vt:lpstr>Formatted Output</vt:lpstr>
      <vt:lpstr>PowerPoint Presentation</vt:lpstr>
      <vt:lpstr>Formatted Output</vt:lpstr>
      <vt:lpstr>Formats and PROC Format</vt:lpstr>
      <vt:lpstr>Issue Review</vt:lpstr>
      <vt:lpstr>PowerPoint Presentation</vt:lpstr>
    </vt:vector>
  </TitlesOfParts>
  <Company>University of Southern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Peng</dc:creator>
  <cp:lastModifiedBy>Peng, Cheng</cp:lastModifiedBy>
  <cp:revision>317</cp:revision>
  <dcterms:created xsi:type="dcterms:W3CDTF">2003-05-22T09:56:17Z</dcterms:created>
  <dcterms:modified xsi:type="dcterms:W3CDTF">2023-09-04T00:25:26Z</dcterms:modified>
</cp:coreProperties>
</file>