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4" r:id="rId1"/>
  </p:sldMasterIdLst>
  <p:notesMasterIdLst>
    <p:notesMasterId r:id="rId22"/>
  </p:notesMasterIdLst>
  <p:handoutMasterIdLst>
    <p:handoutMasterId r:id="rId23"/>
  </p:handoutMasterIdLst>
  <p:sldIdLst>
    <p:sldId id="276" r:id="rId2"/>
    <p:sldId id="259" r:id="rId3"/>
    <p:sldId id="358" r:id="rId4"/>
    <p:sldId id="356" r:id="rId5"/>
    <p:sldId id="364" r:id="rId6"/>
    <p:sldId id="363" r:id="rId7"/>
    <p:sldId id="289" r:id="rId8"/>
    <p:sldId id="365" r:id="rId9"/>
    <p:sldId id="291" r:id="rId10"/>
    <p:sldId id="366" r:id="rId11"/>
    <p:sldId id="367" r:id="rId12"/>
    <p:sldId id="368" r:id="rId13"/>
    <p:sldId id="369" r:id="rId14"/>
    <p:sldId id="294" r:id="rId15"/>
    <p:sldId id="371" r:id="rId16"/>
    <p:sldId id="373" r:id="rId17"/>
    <p:sldId id="374" r:id="rId18"/>
    <p:sldId id="375" r:id="rId19"/>
    <p:sldId id="376" r:id="rId20"/>
    <p:sldId id="370" r:id="rId21"/>
  </p:sldIdLst>
  <p:sldSz cx="12192000" cy="6858000"/>
  <p:notesSz cx="7315200" cy="9601200"/>
  <p:defaultTex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CC00"/>
    <a:srgbClr val="FFCC00"/>
    <a:srgbClr val="0000CC"/>
    <a:srgbClr val="000042"/>
    <a:srgbClr val="000021"/>
    <a:srgbClr val="5F5F5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42EF05-24EA-42E6-B297-AE62B8F450A3}" v="4" dt="2021-02-08T04:03:44.0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84" autoAdjust="0"/>
    <p:restoredTop sz="94790" autoAdjust="0"/>
  </p:normalViewPr>
  <p:slideViewPr>
    <p:cSldViewPr snapToGrid="0">
      <p:cViewPr varScale="1">
        <p:scale>
          <a:sx n="60" d="100"/>
          <a:sy n="60" d="100"/>
        </p:scale>
        <p:origin x="720" y="-21"/>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8" d="100"/>
          <a:sy n="48" d="100"/>
        </p:scale>
        <p:origin x="2622" y="4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ng, Cheng" userId="c8d19071-f396-4c12-bc1e-cc4bb8705334" providerId="ADAL" clId="{F36501CE-2070-4325-A28B-18D4F5416A46}"/>
    <pc:docChg chg="undo custSel addSld delSld modSld sldOrd modMainMaster">
      <pc:chgData name="Peng, Cheng" userId="c8d19071-f396-4c12-bc1e-cc4bb8705334" providerId="ADAL" clId="{F36501CE-2070-4325-A28B-18D4F5416A46}" dt="2020-09-14T07:21:46.466" v="3346" actId="20577"/>
      <pc:docMkLst>
        <pc:docMk/>
      </pc:docMkLst>
      <pc:sldChg chg="delSp modSp mod">
        <pc:chgData name="Peng, Cheng" userId="c8d19071-f396-4c12-bc1e-cc4bb8705334" providerId="ADAL" clId="{F36501CE-2070-4325-A28B-18D4F5416A46}" dt="2020-09-14T00:18:56.267" v="716" actId="478"/>
        <pc:sldMkLst>
          <pc:docMk/>
          <pc:sldMk cId="0" sldId="259"/>
        </pc:sldMkLst>
        <pc:spChg chg="del">
          <ac:chgData name="Peng, Cheng" userId="c8d19071-f396-4c12-bc1e-cc4bb8705334" providerId="ADAL" clId="{F36501CE-2070-4325-A28B-18D4F5416A46}" dt="2020-09-14T00:18:56.267" v="716" actId="478"/>
          <ac:spMkLst>
            <pc:docMk/>
            <pc:sldMk cId="0" sldId="259"/>
            <ac:spMk id="6" creationId="{DD3A31BB-1096-45DF-B36E-17D35782D4BA}"/>
          </ac:spMkLst>
        </pc:spChg>
        <pc:spChg chg="mod">
          <ac:chgData name="Peng, Cheng" userId="c8d19071-f396-4c12-bc1e-cc4bb8705334" providerId="ADAL" clId="{F36501CE-2070-4325-A28B-18D4F5416A46}" dt="2020-09-09T06:35:08.734" v="359" actId="20577"/>
          <ac:spMkLst>
            <pc:docMk/>
            <pc:sldMk cId="0" sldId="259"/>
            <ac:spMk id="18435" creationId="{586EB654-E40E-4274-B84D-1E1C3A44E1EC}"/>
          </ac:spMkLst>
        </pc:spChg>
        <pc:spChg chg="del">
          <ac:chgData name="Peng, Cheng" userId="c8d19071-f396-4c12-bc1e-cc4bb8705334" providerId="ADAL" clId="{F36501CE-2070-4325-A28B-18D4F5416A46}" dt="2020-09-09T06:29:51.851" v="0" actId="478"/>
          <ac:spMkLst>
            <pc:docMk/>
            <pc:sldMk cId="0" sldId="259"/>
            <ac:spMk id="18436" creationId="{864F5B44-990D-4277-AE2E-177CCDD04615}"/>
          </ac:spMkLst>
        </pc:spChg>
        <pc:spChg chg="mod">
          <ac:chgData name="Peng, Cheng" userId="c8d19071-f396-4c12-bc1e-cc4bb8705334" providerId="ADAL" clId="{F36501CE-2070-4325-A28B-18D4F5416A46}" dt="2020-09-09T06:34:59.253" v="353" actId="14100"/>
          <ac:spMkLst>
            <pc:docMk/>
            <pc:sldMk cId="0" sldId="259"/>
            <ac:spMk id="18437" creationId="{36F55FCF-373E-4205-B032-1B83ACDA8CB0}"/>
          </ac:spMkLst>
        </pc:spChg>
      </pc:sldChg>
      <pc:sldChg chg="del">
        <pc:chgData name="Peng, Cheng" userId="c8d19071-f396-4c12-bc1e-cc4bb8705334" providerId="ADAL" clId="{F36501CE-2070-4325-A28B-18D4F5416A46}" dt="2020-09-09T06:37:08.153" v="423" actId="47"/>
        <pc:sldMkLst>
          <pc:docMk/>
          <pc:sldMk cId="0" sldId="277"/>
        </pc:sldMkLst>
      </pc:sldChg>
      <pc:sldChg chg="del">
        <pc:chgData name="Peng, Cheng" userId="c8d19071-f396-4c12-bc1e-cc4bb8705334" providerId="ADAL" clId="{F36501CE-2070-4325-A28B-18D4F5416A46}" dt="2020-09-09T06:37:27.785" v="433" actId="47"/>
        <pc:sldMkLst>
          <pc:docMk/>
          <pc:sldMk cId="0" sldId="278"/>
        </pc:sldMkLst>
      </pc:sldChg>
      <pc:sldChg chg="del">
        <pc:chgData name="Peng, Cheng" userId="c8d19071-f396-4c12-bc1e-cc4bb8705334" providerId="ADAL" clId="{F36501CE-2070-4325-A28B-18D4F5416A46}" dt="2020-09-09T06:37:31.711" v="434" actId="47"/>
        <pc:sldMkLst>
          <pc:docMk/>
          <pc:sldMk cId="0" sldId="279"/>
        </pc:sldMkLst>
      </pc:sldChg>
      <pc:sldChg chg="del">
        <pc:chgData name="Peng, Cheng" userId="c8d19071-f396-4c12-bc1e-cc4bb8705334" providerId="ADAL" clId="{F36501CE-2070-4325-A28B-18D4F5416A46}" dt="2020-09-09T06:37:33.225" v="435" actId="47"/>
        <pc:sldMkLst>
          <pc:docMk/>
          <pc:sldMk cId="0" sldId="280"/>
        </pc:sldMkLst>
      </pc:sldChg>
      <pc:sldChg chg="del">
        <pc:chgData name="Peng, Cheng" userId="c8d19071-f396-4c12-bc1e-cc4bb8705334" providerId="ADAL" clId="{F36501CE-2070-4325-A28B-18D4F5416A46}" dt="2020-09-09T06:37:05.377" v="422" actId="47"/>
        <pc:sldMkLst>
          <pc:docMk/>
          <pc:sldMk cId="0" sldId="281"/>
        </pc:sldMkLst>
      </pc:sldChg>
      <pc:sldChg chg="del">
        <pc:chgData name="Peng, Cheng" userId="c8d19071-f396-4c12-bc1e-cc4bb8705334" providerId="ADAL" clId="{F36501CE-2070-4325-A28B-18D4F5416A46}" dt="2020-09-09T06:38:23.711" v="448" actId="47"/>
        <pc:sldMkLst>
          <pc:docMk/>
          <pc:sldMk cId="0" sldId="283"/>
        </pc:sldMkLst>
      </pc:sldChg>
      <pc:sldChg chg="del">
        <pc:chgData name="Peng, Cheng" userId="c8d19071-f396-4c12-bc1e-cc4bb8705334" providerId="ADAL" clId="{F36501CE-2070-4325-A28B-18D4F5416A46}" dt="2020-09-09T06:38:13.216" v="447" actId="47"/>
        <pc:sldMkLst>
          <pc:docMk/>
          <pc:sldMk cId="0" sldId="284"/>
        </pc:sldMkLst>
      </pc:sldChg>
      <pc:sldChg chg="del">
        <pc:chgData name="Peng, Cheng" userId="c8d19071-f396-4c12-bc1e-cc4bb8705334" providerId="ADAL" clId="{F36501CE-2070-4325-A28B-18D4F5416A46}" dt="2020-09-09T06:40:59.878" v="473" actId="47"/>
        <pc:sldMkLst>
          <pc:docMk/>
          <pc:sldMk cId="0" sldId="285"/>
        </pc:sldMkLst>
      </pc:sldChg>
      <pc:sldChg chg="del">
        <pc:chgData name="Peng, Cheng" userId="c8d19071-f396-4c12-bc1e-cc4bb8705334" providerId="ADAL" clId="{F36501CE-2070-4325-A28B-18D4F5416A46}" dt="2020-09-09T06:41:01.311" v="474" actId="47"/>
        <pc:sldMkLst>
          <pc:docMk/>
          <pc:sldMk cId="0" sldId="286"/>
        </pc:sldMkLst>
      </pc:sldChg>
      <pc:sldChg chg="del">
        <pc:chgData name="Peng, Cheng" userId="c8d19071-f396-4c12-bc1e-cc4bb8705334" providerId="ADAL" clId="{F36501CE-2070-4325-A28B-18D4F5416A46}" dt="2020-09-09T06:41:03.564" v="475" actId="47"/>
        <pc:sldMkLst>
          <pc:docMk/>
          <pc:sldMk cId="0" sldId="287"/>
        </pc:sldMkLst>
      </pc:sldChg>
      <pc:sldChg chg="del">
        <pc:chgData name="Peng, Cheng" userId="c8d19071-f396-4c12-bc1e-cc4bb8705334" providerId="ADAL" clId="{F36501CE-2070-4325-A28B-18D4F5416A46}" dt="2020-09-09T06:41:04.370" v="476" actId="47"/>
        <pc:sldMkLst>
          <pc:docMk/>
          <pc:sldMk cId="0" sldId="288"/>
        </pc:sldMkLst>
      </pc:sldChg>
      <pc:sldChg chg="delSp mod">
        <pc:chgData name="Peng, Cheng" userId="c8d19071-f396-4c12-bc1e-cc4bb8705334" providerId="ADAL" clId="{F36501CE-2070-4325-A28B-18D4F5416A46}" dt="2020-09-14T00:19:18.754" v="720" actId="478"/>
        <pc:sldMkLst>
          <pc:docMk/>
          <pc:sldMk cId="0" sldId="289"/>
        </pc:sldMkLst>
        <pc:spChg chg="del">
          <ac:chgData name="Peng, Cheng" userId="c8d19071-f396-4c12-bc1e-cc4bb8705334" providerId="ADAL" clId="{F36501CE-2070-4325-A28B-18D4F5416A46}" dt="2020-09-14T00:19:18.754" v="720" actId="478"/>
          <ac:spMkLst>
            <pc:docMk/>
            <pc:sldMk cId="0" sldId="289"/>
            <ac:spMk id="6" creationId="{AA18CD3D-98F0-4B98-88D9-A0816DD248BD}"/>
          </ac:spMkLst>
        </pc:spChg>
      </pc:sldChg>
      <pc:sldChg chg="del">
        <pc:chgData name="Peng, Cheng" userId="c8d19071-f396-4c12-bc1e-cc4bb8705334" providerId="ADAL" clId="{F36501CE-2070-4325-A28B-18D4F5416A46}" dt="2020-09-09T06:41:14.066" v="477" actId="47"/>
        <pc:sldMkLst>
          <pc:docMk/>
          <pc:sldMk cId="0" sldId="290"/>
        </pc:sldMkLst>
      </pc:sldChg>
      <pc:sldChg chg="addSp delSp modSp mod">
        <pc:chgData name="Peng, Cheng" userId="c8d19071-f396-4c12-bc1e-cc4bb8705334" providerId="ADAL" clId="{F36501CE-2070-4325-A28B-18D4F5416A46}" dt="2020-09-14T00:30:05.337" v="770" actId="20577"/>
        <pc:sldMkLst>
          <pc:docMk/>
          <pc:sldMk cId="0" sldId="291"/>
        </pc:sldMkLst>
        <pc:spChg chg="del">
          <ac:chgData name="Peng, Cheng" userId="c8d19071-f396-4c12-bc1e-cc4bb8705334" providerId="ADAL" clId="{F36501CE-2070-4325-A28B-18D4F5416A46}" dt="2020-09-14T00:19:08.449" v="718" actId="478"/>
          <ac:spMkLst>
            <pc:docMk/>
            <pc:sldMk cId="0" sldId="291"/>
            <ac:spMk id="5" creationId="{4D739ED0-494D-4AB5-BCBD-777E63AB8DEB}"/>
          </ac:spMkLst>
        </pc:spChg>
        <pc:spChg chg="mod">
          <ac:chgData name="Peng, Cheng" userId="c8d19071-f396-4c12-bc1e-cc4bb8705334" providerId="ADAL" clId="{F36501CE-2070-4325-A28B-18D4F5416A46}" dt="2020-09-14T00:30:05.337" v="770" actId="20577"/>
          <ac:spMkLst>
            <pc:docMk/>
            <pc:sldMk cId="0" sldId="291"/>
            <ac:spMk id="8" creationId="{20F379B4-FAE9-4C13-99A1-0749246A381F}"/>
          </ac:spMkLst>
        </pc:spChg>
        <pc:graphicFrameChg chg="del mod">
          <ac:chgData name="Peng, Cheng" userId="c8d19071-f396-4c12-bc1e-cc4bb8705334" providerId="ADAL" clId="{F36501CE-2070-4325-A28B-18D4F5416A46}" dt="2020-09-14T00:29:23.561" v="734" actId="478"/>
          <ac:graphicFrameMkLst>
            <pc:docMk/>
            <pc:sldMk cId="0" sldId="291"/>
            <ac:graphicFrameMk id="9219" creationId="{C63ABF69-01FC-4448-97DF-5ACD4D2E8165}"/>
          </ac:graphicFrameMkLst>
        </pc:graphicFrameChg>
        <pc:graphicFrameChg chg="del">
          <ac:chgData name="Peng, Cheng" userId="c8d19071-f396-4c12-bc1e-cc4bb8705334" providerId="ADAL" clId="{F36501CE-2070-4325-A28B-18D4F5416A46}" dt="2020-09-14T00:28:05.791" v="726" actId="478"/>
          <ac:graphicFrameMkLst>
            <pc:docMk/>
            <pc:sldMk cId="0" sldId="291"/>
            <ac:graphicFrameMk id="9220" creationId="{9DE82515-D8C9-4E11-9A89-29A3F22347B8}"/>
          </ac:graphicFrameMkLst>
        </pc:graphicFrameChg>
        <pc:picChg chg="add mod">
          <ac:chgData name="Peng, Cheng" userId="c8d19071-f396-4c12-bc1e-cc4bb8705334" providerId="ADAL" clId="{F36501CE-2070-4325-A28B-18D4F5416A46}" dt="2020-09-14T00:29:31.427" v="737" actId="1076"/>
          <ac:picMkLst>
            <pc:docMk/>
            <pc:sldMk cId="0" sldId="291"/>
            <ac:picMk id="2" creationId="{B291CDAF-0A49-4B5C-98D4-968DFB8373B3}"/>
          </ac:picMkLst>
        </pc:picChg>
      </pc:sldChg>
      <pc:sldChg chg="del">
        <pc:chgData name="Peng, Cheng" userId="c8d19071-f396-4c12-bc1e-cc4bb8705334" providerId="ADAL" clId="{F36501CE-2070-4325-A28B-18D4F5416A46}" dt="2020-09-09T06:42:09.070" v="478" actId="47"/>
        <pc:sldMkLst>
          <pc:docMk/>
          <pc:sldMk cId="0" sldId="292"/>
        </pc:sldMkLst>
      </pc:sldChg>
      <pc:sldChg chg="del">
        <pc:chgData name="Peng, Cheng" userId="c8d19071-f396-4c12-bc1e-cc4bb8705334" providerId="ADAL" clId="{F36501CE-2070-4325-A28B-18D4F5416A46}" dt="2020-09-09T06:42:14.442" v="480" actId="47"/>
        <pc:sldMkLst>
          <pc:docMk/>
          <pc:sldMk cId="0" sldId="293"/>
        </pc:sldMkLst>
      </pc:sldChg>
      <pc:sldChg chg="addSp delSp modSp mod">
        <pc:chgData name="Peng, Cheng" userId="c8d19071-f396-4c12-bc1e-cc4bb8705334" providerId="ADAL" clId="{F36501CE-2070-4325-A28B-18D4F5416A46}" dt="2020-09-14T01:06:14.420" v="1256" actId="1076"/>
        <pc:sldMkLst>
          <pc:docMk/>
          <pc:sldMk cId="0" sldId="294"/>
        </pc:sldMkLst>
        <pc:spChg chg="add del mod">
          <ac:chgData name="Peng, Cheng" userId="c8d19071-f396-4c12-bc1e-cc4bb8705334" providerId="ADAL" clId="{F36501CE-2070-4325-A28B-18D4F5416A46}" dt="2020-09-14T01:04:12.935" v="1215" actId="478"/>
          <ac:spMkLst>
            <pc:docMk/>
            <pc:sldMk cId="0" sldId="294"/>
            <ac:spMk id="3" creationId="{6909D1E8-503F-4CBA-804D-EEEC0AF4EDA5}"/>
          </ac:spMkLst>
        </pc:spChg>
        <pc:spChg chg="del mod">
          <ac:chgData name="Peng, Cheng" userId="c8d19071-f396-4c12-bc1e-cc4bb8705334" providerId="ADAL" clId="{F36501CE-2070-4325-A28B-18D4F5416A46}" dt="2020-09-14T00:19:12.348" v="719" actId="478"/>
          <ac:spMkLst>
            <pc:docMk/>
            <pc:sldMk cId="0" sldId="294"/>
            <ac:spMk id="4" creationId="{9C3EE4AE-631B-4271-81E3-2C951286B2E1}"/>
          </ac:spMkLst>
        </pc:spChg>
        <pc:spChg chg="mod">
          <ac:chgData name="Peng, Cheng" userId="c8d19071-f396-4c12-bc1e-cc4bb8705334" providerId="ADAL" clId="{F36501CE-2070-4325-A28B-18D4F5416A46}" dt="2020-09-14T01:04:54.363" v="1251" actId="14100"/>
          <ac:spMkLst>
            <pc:docMk/>
            <pc:sldMk cId="0" sldId="294"/>
            <ac:spMk id="54276" creationId="{85D2F4EC-85D7-47C6-B1B1-8AE389BE8C98}"/>
          </ac:spMkLst>
        </pc:spChg>
        <pc:picChg chg="add del mod">
          <ac:chgData name="Peng, Cheng" userId="c8d19071-f396-4c12-bc1e-cc4bb8705334" providerId="ADAL" clId="{F36501CE-2070-4325-A28B-18D4F5416A46}" dt="2020-09-14T01:04:07.617" v="1213" actId="478"/>
          <ac:picMkLst>
            <pc:docMk/>
            <pc:sldMk cId="0" sldId="294"/>
            <ac:picMk id="2" creationId="{0226124B-92FA-4675-9E7A-DC942A2FBE5D}"/>
          </ac:picMkLst>
        </pc:picChg>
        <pc:picChg chg="add mod">
          <ac:chgData name="Peng, Cheng" userId="c8d19071-f396-4c12-bc1e-cc4bb8705334" providerId="ADAL" clId="{F36501CE-2070-4325-A28B-18D4F5416A46}" dt="2020-09-14T01:06:14.420" v="1256" actId="1076"/>
          <ac:picMkLst>
            <pc:docMk/>
            <pc:sldMk cId="0" sldId="294"/>
            <ac:picMk id="5" creationId="{3A45F2B0-2F12-4333-A0C3-26584F2EA514}"/>
          </ac:picMkLst>
        </pc:picChg>
        <pc:picChg chg="add del mod">
          <ac:chgData name="Peng, Cheng" userId="c8d19071-f396-4c12-bc1e-cc4bb8705334" providerId="ADAL" clId="{F36501CE-2070-4325-A28B-18D4F5416A46}" dt="2020-09-14T01:04:06.319" v="1212" actId="478"/>
          <ac:picMkLst>
            <pc:docMk/>
            <pc:sldMk cId="0" sldId="294"/>
            <ac:picMk id="6" creationId="{BD042A25-5BB3-4A7A-9DAA-C76A36BFB8A8}"/>
          </ac:picMkLst>
        </pc:picChg>
        <pc:picChg chg="del">
          <ac:chgData name="Peng, Cheng" userId="c8d19071-f396-4c12-bc1e-cc4bb8705334" providerId="ADAL" clId="{F36501CE-2070-4325-A28B-18D4F5416A46}" dt="2020-09-14T01:04:09.727" v="1214" actId="478"/>
          <ac:picMkLst>
            <pc:docMk/>
            <pc:sldMk cId="0" sldId="294"/>
            <ac:picMk id="54275" creationId="{4A84B899-A017-4223-B137-3879E3D4A2BD}"/>
          </ac:picMkLst>
        </pc:picChg>
      </pc:sldChg>
      <pc:sldChg chg="del">
        <pc:chgData name="Peng, Cheng" userId="c8d19071-f396-4c12-bc1e-cc4bb8705334" providerId="ADAL" clId="{F36501CE-2070-4325-A28B-18D4F5416A46}" dt="2020-09-09T06:42:11.828" v="479" actId="47"/>
        <pc:sldMkLst>
          <pc:docMk/>
          <pc:sldMk cId="0" sldId="295"/>
        </pc:sldMkLst>
      </pc:sldChg>
      <pc:sldChg chg="del">
        <pc:chgData name="Peng, Cheng" userId="c8d19071-f396-4c12-bc1e-cc4bb8705334" providerId="ADAL" clId="{F36501CE-2070-4325-A28B-18D4F5416A46}" dt="2020-09-09T06:42:21.651" v="481" actId="47"/>
        <pc:sldMkLst>
          <pc:docMk/>
          <pc:sldMk cId="0" sldId="296"/>
        </pc:sldMkLst>
      </pc:sldChg>
      <pc:sldChg chg="del">
        <pc:chgData name="Peng, Cheng" userId="c8d19071-f396-4c12-bc1e-cc4bb8705334" providerId="ADAL" clId="{F36501CE-2070-4325-A28B-18D4F5416A46}" dt="2020-09-09T06:42:23.347" v="482" actId="47"/>
        <pc:sldMkLst>
          <pc:docMk/>
          <pc:sldMk cId="0" sldId="297"/>
        </pc:sldMkLst>
      </pc:sldChg>
      <pc:sldChg chg="del">
        <pc:chgData name="Peng, Cheng" userId="c8d19071-f396-4c12-bc1e-cc4bb8705334" providerId="ADAL" clId="{F36501CE-2070-4325-A28B-18D4F5416A46}" dt="2020-09-09T06:42:23.731" v="483" actId="47"/>
        <pc:sldMkLst>
          <pc:docMk/>
          <pc:sldMk cId="0" sldId="298"/>
        </pc:sldMkLst>
      </pc:sldChg>
      <pc:sldChg chg="del">
        <pc:chgData name="Peng, Cheng" userId="c8d19071-f396-4c12-bc1e-cc4bb8705334" providerId="ADAL" clId="{F36501CE-2070-4325-A28B-18D4F5416A46}" dt="2020-09-09T06:42:24.484" v="484" actId="47"/>
        <pc:sldMkLst>
          <pc:docMk/>
          <pc:sldMk cId="0" sldId="299"/>
        </pc:sldMkLst>
      </pc:sldChg>
      <pc:sldChg chg="del">
        <pc:chgData name="Peng, Cheng" userId="c8d19071-f396-4c12-bc1e-cc4bb8705334" providerId="ADAL" clId="{F36501CE-2070-4325-A28B-18D4F5416A46}" dt="2020-09-09T06:42:25.227" v="485" actId="47"/>
        <pc:sldMkLst>
          <pc:docMk/>
          <pc:sldMk cId="0" sldId="300"/>
        </pc:sldMkLst>
      </pc:sldChg>
      <pc:sldChg chg="del">
        <pc:chgData name="Peng, Cheng" userId="c8d19071-f396-4c12-bc1e-cc4bb8705334" providerId="ADAL" clId="{F36501CE-2070-4325-A28B-18D4F5416A46}" dt="2020-09-09T06:42:26.400" v="486" actId="47"/>
        <pc:sldMkLst>
          <pc:docMk/>
          <pc:sldMk cId="0" sldId="301"/>
        </pc:sldMkLst>
      </pc:sldChg>
      <pc:sldChg chg="del">
        <pc:chgData name="Peng, Cheng" userId="c8d19071-f396-4c12-bc1e-cc4bb8705334" providerId="ADAL" clId="{F36501CE-2070-4325-A28B-18D4F5416A46}" dt="2020-09-09T06:42:27.539" v="487" actId="47"/>
        <pc:sldMkLst>
          <pc:docMk/>
          <pc:sldMk cId="0" sldId="302"/>
        </pc:sldMkLst>
      </pc:sldChg>
      <pc:sldChg chg="del">
        <pc:chgData name="Peng, Cheng" userId="c8d19071-f396-4c12-bc1e-cc4bb8705334" providerId="ADAL" clId="{F36501CE-2070-4325-A28B-18D4F5416A46}" dt="2020-09-09T06:42:28.920" v="488" actId="47"/>
        <pc:sldMkLst>
          <pc:docMk/>
          <pc:sldMk cId="0" sldId="303"/>
        </pc:sldMkLst>
      </pc:sldChg>
      <pc:sldChg chg="del">
        <pc:chgData name="Peng, Cheng" userId="c8d19071-f396-4c12-bc1e-cc4bb8705334" providerId="ADAL" clId="{F36501CE-2070-4325-A28B-18D4F5416A46}" dt="2020-09-09T06:42:30.660" v="489" actId="47"/>
        <pc:sldMkLst>
          <pc:docMk/>
          <pc:sldMk cId="0" sldId="304"/>
        </pc:sldMkLst>
      </pc:sldChg>
      <pc:sldChg chg="del">
        <pc:chgData name="Peng, Cheng" userId="c8d19071-f396-4c12-bc1e-cc4bb8705334" providerId="ADAL" clId="{F36501CE-2070-4325-A28B-18D4F5416A46}" dt="2020-09-09T06:42:31.536" v="490" actId="47"/>
        <pc:sldMkLst>
          <pc:docMk/>
          <pc:sldMk cId="0" sldId="305"/>
        </pc:sldMkLst>
      </pc:sldChg>
      <pc:sldChg chg="del">
        <pc:chgData name="Peng, Cheng" userId="c8d19071-f396-4c12-bc1e-cc4bb8705334" providerId="ADAL" clId="{F36501CE-2070-4325-A28B-18D4F5416A46}" dt="2020-09-09T06:42:32.256" v="491" actId="47"/>
        <pc:sldMkLst>
          <pc:docMk/>
          <pc:sldMk cId="0" sldId="306"/>
        </pc:sldMkLst>
      </pc:sldChg>
      <pc:sldChg chg="del">
        <pc:chgData name="Peng, Cheng" userId="c8d19071-f396-4c12-bc1e-cc4bb8705334" providerId="ADAL" clId="{F36501CE-2070-4325-A28B-18D4F5416A46}" dt="2020-09-09T06:42:32.920" v="492" actId="47"/>
        <pc:sldMkLst>
          <pc:docMk/>
          <pc:sldMk cId="0" sldId="307"/>
        </pc:sldMkLst>
      </pc:sldChg>
      <pc:sldChg chg="del">
        <pc:chgData name="Peng, Cheng" userId="c8d19071-f396-4c12-bc1e-cc4bb8705334" providerId="ADAL" clId="{F36501CE-2070-4325-A28B-18D4F5416A46}" dt="2020-09-09T06:42:33.749" v="493" actId="47"/>
        <pc:sldMkLst>
          <pc:docMk/>
          <pc:sldMk cId="0" sldId="308"/>
        </pc:sldMkLst>
      </pc:sldChg>
      <pc:sldChg chg="del">
        <pc:chgData name="Peng, Cheng" userId="c8d19071-f396-4c12-bc1e-cc4bb8705334" providerId="ADAL" clId="{F36501CE-2070-4325-A28B-18D4F5416A46}" dt="2020-09-09T06:42:35.112" v="494" actId="47"/>
        <pc:sldMkLst>
          <pc:docMk/>
          <pc:sldMk cId="0" sldId="309"/>
        </pc:sldMkLst>
      </pc:sldChg>
      <pc:sldChg chg="del">
        <pc:chgData name="Peng, Cheng" userId="c8d19071-f396-4c12-bc1e-cc4bb8705334" providerId="ADAL" clId="{F36501CE-2070-4325-A28B-18D4F5416A46}" dt="2020-09-09T06:42:37.909" v="495" actId="47"/>
        <pc:sldMkLst>
          <pc:docMk/>
          <pc:sldMk cId="0" sldId="310"/>
        </pc:sldMkLst>
      </pc:sldChg>
      <pc:sldChg chg="del">
        <pc:chgData name="Peng, Cheng" userId="c8d19071-f396-4c12-bc1e-cc4bb8705334" providerId="ADAL" clId="{F36501CE-2070-4325-A28B-18D4F5416A46}" dt="2020-09-09T06:42:42.414" v="496" actId="47"/>
        <pc:sldMkLst>
          <pc:docMk/>
          <pc:sldMk cId="0" sldId="311"/>
        </pc:sldMkLst>
      </pc:sldChg>
      <pc:sldChg chg="del">
        <pc:chgData name="Peng, Cheng" userId="c8d19071-f396-4c12-bc1e-cc4bb8705334" providerId="ADAL" clId="{F36501CE-2070-4325-A28B-18D4F5416A46}" dt="2020-09-09T06:42:47.683" v="497" actId="47"/>
        <pc:sldMkLst>
          <pc:docMk/>
          <pc:sldMk cId="0" sldId="312"/>
        </pc:sldMkLst>
      </pc:sldChg>
      <pc:sldChg chg="del">
        <pc:chgData name="Peng, Cheng" userId="c8d19071-f396-4c12-bc1e-cc4bb8705334" providerId="ADAL" clId="{F36501CE-2070-4325-A28B-18D4F5416A46}" dt="2020-09-09T06:42:53.215" v="498" actId="47"/>
        <pc:sldMkLst>
          <pc:docMk/>
          <pc:sldMk cId="0" sldId="313"/>
        </pc:sldMkLst>
      </pc:sldChg>
      <pc:sldChg chg="del">
        <pc:chgData name="Peng, Cheng" userId="c8d19071-f396-4c12-bc1e-cc4bb8705334" providerId="ADAL" clId="{F36501CE-2070-4325-A28B-18D4F5416A46}" dt="2020-09-09T06:42:54.126" v="499" actId="47"/>
        <pc:sldMkLst>
          <pc:docMk/>
          <pc:sldMk cId="0" sldId="314"/>
        </pc:sldMkLst>
      </pc:sldChg>
      <pc:sldChg chg="del">
        <pc:chgData name="Peng, Cheng" userId="c8d19071-f396-4c12-bc1e-cc4bb8705334" providerId="ADAL" clId="{F36501CE-2070-4325-A28B-18D4F5416A46}" dt="2020-09-09T06:42:55.310" v="500" actId="47"/>
        <pc:sldMkLst>
          <pc:docMk/>
          <pc:sldMk cId="0" sldId="315"/>
        </pc:sldMkLst>
      </pc:sldChg>
      <pc:sldChg chg="del">
        <pc:chgData name="Peng, Cheng" userId="c8d19071-f396-4c12-bc1e-cc4bb8705334" providerId="ADAL" clId="{F36501CE-2070-4325-A28B-18D4F5416A46}" dt="2020-09-09T06:42:56.735" v="501" actId="47"/>
        <pc:sldMkLst>
          <pc:docMk/>
          <pc:sldMk cId="0" sldId="316"/>
        </pc:sldMkLst>
      </pc:sldChg>
      <pc:sldChg chg="del">
        <pc:chgData name="Peng, Cheng" userId="c8d19071-f396-4c12-bc1e-cc4bb8705334" providerId="ADAL" clId="{F36501CE-2070-4325-A28B-18D4F5416A46}" dt="2020-09-09T06:42:59.694" v="502" actId="47"/>
        <pc:sldMkLst>
          <pc:docMk/>
          <pc:sldMk cId="0" sldId="317"/>
        </pc:sldMkLst>
      </pc:sldChg>
      <pc:sldChg chg="del">
        <pc:chgData name="Peng, Cheng" userId="c8d19071-f396-4c12-bc1e-cc4bb8705334" providerId="ADAL" clId="{F36501CE-2070-4325-A28B-18D4F5416A46}" dt="2020-09-09T06:43:00.895" v="503" actId="47"/>
        <pc:sldMkLst>
          <pc:docMk/>
          <pc:sldMk cId="0" sldId="318"/>
        </pc:sldMkLst>
      </pc:sldChg>
      <pc:sldChg chg="del">
        <pc:chgData name="Peng, Cheng" userId="c8d19071-f396-4c12-bc1e-cc4bb8705334" providerId="ADAL" clId="{F36501CE-2070-4325-A28B-18D4F5416A46}" dt="2020-09-09T06:43:31.493" v="504" actId="47"/>
        <pc:sldMkLst>
          <pc:docMk/>
          <pc:sldMk cId="0" sldId="319"/>
        </pc:sldMkLst>
      </pc:sldChg>
      <pc:sldChg chg="del">
        <pc:chgData name="Peng, Cheng" userId="c8d19071-f396-4c12-bc1e-cc4bb8705334" providerId="ADAL" clId="{F36501CE-2070-4325-A28B-18D4F5416A46}" dt="2020-09-09T06:37:09.218" v="424" actId="47"/>
        <pc:sldMkLst>
          <pc:docMk/>
          <pc:sldMk cId="0" sldId="321"/>
        </pc:sldMkLst>
      </pc:sldChg>
      <pc:sldChg chg="del">
        <pc:chgData name="Peng, Cheng" userId="c8d19071-f396-4c12-bc1e-cc4bb8705334" providerId="ADAL" clId="{F36501CE-2070-4325-A28B-18D4F5416A46}" dt="2020-09-09T06:37:10.309" v="425" actId="47"/>
        <pc:sldMkLst>
          <pc:docMk/>
          <pc:sldMk cId="0" sldId="322"/>
        </pc:sldMkLst>
      </pc:sldChg>
      <pc:sldChg chg="del">
        <pc:chgData name="Peng, Cheng" userId="c8d19071-f396-4c12-bc1e-cc4bb8705334" providerId="ADAL" clId="{F36501CE-2070-4325-A28B-18D4F5416A46}" dt="2020-09-09T06:37:11.385" v="426" actId="47"/>
        <pc:sldMkLst>
          <pc:docMk/>
          <pc:sldMk cId="0" sldId="323"/>
        </pc:sldMkLst>
      </pc:sldChg>
      <pc:sldChg chg="del">
        <pc:chgData name="Peng, Cheng" userId="c8d19071-f396-4c12-bc1e-cc4bb8705334" providerId="ADAL" clId="{F36501CE-2070-4325-A28B-18D4F5416A46}" dt="2020-09-09T06:37:12.746" v="427" actId="47"/>
        <pc:sldMkLst>
          <pc:docMk/>
          <pc:sldMk cId="0" sldId="324"/>
        </pc:sldMkLst>
      </pc:sldChg>
      <pc:sldChg chg="del">
        <pc:chgData name="Peng, Cheng" userId="c8d19071-f396-4c12-bc1e-cc4bb8705334" providerId="ADAL" clId="{F36501CE-2070-4325-A28B-18D4F5416A46}" dt="2020-09-09T06:37:14.475" v="428" actId="47"/>
        <pc:sldMkLst>
          <pc:docMk/>
          <pc:sldMk cId="0" sldId="325"/>
        </pc:sldMkLst>
      </pc:sldChg>
      <pc:sldChg chg="del">
        <pc:chgData name="Peng, Cheng" userId="c8d19071-f396-4c12-bc1e-cc4bb8705334" providerId="ADAL" clId="{F36501CE-2070-4325-A28B-18D4F5416A46}" dt="2020-09-09T06:37:15.839" v="429" actId="47"/>
        <pc:sldMkLst>
          <pc:docMk/>
          <pc:sldMk cId="0" sldId="326"/>
        </pc:sldMkLst>
      </pc:sldChg>
      <pc:sldChg chg="del">
        <pc:chgData name="Peng, Cheng" userId="c8d19071-f396-4c12-bc1e-cc4bb8705334" providerId="ADAL" clId="{F36501CE-2070-4325-A28B-18D4F5416A46}" dt="2020-09-09T06:37:17.164" v="430" actId="47"/>
        <pc:sldMkLst>
          <pc:docMk/>
          <pc:sldMk cId="0" sldId="327"/>
        </pc:sldMkLst>
      </pc:sldChg>
      <pc:sldChg chg="del">
        <pc:chgData name="Peng, Cheng" userId="c8d19071-f396-4c12-bc1e-cc4bb8705334" providerId="ADAL" clId="{F36501CE-2070-4325-A28B-18D4F5416A46}" dt="2020-09-09T06:37:18.527" v="431" actId="47"/>
        <pc:sldMkLst>
          <pc:docMk/>
          <pc:sldMk cId="0" sldId="328"/>
        </pc:sldMkLst>
      </pc:sldChg>
      <pc:sldChg chg="del">
        <pc:chgData name="Peng, Cheng" userId="c8d19071-f396-4c12-bc1e-cc4bb8705334" providerId="ADAL" clId="{F36501CE-2070-4325-A28B-18D4F5416A46}" dt="2020-09-09T06:37:20.352" v="432" actId="47"/>
        <pc:sldMkLst>
          <pc:docMk/>
          <pc:sldMk cId="0" sldId="329"/>
        </pc:sldMkLst>
      </pc:sldChg>
      <pc:sldChg chg="del">
        <pc:chgData name="Peng, Cheng" userId="c8d19071-f396-4c12-bc1e-cc4bb8705334" providerId="ADAL" clId="{F36501CE-2070-4325-A28B-18D4F5416A46}" dt="2020-09-09T06:37:38.331" v="437" actId="47"/>
        <pc:sldMkLst>
          <pc:docMk/>
          <pc:sldMk cId="0" sldId="330"/>
        </pc:sldMkLst>
      </pc:sldChg>
      <pc:sldChg chg="del">
        <pc:chgData name="Peng, Cheng" userId="c8d19071-f396-4c12-bc1e-cc4bb8705334" providerId="ADAL" clId="{F36501CE-2070-4325-A28B-18D4F5416A46}" dt="2020-09-09T06:37:42.056" v="439" actId="47"/>
        <pc:sldMkLst>
          <pc:docMk/>
          <pc:sldMk cId="0" sldId="331"/>
        </pc:sldMkLst>
      </pc:sldChg>
      <pc:sldChg chg="del">
        <pc:chgData name="Peng, Cheng" userId="c8d19071-f396-4c12-bc1e-cc4bb8705334" providerId="ADAL" clId="{F36501CE-2070-4325-A28B-18D4F5416A46}" dt="2020-09-09T06:37:47.798" v="441" actId="47"/>
        <pc:sldMkLst>
          <pc:docMk/>
          <pc:sldMk cId="0" sldId="332"/>
        </pc:sldMkLst>
      </pc:sldChg>
      <pc:sldChg chg="del">
        <pc:chgData name="Peng, Cheng" userId="c8d19071-f396-4c12-bc1e-cc4bb8705334" providerId="ADAL" clId="{F36501CE-2070-4325-A28B-18D4F5416A46}" dt="2020-09-09T06:37:53.189" v="443" actId="47"/>
        <pc:sldMkLst>
          <pc:docMk/>
          <pc:sldMk cId="0" sldId="333"/>
        </pc:sldMkLst>
      </pc:sldChg>
      <pc:sldChg chg="modSp del mod">
        <pc:chgData name="Peng, Cheng" userId="c8d19071-f396-4c12-bc1e-cc4bb8705334" providerId="ADAL" clId="{F36501CE-2070-4325-A28B-18D4F5416A46}" dt="2020-09-09T06:40:18.693" v="453" actId="47"/>
        <pc:sldMkLst>
          <pc:docMk/>
          <pc:sldMk cId="0" sldId="334"/>
        </pc:sldMkLst>
        <pc:spChg chg="mod">
          <ac:chgData name="Peng, Cheng" userId="c8d19071-f396-4c12-bc1e-cc4bb8705334" providerId="ADAL" clId="{F36501CE-2070-4325-A28B-18D4F5416A46}" dt="2020-09-09T06:38:53.476" v="452" actId="6549"/>
          <ac:spMkLst>
            <pc:docMk/>
            <pc:sldMk cId="0" sldId="334"/>
            <ac:spMk id="36870" creationId="{E8BC6C6C-4D6C-43EA-B5E8-D48B2B4E977B}"/>
          </ac:spMkLst>
        </pc:spChg>
      </pc:sldChg>
      <pc:sldChg chg="del">
        <pc:chgData name="Peng, Cheng" userId="c8d19071-f396-4c12-bc1e-cc4bb8705334" providerId="ADAL" clId="{F36501CE-2070-4325-A28B-18D4F5416A46}" dt="2020-09-09T06:40:54.987" v="458" actId="47"/>
        <pc:sldMkLst>
          <pc:docMk/>
          <pc:sldMk cId="0" sldId="335"/>
        </pc:sldMkLst>
      </pc:sldChg>
      <pc:sldChg chg="del">
        <pc:chgData name="Peng, Cheng" userId="c8d19071-f396-4c12-bc1e-cc4bb8705334" providerId="ADAL" clId="{F36501CE-2070-4325-A28B-18D4F5416A46}" dt="2020-09-09T06:40:55.368" v="459" actId="47"/>
        <pc:sldMkLst>
          <pc:docMk/>
          <pc:sldMk cId="0" sldId="336"/>
        </pc:sldMkLst>
      </pc:sldChg>
      <pc:sldChg chg="del">
        <pc:chgData name="Peng, Cheng" userId="c8d19071-f396-4c12-bc1e-cc4bb8705334" providerId="ADAL" clId="{F36501CE-2070-4325-A28B-18D4F5416A46}" dt="2020-09-09T06:40:55.804" v="460" actId="47"/>
        <pc:sldMkLst>
          <pc:docMk/>
          <pc:sldMk cId="0" sldId="337"/>
        </pc:sldMkLst>
      </pc:sldChg>
      <pc:sldChg chg="del">
        <pc:chgData name="Peng, Cheng" userId="c8d19071-f396-4c12-bc1e-cc4bb8705334" providerId="ADAL" clId="{F36501CE-2070-4325-A28B-18D4F5416A46}" dt="2020-09-09T06:40:56.045" v="461" actId="47"/>
        <pc:sldMkLst>
          <pc:docMk/>
          <pc:sldMk cId="0" sldId="338"/>
        </pc:sldMkLst>
      </pc:sldChg>
      <pc:sldChg chg="del">
        <pc:chgData name="Peng, Cheng" userId="c8d19071-f396-4c12-bc1e-cc4bb8705334" providerId="ADAL" clId="{F36501CE-2070-4325-A28B-18D4F5416A46}" dt="2020-09-09T06:40:56.317" v="462" actId="47"/>
        <pc:sldMkLst>
          <pc:docMk/>
          <pc:sldMk cId="0" sldId="339"/>
        </pc:sldMkLst>
      </pc:sldChg>
      <pc:sldChg chg="del">
        <pc:chgData name="Peng, Cheng" userId="c8d19071-f396-4c12-bc1e-cc4bb8705334" providerId="ADAL" clId="{F36501CE-2070-4325-A28B-18D4F5416A46}" dt="2020-09-09T06:40:56.546" v="463" actId="47"/>
        <pc:sldMkLst>
          <pc:docMk/>
          <pc:sldMk cId="0" sldId="340"/>
        </pc:sldMkLst>
      </pc:sldChg>
      <pc:sldChg chg="del">
        <pc:chgData name="Peng, Cheng" userId="c8d19071-f396-4c12-bc1e-cc4bb8705334" providerId="ADAL" clId="{F36501CE-2070-4325-A28B-18D4F5416A46}" dt="2020-09-09T06:40:56.821" v="464" actId="47"/>
        <pc:sldMkLst>
          <pc:docMk/>
          <pc:sldMk cId="0" sldId="341"/>
        </pc:sldMkLst>
      </pc:sldChg>
      <pc:sldChg chg="del">
        <pc:chgData name="Peng, Cheng" userId="c8d19071-f396-4c12-bc1e-cc4bb8705334" providerId="ADAL" clId="{F36501CE-2070-4325-A28B-18D4F5416A46}" dt="2020-09-09T06:40:57.048" v="465" actId="47"/>
        <pc:sldMkLst>
          <pc:docMk/>
          <pc:sldMk cId="0" sldId="342"/>
        </pc:sldMkLst>
      </pc:sldChg>
      <pc:sldChg chg="del">
        <pc:chgData name="Peng, Cheng" userId="c8d19071-f396-4c12-bc1e-cc4bb8705334" providerId="ADAL" clId="{F36501CE-2070-4325-A28B-18D4F5416A46}" dt="2020-09-09T06:40:57.265" v="466" actId="47"/>
        <pc:sldMkLst>
          <pc:docMk/>
          <pc:sldMk cId="0" sldId="343"/>
        </pc:sldMkLst>
      </pc:sldChg>
      <pc:sldChg chg="del">
        <pc:chgData name="Peng, Cheng" userId="c8d19071-f396-4c12-bc1e-cc4bb8705334" providerId="ADAL" clId="{F36501CE-2070-4325-A28B-18D4F5416A46}" dt="2020-09-09T06:40:57.464" v="467" actId="47"/>
        <pc:sldMkLst>
          <pc:docMk/>
          <pc:sldMk cId="0" sldId="344"/>
        </pc:sldMkLst>
      </pc:sldChg>
      <pc:sldChg chg="del">
        <pc:chgData name="Peng, Cheng" userId="c8d19071-f396-4c12-bc1e-cc4bb8705334" providerId="ADAL" clId="{F36501CE-2070-4325-A28B-18D4F5416A46}" dt="2020-09-09T06:40:57.670" v="468" actId="47"/>
        <pc:sldMkLst>
          <pc:docMk/>
          <pc:sldMk cId="0" sldId="345"/>
        </pc:sldMkLst>
      </pc:sldChg>
      <pc:sldChg chg="del">
        <pc:chgData name="Peng, Cheng" userId="c8d19071-f396-4c12-bc1e-cc4bb8705334" providerId="ADAL" clId="{F36501CE-2070-4325-A28B-18D4F5416A46}" dt="2020-09-09T06:40:57.905" v="469" actId="47"/>
        <pc:sldMkLst>
          <pc:docMk/>
          <pc:sldMk cId="0" sldId="346"/>
        </pc:sldMkLst>
      </pc:sldChg>
      <pc:sldChg chg="del">
        <pc:chgData name="Peng, Cheng" userId="c8d19071-f396-4c12-bc1e-cc4bb8705334" providerId="ADAL" clId="{F36501CE-2070-4325-A28B-18D4F5416A46}" dt="2020-09-09T06:40:58.157" v="470" actId="47"/>
        <pc:sldMkLst>
          <pc:docMk/>
          <pc:sldMk cId="0" sldId="347"/>
        </pc:sldMkLst>
      </pc:sldChg>
      <pc:sldChg chg="del">
        <pc:chgData name="Peng, Cheng" userId="c8d19071-f396-4c12-bc1e-cc4bb8705334" providerId="ADAL" clId="{F36501CE-2070-4325-A28B-18D4F5416A46}" dt="2020-09-09T06:40:58.650" v="471" actId="47"/>
        <pc:sldMkLst>
          <pc:docMk/>
          <pc:sldMk cId="0" sldId="348"/>
        </pc:sldMkLst>
      </pc:sldChg>
      <pc:sldChg chg="del">
        <pc:chgData name="Peng, Cheng" userId="c8d19071-f396-4c12-bc1e-cc4bb8705334" providerId="ADAL" clId="{F36501CE-2070-4325-A28B-18D4F5416A46}" dt="2020-09-09T06:40:59.513" v="472" actId="47"/>
        <pc:sldMkLst>
          <pc:docMk/>
          <pc:sldMk cId="0" sldId="349"/>
        </pc:sldMkLst>
      </pc:sldChg>
      <pc:sldChg chg="del">
        <pc:chgData name="Peng, Cheng" userId="c8d19071-f396-4c12-bc1e-cc4bb8705334" providerId="ADAL" clId="{F36501CE-2070-4325-A28B-18D4F5416A46}" dt="2020-09-09T06:37:44.589" v="440" actId="47"/>
        <pc:sldMkLst>
          <pc:docMk/>
          <pc:sldMk cId="1941290068" sldId="351"/>
        </pc:sldMkLst>
      </pc:sldChg>
      <pc:sldChg chg="del">
        <pc:chgData name="Peng, Cheng" userId="c8d19071-f396-4c12-bc1e-cc4bb8705334" providerId="ADAL" clId="{F36501CE-2070-4325-A28B-18D4F5416A46}" dt="2020-09-09T06:38:09.072" v="446" actId="47"/>
        <pc:sldMkLst>
          <pc:docMk/>
          <pc:sldMk cId="3785817387" sldId="352"/>
        </pc:sldMkLst>
      </pc:sldChg>
      <pc:sldChg chg="del">
        <pc:chgData name="Peng, Cheng" userId="c8d19071-f396-4c12-bc1e-cc4bb8705334" providerId="ADAL" clId="{F36501CE-2070-4325-A28B-18D4F5416A46}" dt="2020-09-09T06:37:40.447" v="438" actId="47"/>
        <pc:sldMkLst>
          <pc:docMk/>
          <pc:sldMk cId="1891081779" sldId="353"/>
        </pc:sldMkLst>
      </pc:sldChg>
      <pc:sldChg chg="del">
        <pc:chgData name="Peng, Cheng" userId="c8d19071-f396-4c12-bc1e-cc4bb8705334" providerId="ADAL" clId="{F36501CE-2070-4325-A28B-18D4F5416A46}" dt="2020-09-09T06:37:36.687" v="436" actId="47"/>
        <pc:sldMkLst>
          <pc:docMk/>
          <pc:sldMk cId="640397320" sldId="354"/>
        </pc:sldMkLst>
      </pc:sldChg>
      <pc:sldChg chg="del">
        <pc:chgData name="Peng, Cheng" userId="c8d19071-f396-4c12-bc1e-cc4bb8705334" providerId="ADAL" clId="{F36501CE-2070-4325-A28B-18D4F5416A46}" dt="2020-09-09T06:37:55.653" v="444" actId="47"/>
        <pc:sldMkLst>
          <pc:docMk/>
          <pc:sldMk cId="3590985539" sldId="355"/>
        </pc:sldMkLst>
      </pc:sldChg>
      <pc:sldChg chg="delSp mod">
        <pc:chgData name="Peng, Cheng" userId="c8d19071-f396-4c12-bc1e-cc4bb8705334" providerId="ADAL" clId="{F36501CE-2070-4325-A28B-18D4F5416A46}" dt="2020-09-09T06:38:05.934" v="445" actId="478"/>
        <pc:sldMkLst>
          <pc:docMk/>
          <pc:sldMk cId="884320700" sldId="356"/>
        </pc:sldMkLst>
        <pc:spChg chg="del">
          <ac:chgData name="Peng, Cheng" userId="c8d19071-f396-4c12-bc1e-cc4bb8705334" providerId="ADAL" clId="{F36501CE-2070-4325-A28B-18D4F5416A46}" dt="2020-09-09T06:38:05.934" v="445" actId="478"/>
          <ac:spMkLst>
            <pc:docMk/>
            <pc:sldMk cId="884320700" sldId="356"/>
            <ac:spMk id="2" creationId="{2EA00B37-E383-4067-9624-511346213652}"/>
          </ac:spMkLst>
        </pc:spChg>
      </pc:sldChg>
      <pc:sldChg chg="del">
        <pc:chgData name="Peng, Cheng" userId="c8d19071-f396-4c12-bc1e-cc4bb8705334" providerId="ADAL" clId="{F36501CE-2070-4325-A28B-18D4F5416A46}" dt="2020-09-09T06:37:51.995" v="442" actId="47"/>
        <pc:sldMkLst>
          <pc:docMk/>
          <pc:sldMk cId="3101556754" sldId="357"/>
        </pc:sldMkLst>
      </pc:sldChg>
      <pc:sldChg chg="delSp mod ord">
        <pc:chgData name="Peng, Cheng" userId="c8d19071-f396-4c12-bc1e-cc4bb8705334" providerId="ADAL" clId="{F36501CE-2070-4325-A28B-18D4F5416A46}" dt="2020-09-09T06:38:40.865" v="451" actId="478"/>
        <pc:sldMkLst>
          <pc:docMk/>
          <pc:sldMk cId="2710108508" sldId="358"/>
        </pc:sldMkLst>
        <pc:spChg chg="del">
          <ac:chgData name="Peng, Cheng" userId="c8d19071-f396-4c12-bc1e-cc4bb8705334" providerId="ADAL" clId="{F36501CE-2070-4325-A28B-18D4F5416A46}" dt="2020-09-09T06:38:40.865" v="451" actId="478"/>
          <ac:spMkLst>
            <pc:docMk/>
            <pc:sldMk cId="2710108508" sldId="358"/>
            <ac:spMk id="10" creationId="{4C99E3F5-6BF4-45A7-875B-F8F91BD3B1E3}"/>
          </ac:spMkLst>
        </pc:spChg>
      </pc:sldChg>
      <pc:sldChg chg="del">
        <pc:chgData name="Peng, Cheng" userId="c8d19071-f396-4c12-bc1e-cc4bb8705334" providerId="ADAL" clId="{F36501CE-2070-4325-A28B-18D4F5416A46}" dt="2020-09-09T06:40:48.286" v="456" actId="47"/>
        <pc:sldMkLst>
          <pc:docMk/>
          <pc:sldMk cId="2211524309" sldId="359"/>
        </pc:sldMkLst>
      </pc:sldChg>
      <pc:sldChg chg="del">
        <pc:chgData name="Peng, Cheng" userId="c8d19071-f396-4c12-bc1e-cc4bb8705334" providerId="ADAL" clId="{F36501CE-2070-4325-A28B-18D4F5416A46}" dt="2020-09-09T06:40:19.999" v="454" actId="47"/>
        <pc:sldMkLst>
          <pc:docMk/>
          <pc:sldMk cId="2232986912" sldId="360"/>
        </pc:sldMkLst>
      </pc:sldChg>
      <pc:sldChg chg="del">
        <pc:chgData name="Peng, Cheng" userId="c8d19071-f396-4c12-bc1e-cc4bb8705334" providerId="ADAL" clId="{F36501CE-2070-4325-A28B-18D4F5416A46}" dt="2020-09-09T06:40:51.319" v="457" actId="47"/>
        <pc:sldMkLst>
          <pc:docMk/>
          <pc:sldMk cId="1912572385" sldId="361"/>
        </pc:sldMkLst>
      </pc:sldChg>
      <pc:sldChg chg="del">
        <pc:chgData name="Peng, Cheng" userId="c8d19071-f396-4c12-bc1e-cc4bb8705334" providerId="ADAL" clId="{F36501CE-2070-4325-A28B-18D4F5416A46}" dt="2020-09-09T06:40:45.897" v="455" actId="47"/>
        <pc:sldMkLst>
          <pc:docMk/>
          <pc:sldMk cId="1356127842" sldId="362"/>
        </pc:sldMkLst>
      </pc:sldChg>
      <pc:sldChg chg="addSp delSp modSp add mod">
        <pc:chgData name="Peng, Cheng" userId="c8d19071-f396-4c12-bc1e-cc4bb8705334" providerId="ADAL" clId="{F36501CE-2070-4325-A28B-18D4F5416A46}" dt="2020-09-14T00:19:03.986" v="717" actId="478"/>
        <pc:sldMkLst>
          <pc:docMk/>
          <pc:sldMk cId="946998384" sldId="365"/>
        </pc:sldMkLst>
        <pc:spChg chg="del">
          <ac:chgData name="Peng, Cheng" userId="c8d19071-f396-4c12-bc1e-cc4bb8705334" providerId="ADAL" clId="{F36501CE-2070-4325-A28B-18D4F5416A46}" dt="2020-09-14T00:19:03.986" v="717" actId="478"/>
          <ac:spMkLst>
            <pc:docMk/>
            <pc:sldMk cId="946998384" sldId="365"/>
            <ac:spMk id="6" creationId="{AA18CD3D-98F0-4B98-88D9-A0816DD248BD}"/>
          </ac:spMkLst>
        </pc:spChg>
        <pc:spChg chg="add del">
          <ac:chgData name="Peng, Cheng" userId="c8d19071-f396-4c12-bc1e-cc4bb8705334" providerId="ADAL" clId="{F36501CE-2070-4325-A28B-18D4F5416A46}" dt="2020-09-09T07:06:41.998" v="598" actId="478"/>
          <ac:spMkLst>
            <pc:docMk/>
            <pc:sldMk cId="946998384" sldId="365"/>
            <ac:spMk id="8" creationId="{4FA58233-8A1A-4696-BE31-F4FF4EC24D89}"/>
          </ac:spMkLst>
        </pc:spChg>
        <pc:spChg chg="add mod">
          <ac:chgData name="Peng, Cheng" userId="c8d19071-f396-4c12-bc1e-cc4bb8705334" providerId="ADAL" clId="{F36501CE-2070-4325-A28B-18D4F5416A46}" dt="2020-09-09T07:12:42.867" v="712" actId="1076"/>
          <ac:spMkLst>
            <pc:docMk/>
            <pc:sldMk cId="946998384" sldId="365"/>
            <ac:spMk id="11" creationId="{B0A6690E-D5A0-48AE-B2BF-1201B2207C4F}"/>
          </ac:spMkLst>
        </pc:spChg>
        <pc:spChg chg="mod">
          <ac:chgData name="Peng, Cheng" userId="c8d19071-f396-4c12-bc1e-cc4bb8705334" providerId="ADAL" clId="{F36501CE-2070-4325-A28B-18D4F5416A46}" dt="2020-09-09T06:59:35.246" v="529" actId="1076"/>
          <ac:spMkLst>
            <pc:docMk/>
            <pc:sldMk cId="946998384" sldId="365"/>
            <ac:spMk id="53251" creationId="{44E92D48-F1E5-44CB-8315-1A866BCE1EC4}"/>
          </ac:spMkLst>
        </pc:spChg>
        <pc:spChg chg="mod">
          <ac:chgData name="Peng, Cheng" userId="c8d19071-f396-4c12-bc1e-cc4bb8705334" providerId="ADAL" clId="{F36501CE-2070-4325-A28B-18D4F5416A46}" dt="2020-09-09T07:11:43.248" v="686" actId="1076"/>
          <ac:spMkLst>
            <pc:docMk/>
            <pc:sldMk cId="946998384" sldId="365"/>
            <ac:spMk id="53252" creationId="{1943C705-A3FC-4876-9FAE-4B652956AB9A}"/>
          </ac:spMkLst>
        </pc:spChg>
        <pc:spChg chg="del">
          <ac:chgData name="Peng, Cheng" userId="c8d19071-f396-4c12-bc1e-cc4bb8705334" providerId="ADAL" clId="{F36501CE-2070-4325-A28B-18D4F5416A46}" dt="2020-09-09T07:01:20.340" v="538" actId="478"/>
          <ac:spMkLst>
            <pc:docMk/>
            <pc:sldMk cId="946998384" sldId="365"/>
            <ac:spMk id="53253" creationId="{58A2190B-12EB-4D14-85A1-2A425B00BCD0}"/>
          </ac:spMkLst>
        </pc:spChg>
        <pc:spChg chg="del">
          <ac:chgData name="Peng, Cheng" userId="c8d19071-f396-4c12-bc1e-cc4bb8705334" providerId="ADAL" clId="{F36501CE-2070-4325-A28B-18D4F5416A46}" dt="2020-09-09T07:01:22.501" v="539" actId="478"/>
          <ac:spMkLst>
            <pc:docMk/>
            <pc:sldMk cId="946998384" sldId="365"/>
            <ac:spMk id="53254" creationId="{90220E22-F7B8-4DC4-B57C-66FC4BA87114}"/>
          </ac:spMkLst>
        </pc:spChg>
        <pc:picChg chg="add mod">
          <ac:chgData name="Peng, Cheng" userId="c8d19071-f396-4c12-bc1e-cc4bb8705334" providerId="ADAL" clId="{F36501CE-2070-4325-A28B-18D4F5416A46}" dt="2020-09-09T07:12:47.038" v="714" actId="1076"/>
          <ac:picMkLst>
            <pc:docMk/>
            <pc:sldMk cId="946998384" sldId="365"/>
            <ac:picMk id="3" creationId="{20350DFD-CFA4-4F2E-8F59-FBF2F01F0BAD}"/>
          </ac:picMkLst>
        </pc:picChg>
      </pc:sldChg>
      <pc:sldChg chg="add del">
        <pc:chgData name="Peng, Cheng" userId="c8d19071-f396-4c12-bc1e-cc4bb8705334" providerId="ADAL" clId="{F36501CE-2070-4325-A28B-18D4F5416A46}" dt="2020-09-14T00:27:46.305" v="722" actId="47"/>
        <pc:sldMkLst>
          <pc:docMk/>
          <pc:sldMk cId="961889771" sldId="366"/>
        </pc:sldMkLst>
      </pc:sldChg>
      <pc:sldChg chg="addSp delSp modSp add mod">
        <pc:chgData name="Peng, Cheng" userId="c8d19071-f396-4c12-bc1e-cc4bb8705334" providerId="ADAL" clId="{F36501CE-2070-4325-A28B-18D4F5416A46}" dt="2020-09-14T00:34:47.118" v="825" actId="1076"/>
        <pc:sldMkLst>
          <pc:docMk/>
          <pc:sldMk cId="2789159726" sldId="366"/>
        </pc:sldMkLst>
        <pc:spChg chg="mod">
          <ac:chgData name="Peng, Cheng" userId="c8d19071-f396-4c12-bc1e-cc4bb8705334" providerId="ADAL" clId="{F36501CE-2070-4325-A28B-18D4F5416A46}" dt="2020-09-14T00:34:26.329" v="821" actId="20577"/>
          <ac:spMkLst>
            <pc:docMk/>
            <pc:sldMk cId="2789159726" sldId="366"/>
            <ac:spMk id="8" creationId="{20F379B4-FAE9-4C13-99A1-0749246A381F}"/>
          </ac:spMkLst>
        </pc:spChg>
        <pc:picChg chg="del">
          <ac:chgData name="Peng, Cheng" userId="c8d19071-f396-4c12-bc1e-cc4bb8705334" providerId="ADAL" clId="{F36501CE-2070-4325-A28B-18D4F5416A46}" dt="2020-09-14T00:31:52.305" v="774" actId="478"/>
          <ac:picMkLst>
            <pc:docMk/>
            <pc:sldMk cId="2789159726" sldId="366"/>
            <ac:picMk id="2" creationId="{B291CDAF-0A49-4B5C-98D4-968DFB8373B3}"/>
          </ac:picMkLst>
        </pc:picChg>
        <pc:picChg chg="add mod">
          <ac:chgData name="Peng, Cheng" userId="c8d19071-f396-4c12-bc1e-cc4bb8705334" providerId="ADAL" clId="{F36501CE-2070-4325-A28B-18D4F5416A46}" dt="2020-09-14T00:34:34.977" v="822" actId="1076"/>
          <ac:picMkLst>
            <pc:docMk/>
            <pc:sldMk cId="2789159726" sldId="366"/>
            <ac:picMk id="3" creationId="{DA7FE20D-7FF1-4B50-A490-278BA4A7E79C}"/>
          </ac:picMkLst>
        </pc:picChg>
        <pc:picChg chg="add mod">
          <ac:chgData name="Peng, Cheng" userId="c8d19071-f396-4c12-bc1e-cc4bb8705334" providerId="ADAL" clId="{F36501CE-2070-4325-A28B-18D4F5416A46}" dt="2020-09-14T00:34:47.118" v="825" actId="1076"/>
          <ac:picMkLst>
            <pc:docMk/>
            <pc:sldMk cId="2789159726" sldId="366"/>
            <ac:picMk id="4" creationId="{6822BB0D-C231-4AF1-A220-33F0DBBCDB87}"/>
          </ac:picMkLst>
        </pc:picChg>
        <pc:cxnChg chg="add mod">
          <ac:chgData name="Peng, Cheng" userId="c8d19071-f396-4c12-bc1e-cc4bb8705334" providerId="ADAL" clId="{F36501CE-2070-4325-A28B-18D4F5416A46}" dt="2020-09-14T00:34:42.981" v="824" actId="1076"/>
          <ac:cxnSpMkLst>
            <pc:docMk/>
            <pc:sldMk cId="2789159726" sldId="366"/>
            <ac:cxnSpMk id="6" creationId="{18352028-4A6D-47D2-A804-2E73EBEDB1A1}"/>
          </ac:cxnSpMkLst>
        </pc:cxnChg>
      </pc:sldChg>
      <pc:sldChg chg="addSp delSp modSp add mod">
        <pc:chgData name="Peng, Cheng" userId="c8d19071-f396-4c12-bc1e-cc4bb8705334" providerId="ADAL" clId="{F36501CE-2070-4325-A28B-18D4F5416A46}" dt="2020-09-14T00:44:41.864" v="1010" actId="20577"/>
        <pc:sldMkLst>
          <pc:docMk/>
          <pc:sldMk cId="423186542" sldId="367"/>
        </pc:sldMkLst>
        <pc:spChg chg="add mod">
          <ac:chgData name="Peng, Cheng" userId="c8d19071-f396-4c12-bc1e-cc4bb8705334" providerId="ADAL" clId="{F36501CE-2070-4325-A28B-18D4F5416A46}" dt="2020-09-14T00:39:50" v="837" actId="692"/>
          <ac:spMkLst>
            <pc:docMk/>
            <pc:sldMk cId="423186542" sldId="367"/>
            <ac:spMk id="5" creationId="{4E5E2E21-2688-452F-B407-3CE6EE5175BF}"/>
          </ac:spMkLst>
        </pc:spChg>
        <pc:spChg chg="add mod">
          <ac:chgData name="Peng, Cheng" userId="c8d19071-f396-4c12-bc1e-cc4bb8705334" providerId="ADAL" clId="{F36501CE-2070-4325-A28B-18D4F5416A46}" dt="2020-09-14T00:40:59.541" v="864" actId="692"/>
          <ac:spMkLst>
            <pc:docMk/>
            <pc:sldMk cId="423186542" sldId="367"/>
            <ac:spMk id="7" creationId="{A09154D8-9AAF-4270-AE01-183BE1A7F474}"/>
          </ac:spMkLst>
        </pc:spChg>
        <pc:spChg chg="mod">
          <ac:chgData name="Peng, Cheng" userId="c8d19071-f396-4c12-bc1e-cc4bb8705334" providerId="ADAL" clId="{F36501CE-2070-4325-A28B-18D4F5416A46}" dt="2020-09-14T00:44:41.864" v="1010" actId="20577"/>
          <ac:spMkLst>
            <pc:docMk/>
            <pc:sldMk cId="423186542" sldId="367"/>
            <ac:spMk id="8" creationId="{20F379B4-FAE9-4C13-99A1-0749246A381F}"/>
          </ac:spMkLst>
        </pc:spChg>
        <pc:spChg chg="add mod">
          <ac:chgData name="Peng, Cheng" userId="c8d19071-f396-4c12-bc1e-cc4bb8705334" providerId="ADAL" clId="{F36501CE-2070-4325-A28B-18D4F5416A46}" dt="2020-09-14T00:44:18.784" v="981" actId="20577"/>
          <ac:spMkLst>
            <pc:docMk/>
            <pc:sldMk cId="423186542" sldId="367"/>
            <ac:spMk id="11" creationId="{E08CA7EC-973B-4A4F-B190-AA399A94D77C}"/>
          </ac:spMkLst>
        </pc:spChg>
        <pc:picChg chg="add mod">
          <ac:chgData name="Peng, Cheng" userId="c8d19071-f396-4c12-bc1e-cc4bb8705334" providerId="ADAL" clId="{F36501CE-2070-4325-A28B-18D4F5416A46}" dt="2020-09-14T00:36:39.380" v="834" actId="1076"/>
          <ac:picMkLst>
            <pc:docMk/>
            <pc:sldMk cId="423186542" sldId="367"/>
            <ac:picMk id="2" creationId="{C270F9FF-CBE3-4E92-84A6-95DDFFAA7D51}"/>
          </ac:picMkLst>
        </pc:picChg>
        <pc:picChg chg="del">
          <ac:chgData name="Peng, Cheng" userId="c8d19071-f396-4c12-bc1e-cc4bb8705334" providerId="ADAL" clId="{F36501CE-2070-4325-A28B-18D4F5416A46}" dt="2020-09-14T00:36:20.456" v="827" actId="478"/>
          <ac:picMkLst>
            <pc:docMk/>
            <pc:sldMk cId="423186542" sldId="367"/>
            <ac:picMk id="3" creationId="{DA7FE20D-7FF1-4B50-A490-278BA4A7E79C}"/>
          </ac:picMkLst>
        </pc:picChg>
        <pc:picChg chg="del">
          <ac:chgData name="Peng, Cheng" userId="c8d19071-f396-4c12-bc1e-cc4bb8705334" providerId="ADAL" clId="{F36501CE-2070-4325-A28B-18D4F5416A46}" dt="2020-09-14T00:36:21.890" v="828" actId="478"/>
          <ac:picMkLst>
            <pc:docMk/>
            <pc:sldMk cId="423186542" sldId="367"/>
            <ac:picMk id="4" creationId="{6822BB0D-C231-4AF1-A220-33F0DBBCDB87}"/>
          </ac:picMkLst>
        </pc:picChg>
        <pc:cxnChg chg="del">
          <ac:chgData name="Peng, Cheng" userId="c8d19071-f396-4c12-bc1e-cc4bb8705334" providerId="ADAL" clId="{F36501CE-2070-4325-A28B-18D4F5416A46}" dt="2020-09-14T00:36:23.633" v="829" actId="478"/>
          <ac:cxnSpMkLst>
            <pc:docMk/>
            <pc:sldMk cId="423186542" sldId="367"/>
            <ac:cxnSpMk id="6" creationId="{18352028-4A6D-47D2-A804-2E73EBEDB1A1}"/>
          </ac:cxnSpMkLst>
        </pc:cxnChg>
        <pc:cxnChg chg="add mod">
          <ac:chgData name="Peng, Cheng" userId="c8d19071-f396-4c12-bc1e-cc4bb8705334" providerId="ADAL" clId="{F36501CE-2070-4325-A28B-18D4F5416A46}" dt="2020-09-14T00:41:25.515" v="873" actId="692"/>
          <ac:cxnSpMkLst>
            <pc:docMk/>
            <pc:sldMk cId="423186542" sldId="367"/>
            <ac:cxnSpMk id="10" creationId="{09020ECE-D11F-4EAC-BF9E-2EEF2598FBE4}"/>
          </ac:cxnSpMkLst>
        </pc:cxnChg>
        <pc:cxnChg chg="add mod">
          <ac:chgData name="Peng, Cheng" userId="c8d19071-f396-4c12-bc1e-cc4bb8705334" providerId="ADAL" clId="{F36501CE-2070-4325-A28B-18D4F5416A46}" dt="2020-09-14T00:43:50.043" v="978" actId="692"/>
          <ac:cxnSpMkLst>
            <pc:docMk/>
            <pc:sldMk cId="423186542" sldId="367"/>
            <ac:cxnSpMk id="13" creationId="{73628A50-D61C-4305-A833-DF89A0520B65}"/>
          </ac:cxnSpMkLst>
        </pc:cxnChg>
      </pc:sldChg>
      <pc:sldChg chg="new del">
        <pc:chgData name="Peng, Cheng" userId="c8d19071-f396-4c12-bc1e-cc4bb8705334" providerId="ADAL" clId="{F36501CE-2070-4325-A28B-18D4F5416A46}" dt="2020-09-14T00:31:50.475" v="773" actId="680"/>
        <pc:sldMkLst>
          <pc:docMk/>
          <pc:sldMk cId="4146106098" sldId="367"/>
        </pc:sldMkLst>
      </pc:sldChg>
      <pc:sldChg chg="addSp delSp modSp add mod">
        <pc:chgData name="Peng, Cheng" userId="c8d19071-f396-4c12-bc1e-cc4bb8705334" providerId="ADAL" clId="{F36501CE-2070-4325-A28B-18D4F5416A46}" dt="2020-09-14T00:57:41.848" v="1185" actId="692"/>
        <pc:sldMkLst>
          <pc:docMk/>
          <pc:sldMk cId="3801840601" sldId="368"/>
        </pc:sldMkLst>
        <pc:spChg chg="add mod">
          <ac:chgData name="Peng, Cheng" userId="c8d19071-f396-4c12-bc1e-cc4bb8705334" providerId="ADAL" clId="{F36501CE-2070-4325-A28B-18D4F5416A46}" dt="2020-09-14T00:48:32.305" v="1030" actId="692"/>
          <ac:spMkLst>
            <pc:docMk/>
            <pc:sldMk cId="3801840601" sldId="368"/>
            <ac:spMk id="4" creationId="{ED614CF8-66BF-426E-A40F-A71BF60BC60B}"/>
          </ac:spMkLst>
        </pc:spChg>
        <pc:spChg chg="del">
          <ac:chgData name="Peng, Cheng" userId="c8d19071-f396-4c12-bc1e-cc4bb8705334" providerId="ADAL" clId="{F36501CE-2070-4325-A28B-18D4F5416A46}" dt="2020-09-14T00:47:47.712" v="1015" actId="478"/>
          <ac:spMkLst>
            <pc:docMk/>
            <pc:sldMk cId="3801840601" sldId="368"/>
            <ac:spMk id="5" creationId="{4E5E2E21-2688-452F-B407-3CE6EE5175BF}"/>
          </ac:spMkLst>
        </pc:spChg>
        <pc:spChg chg="add mod">
          <ac:chgData name="Peng, Cheng" userId="c8d19071-f396-4c12-bc1e-cc4bb8705334" providerId="ADAL" clId="{F36501CE-2070-4325-A28B-18D4F5416A46}" dt="2020-09-14T00:56:33.562" v="1169" actId="207"/>
          <ac:spMkLst>
            <pc:docMk/>
            <pc:sldMk cId="3801840601" sldId="368"/>
            <ac:spMk id="6" creationId="{451AB591-4231-4F4E-A7A5-A23E097460DB}"/>
          </ac:spMkLst>
        </pc:spChg>
        <pc:spChg chg="del">
          <ac:chgData name="Peng, Cheng" userId="c8d19071-f396-4c12-bc1e-cc4bb8705334" providerId="ADAL" clId="{F36501CE-2070-4325-A28B-18D4F5416A46}" dt="2020-09-14T00:47:45.664" v="1013" actId="478"/>
          <ac:spMkLst>
            <pc:docMk/>
            <pc:sldMk cId="3801840601" sldId="368"/>
            <ac:spMk id="7" creationId="{A09154D8-9AAF-4270-AE01-183BE1A7F474}"/>
          </ac:spMkLst>
        </pc:spChg>
        <pc:spChg chg="del mod">
          <ac:chgData name="Peng, Cheng" userId="c8d19071-f396-4c12-bc1e-cc4bb8705334" providerId="ADAL" clId="{F36501CE-2070-4325-A28B-18D4F5416A46}" dt="2020-09-14T00:47:51.702" v="1018" actId="478"/>
          <ac:spMkLst>
            <pc:docMk/>
            <pc:sldMk cId="3801840601" sldId="368"/>
            <ac:spMk id="11" creationId="{E08CA7EC-973B-4A4F-B190-AA399A94D77C}"/>
          </ac:spMkLst>
        </pc:spChg>
        <pc:picChg chg="del">
          <ac:chgData name="Peng, Cheng" userId="c8d19071-f396-4c12-bc1e-cc4bb8705334" providerId="ADAL" clId="{F36501CE-2070-4325-A28B-18D4F5416A46}" dt="2020-09-14T00:47:43.880" v="1012" actId="478"/>
          <ac:picMkLst>
            <pc:docMk/>
            <pc:sldMk cId="3801840601" sldId="368"/>
            <ac:picMk id="2" creationId="{C270F9FF-CBE3-4E92-84A6-95DDFFAA7D51}"/>
          </ac:picMkLst>
        </pc:picChg>
        <pc:picChg chg="add mod">
          <ac:chgData name="Peng, Cheng" userId="c8d19071-f396-4c12-bc1e-cc4bb8705334" providerId="ADAL" clId="{F36501CE-2070-4325-A28B-18D4F5416A46}" dt="2020-09-14T00:48:08.132" v="1024" actId="1076"/>
          <ac:picMkLst>
            <pc:docMk/>
            <pc:sldMk cId="3801840601" sldId="368"/>
            <ac:picMk id="3" creationId="{DAE6746E-69C0-42FC-8A8B-8F96FA70E3BD}"/>
          </ac:picMkLst>
        </pc:picChg>
        <pc:cxnChg chg="del">
          <ac:chgData name="Peng, Cheng" userId="c8d19071-f396-4c12-bc1e-cc4bb8705334" providerId="ADAL" clId="{F36501CE-2070-4325-A28B-18D4F5416A46}" dt="2020-09-14T00:47:47.250" v="1014" actId="478"/>
          <ac:cxnSpMkLst>
            <pc:docMk/>
            <pc:sldMk cId="3801840601" sldId="368"/>
            <ac:cxnSpMk id="10" creationId="{09020ECE-D11F-4EAC-BF9E-2EEF2598FBE4}"/>
          </ac:cxnSpMkLst>
        </pc:cxnChg>
        <pc:cxnChg chg="add mod">
          <ac:chgData name="Peng, Cheng" userId="c8d19071-f396-4c12-bc1e-cc4bb8705334" providerId="ADAL" clId="{F36501CE-2070-4325-A28B-18D4F5416A46}" dt="2020-09-14T00:57:14.179" v="1178" actId="692"/>
          <ac:cxnSpMkLst>
            <pc:docMk/>
            <pc:sldMk cId="3801840601" sldId="368"/>
            <ac:cxnSpMk id="12" creationId="{1DA014BE-3233-4E31-878B-A3B26444668F}"/>
          </ac:cxnSpMkLst>
        </pc:cxnChg>
        <pc:cxnChg chg="del">
          <ac:chgData name="Peng, Cheng" userId="c8d19071-f396-4c12-bc1e-cc4bb8705334" providerId="ADAL" clId="{F36501CE-2070-4325-A28B-18D4F5416A46}" dt="2020-09-14T00:47:50.330" v="1017" actId="478"/>
          <ac:cxnSpMkLst>
            <pc:docMk/>
            <pc:sldMk cId="3801840601" sldId="368"/>
            <ac:cxnSpMk id="13" creationId="{73628A50-D61C-4305-A833-DF89A0520B65}"/>
          </ac:cxnSpMkLst>
        </pc:cxnChg>
        <pc:cxnChg chg="add mod">
          <ac:chgData name="Peng, Cheng" userId="c8d19071-f396-4c12-bc1e-cc4bb8705334" providerId="ADAL" clId="{F36501CE-2070-4325-A28B-18D4F5416A46}" dt="2020-09-14T00:57:41.848" v="1185" actId="692"/>
          <ac:cxnSpMkLst>
            <pc:docMk/>
            <pc:sldMk cId="3801840601" sldId="368"/>
            <ac:cxnSpMk id="15" creationId="{1E4D4D61-D9AD-4D5D-9106-8AA09CAD492D}"/>
          </ac:cxnSpMkLst>
        </pc:cxnChg>
      </pc:sldChg>
      <pc:sldChg chg="addSp delSp modSp add mod">
        <pc:chgData name="Peng, Cheng" userId="c8d19071-f396-4c12-bc1e-cc4bb8705334" providerId="ADAL" clId="{F36501CE-2070-4325-A28B-18D4F5416A46}" dt="2020-09-14T01:01:51.749" v="1210" actId="207"/>
        <pc:sldMkLst>
          <pc:docMk/>
          <pc:sldMk cId="700595410" sldId="369"/>
        </pc:sldMkLst>
        <pc:spChg chg="del">
          <ac:chgData name="Peng, Cheng" userId="c8d19071-f396-4c12-bc1e-cc4bb8705334" providerId="ADAL" clId="{F36501CE-2070-4325-A28B-18D4F5416A46}" dt="2020-09-14T00:59:05.962" v="1190" actId="478"/>
          <ac:spMkLst>
            <pc:docMk/>
            <pc:sldMk cId="700595410" sldId="369"/>
            <ac:spMk id="4" creationId="{ED614CF8-66BF-426E-A40F-A71BF60BC60B}"/>
          </ac:spMkLst>
        </pc:spChg>
        <pc:spChg chg="del mod">
          <ac:chgData name="Peng, Cheng" userId="c8d19071-f396-4c12-bc1e-cc4bb8705334" providerId="ADAL" clId="{F36501CE-2070-4325-A28B-18D4F5416A46}" dt="2020-09-14T00:59:07.664" v="1191" actId="478"/>
          <ac:spMkLst>
            <pc:docMk/>
            <pc:sldMk cId="700595410" sldId="369"/>
            <ac:spMk id="6" creationId="{451AB591-4231-4F4E-A7A5-A23E097460DB}"/>
          </ac:spMkLst>
        </pc:spChg>
        <pc:spChg chg="add mod">
          <ac:chgData name="Peng, Cheng" userId="c8d19071-f396-4c12-bc1e-cc4bb8705334" providerId="ADAL" clId="{F36501CE-2070-4325-A28B-18D4F5416A46}" dt="2020-09-14T01:01:51.749" v="1210" actId="207"/>
          <ac:spMkLst>
            <pc:docMk/>
            <pc:sldMk cId="700595410" sldId="369"/>
            <ac:spMk id="7" creationId="{1609CFDB-CA38-4300-BCFD-858EB566FC4F}"/>
          </ac:spMkLst>
        </pc:spChg>
        <pc:picChg chg="add mod">
          <ac:chgData name="Peng, Cheng" userId="c8d19071-f396-4c12-bc1e-cc4bb8705334" providerId="ADAL" clId="{F36501CE-2070-4325-A28B-18D4F5416A46}" dt="2020-09-14T00:59:24.733" v="1197" actId="1076"/>
          <ac:picMkLst>
            <pc:docMk/>
            <pc:sldMk cId="700595410" sldId="369"/>
            <ac:picMk id="2" creationId="{D5C3E6D5-939B-4B69-BBB2-1753A7919C15}"/>
          </ac:picMkLst>
        </pc:picChg>
        <pc:picChg chg="del">
          <ac:chgData name="Peng, Cheng" userId="c8d19071-f396-4c12-bc1e-cc4bb8705334" providerId="ADAL" clId="{F36501CE-2070-4325-A28B-18D4F5416A46}" dt="2020-09-14T00:59:04.704" v="1189" actId="478"/>
          <ac:picMkLst>
            <pc:docMk/>
            <pc:sldMk cId="700595410" sldId="369"/>
            <ac:picMk id="3" creationId="{DAE6746E-69C0-42FC-8A8B-8F96FA70E3BD}"/>
          </ac:picMkLst>
        </pc:picChg>
        <pc:picChg chg="add mod">
          <ac:chgData name="Peng, Cheng" userId="c8d19071-f396-4c12-bc1e-cc4bb8705334" providerId="ADAL" clId="{F36501CE-2070-4325-A28B-18D4F5416A46}" dt="2020-09-14T01:01:14.264" v="1203" actId="14861"/>
          <ac:picMkLst>
            <pc:docMk/>
            <pc:sldMk cId="700595410" sldId="369"/>
            <ac:picMk id="5" creationId="{F5355D92-773F-4E25-AAB5-53F9398993DC}"/>
          </ac:picMkLst>
        </pc:picChg>
        <pc:cxnChg chg="del">
          <ac:chgData name="Peng, Cheng" userId="c8d19071-f396-4c12-bc1e-cc4bb8705334" providerId="ADAL" clId="{F36501CE-2070-4325-A28B-18D4F5416A46}" dt="2020-09-14T00:59:10.564" v="1193" actId="478"/>
          <ac:cxnSpMkLst>
            <pc:docMk/>
            <pc:sldMk cId="700595410" sldId="369"/>
            <ac:cxnSpMk id="12" creationId="{1DA014BE-3233-4E31-878B-A3B26444668F}"/>
          </ac:cxnSpMkLst>
        </pc:cxnChg>
        <pc:cxnChg chg="del">
          <ac:chgData name="Peng, Cheng" userId="c8d19071-f396-4c12-bc1e-cc4bb8705334" providerId="ADAL" clId="{F36501CE-2070-4325-A28B-18D4F5416A46}" dt="2020-09-14T00:59:09.028" v="1192" actId="478"/>
          <ac:cxnSpMkLst>
            <pc:docMk/>
            <pc:sldMk cId="700595410" sldId="369"/>
            <ac:cxnSpMk id="15" creationId="{1E4D4D61-D9AD-4D5D-9106-8AA09CAD492D}"/>
          </ac:cxnSpMkLst>
        </pc:cxnChg>
      </pc:sldChg>
      <pc:sldChg chg="addSp delSp modSp add mod">
        <pc:chgData name="Peng, Cheng" userId="c8d19071-f396-4c12-bc1e-cc4bb8705334" providerId="ADAL" clId="{F36501CE-2070-4325-A28B-18D4F5416A46}" dt="2020-09-14T07:21:46.466" v="3346" actId="20577"/>
        <pc:sldMkLst>
          <pc:docMk/>
          <pc:sldMk cId="3750520402" sldId="370"/>
        </pc:sldMkLst>
        <pc:spChg chg="add del mod">
          <ac:chgData name="Peng, Cheng" userId="c8d19071-f396-4c12-bc1e-cc4bb8705334" providerId="ADAL" clId="{F36501CE-2070-4325-A28B-18D4F5416A46}" dt="2020-09-14T07:04:10.369" v="2998" actId="478"/>
          <ac:spMkLst>
            <pc:docMk/>
            <pc:sldMk cId="3750520402" sldId="370"/>
            <ac:spMk id="3" creationId="{7D55D9C1-9477-426D-BB34-1F3DBD20D28F}"/>
          </ac:spMkLst>
        </pc:spChg>
        <pc:spChg chg="add mod">
          <ac:chgData name="Peng, Cheng" userId="c8d19071-f396-4c12-bc1e-cc4bb8705334" providerId="ADAL" clId="{F36501CE-2070-4325-A28B-18D4F5416A46}" dt="2020-09-14T07:21:46.466" v="3346" actId="20577"/>
          <ac:spMkLst>
            <pc:docMk/>
            <pc:sldMk cId="3750520402" sldId="370"/>
            <ac:spMk id="4" creationId="{BC187C9C-474A-4DA9-99AC-2DC208652649}"/>
          </ac:spMkLst>
        </pc:spChg>
        <pc:spChg chg="mod">
          <ac:chgData name="Peng, Cheng" userId="c8d19071-f396-4c12-bc1e-cc4bb8705334" providerId="ADAL" clId="{F36501CE-2070-4325-A28B-18D4F5416A46}" dt="2020-09-14T07:10:11.937" v="3048" actId="207"/>
          <ac:spMkLst>
            <pc:docMk/>
            <pc:sldMk cId="3750520402" sldId="370"/>
            <ac:spMk id="54276" creationId="{85D2F4EC-85D7-47C6-B1B1-8AE389BE8C98}"/>
          </ac:spMkLst>
        </pc:spChg>
        <pc:picChg chg="del">
          <ac:chgData name="Peng, Cheng" userId="c8d19071-f396-4c12-bc1e-cc4bb8705334" providerId="ADAL" clId="{F36501CE-2070-4325-A28B-18D4F5416A46}" dt="2020-09-14T01:06:25.005" v="1258" actId="478"/>
          <ac:picMkLst>
            <pc:docMk/>
            <pc:sldMk cId="3750520402" sldId="370"/>
            <ac:picMk id="2" creationId="{0226124B-92FA-4675-9E7A-DC942A2FBE5D}"/>
          </ac:picMkLst>
        </pc:picChg>
        <pc:picChg chg="del">
          <ac:chgData name="Peng, Cheng" userId="c8d19071-f396-4c12-bc1e-cc4bb8705334" providerId="ADAL" clId="{F36501CE-2070-4325-A28B-18D4F5416A46}" dt="2020-09-14T01:06:23.463" v="1257" actId="478"/>
          <ac:picMkLst>
            <pc:docMk/>
            <pc:sldMk cId="3750520402" sldId="370"/>
            <ac:picMk id="6" creationId="{BD042A25-5BB3-4A7A-9DAA-C76A36BFB8A8}"/>
          </ac:picMkLst>
        </pc:picChg>
        <pc:picChg chg="del">
          <ac:chgData name="Peng, Cheng" userId="c8d19071-f396-4c12-bc1e-cc4bb8705334" providerId="ADAL" clId="{F36501CE-2070-4325-A28B-18D4F5416A46}" dt="2020-09-14T07:04:07.522" v="2997" actId="478"/>
          <ac:picMkLst>
            <pc:docMk/>
            <pc:sldMk cId="3750520402" sldId="370"/>
            <ac:picMk id="54275" creationId="{4A84B899-A017-4223-B137-3879E3D4A2BD}"/>
          </ac:picMkLst>
        </pc:picChg>
      </pc:sldChg>
      <pc:sldChg chg="add del">
        <pc:chgData name="Peng, Cheng" userId="c8d19071-f396-4c12-bc1e-cc4bb8705334" providerId="ADAL" clId="{F36501CE-2070-4325-A28B-18D4F5416A46}" dt="2020-09-14T01:07:58.156" v="1260" actId="47"/>
        <pc:sldMkLst>
          <pc:docMk/>
          <pc:sldMk cId="3456888869" sldId="371"/>
        </pc:sldMkLst>
      </pc:sldChg>
      <pc:sldChg chg="addSp delSp modSp add mod">
        <pc:chgData name="Peng, Cheng" userId="c8d19071-f396-4c12-bc1e-cc4bb8705334" providerId="ADAL" clId="{F36501CE-2070-4325-A28B-18D4F5416A46}" dt="2020-09-14T01:12:56.738" v="1396" actId="207"/>
        <pc:sldMkLst>
          <pc:docMk/>
          <pc:sldMk cId="3661365058" sldId="371"/>
        </pc:sldMkLst>
        <pc:spChg chg="add mod">
          <ac:chgData name="Peng, Cheng" userId="c8d19071-f396-4c12-bc1e-cc4bb8705334" providerId="ADAL" clId="{F36501CE-2070-4325-A28B-18D4F5416A46}" dt="2020-09-14T01:12:26.429" v="1354" actId="692"/>
          <ac:spMkLst>
            <pc:docMk/>
            <pc:sldMk cId="3661365058" sldId="371"/>
            <ac:spMk id="4" creationId="{1E88303D-D419-43CC-AB79-107F6934EA6A}"/>
          </ac:spMkLst>
        </pc:spChg>
        <pc:spChg chg="add mod">
          <ac:chgData name="Peng, Cheng" userId="c8d19071-f396-4c12-bc1e-cc4bb8705334" providerId="ADAL" clId="{F36501CE-2070-4325-A28B-18D4F5416A46}" dt="2020-09-14T01:12:56.738" v="1396" actId="207"/>
          <ac:spMkLst>
            <pc:docMk/>
            <pc:sldMk cId="3661365058" sldId="371"/>
            <ac:spMk id="6" creationId="{A591EBEF-BFAE-4A61-A8FA-7F005243CEBE}"/>
          </ac:spMkLst>
        </pc:spChg>
        <pc:spChg chg="mod">
          <ac:chgData name="Peng, Cheng" userId="c8d19071-f396-4c12-bc1e-cc4bb8705334" providerId="ADAL" clId="{F36501CE-2070-4325-A28B-18D4F5416A46}" dt="2020-09-14T01:09:28.285" v="1335" actId="207"/>
          <ac:spMkLst>
            <pc:docMk/>
            <pc:sldMk cId="3661365058" sldId="371"/>
            <ac:spMk id="54276" creationId="{85D2F4EC-85D7-47C6-B1B1-8AE389BE8C98}"/>
          </ac:spMkLst>
        </pc:spChg>
        <pc:picChg chg="add del mod">
          <ac:chgData name="Peng, Cheng" userId="c8d19071-f396-4c12-bc1e-cc4bb8705334" providerId="ADAL" clId="{F36501CE-2070-4325-A28B-18D4F5416A46}" dt="2020-09-14T01:11:55.911" v="1341" actId="478"/>
          <ac:picMkLst>
            <pc:docMk/>
            <pc:sldMk cId="3661365058" sldId="371"/>
            <ac:picMk id="2" creationId="{6F226DFF-DB8A-48A8-9E42-1FC1B0E7E76F}"/>
          </ac:picMkLst>
        </pc:picChg>
        <pc:picChg chg="add mod">
          <ac:chgData name="Peng, Cheng" userId="c8d19071-f396-4c12-bc1e-cc4bb8705334" providerId="ADAL" clId="{F36501CE-2070-4325-A28B-18D4F5416A46}" dt="2020-09-14T01:12:07.440" v="1344" actId="1076"/>
          <ac:picMkLst>
            <pc:docMk/>
            <pc:sldMk cId="3661365058" sldId="371"/>
            <ac:picMk id="3" creationId="{9B55F036-5297-4192-997E-7052CA91F27E}"/>
          </ac:picMkLst>
        </pc:picChg>
        <pc:picChg chg="del">
          <ac:chgData name="Peng, Cheng" userId="c8d19071-f396-4c12-bc1e-cc4bb8705334" providerId="ADAL" clId="{F36501CE-2070-4325-A28B-18D4F5416A46}" dt="2020-09-14T01:08:12.740" v="1262" actId="478"/>
          <ac:picMkLst>
            <pc:docMk/>
            <pc:sldMk cId="3661365058" sldId="371"/>
            <ac:picMk id="5" creationId="{3A45F2B0-2F12-4333-A0C3-26584F2EA514}"/>
          </ac:picMkLst>
        </pc:picChg>
      </pc:sldChg>
      <pc:sldChg chg="add del">
        <pc:chgData name="Peng, Cheng" userId="c8d19071-f396-4c12-bc1e-cc4bb8705334" providerId="ADAL" clId="{F36501CE-2070-4325-A28B-18D4F5416A46}" dt="2020-09-14T07:08:44.888" v="3045" actId="47"/>
        <pc:sldMkLst>
          <pc:docMk/>
          <pc:sldMk cId="3668707725" sldId="372"/>
        </pc:sldMkLst>
      </pc:sldChg>
      <pc:sldChg chg="addSp delSp modSp add mod">
        <pc:chgData name="Peng, Cheng" userId="c8d19071-f396-4c12-bc1e-cc4bb8705334" providerId="ADAL" clId="{F36501CE-2070-4325-A28B-18D4F5416A46}" dt="2020-09-14T01:16:04.555" v="1462" actId="692"/>
        <pc:sldMkLst>
          <pc:docMk/>
          <pc:sldMk cId="707395408" sldId="373"/>
        </pc:sldMkLst>
        <pc:spChg chg="del">
          <ac:chgData name="Peng, Cheng" userId="c8d19071-f396-4c12-bc1e-cc4bb8705334" providerId="ADAL" clId="{F36501CE-2070-4325-A28B-18D4F5416A46}" dt="2020-09-14T01:14:43.975" v="1401" actId="478"/>
          <ac:spMkLst>
            <pc:docMk/>
            <pc:sldMk cId="707395408" sldId="373"/>
            <ac:spMk id="4" creationId="{1E88303D-D419-43CC-AB79-107F6934EA6A}"/>
          </ac:spMkLst>
        </pc:spChg>
        <pc:spChg chg="add mod">
          <ac:chgData name="Peng, Cheng" userId="c8d19071-f396-4c12-bc1e-cc4bb8705334" providerId="ADAL" clId="{F36501CE-2070-4325-A28B-18D4F5416A46}" dt="2020-09-14T01:15:24.519" v="1414" actId="692"/>
          <ac:spMkLst>
            <pc:docMk/>
            <pc:sldMk cId="707395408" sldId="373"/>
            <ac:spMk id="5" creationId="{3223E88C-008D-4773-89DD-5C994F1C2088}"/>
          </ac:spMkLst>
        </pc:spChg>
        <pc:spChg chg="del">
          <ac:chgData name="Peng, Cheng" userId="c8d19071-f396-4c12-bc1e-cc4bb8705334" providerId="ADAL" clId="{F36501CE-2070-4325-A28B-18D4F5416A46}" dt="2020-09-14T01:14:41.238" v="1400" actId="478"/>
          <ac:spMkLst>
            <pc:docMk/>
            <pc:sldMk cId="707395408" sldId="373"/>
            <ac:spMk id="6" creationId="{A591EBEF-BFAE-4A61-A8FA-7F005243CEBE}"/>
          </ac:spMkLst>
        </pc:spChg>
        <pc:spChg chg="add mod">
          <ac:chgData name="Peng, Cheng" userId="c8d19071-f396-4c12-bc1e-cc4bb8705334" providerId="ADAL" clId="{F36501CE-2070-4325-A28B-18D4F5416A46}" dt="2020-09-14T01:16:04.555" v="1462" actId="692"/>
          <ac:spMkLst>
            <pc:docMk/>
            <pc:sldMk cId="707395408" sldId="373"/>
            <ac:spMk id="7" creationId="{A118800D-DC2F-414B-8C2D-429162B0AE60}"/>
          </ac:spMkLst>
        </pc:spChg>
        <pc:picChg chg="add mod">
          <ac:chgData name="Peng, Cheng" userId="c8d19071-f396-4c12-bc1e-cc4bb8705334" providerId="ADAL" clId="{F36501CE-2070-4325-A28B-18D4F5416A46}" dt="2020-09-14T01:15:01.734" v="1406" actId="1076"/>
          <ac:picMkLst>
            <pc:docMk/>
            <pc:sldMk cId="707395408" sldId="373"/>
            <ac:picMk id="2" creationId="{717BDBFD-786F-414F-A779-DE9548EB22F7}"/>
          </ac:picMkLst>
        </pc:picChg>
        <pc:picChg chg="del">
          <ac:chgData name="Peng, Cheng" userId="c8d19071-f396-4c12-bc1e-cc4bb8705334" providerId="ADAL" clId="{F36501CE-2070-4325-A28B-18D4F5416A46}" dt="2020-09-14T01:14:37.534" v="1399" actId="478"/>
          <ac:picMkLst>
            <pc:docMk/>
            <pc:sldMk cId="707395408" sldId="373"/>
            <ac:picMk id="3" creationId="{9B55F036-5297-4192-997E-7052CA91F27E}"/>
          </ac:picMkLst>
        </pc:picChg>
      </pc:sldChg>
      <pc:sldChg chg="addSp delSp modSp add mod">
        <pc:chgData name="Peng, Cheng" userId="c8d19071-f396-4c12-bc1e-cc4bb8705334" providerId="ADAL" clId="{F36501CE-2070-4325-A28B-18D4F5416A46}" dt="2020-09-14T01:28:47.558" v="1542" actId="20577"/>
        <pc:sldMkLst>
          <pc:docMk/>
          <pc:sldMk cId="27111721" sldId="374"/>
        </pc:sldMkLst>
        <pc:spChg chg="add mod">
          <ac:chgData name="Peng, Cheng" userId="c8d19071-f396-4c12-bc1e-cc4bb8705334" providerId="ADAL" clId="{F36501CE-2070-4325-A28B-18D4F5416A46}" dt="2020-09-14T01:27:31.783" v="1515" actId="207"/>
          <ac:spMkLst>
            <pc:docMk/>
            <pc:sldMk cId="27111721" sldId="374"/>
            <ac:spMk id="4" creationId="{4EFCBC52-8C00-4618-9DB4-A2287119E434}"/>
          </ac:spMkLst>
        </pc:spChg>
        <pc:spChg chg="del">
          <ac:chgData name="Peng, Cheng" userId="c8d19071-f396-4c12-bc1e-cc4bb8705334" providerId="ADAL" clId="{F36501CE-2070-4325-A28B-18D4F5416A46}" dt="2020-09-14T01:22:54.384" v="1465" actId="478"/>
          <ac:spMkLst>
            <pc:docMk/>
            <pc:sldMk cId="27111721" sldId="374"/>
            <ac:spMk id="5" creationId="{3223E88C-008D-4773-89DD-5C994F1C2088}"/>
          </ac:spMkLst>
        </pc:spChg>
        <pc:spChg chg="add">
          <ac:chgData name="Peng, Cheng" userId="c8d19071-f396-4c12-bc1e-cc4bb8705334" providerId="ADAL" clId="{F36501CE-2070-4325-A28B-18D4F5416A46}" dt="2020-09-14T01:27:56.019" v="1517" actId="11529"/>
          <ac:spMkLst>
            <pc:docMk/>
            <pc:sldMk cId="27111721" sldId="374"/>
            <ac:spMk id="6" creationId="{984FB62A-FF28-4C85-9DF1-79D9064BDCAA}"/>
          </ac:spMkLst>
        </pc:spChg>
        <pc:spChg chg="del">
          <ac:chgData name="Peng, Cheng" userId="c8d19071-f396-4c12-bc1e-cc4bb8705334" providerId="ADAL" clId="{F36501CE-2070-4325-A28B-18D4F5416A46}" dt="2020-09-14T01:22:55.780" v="1466" actId="478"/>
          <ac:spMkLst>
            <pc:docMk/>
            <pc:sldMk cId="27111721" sldId="374"/>
            <ac:spMk id="7" creationId="{A118800D-DC2F-414B-8C2D-429162B0AE60}"/>
          </ac:spMkLst>
        </pc:spChg>
        <pc:spChg chg="add mod">
          <ac:chgData name="Peng, Cheng" userId="c8d19071-f396-4c12-bc1e-cc4bb8705334" providerId="ADAL" clId="{F36501CE-2070-4325-A28B-18D4F5416A46}" dt="2020-09-14T01:28:47.558" v="1542" actId="20577"/>
          <ac:spMkLst>
            <pc:docMk/>
            <pc:sldMk cId="27111721" sldId="374"/>
            <ac:spMk id="8" creationId="{45EE0C79-839D-4B44-9265-6CD23B275C81}"/>
          </ac:spMkLst>
        </pc:spChg>
        <pc:spChg chg="add">
          <ac:chgData name="Peng, Cheng" userId="c8d19071-f396-4c12-bc1e-cc4bb8705334" providerId="ADAL" clId="{F36501CE-2070-4325-A28B-18D4F5416A46}" dt="2020-09-14T01:28:10.830" v="1518" actId="11529"/>
          <ac:spMkLst>
            <pc:docMk/>
            <pc:sldMk cId="27111721" sldId="374"/>
            <ac:spMk id="9" creationId="{56A1DB27-EE57-4FDD-B955-305AA314458F}"/>
          </ac:spMkLst>
        </pc:spChg>
        <pc:picChg chg="del">
          <ac:chgData name="Peng, Cheng" userId="c8d19071-f396-4c12-bc1e-cc4bb8705334" providerId="ADAL" clId="{F36501CE-2070-4325-A28B-18D4F5416A46}" dt="2020-09-14T01:22:52.024" v="1464" actId="478"/>
          <ac:picMkLst>
            <pc:docMk/>
            <pc:sldMk cId="27111721" sldId="374"/>
            <ac:picMk id="2" creationId="{717BDBFD-786F-414F-A779-DE9548EB22F7}"/>
          </ac:picMkLst>
        </pc:picChg>
        <pc:picChg chg="add mod">
          <ac:chgData name="Peng, Cheng" userId="c8d19071-f396-4c12-bc1e-cc4bb8705334" providerId="ADAL" clId="{F36501CE-2070-4325-A28B-18D4F5416A46}" dt="2020-09-14T01:23:08.941" v="1471" actId="1076"/>
          <ac:picMkLst>
            <pc:docMk/>
            <pc:sldMk cId="27111721" sldId="374"/>
            <ac:picMk id="3" creationId="{944E4E00-67B5-4A99-AAFE-5302FCB726E8}"/>
          </ac:picMkLst>
        </pc:picChg>
      </pc:sldChg>
      <pc:sldChg chg="addSp delSp modSp add mod">
        <pc:chgData name="Peng, Cheng" userId="c8d19071-f396-4c12-bc1e-cc4bb8705334" providerId="ADAL" clId="{F36501CE-2070-4325-A28B-18D4F5416A46}" dt="2020-09-14T01:35:00.923" v="1579" actId="1076"/>
        <pc:sldMkLst>
          <pc:docMk/>
          <pc:sldMk cId="4191634047" sldId="375"/>
        </pc:sldMkLst>
        <pc:spChg chg="del">
          <ac:chgData name="Peng, Cheng" userId="c8d19071-f396-4c12-bc1e-cc4bb8705334" providerId="ADAL" clId="{F36501CE-2070-4325-A28B-18D4F5416A46}" dt="2020-09-14T01:29:24.509" v="1545" actId="478"/>
          <ac:spMkLst>
            <pc:docMk/>
            <pc:sldMk cId="4191634047" sldId="375"/>
            <ac:spMk id="4" creationId="{4EFCBC52-8C00-4618-9DB4-A2287119E434}"/>
          </ac:spMkLst>
        </pc:spChg>
        <pc:spChg chg="del">
          <ac:chgData name="Peng, Cheng" userId="c8d19071-f396-4c12-bc1e-cc4bb8705334" providerId="ADAL" clId="{F36501CE-2070-4325-A28B-18D4F5416A46}" dt="2020-09-14T01:29:32.397" v="1548" actId="478"/>
          <ac:spMkLst>
            <pc:docMk/>
            <pc:sldMk cId="4191634047" sldId="375"/>
            <ac:spMk id="6" creationId="{984FB62A-FF28-4C85-9DF1-79D9064BDCAA}"/>
          </ac:spMkLst>
        </pc:spChg>
        <pc:spChg chg="del">
          <ac:chgData name="Peng, Cheng" userId="c8d19071-f396-4c12-bc1e-cc4bb8705334" providerId="ADAL" clId="{F36501CE-2070-4325-A28B-18D4F5416A46}" dt="2020-09-14T01:29:26.838" v="1546" actId="478"/>
          <ac:spMkLst>
            <pc:docMk/>
            <pc:sldMk cId="4191634047" sldId="375"/>
            <ac:spMk id="8" creationId="{45EE0C79-839D-4B44-9265-6CD23B275C81}"/>
          </ac:spMkLst>
        </pc:spChg>
        <pc:spChg chg="del">
          <ac:chgData name="Peng, Cheng" userId="c8d19071-f396-4c12-bc1e-cc4bb8705334" providerId="ADAL" clId="{F36501CE-2070-4325-A28B-18D4F5416A46}" dt="2020-09-14T01:29:29.597" v="1547" actId="478"/>
          <ac:spMkLst>
            <pc:docMk/>
            <pc:sldMk cId="4191634047" sldId="375"/>
            <ac:spMk id="9" creationId="{56A1DB27-EE57-4FDD-B955-305AA314458F}"/>
          </ac:spMkLst>
        </pc:spChg>
        <pc:spChg chg="mod">
          <ac:chgData name="Peng, Cheng" userId="c8d19071-f396-4c12-bc1e-cc4bb8705334" providerId="ADAL" clId="{F36501CE-2070-4325-A28B-18D4F5416A46}" dt="2020-09-14T01:29:51.463" v="1573" actId="20577"/>
          <ac:spMkLst>
            <pc:docMk/>
            <pc:sldMk cId="4191634047" sldId="375"/>
            <ac:spMk id="54276" creationId="{85D2F4EC-85D7-47C6-B1B1-8AE389BE8C98}"/>
          </ac:spMkLst>
        </pc:spChg>
        <pc:picChg chg="add mod">
          <ac:chgData name="Peng, Cheng" userId="c8d19071-f396-4c12-bc1e-cc4bb8705334" providerId="ADAL" clId="{F36501CE-2070-4325-A28B-18D4F5416A46}" dt="2020-09-14T01:35:00.923" v="1579" actId="1076"/>
          <ac:picMkLst>
            <pc:docMk/>
            <pc:sldMk cId="4191634047" sldId="375"/>
            <ac:picMk id="2" creationId="{B1E64723-16D1-4E73-B691-B0443CC03292}"/>
          </ac:picMkLst>
        </pc:picChg>
        <pc:picChg chg="del">
          <ac:chgData name="Peng, Cheng" userId="c8d19071-f396-4c12-bc1e-cc4bb8705334" providerId="ADAL" clId="{F36501CE-2070-4325-A28B-18D4F5416A46}" dt="2020-09-14T01:29:18.990" v="1544" actId="478"/>
          <ac:picMkLst>
            <pc:docMk/>
            <pc:sldMk cId="4191634047" sldId="375"/>
            <ac:picMk id="3" creationId="{944E4E00-67B5-4A99-AAFE-5302FCB726E8}"/>
          </ac:picMkLst>
        </pc:picChg>
      </pc:sldChg>
      <pc:sldChg chg="addSp delSp modSp add mod">
        <pc:chgData name="Peng, Cheng" userId="c8d19071-f396-4c12-bc1e-cc4bb8705334" providerId="ADAL" clId="{F36501CE-2070-4325-A28B-18D4F5416A46}" dt="2020-09-14T07:03:57.083" v="2996" actId="1076"/>
        <pc:sldMkLst>
          <pc:docMk/>
          <pc:sldMk cId="1098454541" sldId="376"/>
        </pc:sldMkLst>
        <pc:spChg chg="add mod">
          <ac:chgData name="Peng, Cheng" userId="c8d19071-f396-4c12-bc1e-cc4bb8705334" providerId="ADAL" clId="{F36501CE-2070-4325-A28B-18D4F5416A46}" dt="2020-09-14T06:54:30.380" v="2744" actId="1076"/>
          <ac:spMkLst>
            <pc:docMk/>
            <pc:sldMk cId="1098454541" sldId="376"/>
            <ac:spMk id="3" creationId="{16999C26-1383-4B1B-8DC2-EBB52820604F}"/>
          </ac:spMkLst>
        </pc:spChg>
        <pc:spChg chg="add mod">
          <ac:chgData name="Peng, Cheng" userId="c8d19071-f396-4c12-bc1e-cc4bb8705334" providerId="ADAL" clId="{F36501CE-2070-4325-A28B-18D4F5416A46}" dt="2020-09-14T07:03:57.083" v="2996" actId="1076"/>
          <ac:spMkLst>
            <pc:docMk/>
            <pc:sldMk cId="1098454541" sldId="376"/>
            <ac:spMk id="5" creationId="{4E99B69D-EB19-4AE6-BAFE-961F18500AEA}"/>
          </ac:spMkLst>
        </pc:spChg>
        <pc:spChg chg="add mod">
          <ac:chgData name="Peng, Cheng" userId="c8d19071-f396-4c12-bc1e-cc4bb8705334" providerId="ADAL" clId="{F36501CE-2070-4325-A28B-18D4F5416A46}" dt="2020-09-14T07:03:54.491" v="2995" actId="1076"/>
          <ac:spMkLst>
            <pc:docMk/>
            <pc:sldMk cId="1098454541" sldId="376"/>
            <ac:spMk id="6" creationId="{298DA705-28F2-4E2D-B994-61DF1B5F4E98}"/>
          </ac:spMkLst>
        </pc:spChg>
        <pc:spChg chg="add del mod">
          <ac:chgData name="Peng, Cheng" userId="c8d19071-f396-4c12-bc1e-cc4bb8705334" providerId="ADAL" clId="{F36501CE-2070-4325-A28B-18D4F5416A46}" dt="2020-09-14T07:03:48.961" v="2994" actId="478"/>
          <ac:spMkLst>
            <pc:docMk/>
            <pc:sldMk cId="1098454541" sldId="376"/>
            <ac:spMk id="9" creationId="{9ECEDEE5-6B32-4D64-BAD4-E47BE4127C62}"/>
          </ac:spMkLst>
        </pc:spChg>
        <pc:spChg chg="mod">
          <ac:chgData name="Peng, Cheng" userId="c8d19071-f396-4c12-bc1e-cc4bb8705334" providerId="ADAL" clId="{F36501CE-2070-4325-A28B-18D4F5416A46}" dt="2020-09-14T06:53:21.666" v="2686" actId="20577"/>
          <ac:spMkLst>
            <pc:docMk/>
            <pc:sldMk cId="1098454541" sldId="376"/>
            <ac:spMk id="54276" creationId="{85D2F4EC-85D7-47C6-B1B1-8AE389BE8C98}"/>
          </ac:spMkLst>
        </pc:spChg>
        <pc:picChg chg="del">
          <ac:chgData name="Peng, Cheng" userId="c8d19071-f396-4c12-bc1e-cc4bb8705334" providerId="ADAL" clId="{F36501CE-2070-4325-A28B-18D4F5416A46}" dt="2020-09-14T01:43:30.533" v="1581" actId="478"/>
          <ac:picMkLst>
            <pc:docMk/>
            <pc:sldMk cId="1098454541" sldId="376"/>
            <ac:picMk id="2" creationId="{B1E64723-16D1-4E73-B691-B0443CC03292}"/>
          </ac:picMkLst>
        </pc:picChg>
        <pc:picChg chg="add del">
          <ac:chgData name="Peng, Cheng" userId="c8d19071-f396-4c12-bc1e-cc4bb8705334" providerId="ADAL" clId="{F36501CE-2070-4325-A28B-18D4F5416A46}" dt="2020-09-14T01:58:36.101" v="1785" actId="478"/>
          <ac:picMkLst>
            <pc:docMk/>
            <pc:sldMk cId="1098454541" sldId="376"/>
            <ac:picMk id="4" creationId="{D7533EF8-24B6-4762-959B-3B1C5DF1745A}"/>
          </ac:picMkLst>
        </pc:picChg>
      </pc:sldChg>
      <pc:sldMasterChg chg="modSp mod modSldLayout">
        <pc:chgData name="Peng, Cheng" userId="c8d19071-f396-4c12-bc1e-cc4bb8705334" providerId="ADAL" clId="{F36501CE-2070-4325-A28B-18D4F5416A46}" dt="2020-09-09T06:36:46.864" v="421"/>
        <pc:sldMasterMkLst>
          <pc:docMk/>
          <pc:sldMasterMk cId="0" sldId="2147483654"/>
        </pc:sldMasterMkLst>
        <pc:spChg chg="mod">
          <ac:chgData name="Peng, Cheng" userId="c8d19071-f396-4c12-bc1e-cc4bb8705334" providerId="ADAL" clId="{F36501CE-2070-4325-A28B-18D4F5416A46}" dt="2020-09-09T06:36:46.864" v="421"/>
          <ac:spMkLst>
            <pc:docMk/>
            <pc:sldMasterMk cId="0" sldId="2147483654"/>
            <ac:spMk id="10" creationId="{9860473F-D47F-4DF7-9A15-74FFC8893561}"/>
          </ac:spMkLst>
        </pc:spChg>
        <pc:sldLayoutChg chg="modSp mod">
          <pc:chgData name="Peng, Cheng" userId="c8d19071-f396-4c12-bc1e-cc4bb8705334" providerId="ADAL" clId="{F36501CE-2070-4325-A28B-18D4F5416A46}" dt="2020-09-09T06:36:10.648" v="420" actId="20577"/>
          <pc:sldLayoutMkLst>
            <pc:docMk/>
            <pc:sldMasterMk cId="0" sldId="2147483654"/>
            <pc:sldLayoutMk cId="4288956257" sldId="2147483723"/>
          </pc:sldLayoutMkLst>
          <pc:spChg chg="mod">
            <ac:chgData name="Peng, Cheng" userId="c8d19071-f396-4c12-bc1e-cc4bb8705334" providerId="ADAL" clId="{F36501CE-2070-4325-A28B-18D4F5416A46}" dt="2020-09-09T06:36:10.648" v="420" actId="20577"/>
            <ac:spMkLst>
              <pc:docMk/>
              <pc:sldMasterMk cId="0" sldId="2147483654"/>
              <pc:sldLayoutMk cId="4288956257" sldId="2147483723"/>
              <ac:spMk id="10" creationId="{B84C4ACB-C12C-47D0-8F12-C1A7CA40915C}"/>
            </ac:spMkLst>
          </pc:spChg>
        </pc:sldLayoutChg>
      </pc:sldMasterChg>
    </pc:docChg>
  </pc:docChgLst>
  <pc:docChgLst>
    <pc:chgData name="Peng, Cheng" userId="c8d19071-f396-4c12-bc1e-cc4bb8705334" providerId="ADAL" clId="{9442EF05-24EA-42E6-B297-AE62B8F450A3}"/>
    <pc:docChg chg="undo custSel modSld modHandout">
      <pc:chgData name="Peng, Cheng" userId="c8d19071-f396-4c12-bc1e-cc4bb8705334" providerId="ADAL" clId="{9442EF05-24EA-42E6-B297-AE62B8F450A3}" dt="2021-02-11T12:30:08.269" v="100" actId="1076"/>
      <pc:docMkLst>
        <pc:docMk/>
      </pc:docMkLst>
      <pc:sldChg chg="modSp">
        <pc:chgData name="Peng, Cheng" userId="c8d19071-f396-4c12-bc1e-cc4bb8705334" providerId="ADAL" clId="{9442EF05-24EA-42E6-B297-AE62B8F450A3}" dt="2021-02-08T04:03:44.013" v="6" actId="14100"/>
        <pc:sldMkLst>
          <pc:docMk/>
          <pc:sldMk cId="0" sldId="259"/>
        </pc:sldMkLst>
        <pc:spChg chg="mod">
          <ac:chgData name="Peng, Cheng" userId="c8d19071-f396-4c12-bc1e-cc4bb8705334" providerId="ADAL" clId="{9442EF05-24EA-42E6-B297-AE62B8F450A3}" dt="2021-02-08T04:03:44.013" v="6" actId="14100"/>
          <ac:spMkLst>
            <pc:docMk/>
            <pc:sldMk cId="0" sldId="259"/>
            <ac:spMk id="18437" creationId="{36F55FCF-373E-4205-B032-1B83ACDA8CB0}"/>
          </ac:spMkLst>
        </pc:spChg>
      </pc:sldChg>
      <pc:sldChg chg="modSp mod">
        <pc:chgData name="Peng, Cheng" userId="c8d19071-f396-4c12-bc1e-cc4bb8705334" providerId="ADAL" clId="{9442EF05-24EA-42E6-B297-AE62B8F450A3}" dt="2021-02-08T04:01:19.019" v="0" actId="6549"/>
        <pc:sldMkLst>
          <pc:docMk/>
          <pc:sldMk cId="0" sldId="276"/>
        </pc:sldMkLst>
        <pc:spChg chg="mod">
          <ac:chgData name="Peng, Cheng" userId="c8d19071-f396-4c12-bc1e-cc4bb8705334" providerId="ADAL" clId="{9442EF05-24EA-42E6-B297-AE62B8F450A3}" dt="2021-02-08T04:01:19.019" v="0" actId="6549"/>
          <ac:spMkLst>
            <pc:docMk/>
            <pc:sldMk cId="0" sldId="276"/>
            <ac:spMk id="16387" creationId="{830D2F05-01CE-4CEB-A7B7-C5C68AD03E9A}"/>
          </ac:spMkLst>
        </pc:spChg>
      </pc:sldChg>
      <pc:sldChg chg="addSp delSp modSp mod">
        <pc:chgData name="Peng, Cheng" userId="c8d19071-f396-4c12-bc1e-cc4bb8705334" providerId="ADAL" clId="{9442EF05-24EA-42E6-B297-AE62B8F450A3}" dt="2021-02-11T07:41:23.377" v="19" actId="1076"/>
        <pc:sldMkLst>
          <pc:docMk/>
          <pc:sldMk cId="0" sldId="291"/>
        </pc:sldMkLst>
        <pc:picChg chg="del">
          <ac:chgData name="Peng, Cheng" userId="c8d19071-f396-4c12-bc1e-cc4bb8705334" providerId="ADAL" clId="{9442EF05-24EA-42E6-B297-AE62B8F450A3}" dt="2021-02-11T07:41:05.574" v="11" actId="478"/>
          <ac:picMkLst>
            <pc:docMk/>
            <pc:sldMk cId="0" sldId="291"/>
            <ac:picMk id="2" creationId="{B291CDAF-0A49-4B5C-98D4-968DFB8373B3}"/>
          </ac:picMkLst>
        </pc:picChg>
        <pc:picChg chg="add mod">
          <ac:chgData name="Peng, Cheng" userId="c8d19071-f396-4c12-bc1e-cc4bb8705334" providerId="ADAL" clId="{9442EF05-24EA-42E6-B297-AE62B8F450A3}" dt="2021-02-11T07:41:23.377" v="19" actId="1076"/>
          <ac:picMkLst>
            <pc:docMk/>
            <pc:sldMk cId="0" sldId="291"/>
            <ac:picMk id="4" creationId="{57EB4E48-BDAE-45E3-9DDD-BE43EA852267}"/>
          </ac:picMkLst>
        </pc:picChg>
      </pc:sldChg>
      <pc:sldChg chg="addSp delSp modSp mod">
        <pc:chgData name="Peng, Cheng" userId="c8d19071-f396-4c12-bc1e-cc4bb8705334" providerId="ADAL" clId="{9442EF05-24EA-42E6-B297-AE62B8F450A3}" dt="2021-02-11T07:32:32.388" v="10" actId="1076"/>
        <pc:sldMkLst>
          <pc:docMk/>
          <pc:sldMk cId="0" sldId="294"/>
        </pc:sldMkLst>
        <pc:picChg chg="add mod">
          <ac:chgData name="Peng, Cheng" userId="c8d19071-f396-4c12-bc1e-cc4bb8705334" providerId="ADAL" clId="{9442EF05-24EA-42E6-B297-AE62B8F450A3}" dt="2021-02-11T07:32:32.388" v="10" actId="1076"/>
          <ac:picMkLst>
            <pc:docMk/>
            <pc:sldMk cId="0" sldId="294"/>
            <ac:picMk id="3" creationId="{37196890-4879-4DBB-A144-3B9F13DA4EB0}"/>
          </ac:picMkLst>
        </pc:picChg>
        <pc:picChg chg="del">
          <ac:chgData name="Peng, Cheng" userId="c8d19071-f396-4c12-bc1e-cc4bb8705334" providerId="ADAL" clId="{9442EF05-24EA-42E6-B297-AE62B8F450A3}" dt="2021-02-11T07:32:20.641" v="7" actId="478"/>
          <ac:picMkLst>
            <pc:docMk/>
            <pc:sldMk cId="0" sldId="294"/>
            <ac:picMk id="5" creationId="{3A45F2B0-2F12-4333-A0C3-26584F2EA514}"/>
          </ac:picMkLst>
        </pc:picChg>
      </pc:sldChg>
      <pc:sldChg chg="addSp delSp modSp mod">
        <pc:chgData name="Peng, Cheng" userId="c8d19071-f396-4c12-bc1e-cc4bb8705334" providerId="ADAL" clId="{9442EF05-24EA-42E6-B297-AE62B8F450A3}" dt="2021-02-11T07:48:02.819" v="43" actId="478"/>
        <pc:sldMkLst>
          <pc:docMk/>
          <pc:sldMk cId="423186542" sldId="367"/>
        </pc:sldMkLst>
        <pc:picChg chg="add del">
          <ac:chgData name="Peng, Cheng" userId="c8d19071-f396-4c12-bc1e-cc4bb8705334" providerId="ADAL" clId="{9442EF05-24EA-42E6-B297-AE62B8F450A3}" dt="2021-02-11T07:48:02.819" v="43" actId="478"/>
          <ac:picMkLst>
            <pc:docMk/>
            <pc:sldMk cId="423186542" sldId="367"/>
            <ac:picMk id="2" creationId="{C270F9FF-CBE3-4E92-84A6-95DDFFAA7D51}"/>
          </ac:picMkLst>
        </pc:picChg>
        <pc:picChg chg="add del mod">
          <ac:chgData name="Peng, Cheng" userId="c8d19071-f396-4c12-bc1e-cc4bb8705334" providerId="ADAL" clId="{9442EF05-24EA-42E6-B297-AE62B8F450A3}" dt="2021-02-11T07:48:01.971" v="42" actId="22"/>
          <ac:picMkLst>
            <pc:docMk/>
            <pc:sldMk cId="423186542" sldId="367"/>
            <ac:picMk id="4" creationId="{3F805EF9-670A-4C30-A097-D6191F84BE4F}"/>
          </ac:picMkLst>
        </pc:picChg>
      </pc:sldChg>
      <pc:sldChg chg="addSp delSp modSp mod">
        <pc:chgData name="Peng, Cheng" userId="c8d19071-f396-4c12-bc1e-cc4bb8705334" providerId="ADAL" clId="{9442EF05-24EA-42E6-B297-AE62B8F450A3}" dt="2021-02-11T07:54:57.649" v="68" actId="1076"/>
        <pc:sldMkLst>
          <pc:docMk/>
          <pc:sldMk cId="3801840601" sldId="368"/>
        </pc:sldMkLst>
        <pc:spChg chg="mod">
          <ac:chgData name="Peng, Cheng" userId="c8d19071-f396-4c12-bc1e-cc4bb8705334" providerId="ADAL" clId="{9442EF05-24EA-42E6-B297-AE62B8F450A3}" dt="2021-02-11T07:54:57.649" v="68" actId="1076"/>
          <ac:spMkLst>
            <pc:docMk/>
            <pc:sldMk cId="3801840601" sldId="368"/>
            <ac:spMk id="4" creationId="{ED614CF8-66BF-426E-A40F-A71BF60BC60B}"/>
          </ac:spMkLst>
        </pc:spChg>
        <pc:picChg chg="del mod ord">
          <ac:chgData name="Peng, Cheng" userId="c8d19071-f396-4c12-bc1e-cc4bb8705334" providerId="ADAL" clId="{9442EF05-24EA-42E6-B297-AE62B8F450A3}" dt="2021-02-11T07:53:49.222" v="51" actId="478"/>
          <ac:picMkLst>
            <pc:docMk/>
            <pc:sldMk cId="3801840601" sldId="368"/>
            <ac:picMk id="3" creationId="{DAE6746E-69C0-42FC-8A8B-8F96FA70E3BD}"/>
          </ac:picMkLst>
        </pc:picChg>
        <pc:picChg chg="add mod ord">
          <ac:chgData name="Peng, Cheng" userId="c8d19071-f396-4c12-bc1e-cc4bb8705334" providerId="ADAL" clId="{9442EF05-24EA-42E6-B297-AE62B8F450A3}" dt="2021-02-11T07:54:31.493" v="61" actId="1076"/>
          <ac:picMkLst>
            <pc:docMk/>
            <pc:sldMk cId="3801840601" sldId="368"/>
            <ac:picMk id="5" creationId="{04B9C49C-72D4-456E-9BD9-B0FE5A809830}"/>
          </ac:picMkLst>
        </pc:picChg>
        <pc:cxnChg chg="mod">
          <ac:chgData name="Peng, Cheng" userId="c8d19071-f396-4c12-bc1e-cc4bb8705334" providerId="ADAL" clId="{9442EF05-24EA-42E6-B297-AE62B8F450A3}" dt="2021-02-11T07:54:51.078" v="66" actId="1076"/>
          <ac:cxnSpMkLst>
            <pc:docMk/>
            <pc:sldMk cId="3801840601" sldId="368"/>
            <ac:cxnSpMk id="12" creationId="{1DA014BE-3233-4E31-878B-A3B26444668F}"/>
          </ac:cxnSpMkLst>
        </pc:cxnChg>
        <pc:cxnChg chg="mod">
          <ac:chgData name="Peng, Cheng" userId="c8d19071-f396-4c12-bc1e-cc4bb8705334" providerId="ADAL" clId="{9442EF05-24EA-42E6-B297-AE62B8F450A3}" dt="2021-02-11T07:54:43.531" v="64" actId="1076"/>
          <ac:cxnSpMkLst>
            <pc:docMk/>
            <pc:sldMk cId="3801840601" sldId="368"/>
            <ac:cxnSpMk id="15" creationId="{1E4D4D61-D9AD-4D5D-9106-8AA09CAD492D}"/>
          </ac:cxnSpMkLst>
        </pc:cxnChg>
      </pc:sldChg>
      <pc:sldChg chg="addSp delSp modSp mod">
        <pc:chgData name="Peng, Cheng" userId="c8d19071-f396-4c12-bc1e-cc4bb8705334" providerId="ADAL" clId="{9442EF05-24EA-42E6-B297-AE62B8F450A3}" dt="2021-02-11T12:30:08.269" v="100" actId="1076"/>
        <pc:sldMkLst>
          <pc:docMk/>
          <pc:sldMk cId="700595410" sldId="369"/>
        </pc:sldMkLst>
        <pc:spChg chg="mod ord">
          <ac:chgData name="Peng, Cheng" userId="c8d19071-f396-4c12-bc1e-cc4bb8705334" providerId="ADAL" clId="{9442EF05-24EA-42E6-B297-AE62B8F450A3}" dt="2021-02-11T12:30:08.269" v="100" actId="1076"/>
          <ac:spMkLst>
            <pc:docMk/>
            <pc:sldMk cId="700595410" sldId="369"/>
            <ac:spMk id="7" creationId="{1609CFDB-CA38-4300-BCFD-858EB566FC4F}"/>
          </ac:spMkLst>
        </pc:spChg>
        <pc:picChg chg="del">
          <ac:chgData name="Peng, Cheng" userId="c8d19071-f396-4c12-bc1e-cc4bb8705334" providerId="ADAL" clId="{9442EF05-24EA-42E6-B297-AE62B8F450A3}" dt="2021-02-11T12:26:40.200" v="84" actId="478"/>
          <ac:picMkLst>
            <pc:docMk/>
            <pc:sldMk cId="700595410" sldId="369"/>
            <ac:picMk id="2" creationId="{D5C3E6D5-939B-4B69-BBB2-1753A7919C15}"/>
          </ac:picMkLst>
        </pc:picChg>
        <pc:picChg chg="add mod">
          <ac:chgData name="Peng, Cheng" userId="c8d19071-f396-4c12-bc1e-cc4bb8705334" providerId="ADAL" clId="{9442EF05-24EA-42E6-B297-AE62B8F450A3}" dt="2021-02-11T12:27:10.648" v="89" actId="1076"/>
          <ac:picMkLst>
            <pc:docMk/>
            <pc:sldMk cId="700595410" sldId="369"/>
            <ac:picMk id="4" creationId="{A62FA594-2C70-4C17-AB93-24E5B75390AC}"/>
          </ac:picMkLst>
        </pc:picChg>
        <pc:picChg chg="del">
          <ac:chgData name="Peng, Cheng" userId="c8d19071-f396-4c12-bc1e-cc4bb8705334" providerId="ADAL" clId="{9442EF05-24EA-42E6-B297-AE62B8F450A3}" dt="2021-02-11T12:26:37.279" v="83" actId="478"/>
          <ac:picMkLst>
            <pc:docMk/>
            <pc:sldMk cId="700595410" sldId="369"/>
            <ac:picMk id="5" creationId="{F5355D92-773F-4E25-AAB5-53F9398993DC}"/>
          </ac:picMkLst>
        </pc:picChg>
        <pc:picChg chg="add mod">
          <ac:chgData name="Peng, Cheng" userId="c8d19071-f396-4c12-bc1e-cc4bb8705334" providerId="ADAL" clId="{9442EF05-24EA-42E6-B297-AE62B8F450A3}" dt="2021-02-11T12:29:37.914" v="96" actId="14861"/>
          <ac:picMkLst>
            <pc:docMk/>
            <pc:sldMk cId="700595410" sldId="369"/>
            <ac:picMk id="9" creationId="{93E738D6-73A2-42D7-9027-F1BC4455698E}"/>
          </ac:picMkLst>
        </pc:picChg>
      </pc:sldChg>
      <pc:sldChg chg="addSp delSp modSp mod">
        <pc:chgData name="Peng, Cheng" userId="c8d19071-f396-4c12-bc1e-cc4bb8705334" providerId="ADAL" clId="{9442EF05-24EA-42E6-B297-AE62B8F450A3}" dt="2021-02-11T12:11:14.689" v="79" actId="1076"/>
        <pc:sldMkLst>
          <pc:docMk/>
          <pc:sldMk cId="27111721" sldId="374"/>
        </pc:sldMkLst>
        <pc:picChg chg="del">
          <ac:chgData name="Peng, Cheng" userId="c8d19071-f396-4c12-bc1e-cc4bb8705334" providerId="ADAL" clId="{9442EF05-24EA-42E6-B297-AE62B8F450A3}" dt="2021-02-11T12:10:22.743" v="69" actId="478"/>
          <ac:picMkLst>
            <pc:docMk/>
            <pc:sldMk cId="27111721" sldId="374"/>
            <ac:picMk id="3" creationId="{944E4E00-67B5-4A99-AAFE-5302FCB726E8}"/>
          </ac:picMkLst>
        </pc:picChg>
        <pc:picChg chg="add mod ord">
          <ac:chgData name="Peng, Cheng" userId="c8d19071-f396-4c12-bc1e-cc4bb8705334" providerId="ADAL" clId="{9442EF05-24EA-42E6-B297-AE62B8F450A3}" dt="2021-02-11T12:11:14.689" v="79" actId="1076"/>
          <ac:picMkLst>
            <pc:docMk/>
            <pc:sldMk cId="27111721" sldId="374"/>
            <ac:picMk id="5" creationId="{B04ACA63-57B0-4C45-B195-47AB2048076D}"/>
          </ac:picMkLst>
        </pc:picChg>
      </pc:sldChg>
      <pc:sldChg chg="addSp delSp modSp mod">
        <pc:chgData name="Peng, Cheng" userId="c8d19071-f396-4c12-bc1e-cc4bb8705334" providerId="ADAL" clId="{9442EF05-24EA-42E6-B297-AE62B8F450A3}" dt="2021-02-11T12:15:28.536" v="82" actId="14100"/>
        <pc:sldMkLst>
          <pc:docMk/>
          <pc:sldMk cId="4191634047" sldId="375"/>
        </pc:sldMkLst>
        <pc:picChg chg="del">
          <ac:chgData name="Peng, Cheng" userId="c8d19071-f396-4c12-bc1e-cc4bb8705334" providerId="ADAL" clId="{9442EF05-24EA-42E6-B297-AE62B8F450A3}" dt="2021-02-11T12:15:17.167" v="80" actId="478"/>
          <ac:picMkLst>
            <pc:docMk/>
            <pc:sldMk cId="4191634047" sldId="375"/>
            <ac:picMk id="2" creationId="{B1E64723-16D1-4E73-B691-B0443CC03292}"/>
          </ac:picMkLst>
        </pc:picChg>
        <pc:picChg chg="add mod">
          <ac:chgData name="Peng, Cheng" userId="c8d19071-f396-4c12-bc1e-cc4bb8705334" providerId="ADAL" clId="{9442EF05-24EA-42E6-B297-AE62B8F450A3}" dt="2021-02-11T12:15:28.536" v="82" actId="14100"/>
          <ac:picMkLst>
            <pc:docMk/>
            <pc:sldMk cId="4191634047" sldId="375"/>
            <ac:picMk id="4" creationId="{1D0CFACB-1FE9-4AC5-8D3D-0863B5F61315}"/>
          </ac:picMkLst>
        </pc:picChg>
      </pc:sldChg>
    </pc:docChg>
  </pc:docChgLst>
  <pc:docChgLst>
    <pc:chgData name="Peng, Cheng" userId="c8d19071-f396-4c12-bc1e-cc4bb8705334" providerId="ADAL" clId="{D8A1252D-6576-4B15-93EE-2AA3FF0728D3}"/>
    <pc:docChg chg="modSld">
      <pc:chgData name="Peng, Cheng" userId="c8d19071-f396-4c12-bc1e-cc4bb8705334" providerId="ADAL" clId="{D8A1252D-6576-4B15-93EE-2AA3FF0728D3}" dt="2020-10-03T07:55:25.783" v="9" actId="20577"/>
      <pc:docMkLst>
        <pc:docMk/>
      </pc:docMkLst>
      <pc:sldChg chg="modSp mod">
        <pc:chgData name="Peng, Cheng" userId="c8d19071-f396-4c12-bc1e-cc4bb8705334" providerId="ADAL" clId="{D8A1252D-6576-4B15-93EE-2AA3FF0728D3}" dt="2020-10-03T07:55:25.783" v="9" actId="20577"/>
        <pc:sldMkLst>
          <pc:docMk/>
          <pc:sldMk cId="0" sldId="276"/>
        </pc:sldMkLst>
        <pc:spChg chg="mod">
          <ac:chgData name="Peng, Cheng" userId="c8d19071-f396-4c12-bc1e-cc4bb8705334" providerId="ADAL" clId="{D8A1252D-6576-4B15-93EE-2AA3FF0728D3}" dt="2020-10-03T07:55:25.783" v="9" actId="20577"/>
          <ac:spMkLst>
            <pc:docMk/>
            <pc:sldMk cId="0" sldId="276"/>
            <ac:spMk id="16387" creationId="{830D2F05-01CE-4CEB-A7B7-C5C68AD03E9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56ECEFB8-52B3-4565-B78C-E6D7E5EEE4BC}"/>
              </a:ext>
            </a:extLst>
          </p:cNvPr>
          <p:cNvSpPr>
            <a:spLocks noGrp="1" noChangeArrowheads="1"/>
          </p:cNvSpPr>
          <p:nvPr>
            <p:ph type="hdr" sz="quarter"/>
          </p:nvPr>
        </p:nvSpPr>
        <p:spPr bwMode="auto">
          <a:xfrm>
            <a:off x="0" y="1"/>
            <a:ext cx="3755136" cy="280416"/>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eaLnBrk="0" hangingPunct="0">
              <a:defRPr sz="1300" smtClean="0">
                <a:latin typeface="Times" pitchFamily="18" charset="0"/>
              </a:defRPr>
            </a:lvl1pPr>
          </a:lstStyle>
          <a:p>
            <a:pPr>
              <a:defRPr/>
            </a:pPr>
            <a:r>
              <a:rPr lang="en-US" sz="1000" dirty="0">
                <a:solidFill>
                  <a:srgbClr val="7030A0"/>
                </a:solidFill>
              </a:rPr>
              <a:t>Copyrighted  by C. Peng.  Please do not distribute.</a:t>
            </a:r>
          </a:p>
        </p:txBody>
      </p:sp>
      <p:sp>
        <p:nvSpPr>
          <p:cNvPr id="317445" name="Rectangle 5">
            <a:extLst>
              <a:ext uri="{FF2B5EF4-FFF2-40B4-BE49-F238E27FC236}">
                <a16:creationId xmlns:a16="http://schemas.microsoft.com/office/drawing/2014/main" id="{698E7925-CB22-4756-9937-617C065A0A90}"/>
              </a:ext>
            </a:extLst>
          </p:cNvPr>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panose="02020603050405020304" pitchFamily="18" charset="0"/>
              </a:defRPr>
            </a:lvl1pPr>
          </a:lstStyle>
          <a:p>
            <a:fld id="{04B5CF66-9FF3-4148-990F-EFB2CECFA5C1}"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F12365D-0A3F-4F17-8830-0EA88A2E7AEF}"/>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eaLnBrk="0" hangingPunct="0">
              <a:defRPr sz="1300" smtClean="0">
                <a:latin typeface="Times" pitchFamily="18" charset="0"/>
              </a:defRPr>
            </a:lvl1pPr>
          </a:lstStyle>
          <a:p>
            <a:pPr>
              <a:defRPr/>
            </a:pPr>
            <a:r>
              <a:rPr lang="en-US"/>
              <a:t>Copyrighted  by C. Peng.  Please do not distribute.</a:t>
            </a:r>
          </a:p>
        </p:txBody>
      </p:sp>
      <p:sp>
        <p:nvSpPr>
          <p:cNvPr id="7171" name="Rectangle 3">
            <a:extLst>
              <a:ext uri="{FF2B5EF4-FFF2-40B4-BE49-F238E27FC236}">
                <a16:creationId xmlns:a16="http://schemas.microsoft.com/office/drawing/2014/main" id="{CB756693-0A5C-4791-A3C8-1C446052ABB9}"/>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pitchFamily="18" charset="0"/>
              </a:defRPr>
            </a:lvl1pPr>
          </a:lstStyle>
          <a:p>
            <a:pPr>
              <a:defRPr/>
            </a:pPr>
            <a:endParaRPr lang="en-US"/>
          </a:p>
        </p:txBody>
      </p:sp>
      <p:sp>
        <p:nvSpPr>
          <p:cNvPr id="78852" name="Rectangle 4">
            <a:extLst>
              <a:ext uri="{FF2B5EF4-FFF2-40B4-BE49-F238E27FC236}">
                <a16:creationId xmlns:a16="http://schemas.microsoft.com/office/drawing/2014/main" id="{75F9531E-4FAA-433E-8C5C-9E596F86FECA}"/>
              </a:ext>
            </a:extLst>
          </p:cNvPr>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a:extLst>
              <a:ext uri="{FF2B5EF4-FFF2-40B4-BE49-F238E27FC236}">
                <a16:creationId xmlns:a16="http://schemas.microsoft.com/office/drawing/2014/main" id="{44E8FB5C-2B7D-4E03-95D2-EDC7CA078EA3}"/>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B75FBACC-C992-4122-97F7-EBBEA7B51B6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79875" name="Rectangle 7">
            <a:extLst>
              <a:ext uri="{FF2B5EF4-FFF2-40B4-BE49-F238E27FC236}">
                <a16:creationId xmlns:a16="http://schemas.microsoft.com/office/drawing/2014/main" id="{8D7BCE1B-8E27-4656-8BC2-854597B623BD}"/>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A404500B-AFAF-482F-9152-EDDE640C1614}" type="slidenum">
              <a:rPr lang="en-US" altLang="en-US">
                <a:latin typeface="Times" panose="02020603050405020304" pitchFamily="18" charset="0"/>
              </a:rPr>
              <a:pPr/>
              <a:t>1</a:t>
            </a:fld>
            <a:endParaRPr lang="en-US" altLang="en-US">
              <a:latin typeface="Times" panose="02020603050405020304" pitchFamily="18" charset="0"/>
            </a:endParaRPr>
          </a:p>
        </p:txBody>
      </p:sp>
      <p:sp>
        <p:nvSpPr>
          <p:cNvPr id="79876" name="Rectangle 2">
            <a:extLst>
              <a:ext uri="{FF2B5EF4-FFF2-40B4-BE49-F238E27FC236}">
                <a16:creationId xmlns:a16="http://schemas.microsoft.com/office/drawing/2014/main" id="{FC79FCF4-7FAE-4CB7-B15F-359DF21CB7C8}"/>
              </a:ext>
            </a:extLst>
          </p:cNvPr>
          <p:cNvSpPr>
            <a:spLocks noGrp="1" noRot="1" noChangeAspect="1" noChangeArrowheads="1" noTextEdit="1"/>
          </p:cNvSpPr>
          <p:nvPr>
            <p:ph type="sldImg"/>
          </p:nvPr>
        </p:nvSpPr>
        <p:spPr>
          <a:xfrm>
            <a:off x="457200" y="720725"/>
            <a:ext cx="6400800" cy="3600450"/>
          </a:xfrm>
          <a:ln/>
        </p:spPr>
      </p:sp>
      <p:sp>
        <p:nvSpPr>
          <p:cNvPr id="79877" name="Rectangle 3">
            <a:extLst>
              <a:ext uri="{FF2B5EF4-FFF2-40B4-BE49-F238E27FC236}">
                <a16:creationId xmlns:a16="http://schemas.microsoft.com/office/drawing/2014/main" id="{25811F8F-D492-495B-B3EE-903BEBCC89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9878" name="Footer Placeholder 5">
            <a:extLst>
              <a:ext uri="{FF2B5EF4-FFF2-40B4-BE49-F238E27FC236}">
                <a16:creationId xmlns:a16="http://schemas.microsoft.com/office/drawing/2014/main" id="{5F6D79F7-F11D-4DA9-AD63-D634336B9A22}"/>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95BF3F1B-C78F-4AC0-AE4B-9235FFD4F1B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24931" name="Rectangle 7">
            <a:extLst>
              <a:ext uri="{FF2B5EF4-FFF2-40B4-BE49-F238E27FC236}">
                <a16:creationId xmlns:a16="http://schemas.microsoft.com/office/drawing/2014/main" id="{D08BA348-4B16-4F8D-B921-C1581596ABFA}"/>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9C84DBDC-ADD8-46E3-803D-2BC816D60DEE}" type="slidenum">
              <a:rPr lang="en-US" altLang="en-US">
                <a:latin typeface="Times" panose="02020603050405020304" pitchFamily="18" charset="0"/>
              </a:rPr>
              <a:pPr/>
              <a:t>11</a:t>
            </a:fld>
            <a:endParaRPr lang="en-US" altLang="en-US">
              <a:latin typeface="Times" panose="02020603050405020304" pitchFamily="18" charset="0"/>
            </a:endParaRPr>
          </a:p>
        </p:txBody>
      </p:sp>
      <p:sp>
        <p:nvSpPr>
          <p:cNvPr id="124932" name="Rectangle 2">
            <a:extLst>
              <a:ext uri="{FF2B5EF4-FFF2-40B4-BE49-F238E27FC236}">
                <a16:creationId xmlns:a16="http://schemas.microsoft.com/office/drawing/2014/main" id="{E4C04E0B-E412-4F89-B17E-CDF85113159B}"/>
              </a:ext>
            </a:extLst>
          </p:cNvPr>
          <p:cNvSpPr>
            <a:spLocks noGrp="1" noRot="1" noChangeAspect="1" noChangeArrowheads="1" noTextEdit="1"/>
          </p:cNvSpPr>
          <p:nvPr>
            <p:ph type="sldImg"/>
          </p:nvPr>
        </p:nvSpPr>
        <p:spPr>
          <a:xfrm>
            <a:off x="457200" y="720725"/>
            <a:ext cx="6400800" cy="3600450"/>
          </a:xfrm>
          <a:ln/>
        </p:spPr>
      </p:sp>
      <p:sp>
        <p:nvSpPr>
          <p:cNvPr id="124933" name="Rectangle 3">
            <a:extLst>
              <a:ext uri="{FF2B5EF4-FFF2-40B4-BE49-F238E27FC236}">
                <a16:creationId xmlns:a16="http://schemas.microsoft.com/office/drawing/2014/main" id="{DEB0EEA8-2C92-4E18-AAFD-574F135141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4934" name="Footer Placeholder 5">
            <a:extLst>
              <a:ext uri="{FF2B5EF4-FFF2-40B4-BE49-F238E27FC236}">
                <a16:creationId xmlns:a16="http://schemas.microsoft.com/office/drawing/2014/main" id="{598C375D-3E16-42D7-9B7D-DDD34AF54057}"/>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1040362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95BF3F1B-C78F-4AC0-AE4B-9235FFD4F1B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24931" name="Rectangle 7">
            <a:extLst>
              <a:ext uri="{FF2B5EF4-FFF2-40B4-BE49-F238E27FC236}">
                <a16:creationId xmlns:a16="http://schemas.microsoft.com/office/drawing/2014/main" id="{D08BA348-4B16-4F8D-B921-C1581596ABFA}"/>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9C84DBDC-ADD8-46E3-803D-2BC816D60DEE}" type="slidenum">
              <a:rPr lang="en-US" altLang="en-US">
                <a:latin typeface="Times" panose="02020603050405020304" pitchFamily="18" charset="0"/>
              </a:rPr>
              <a:pPr/>
              <a:t>12</a:t>
            </a:fld>
            <a:endParaRPr lang="en-US" altLang="en-US">
              <a:latin typeface="Times" panose="02020603050405020304" pitchFamily="18" charset="0"/>
            </a:endParaRPr>
          </a:p>
        </p:txBody>
      </p:sp>
      <p:sp>
        <p:nvSpPr>
          <p:cNvPr id="124932" name="Rectangle 2">
            <a:extLst>
              <a:ext uri="{FF2B5EF4-FFF2-40B4-BE49-F238E27FC236}">
                <a16:creationId xmlns:a16="http://schemas.microsoft.com/office/drawing/2014/main" id="{E4C04E0B-E412-4F89-B17E-CDF85113159B}"/>
              </a:ext>
            </a:extLst>
          </p:cNvPr>
          <p:cNvSpPr>
            <a:spLocks noGrp="1" noRot="1" noChangeAspect="1" noChangeArrowheads="1" noTextEdit="1"/>
          </p:cNvSpPr>
          <p:nvPr>
            <p:ph type="sldImg"/>
          </p:nvPr>
        </p:nvSpPr>
        <p:spPr>
          <a:xfrm>
            <a:off x="457200" y="720725"/>
            <a:ext cx="6400800" cy="3600450"/>
          </a:xfrm>
          <a:ln/>
        </p:spPr>
      </p:sp>
      <p:sp>
        <p:nvSpPr>
          <p:cNvPr id="124933" name="Rectangle 3">
            <a:extLst>
              <a:ext uri="{FF2B5EF4-FFF2-40B4-BE49-F238E27FC236}">
                <a16:creationId xmlns:a16="http://schemas.microsoft.com/office/drawing/2014/main" id="{DEB0EEA8-2C92-4E18-AAFD-574F135141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4934" name="Footer Placeholder 5">
            <a:extLst>
              <a:ext uri="{FF2B5EF4-FFF2-40B4-BE49-F238E27FC236}">
                <a16:creationId xmlns:a16="http://schemas.microsoft.com/office/drawing/2014/main" id="{598C375D-3E16-42D7-9B7D-DDD34AF54057}"/>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3805190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95BF3F1B-C78F-4AC0-AE4B-9235FFD4F1B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24931" name="Rectangle 7">
            <a:extLst>
              <a:ext uri="{FF2B5EF4-FFF2-40B4-BE49-F238E27FC236}">
                <a16:creationId xmlns:a16="http://schemas.microsoft.com/office/drawing/2014/main" id="{D08BA348-4B16-4F8D-B921-C1581596ABFA}"/>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9C84DBDC-ADD8-46E3-803D-2BC816D60DEE}" type="slidenum">
              <a:rPr lang="en-US" altLang="en-US">
                <a:latin typeface="Times" panose="02020603050405020304" pitchFamily="18" charset="0"/>
              </a:rPr>
              <a:pPr/>
              <a:t>13</a:t>
            </a:fld>
            <a:endParaRPr lang="en-US" altLang="en-US">
              <a:latin typeface="Times" panose="02020603050405020304" pitchFamily="18" charset="0"/>
            </a:endParaRPr>
          </a:p>
        </p:txBody>
      </p:sp>
      <p:sp>
        <p:nvSpPr>
          <p:cNvPr id="124932" name="Rectangle 2">
            <a:extLst>
              <a:ext uri="{FF2B5EF4-FFF2-40B4-BE49-F238E27FC236}">
                <a16:creationId xmlns:a16="http://schemas.microsoft.com/office/drawing/2014/main" id="{E4C04E0B-E412-4F89-B17E-CDF85113159B}"/>
              </a:ext>
            </a:extLst>
          </p:cNvPr>
          <p:cNvSpPr>
            <a:spLocks noGrp="1" noRot="1" noChangeAspect="1" noChangeArrowheads="1" noTextEdit="1"/>
          </p:cNvSpPr>
          <p:nvPr>
            <p:ph type="sldImg"/>
          </p:nvPr>
        </p:nvSpPr>
        <p:spPr>
          <a:xfrm>
            <a:off x="457200" y="720725"/>
            <a:ext cx="6400800" cy="3600450"/>
          </a:xfrm>
          <a:ln/>
        </p:spPr>
      </p:sp>
      <p:sp>
        <p:nvSpPr>
          <p:cNvPr id="124933" name="Rectangle 3">
            <a:extLst>
              <a:ext uri="{FF2B5EF4-FFF2-40B4-BE49-F238E27FC236}">
                <a16:creationId xmlns:a16="http://schemas.microsoft.com/office/drawing/2014/main" id="{DEB0EEA8-2C92-4E18-AAFD-574F135141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4934" name="Footer Placeholder 5">
            <a:extLst>
              <a:ext uri="{FF2B5EF4-FFF2-40B4-BE49-F238E27FC236}">
                <a16:creationId xmlns:a16="http://schemas.microsoft.com/office/drawing/2014/main" id="{598C375D-3E16-42D7-9B7D-DDD34AF54057}"/>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905101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ADCE20A5-20E6-4BAE-8441-8E78417AC38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28003" name="Rectangle 7">
            <a:extLst>
              <a:ext uri="{FF2B5EF4-FFF2-40B4-BE49-F238E27FC236}">
                <a16:creationId xmlns:a16="http://schemas.microsoft.com/office/drawing/2014/main" id="{BC66B72C-1F61-47EC-B1ED-72F7EE787263}"/>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12585BB9-774C-4F14-9804-5BCE9F139425}" type="slidenum">
              <a:rPr lang="en-US" altLang="en-US">
                <a:latin typeface="Times" panose="02020603050405020304" pitchFamily="18" charset="0"/>
              </a:rPr>
              <a:pPr/>
              <a:t>14</a:t>
            </a:fld>
            <a:endParaRPr lang="en-US" altLang="en-US">
              <a:latin typeface="Times" panose="02020603050405020304" pitchFamily="18" charset="0"/>
            </a:endParaRPr>
          </a:p>
        </p:txBody>
      </p:sp>
      <p:sp>
        <p:nvSpPr>
          <p:cNvPr id="128004" name="Rectangle 2">
            <a:extLst>
              <a:ext uri="{FF2B5EF4-FFF2-40B4-BE49-F238E27FC236}">
                <a16:creationId xmlns:a16="http://schemas.microsoft.com/office/drawing/2014/main" id="{8C7DCA83-BCAD-44BB-9E6C-A1A8C6CE227D}"/>
              </a:ext>
            </a:extLst>
          </p:cNvPr>
          <p:cNvSpPr>
            <a:spLocks noGrp="1" noRot="1" noChangeAspect="1" noChangeArrowheads="1" noTextEdit="1"/>
          </p:cNvSpPr>
          <p:nvPr>
            <p:ph type="sldImg"/>
          </p:nvPr>
        </p:nvSpPr>
        <p:spPr>
          <a:xfrm>
            <a:off x="457200" y="720725"/>
            <a:ext cx="6400800" cy="3600450"/>
          </a:xfrm>
          <a:ln/>
        </p:spPr>
      </p:sp>
      <p:sp>
        <p:nvSpPr>
          <p:cNvPr id="128005" name="Rectangle 3">
            <a:extLst>
              <a:ext uri="{FF2B5EF4-FFF2-40B4-BE49-F238E27FC236}">
                <a16:creationId xmlns:a16="http://schemas.microsoft.com/office/drawing/2014/main" id="{0E98B818-AC3F-4CB9-9850-AD601E1B7F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8006" name="Footer Placeholder 5">
            <a:extLst>
              <a:ext uri="{FF2B5EF4-FFF2-40B4-BE49-F238E27FC236}">
                <a16:creationId xmlns:a16="http://schemas.microsoft.com/office/drawing/2014/main" id="{FBCB6CA8-E92D-45EF-885D-75ACD5DCF7A0}"/>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ADCE20A5-20E6-4BAE-8441-8E78417AC38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28003" name="Rectangle 7">
            <a:extLst>
              <a:ext uri="{FF2B5EF4-FFF2-40B4-BE49-F238E27FC236}">
                <a16:creationId xmlns:a16="http://schemas.microsoft.com/office/drawing/2014/main" id="{BC66B72C-1F61-47EC-B1ED-72F7EE787263}"/>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12585BB9-774C-4F14-9804-5BCE9F139425}" type="slidenum">
              <a:rPr lang="en-US" altLang="en-US">
                <a:latin typeface="Times" panose="02020603050405020304" pitchFamily="18" charset="0"/>
              </a:rPr>
              <a:pPr/>
              <a:t>15</a:t>
            </a:fld>
            <a:endParaRPr lang="en-US" altLang="en-US">
              <a:latin typeface="Times" panose="02020603050405020304" pitchFamily="18" charset="0"/>
            </a:endParaRPr>
          </a:p>
        </p:txBody>
      </p:sp>
      <p:sp>
        <p:nvSpPr>
          <p:cNvPr id="128004" name="Rectangle 2">
            <a:extLst>
              <a:ext uri="{FF2B5EF4-FFF2-40B4-BE49-F238E27FC236}">
                <a16:creationId xmlns:a16="http://schemas.microsoft.com/office/drawing/2014/main" id="{8C7DCA83-BCAD-44BB-9E6C-A1A8C6CE227D}"/>
              </a:ext>
            </a:extLst>
          </p:cNvPr>
          <p:cNvSpPr>
            <a:spLocks noGrp="1" noRot="1" noChangeAspect="1" noChangeArrowheads="1" noTextEdit="1"/>
          </p:cNvSpPr>
          <p:nvPr>
            <p:ph type="sldImg"/>
          </p:nvPr>
        </p:nvSpPr>
        <p:spPr>
          <a:xfrm>
            <a:off x="457200" y="720725"/>
            <a:ext cx="6400800" cy="3600450"/>
          </a:xfrm>
          <a:ln/>
        </p:spPr>
      </p:sp>
      <p:sp>
        <p:nvSpPr>
          <p:cNvPr id="128005" name="Rectangle 3">
            <a:extLst>
              <a:ext uri="{FF2B5EF4-FFF2-40B4-BE49-F238E27FC236}">
                <a16:creationId xmlns:a16="http://schemas.microsoft.com/office/drawing/2014/main" id="{0E98B818-AC3F-4CB9-9850-AD601E1B7F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8006" name="Footer Placeholder 5">
            <a:extLst>
              <a:ext uri="{FF2B5EF4-FFF2-40B4-BE49-F238E27FC236}">
                <a16:creationId xmlns:a16="http://schemas.microsoft.com/office/drawing/2014/main" id="{FBCB6CA8-E92D-45EF-885D-75ACD5DCF7A0}"/>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398063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ADCE20A5-20E6-4BAE-8441-8E78417AC38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28003" name="Rectangle 7">
            <a:extLst>
              <a:ext uri="{FF2B5EF4-FFF2-40B4-BE49-F238E27FC236}">
                <a16:creationId xmlns:a16="http://schemas.microsoft.com/office/drawing/2014/main" id="{BC66B72C-1F61-47EC-B1ED-72F7EE787263}"/>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12585BB9-774C-4F14-9804-5BCE9F139425}" type="slidenum">
              <a:rPr lang="en-US" altLang="en-US">
                <a:latin typeface="Times" panose="02020603050405020304" pitchFamily="18" charset="0"/>
              </a:rPr>
              <a:pPr/>
              <a:t>16</a:t>
            </a:fld>
            <a:endParaRPr lang="en-US" altLang="en-US">
              <a:latin typeface="Times" panose="02020603050405020304" pitchFamily="18" charset="0"/>
            </a:endParaRPr>
          </a:p>
        </p:txBody>
      </p:sp>
      <p:sp>
        <p:nvSpPr>
          <p:cNvPr id="128004" name="Rectangle 2">
            <a:extLst>
              <a:ext uri="{FF2B5EF4-FFF2-40B4-BE49-F238E27FC236}">
                <a16:creationId xmlns:a16="http://schemas.microsoft.com/office/drawing/2014/main" id="{8C7DCA83-BCAD-44BB-9E6C-A1A8C6CE227D}"/>
              </a:ext>
            </a:extLst>
          </p:cNvPr>
          <p:cNvSpPr>
            <a:spLocks noGrp="1" noRot="1" noChangeAspect="1" noChangeArrowheads="1" noTextEdit="1"/>
          </p:cNvSpPr>
          <p:nvPr>
            <p:ph type="sldImg"/>
          </p:nvPr>
        </p:nvSpPr>
        <p:spPr>
          <a:xfrm>
            <a:off x="457200" y="720725"/>
            <a:ext cx="6400800" cy="3600450"/>
          </a:xfrm>
          <a:ln/>
        </p:spPr>
      </p:sp>
      <p:sp>
        <p:nvSpPr>
          <p:cNvPr id="128005" name="Rectangle 3">
            <a:extLst>
              <a:ext uri="{FF2B5EF4-FFF2-40B4-BE49-F238E27FC236}">
                <a16:creationId xmlns:a16="http://schemas.microsoft.com/office/drawing/2014/main" id="{0E98B818-AC3F-4CB9-9850-AD601E1B7F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8006" name="Footer Placeholder 5">
            <a:extLst>
              <a:ext uri="{FF2B5EF4-FFF2-40B4-BE49-F238E27FC236}">
                <a16:creationId xmlns:a16="http://schemas.microsoft.com/office/drawing/2014/main" id="{FBCB6CA8-E92D-45EF-885D-75ACD5DCF7A0}"/>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1575956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ADCE20A5-20E6-4BAE-8441-8E78417AC38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28003" name="Rectangle 7">
            <a:extLst>
              <a:ext uri="{FF2B5EF4-FFF2-40B4-BE49-F238E27FC236}">
                <a16:creationId xmlns:a16="http://schemas.microsoft.com/office/drawing/2014/main" id="{BC66B72C-1F61-47EC-B1ED-72F7EE787263}"/>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12585BB9-774C-4F14-9804-5BCE9F139425}" type="slidenum">
              <a:rPr lang="en-US" altLang="en-US">
                <a:latin typeface="Times" panose="02020603050405020304" pitchFamily="18" charset="0"/>
              </a:rPr>
              <a:pPr/>
              <a:t>17</a:t>
            </a:fld>
            <a:endParaRPr lang="en-US" altLang="en-US">
              <a:latin typeface="Times" panose="02020603050405020304" pitchFamily="18" charset="0"/>
            </a:endParaRPr>
          </a:p>
        </p:txBody>
      </p:sp>
      <p:sp>
        <p:nvSpPr>
          <p:cNvPr id="128004" name="Rectangle 2">
            <a:extLst>
              <a:ext uri="{FF2B5EF4-FFF2-40B4-BE49-F238E27FC236}">
                <a16:creationId xmlns:a16="http://schemas.microsoft.com/office/drawing/2014/main" id="{8C7DCA83-BCAD-44BB-9E6C-A1A8C6CE227D}"/>
              </a:ext>
            </a:extLst>
          </p:cNvPr>
          <p:cNvSpPr>
            <a:spLocks noGrp="1" noRot="1" noChangeAspect="1" noChangeArrowheads="1" noTextEdit="1"/>
          </p:cNvSpPr>
          <p:nvPr>
            <p:ph type="sldImg"/>
          </p:nvPr>
        </p:nvSpPr>
        <p:spPr>
          <a:xfrm>
            <a:off x="457200" y="720725"/>
            <a:ext cx="6400800" cy="3600450"/>
          </a:xfrm>
          <a:ln/>
        </p:spPr>
      </p:sp>
      <p:sp>
        <p:nvSpPr>
          <p:cNvPr id="128005" name="Rectangle 3">
            <a:extLst>
              <a:ext uri="{FF2B5EF4-FFF2-40B4-BE49-F238E27FC236}">
                <a16:creationId xmlns:a16="http://schemas.microsoft.com/office/drawing/2014/main" id="{0E98B818-AC3F-4CB9-9850-AD601E1B7F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8006" name="Footer Placeholder 5">
            <a:extLst>
              <a:ext uri="{FF2B5EF4-FFF2-40B4-BE49-F238E27FC236}">
                <a16:creationId xmlns:a16="http://schemas.microsoft.com/office/drawing/2014/main" id="{FBCB6CA8-E92D-45EF-885D-75ACD5DCF7A0}"/>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3055353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ADCE20A5-20E6-4BAE-8441-8E78417AC38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28003" name="Rectangle 7">
            <a:extLst>
              <a:ext uri="{FF2B5EF4-FFF2-40B4-BE49-F238E27FC236}">
                <a16:creationId xmlns:a16="http://schemas.microsoft.com/office/drawing/2014/main" id="{BC66B72C-1F61-47EC-B1ED-72F7EE787263}"/>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12585BB9-774C-4F14-9804-5BCE9F139425}" type="slidenum">
              <a:rPr lang="en-US" altLang="en-US">
                <a:latin typeface="Times" panose="02020603050405020304" pitchFamily="18" charset="0"/>
              </a:rPr>
              <a:pPr/>
              <a:t>18</a:t>
            </a:fld>
            <a:endParaRPr lang="en-US" altLang="en-US">
              <a:latin typeface="Times" panose="02020603050405020304" pitchFamily="18" charset="0"/>
            </a:endParaRPr>
          </a:p>
        </p:txBody>
      </p:sp>
      <p:sp>
        <p:nvSpPr>
          <p:cNvPr id="128004" name="Rectangle 2">
            <a:extLst>
              <a:ext uri="{FF2B5EF4-FFF2-40B4-BE49-F238E27FC236}">
                <a16:creationId xmlns:a16="http://schemas.microsoft.com/office/drawing/2014/main" id="{8C7DCA83-BCAD-44BB-9E6C-A1A8C6CE227D}"/>
              </a:ext>
            </a:extLst>
          </p:cNvPr>
          <p:cNvSpPr>
            <a:spLocks noGrp="1" noRot="1" noChangeAspect="1" noChangeArrowheads="1" noTextEdit="1"/>
          </p:cNvSpPr>
          <p:nvPr>
            <p:ph type="sldImg"/>
          </p:nvPr>
        </p:nvSpPr>
        <p:spPr>
          <a:xfrm>
            <a:off x="457200" y="720725"/>
            <a:ext cx="6400800" cy="3600450"/>
          </a:xfrm>
          <a:ln/>
        </p:spPr>
      </p:sp>
      <p:sp>
        <p:nvSpPr>
          <p:cNvPr id="128005" name="Rectangle 3">
            <a:extLst>
              <a:ext uri="{FF2B5EF4-FFF2-40B4-BE49-F238E27FC236}">
                <a16:creationId xmlns:a16="http://schemas.microsoft.com/office/drawing/2014/main" id="{0E98B818-AC3F-4CB9-9850-AD601E1B7F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8006" name="Footer Placeholder 5">
            <a:extLst>
              <a:ext uri="{FF2B5EF4-FFF2-40B4-BE49-F238E27FC236}">
                <a16:creationId xmlns:a16="http://schemas.microsoft.com/office/drawing/2014/main" id="{FBCB6CA8-E92D-45EF-885D-75ACD5DCF7A0}"/>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4281750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ADCE20A5-20E6-4BAE-8441-8E78417AC38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28003" name="Rectangle 7">
            <a:extLst>
              <a:ext uri="{FF2B5EF4-FFF2-40B4-BE49-F238E27FC236}">
                <a16:creationId xmlns:a16="http://schemas.microsoft.com/office/drawing/2014/main" id="{BC66B72C-1F61-47EC-B1ED-72F7EE787263}"/>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12585BB9-774C-4F14-9804-5BCE9F139425}" type="slidenum">
              <a:rPr lang="en-US" altLang="en-US">
                <a:latin typeface="Times" panose="02020603050405020304" pitchFamily="18" charset="0"/>
              </a:rPr>
              <a:pPr/>
              <a:t>19</a:t>
            </a:fld>
            <a:endParaRPr lang="en-US" altLang="en-US">
              <a:latin typeface="Times" panose="02020603050405020304" pitchFamily="18" charset="0"/>
            </a:endParaRPr>
          </a:p>
        </p:txBody>
      </p:sp>
      <p:sp>
        <p:nvSpPr>
          <p:cNvPr id="128004" name="Rectangle 2">
            <a:extLst>
              <a:ext uri="{FF2B5EF4-FFF2-40B4-BE49-F238E27FC236}">
                <a16:creationId xmlns:a16="http://schemas.microsoft.com/office/drawing/2014/main" id="{8C7DCA83-BCAD-44BB-9E6C-A1A8C6CE227D}"/>
              </a:ext>
            </a:extLst>
          </p:cNvPr>
          <p:cNvSpPr>
            <a:spLocks noGrp="1" noRot="1" noChangeAspect="1" noChangeArrowheads="1" noTextEdit="1"/>
          </p:cNvSpPr>
          <p:nvPr>
            <p:ph type="sldImg"/>
          </p:nvPr>
        </p:nvSpPr>
        <p:spPr>
          <a:xfrm>
            <a:off x="457200" y="720725"/>
            <a:ext cx="6400800" cy="3600450"/>
          </a:xfrm>
          <a:ln/>
        </p:spPr>
      </p:sp>
      <p:sp>
        <p:nvSpPr>
          <p:cNvPr id="128005" name="Rectangle 3">
            <a:extLst>
              <a:ext uri="{FF2B5EF4-FFF2-40B4-BE49-F238E27FC236}">
                <a16:creationId xmlns:a16="http://schemas.microsoft.com/office/drawing/2014/main" id="{0E98B818-AC3F-4CB9-9850-AD601E1B7F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8006" name="Footer Placeholder 5">
            <a:extLst>
              <a:ext uri="{FF2B5EF4-FFF2-40B4-BE49-F238E27FC236}">
                <a16:creationId xmlns:a16="http://schemas.microsoft.com/office/drawing/2014/main" id="{FBCB6CA8-E92D-45EF-885D-75ACD5DCF7A0}"/>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993780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ADCE20A5-20E6-4BAE-8441-8E78417AC38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28003" name="Rectangle 7">
            <a:extLst>
              <a:ext uri="{FF2B5EF4-FFF2-40B4-BE49-F238E27FC236}">
                <a16:creationId xmlns:a16="http://schemas.microsoft.com/office/drawing/2014/main" id="{BC66B72C-1F61-47EC-B1ED-72F7EE787263}"/>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12585BB9-774C-4F14-9804-5BCE9F139425}" type="slidenum">
              <a:rPr lang="en-US" altLang="en-US">
                <a:latin typeface="Times" panose="02020603050405020304" pitchFamily="18" charset="0"/>
              </a:rPr>
              <a:pPr/>
              <a:t>20</a:t>
            </a:fld>
            <a:endParaRPr lang="en-US" altLang="en-US">
              <a:latin typeface="Times" panose="02020603050405020304" pitchFamily="18" charset="0"/>
            </a:endParaRPr>
          </a:p>
        </p:txBody>
      </p:sp>
      <p:sp>
        <p:nvSpPr>
          <p:cNvPr id="128004" name="Rectangle 2">
            <a:extLst>
              <a:ext uri="{FF2B5EF4-FFF2-40B4-BE49-F238E27FC236}">
                <a16:creationId xmlns:a16="http://schemas.microsoft.com/office/drawing/2014/main" id="{8C7DCA83-BCAD-44BB-9E6C-A1A8C6CE227D}"/>
              </a:ext>
            </a:extLst>
          </p:cNvPr>
          <p:cNvSpPr>
            <a:spLocks noGrp="1" noRot="1" noChangeAspect="1" noChangeArrowheads="1" noTextEdit="1"/>
          </p:cNvSpPr>
          <p:nvPr>
            <p:ph type="sldImg"/>
          </p:nvPr>
        </p:nvSpPr>
        <p:spPr>
          <a:xfrm>
            <a:off x="457200" y="720725"/>
            <a:ext cx="6400800" cy="3600450"/>
          </a:xfrm>
          <a:ln/>
        </p:spPr>
      </p:sp>
      <p:sp>
        <p:nvSpPr>
          <p:cNvPr id="128005" name="Rectangle 3">
            <a:extLst>
              <a:ext uri="{FF2B5EF4-FFF2-40B4-BE49-F238E27FC236}">
                <a16:creationId xmlns:a16="http://schemas.microsoft.com/office/drawing/2014/main" id="{0E98B818-AC3F-4CB9-9850-AD601E1B7F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8006" name="Footer Placeholder 5">
            <a:extLst>
              <a:ext uri="{FF2B5EF4-FFF2-40B4-BE49-F238E27FC236}">
                <a16:creationId xmlns:a16="http://schemas.microsoft.com/office/drawing/2014/main" id="{FBCB6CA8-E92D-45EF-885D-75ACD5DCF7A0}"/>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1782366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FBFE62C-FF25-48C6-B56B-9ACBB5F3134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80899" name="Rectangle 7">
            <a:extLst>
              <a:ext uri="{FF2B5EF4-FFF2-40B4-BE49-F238E27FC236}">
                <a16:creationId xmlns:a16="http://schemas.microsoft.com/office/drawing/2014/main" id="{B8512069-C2D5-4DC1-B455-235C32DE2FA7}"/>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0832CE28-D3CF-4940-8187-FAEE395D142F}" type="slidenum">
              <a:rPr lang="en-US" altLang="en-US">
                <a:latin typeface="Times" panose="02020603050405020304" pitchFamily="18" charset="0"/>
              </a:rPr>
              <a:pPr/>
              <a:t>2</a:t>
            </a:fld>
            <a:endParaRPr lang="en-US" altLang="en-US">
              <a:latin typeface="Times" panose="02020603050405020304" pitchFamily="18" charset="0"/>
            </a:endParaRPr>
          </a:p>
        </p:txBody>
      </p:sp>
      <p:sp>
        <p:nvSpPr>
          <p:cNvPr id="80900" name="Rectangle 2">
            <a:extLst>
              <a:ext uri="{FF2B5EF4-FFF2-40B4-BE49-F238E27FC236}">
                <a16:creationId xmlns:a16="http://schemas.microsoft.com/office/drawing/2014/main" id="{F8160330-066B-4453-8912-59A8A18FF35D}"/>
              </a:ext>
            </a:extLst>
          </p:cNvPr>
          <p:cNvSpPr>
            <a:spLocks noGrp="1" noRot="1" noChangeAspect="1" noChangeArrowheads="1" noTextEdit="1"/>
          </p:cNvSpPr>
          <p:nvPr>
            <p:ph type="sldImg"/>
          </p:nvPr>
        </p:nvSpPr>
        <p:spPr>
          <a:xfrm>
            <a:off x="457200" y="720725"/>
            <a:ext cx="6400800" cy="3600450"/>
          </a:xfrm>
          <a:ln/>
        </p:spPr>
      </p:sp>
      <p:sp>
        <p:nvSpPr>
          <p:cNvPr id="80901" name="Rectangle 3">
            <a:extLst>
              <a:ext uri="{FF2B5EF4-FFF2-40B4-BE49-F238E27FC236}">
                <a16:creationId xmlns:a16="http://schemas.microsoft.com/office/drawing/2014/main" id="{D6A546E8-4BCD-457E-BA24-9359C229A9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0902" name="Footer Placeholder 5">
            <a:extLst>
              <a:ext uri="{FF2B5EF4-FFF2-40B4-BE49-F238E27FC236}">
                <a16:creationId xmlns:a16="http://schemas.microsoft.com/office/drawing/2014/main" id="{F5BCF977-7D3E-4A8F-9E89-2CDD0ABB1717}"/>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F4785A9D-7232-4EE6-BFBD-6BE2AA7EB38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01379" name="Rectangle 7">
            <a:extLst>
              <a:ext uri="{FF2B5EF4-FFF2-40B4-BE49-F238E27FC236}">
                <a16:creationId xmlns:a16="http://schemas.microsoft.com/office/drawing/2014/main" id="{5ECD409F-C4F8-491C-81AE-342B0A91D193}"/>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7CA71994-0D77-4A8F-BD29-C6CB05DD5265}" type="slidenum">
              <a:rPr lang="en-US" altLang="en-US">
                <a:latin typeface="Times" panose="02020603050405020304" pitchFamily="18" charset="0"/>
              </a:rPr>
              <a:pPr/>
              <a:t>3</a:t>
            </a:fld>
            <a:endParaRPr lang="en-US" altLang="en-US">
              <a:latin typeface="Times" panose="02020603050405020304" pitchFamily="18" charset="0"/>
            </a:endParaRPr>
          </a:p>
        </p:txBody>
      </p:sp>
      <p:sp>
        <p:nvSpPr>
          <p:cNvPr id="101380" name="Rectangle 2">
            <a:extLst>
              <a:ext uri="{FF2B5EF4-FFF2-40B4-BE49-F238E27FC236}">
                <a16:creationId xmlns:a16="http://schemas.microsoft.com/office/drawing/2014/main" id="{EC6B081B-9885-4C16-9195-27C9F689DB8C}"/>
              </a:ext>
            </a:extLst>
          </p:cNvPr>
          <p:cNvSpPr>
            <a:spLocks noGrp="1" noRot="1" noChangeAspect="1" noChangeArrowheads="1" noTextEdit="1"/>
          </p:cNvSpPr>
          <p:nvPr>
            <p:ph type="sldImg"/>
          </p:nvPr>
        </p:nvSpPr>
        <p:spPr>
          <a:xfrm>
            <a:off x="457200" y="720725"/>
            <a:ext cx="6400800" cy="3600450"/>
          </a:xfrm>
          <a:ln/>
        </p:spPr>
      </p:sp>
      <p:sp>
        <p:nvSpPr>
          <p:cNvPr id="101381" name="Rectangle 3">
            <a:extLst>
              <a:ext uri="{FF2B5EF4-FFF2-40B4-BE49-F238E27FC236}">
                <a16:creationId xmlns:a16="http://schemas.microsoft.com/office/drawing/2014/main" id="{4766B7ED-1093-4CDD-8D36-49EA7B62A2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1382" name="Footer Placeholder 5">
            <a:extLst>
              <a:ext uri="{FF2B5EF4-FFF2-40B4-BE49-F238E27FC236}">
                <a16:creationId xmlns:a16="http://schemas.microsoft.com/office/drawing/2014/main" id="{0BCFF371-E5D9-434F-BB00-005F47773F45}"/>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527451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82364970-D2F6-4CB0-BCF7-04382695001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02403" name="Rectangle 7">
            <a:extLst>
              <a:ext uri="{FF2B5EF4-FFF2-40B4-BE49-F238E27FC236}">
                <a16:creationId xmlns:a16="http://schemas.microsoft.com/office/drawing/2014/main" id="{0BC185D5-FF39-4B86-95ED-18F2809E1BE0}"/>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D7B6BCF8-A502-4628-9763-FAE7E2BCFF43}" type="slidenum">
              <a:rPr lang="en-US" altLang="en-US">
                <a:latin typeface="Times" panose="02020603050405020304" pitchFamily="18" charset="0"/>
              </a:rPr>
              <a:pPr/>
              <a:t>5</a:t>
            </a:fld>
            <a:endParaRPr lang="en-US" altLang="en-US">
              <a:latin typeface="Times" panose="02020603050405020304" pitchFamily="18" charset="0"/>
            </a:endParaRPr>
          </a:p>
        </p:txBody>
      </p:sp>
      <p:sp>
        <p:nvSpPr>
          <p:cNvPr id="102404" name="Rectangle 2">
            <a:extLst>
              <a:ext uri="{FF2B5EF4-FFF2-40B4-BE49-F238E27FC236}">
                <a16:creationId xmlns:a16="http://schemas.microsoft.com/office/drawing/2014/main" id="{E8F8B577-39FF-4119-B541-FB34C99546BD}"/>
              </a:ext>
            </a:extLst>
          </p:cNvPr>
          <p:cNvSpPr>
            <a:spLocks noGrp="1" noRot="1" noChangeAspect="1" noChangeArrowheads="1" noTextEdit="1"/>
          </p:cNvSpPr>
          <p:nvPr>
            <p:ph type="sldImg"/>
          </p:nvPr>
        </p:nvSpPr>
        <p:spPr>
          <a:xfrm>
            <a:off x="457200" y="720725"/>
            <a:ext cx="6400800" cy="3600450"/>
          </a:xfrm>
          <a:ln/>
        </p:spPr>
      </p:sp>
      <p:sp>
        <p:nvSpPr>
          <p:cNvPr id="102405" name="Rectangle 3">
            <a:extLst>
              <a:ext uri="{FF2B5EF4-FFF2-40B4-BE49-F238E27FC236}">
                <a16:creationId xmlns:a16="http://schemas.microsoft.com/office/drawing/2014/main" id="{600511F7-EF1A-4F40-86B1-1A6ED87815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2406" name="Footer Placeholder 5">
            <a:extLst>
              <a:ext uri="{FF2B5EF4-FFF2-40B4-BE49-F238E27FC236}">
                <a16:creationId xmlns:a16="http://schemas.microsoft.com/office/drawing/2014/main" id="{FC0E6C7C-0BAA-4E3C-BAAD-9DCC4484D370}"/>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3984443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82364970-D2F6-4CB0-BCF7-04382695001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02403" name="Rectangle 7">
            <a:extLst>
              <a:ext uri="{FF2B5EF4-FFF2-40B4-BE49-F238E27FC236}">
                <a16:creationId xmlns:a16="http://schemas.microsoft.com/office/drawing/2014/main" id="{0BC185D5-FF39-4B86-95ED-18F2809E1BE0}"/>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D7B6BCF8-A502-4628-9763-FAE7E2BCFF43}" type="slidenum">
              <a:rPr lang="en-US" altLang="en-US">
                <a:latin typeface="Times" panose="02020603050405020304" pitchFamily="18" charset="0"/>
              </a:rPr>
              <a:pPr/>
              <a:t>6</a:t>
            </a:fld>
            <a:endParaRPr lang="en-US" altLang="en-US">
              <a:latin typeface="Times" panose="02020603050405020304" pitchFamily="18" charset="0"/>
            </a:endParaRPr>
          </a:p>
        </p:txBody>
      </p:sp>
      <p:sp>
        <p:nvSpPr>
          <p:cNvPr id="102404" name="Rectangle 2">
            <a:extLst>
              <a:ext uri="{FF2B5EF4-FFF2-40B4-BE49-F238E27FC236}">
                <a16:creationId xmlns:a16="http://schemas.microsoft.com/office/drawing/2014/main" id="{E8F8B577-39FF-4119-B541-FB34C99546BD}"/>
              </a:ext>
            </a:extLst>
          </p:cNvPr>
          <p:cNvSpPr>
            <a:spLocks noGrp="1" noRot="1" noChangeAspect="1" noChangeArrowheads="1" noTextEdit="1"/>
          </p:cNvSpPr>
          <p:nvPr>
            <p:ph type="sldImg"/>
          </p:nvPr>
        </p:nvSpPr>
        <p:spPr>
          <a:xfrm>
            <a:off x="457200" y="720725"/>
            <a:ext cx="6400800" cy="3600450"/>
          </a:xfrm>
          <a:ln/>
        </p:spPr>
      </p:sp>
      <p:sp>
        <p:nvSpPr>
          <p:cNvPr id="102405" name="Rectangle 3">
            <a:extLst>
              <a:ext uri="{FF2B5EF4-FFF2-40B4-BE49-F238E27FC236}">
                <a16:creationId xmlns:a16="http://schemas.microsoft.com/office/drawing/2014/main" id="{600511F7-EF1A-4F40-86B1-1A6ED87815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2406" name="Footer Placeholder 5">
            <a:extLst>
              <a:ext uri="{FF2B5EF4-FFF2-40B4-BE49-F238E27FC236}">
                <a16:creationId xmlns:a16="http://schemas.microsoft.com/office/drawing/2014/main" id="{FC0E6C7C-0BAA-4E3C-BAAD-9DCC4484D370}"/>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3217016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08766C87-FB49-4564-831B-24CF5F971B3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22883" name="Rectangle 7">
            <a:extLst>
              <a:ext uri="{FF2B5EF4-FFF2-40B4-BE49-F238E27FC236}">
                <a16:creationId xmlns:a16="http://schemas.microsoft.com/office/drawing/2014/main" id="{BF00825D-BBB2-4071-9EFA-1E2DC5A5175D}"/>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A810986C-34BD-4CE2-94A9-2E7185F087EF}" type="slidenum">
              <a:rPr lang="en-US" altLang="en-US">
                <a:latin typeface="Times" panose="02020603050405020304" pitchFamily="18" charset="0"/>
              </a:rPr>
              <a:pPr/>
              <a:t>7</a:t>
            </a:fld>
            <a:endParaRPr lang="en-US" altLang="en-US">
              <a:latin typeface="Times" panose="02020603050405020304" pitchFamily="18" charset="0"/>
            </a:endParaRPr>
          </a:p>
        </p:txBody>
      </p:sp>
      <p:sp>
        <p:nvSpPr>
          <p:cNvPr id="122884" name="Rectangle 2">
            <a:extLst>
              <a:ext uri="{FF2B5EF4-FFF2-40B4-BE49-F238E27FC236}">
                <a16:creationId xmlns:a16="http://schemas.microsoft.com/office/drawing/2014/main" id="{3BDF9191-E4A1-4B9A-A2B8-1FF8697CE7A0}"/>
              </a:ext>
            </a:extLst>
          </p:cNvPr>
          <p:cNvSpPr>
            <a:spLocks noGrp="1" noRot="1" noChangeAspect="1" noChangeArrowheads="1" noTextEdit="1"/>
          </p:cNvSpPr>
          <p:nvPr>
            <p:ph type="sldImg"/>
          </p:nvPr>
        </p:nvSpPr>
        <p:spPr>
          <a:xfrm>
            <a:off x="457200" y="720725"/>
            <a:ext cx="6400800" cy="3600450"/>
          </a:xfrm>
          <a:ln/>
        </p:spPr>
      </p:sp>
      <p:sp>
        <p:nvSpPr>
          <p:cNvPr id="122885" name="Rectangle 3">
            <a:extLst>
              <a:ext uri="{FF2B5EF4-FFF2-40B4-BE49-F238E27FC236}">
                <a16:creationId xmlns:a16="http://schemas.microsoft.com/office/drawing/2014/main" id="{EB65949B-165C-4111-8E68-46040EC1FE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2886" name="Footer Placeholder 5">
            <a:extLst>
              <a:ext uri="{FF2B5EF4-FFF2-40B4-BE49-F238E27FC236}">
                <a16:creationId xmlns:a16="http://schemas.microsoft.com/office/drawing/2014/main" id="{2067C10B-5B0A-4058-9467-43895BB4845D}"/>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08766C87-FB49-4564-831B-24CF5F971B3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22883" name="Rectangle 7">
            <a:extLst>
              <a:ext uri="{FF2B5EF4-FFF2-40B4-BE49-F238E27FC236}">
                <a16:creationId xmlns:a16="http://schemas.microsoft.com/office/drawing/2014/main" id="{BF00825D-BBB2-4071-9EFA-1E2DC5A5175D}"/>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A810986C-34BD-4CE2-94A9-2E7185F087EF}" type="slidenum">
              <a:rPr lang="en-US" altLang="en-US">
                <a:latin typeface="Times" panose="02020603050405020304" pitchFamily="18" charset="0"/>
              </a:rPr>
              <a:pPr/>
              <a:t>8</a:t>
            </a:fld>
            <a:endParaRPr lang="en-US" altLang="en-US">
              <a:latin typeface="Times" panose="02020603050405020304" pitchFamily="18" charset="0"/>
            </a:endParaRPr>
          </a:p>
        </p:txBody>
      </p:sp>
      <p:sp>
        <p:nvSpPr>
          <p:cNvPr id="122884" name="Rectangle 2">
            <a:extLst>
              <a:ext uri="{FF2B5EF4-FFF2-40B4-BE49-F238E27FC236}">
                <a16:creationId xmlns:a16="http://schemas.microsoft.com/office/drawing/2014/main" id="{3BDF9191-E4A1-4B9A-A2B8-1FF8697CE7A0}"/>
              </a:ext>
            </a:extLst>
          </p:cNvPr>
          <p:cNvSpPr>
            <a:spLocks noGrp="1" noRot="1" noChangeAspect="1" noChangeArrowheads="1" noTextEdit="1"/>
          </p:cNvSpPr>
          <p:nvPr>
            <p:ph type="sldImg"/>
          </p:nvPr>
        </p:nvSpPr>
        <p:spPr>
          <a:xfrm>
            <a:off x="457200" y="720725"/>
            <a:ext cx="6400800" cy="3600450"/>
          </a:xfrm>
          <a:ln/>
        </p:spPr>
      </p:sp>
      <p:sp>
        <p:nvSpPr>
          <p:cNvPr id="122885" name="Rectangle 3">
            <a:extLst>
              <a:ext uri="{FF2B5EF4-FFF2-40B4-BE49-F238E27FC236}">
                <a16:creationId xmlns:a16="http://schemas.microsoft.com/office/drawing/2014/main" id="{EB65949B-165C-4111-8E68-46040EC1FE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2886" name="Footer Placeholder 5">
            <a:extLst>
              <a:ext uri="{FF2B5EF4-FFF2-40B4-BE49-F238E27FC236}">
                <a16:creationId xmlns:a16="http://schemas.microsoft.com/office/drawing/2014/main" id="{2067C10B-5B0A-4058-9467-43895BB4845D}"/>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2737126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95BF3F1B-C78F-4AC0-AE4B-9235FFD4F1B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24931" name="Rectangle 7">
            <a:extLst>
              <a:ext uri="{FF2B5EF4-FFF2-40B4-BE49-F238E27FC236}">
                <a16:creationId xmlns:a16="http://schemas.microsoft.com/office/drawing/2014/main" id="{D08BA348-4B16-4F8D-B921-C1581596ABFA}"/>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9C84DBDC-ADD8-46E3-803D-2BC816D60DEE}" type="slidenum">
              <a:rPr lang="en-US" altLang="en-US">
                <a:latin typeface="Times" panose="02020603050405020304" pitchFamily="18" charset="0"/>
              </a:rPr>
              <a:pPr/>
              <a:t>9</a:t>
            </a:fld>
            <a:endParaRPr lang="en-US" altLang="en-US">
              <a:latin typeface="Times" panose="02020603050405020304" pitchFamily="18" charset="0"/>
            </a:endParaRPr>
          </a:p>
        </p:txBody>
      </p:sp>
      <p:sp>
        <p:nvSpPr>
          <p:cNvPr id="124932" name="Rectangle 2">
            <a:extLst>
              <a:ext uri="{FF2B5EF4-FFF2-40B4-BE49-F238E27FC236}">
                <a16:creationId xmlns:a16="http://schemas.microsoft.com/office/drawing/2014/main" id="{E4C04E0B-E412-4F89-B17E-CDF85113159B}"/>
              </a:ext>
            </a:extLst>
          </p:cNvPr>
          <p:cNvSpPr>
            <a:spLocks noGrp="1" noRot="1" noChangeAspect="1" noChangeArrowheads="1" noTextEdit="1"/>
          </p:cNvSpPr>
          <p:nvPr>
            <p:ph type="sldImg"/>
          </p:nvPr>
        </p:nvSpPr>
        <p:spPr>
          <a:xfrm>
            <a:off x="457200" y="720725"/>
            <a:ext cx="6400800" cy="3600450"/>
          </a:xfrm>
          <a:ln/>
        </p:spPr>
      </p:sp>
      <p:sp>
        <p:nvSpPr>
          <p:cNvPr id="124933" name="Rectangle 3">
            <a:extLst>
              <a:ext uri="{FF2B5EF4-FFF2-40B4-BE49-F238E27FC236}">
                <a16:creationId xmlns:a16="http://schemas.microsoft.com/office/drawing/2014/main" id="{DEB0EEA8-2C92-4E18-AAFD-574F135141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4934" name="Footer Placeholder 5">
            <a:extLst>
              <a:ext uri="{FF2B5EF4-FFF2-40B4-BE49-F238E27FC236}">
                <a16:creationId xmlns:a16="http://schemas.microsoft.com/office/drawing/2014/main" id="{598C375D-3E16-42D7-9B7D-DDD34AF54057}"/>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95BF3F1B-C78F-4AC0-AE4B-9235FFD4F1B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Copyrighted  by C. Peng.  Please do not distribute.</a:t>
            </a:r>
          </a:p>
        </p:txBody>
      </p:sp>
      <p:sp>
        <p:nvSpPr>
          <p:cNvPr id="124931" name="Rectangle 7">
            <a:extLst>
              <a:ext uri="{FF2B5EF4-FFF2-40B4-BE49-F238E27FC236}">
                <a16:creationId xmlns:a16="http://schemas.microsoft.com/office/drawing/2014/main" id="{D08BA348-4B16-4F8D-B921-C1581596ABFA}"/>
              </a:ext>
            </a:extLst>
          </p:cNvPr>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fld id="{9C84DBDC-ADD8-46E3-803D-2BC816D60DEE}" type="slidenum">
              <a:rPr lang="en-US" altLang="en-US">
                <a:latin typeface="Times" panose="02020603050405020304" pitchFamily="18" charset="0"/>
              </a:rPr>
              <a:pPr/>
              <a:t>10</a:t>
            </a:fld>
            <a:endParaRPr lang="en-US" altLang="en-US">
              <a:latin typeface="Times" panose="02020603050405020304" pitchFamily="18" charset="0"/>
            </a:endParaRPr>
          </a:p>
        </p:txBody>
      </p:sp>
      <p:sp>
        <p:nvSpPr>
          <p:cNvPr id="124932" name="Rectangle 2">
            <a:extLst>
              <a:ext uri="{FF2B5EF4-FFF2-40B4-BE49-F238E27FC236}">
                <a16:creationId xmlns:a16="http://schemas.microsoft.com/office/drawing/2014/main" id="{E4C04E0B-E412-4F89-B17E-CDF85113159B}"/>
              </a:ext>
            </a:extLst>
          </p:cNvPr>
          <p:cNvSpPr>
            <a:spLocks noGrp="1" noRot="1" noChangeAspect="1" noChangeArrowheads="1" noTextEdit="1"/>
          </p:cNvSpPr>
          <p:nvPr>
            <p:ph type="sldImg"/>
          </p:nvPr>
        </p:nvSpPr>
        <p:spPr>
          <a:xfrm>
            <a:off x="457200" y="720725"/>
            <a:ext cx="6400800" cy="3600450"/>
          </a:xfrm>
          <a:ln/>
        </p:spPr>
      </p:sp>
      <p:sp>
        <p:nvSpPr>
          <p:cNvPr id="124933" name="Rectangle 3">
            <a:extLst>
              <a:ext uri="{FF2B5EF4-FFF2-40B4-BE49-F238E27FC236}">
                <a16:creationId xmlns:a16="http://schemas.microsoft.com/office/drawing/2014/main" id="{DEB0EEA8-2C92-4E18-AAFD-574F135141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4934" name="Footer Placeholder 5">
            <a:extLst>
              <a:ext uri="{FF2B5EF4-FFF2-40B4-BE49-F238E27FC236}">
                <a16:creationId xmlns:a16="http://schemas.microsoft.com/office/drawing/2014/main" id="{598C375D-3E16-42D7-9B7D-DDD34AF54057}"/>
              </a:ext>
            </a:extLst>
          </p:cNvPr>
          <p:cNvSpPr>
            <a:spLocks noGrp="1"/>
          </p:cNvSpPr>
          <p:nvPr>
            <p:ph type="ftr" sz="quarter" idx="4"/>
          </p:nvPr>
        </p:nvSpPr>
        <p:spPr>
          <a:xfrm>
            <a:off x="0" y="9121775"/>
            <a:ext cx="3170238"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panose="02020603050405020304" pitchFamily="18" charset="0"/>
              </a:rPr>
              <a:t>Permission to use this copyright protected note is ONLY granted to STUDENTS in STA574/MAT264 at USM.</a:t>
            </a:r>
          </a:p>
        </p:txBody>
      </p:sp>
    </p:spTree>
    <p:extLst>
      <p:ext uri="{BB962C8B-B14F-4D97-AF65-F5344CB8AC3E}">
        <p14:creationId xmlns:p14="http://schemas.microsoft.com/office/powerpoint/2010/main" val="30710044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Line 13">
            <a:extLst>
              <a:ext uri="{FF2B5EF4-FFF2-40B4-BE49-F238E27FC236}">
                <a16:creationId xmlns:a16="http://schemas.microsoft.com/office/drawing/2014/main" id="{D446012F-6852-40E8-82CA-6DE38610AECB}"/>
              </a:ext>
            </a:extLst>
          </p:cNvPr>
          <p:cNvSpPr>
            <a:spLocks noChangeShapeType="1"/>
          </p:cNvSpPr>
          <p:nvPr/>
        </p:nvSpPr>
        <p:spPr bwMode="auto">
          <a:xfrm>
            <a:off x="0" y="6016625"/>
            <a:ext cx="12192000" cy="0"/>
          </a:xfrm>
          <a:prstGeom prst="line">
            <a:avLst/>
          </a:prstGeom>
          <a:noFill/>
          <a:ln w="50800">
            <a:solidFill>
              <a:srgbClr val="FFCC00"/>
            </a:solidFill>
            <a:round/>
            <a:headEnd/>
            <a:tailEnd/>
          </a:ln>
          <a:effectLst/>
        </p:spPr>
        <p:txBody>
          <a:bodyPr/>
          <a:lstStyle/>
          <a:p>
            <a:pPr>
              <a:defRPr/>
            </a:pPr>
            <a:endParaRPr lang="en-US">
              <a:latin typeface="Arial" charset="0"/>
            </a:endParaRPr>
          </a:p>
        </p:txBody>
      </p:sp>
      <p:sp>
        <p:nvSpPr>
          <p:cNvPr id="134151" name="Rectangle 7"/>
          <p:cNvSpPr>
            <a:spLocks noGrp="1" noChangeArrowheads="1"/>
          </p:cNvSpPr>
          <p:nvPr>
            <p:ph type="ctrTitle" hasCustomPrompt="1"/>
          </p:nvPr>
        </p:nvSpPr>
        <p:spPr bwMode="auto">
          <a:xfrm>
            <a:off x="812800" y="733426"/>
            <a:ext cx="10363200" cy="1470025"/>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ctr">
              <a:defRPr sz="3200" b="1">
                <a:solidFill>
                  <a:srgbClr val="000042"/>
                </a:solidFill>
                <a:latin typeface="Book Antiqua" pitchFamily="18" charset="0"/>
              </a:defRPr>
            </a:lvl1pPr>
          </a:lstStyle>
          <a:p>
            <a:r>
              <a:rPr lang="en-US" dirty="0"/>
              <a:t>STA 311 Statistical Computing </a:t>
            </a:r>
            <a:br>
              <a:rPr lang="en-US" dirty="0"/>
            </a:br>
            <a:r>
              <a:rPr lang="en-US" dirty="0"/>
              <a:t>and </a:t>
            </a:r>
            <a:br>
              <a:rPr lang="en-US" dirty="0"/>
            </a:br>
            <a:r>
              <a:rPr lang="en-US" dirty="0"/>
              <a:t>Data Management</a:t>
            </a:r>
          </a:p>
        </p:txBody>
      </p:sp>
      <p:sp>
        <p:nvSpPr>
          <p:cNvPr id="134152" name="Rectangle 8"/>
          <p:cNvSpPr>
            <a:spLocks noGrp="1" noChangeArrowheads="1"/>
          </p:cNvSpPr>
          <p:nvPr>
            <p:ph type="subTitle" idx="1" hasCustomPrompt="1"/>
          </p:nvPr>
        </p:nvSpPr>
        <p:spPr bwMode="auto">
          <a:xfrm>
            <a:off x="1828800" y="2638425"/>
            <a:ext cx="85344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None/>
              <a:defRPr sz="1600" b="1">
                <a:solidFill>
                  <a:srgbClr val="5F5F5F"/>
                </a:solidFill>
                <a:latin typeface="Helvetica" pitchFamily="34" charset="0"/>
              </a:defRPr>
            </a:lvl1pPr>
          </a:lstStyle>
          <a:p>
            <a:r>
              <a:rPr lang="en-US" dirty="0"/>
              <a:t>Instructor: Cheng Peng, Ph.D.</a:t>
            </a:r>
          </a:p>
          <a:p>
            <a:r>
              <a:rPr lang="en-US" dirty="0"/>
              <a:t>Department of Mathematics</a:t>
            </a:r>
          </a:p>
          <a:p>
            <a:r>
              <a:rPr lang="en-US" dirty="0"/>
              <a:t>West Chester University</a:t>
            </a:r>
          </a:p>
          <a:p>
            <a:r>
              <a:rPr lang="en-US" dirty="0"/>
              <a:t>West Chester, PA 19383</a:t>
            </a:r>
          </a:p>
          <a:p>
            <a:endParaRPr lang="en-US" dirty="0"/>
          </a:p>
          <a:p>
            <a:r>
              <a:rPr lang="en-US" dirty="0"/>
              <a:t>Spring 2020</a:t>
            </a:r>
          </a:p>
        </p:txBody>
      </p:sp>
      <p:pic>
        <p:nvPicPr>
          <p:cNvPr id="2" name="Picture 1">
            <a:extLst>
              <a:ext uri="{FF2B5EF4-FFF2-40B4-BE49-F238E27FC236}">
                <a16:creationId xmlns:a16="http://schemas.microsoft.com/office/drawing/2014/main" id="{584C960D-AEE6-4C68-AFAC-BDBDE3244344}"/>
              </a:ext>
            </a:extLst>
          </p:cNvPr>
          <p:cNvPicPr>
            <a:picLocks noChangeAspect="1"/>
          </p:cNvPicPr>
          <p:nvPr userDrawn="1"/>
        </p:nvPicPr>
        <p:blipFill>
          <a:blip r:embed="rId2"/>
          <a:stretch>
            <a:fillRect/>
          </a:stretch>
        </p:blipFill>
        <p:spPr>
          <a:xfrm>
            <a:off x="0" y="6016626"/>
            <a:ext cx="12192000" cy="1047023"/>
          </a:xfrm>
          <a:prstGeom prst="rect">
            <a:avLst/>
          </a:prstGeom>
        </p:spPr>
      </p:pic>
      <p:sp>
        <p:nvSpPr>
          <p:cNvPr id="10" name="TextBox 9">
            <a:extLst>
              <a:ext uri="{FF2B5EF4-FFF2-40B4-BE49-F238E27FC236}">
                <a16:creationId xmlns:a16="http://schemas.microsoft.com/office/drawing/2014/main" id="{B84C4ACB-C12C-47D0-8F12-C1A7CA40915C}"/>
              </a:ext>
            </a:extLst>
          </p:cNvPr>
          <p:cNvSpPr txBox="1"/>
          <p:nvPr userDrawn="1"/>
        </p:nvSpPr>
        <p:spPr>
          <a:xfrm>
            <a:off x="2128636" y="6307492"/>
            <a:ext cx="6704347" cy="369332"/>
          </a:xfrm>
          <a:prstGeom prst="rect">
            <a:avLst/>
          </a:prstGeom>
          <a:noFill/>
        </p:spPr>
        <p:txBody>
          <a:bodyPr wrap="square" rtlCol="0">
            <a:spAutoFit/>
          </a:bodyPr>
          <a:lstStyle/>
          <a:p>
            <a:r>
              <a:rPr lang="en-US" b="1" dirty="0">
                <a:solidFill>
                  <a:schemeClr val="bg1"/>
                </a:solidFill>
              </a:rPr>
              <a:t>Topic 4. Read in SAS data and Data from other applications</a:t>
            </a:r>
          </a:p>
        </p:txBody>
      </p:sp>
    </p:spTree>
    <p:extLst>
      <p:ext uri="{BB962C8B-B14F-4D97-AF65-F5344CB8AC3E}">
        <p14:creationId xmlns:p14="http://schemas.microsoft.com/office/powerpoint/2010/main" val="4288956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1378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0057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54961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39306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611" name="Text Box 19">
            <a:extLst>
              <a:ext uri="{FF2B5EF4-FFF2-40B4-BE49-F238E27FC236}">
                <a16:creationId xmlns:a16="http://schemas.microsoft.com/office/drawing/2014/main" id="{21F56CDF-CD97-450D-B621-334557412B32}"/>
              </a:ext>
            </a:extLst>
          </p:cNvPr>
          <p:cNvSpPr txBox="1">
            <a:spLocks noChangeArrowheads="1"/>
          </p:cNvSpPr>
          <p:nvPr/>
        </p:nvSpPr>
        <p:spPr bwMode="auto">
          <a:xfrm>
            <a:off x="1710267" y="6143626"/>
            <a:ext cx="6604000" cy="366713"/>
          </a:xfrm>
          <a:prstGeom prst="rect">
            <a:avLst/>
          </a:prstGeom>
          <a:noFill/>
          <a:ln w="9525">
            <a:noFill/>
            <a:miter lim="800000"/>
            <a:headEnd/>
            <a:tailEnd/>
          </a:ln>
          <a:effectLst/>
        </p:spPr>
        <p:txBody>
          <a:bodyPr>
            <a:spAutoFit/>
          </a:bodyPr>
          <a:lstStyle/>
          <a:p>
            <a:pPr>
              <a:spcBef>
                <a:spcPct val="50000"/>
              </a:spcBef>
              <a:defRPr/>
            </a:pPr>
            <a:r>
              <a:rPr lang="en-US" b="1">
                <a:solidFill>
                  <a:schemeClr val="bg1"/>
                </a:solidFill>
                <a:latin typeface="Helvetica" pitchFamily="34" charset="0"/>
              </a:rPr>
              <a:t>Topic 1.  Methods of  Data Input and Output</a:t>
            </a:r>
          </a:p>
        </p:txBody>
      </p:sp>
      <p:sp>
        <p:nvSpPr>
          <p:cNvPr id="110612" name="Line 20">
            <a:extLst>
              <a:ext uri="{FF2B5EF4-FFF2-40B4-BE49-F238E27FC236}">
                <a16:creationId xmlns:a16="http://schemas.microsoft.com/office/drawing/2014/main" id="{E1593296-4537-4F52-914B-3CE0A7607F09}"/>
              </a:ext>
            </a:extLst>
          </p:cNvPr>
          <p:cNvSpPr>
            <a:spLocks noChangeShapeType="1"/>
          </p:cNvSpPr>
          <p:nvPr/>
        </p:nvSpPr>
        <p:spPr bwMode="auto">
          <a:xfrm>
            <a:off x="0" y="6016625"/>
            <a:ext cx="12192000" cy="0"/>
          </a:xfrm>
          <a:prstGeom prst="line">
            <a:avLst/>
          </a:prstGeom>
          <a:noFill/>
          <a:ln w="50800">
            <a:solidFill>
              <a:srgbClr val="FFCC00"/>
            </a:solidFill>
            <a:round/>
            <a:headEnd/>
            <a:tailEnd/>
          </a:ln>
          <a:effectLst/>
        </p:spPr>
        <p:txBody>
          <a:bodyPr/>
          <a:lstStyle/>
          <a:p>
            <a:pPr>
              <a:defRPr/>
            </a:pPr>
            <a:endParaRPr lang="en-US">
              <a:latin typeface="Arial" charset="0"/>
            </a:endParaRPr>
          </a:p>
        </p:txBody>
      </p:sp>
      <p:sp>
        <p:nvSpPr>
          <p:cNvPr id="110626" name="Text Box 34">
            <a:extLst>
              <a:ext uri="{FF2B5EF4-FFF2-40B4-BE49-F238E27FC236}">
                <a16:creationId xmlns:a16="http://schemas.microsoft.com/office/drawing/2014/main" id="{C4F4F53A-202D-46EF-A335-0DBFC6C112ED}"/>
              </a:ext>
            </a:extLst>
          </p:cNvPr>
          <p:cNvSpPr txBox="1">
            <a:spLocks noChangeArrowheads="1"/>
          </p:cNvSpPr>
          <p:nvPr/>
        </p:nvSpPr>
        <p:spPr bwMode="auto">
          <a:xfrm>
            <a:off x="795867" y="6491289"/>
            <a:ext cx="8432800" cy="244475"/>
          </a:xfrm>
          <a:prstGeom prst="rect">
            <a:avLst/>
          </a:prstGeom>
          <a:noFill/>
          <a:ln w="9525">
            <a:noFill/>
            <a:miter lim="800000"/>
            <a:headEnd/>
            <a:tailEnd/>
          </a:ln>
          <a:effectLst/>
        </p:spPr>
        <p:txBody>
          <a:bodyPr>
            <a:spAutoFit/>
          </a:bodyPr>
          <a:lstStyle/>
          <a:p>
            <a:pPr>
              <a:spcBef>
                <a:spcPct val="50000"/>
              </a:spcBef>
              <a:defRPr/>
            </a:pPr>
            <a:r>
              <a:rPr lang="en-US" sz="1000" b="1">
                <a:solidFill>
                  <a:schemeClr val="bg1"/>
                </a:solidFill>
                <a:latin typeface="Helvetica" pitchFamily="34" charset="0"/>
              </a:rPr>
              <a:t>Instructor:  Cheng Peng     Office: 301E Payson   Phone: 780-4689  Email: cheng.peng@maine.edu</a:t>
            </a:r>
          </a:p>
        </p:txBody>
      </p:sp>
      <p:sp>
        <p:nvSpPr>
          <p:cNvPr id="110627" name="Line 35">
            <a:extLst>
              <a:ext uri="{FF2B5EF4-FFF2-40B4-BE49-F238E27FC236}">
                <a16:creationId xmlns:a16="http://schemas.microsoft.com/office/drawing/2014/main" id="{42B15F27-7AB8-4C62-925A-9309FCF0B924}"/>
              </a:ext>
            </a:extLst>
          </p:cNvPr>
          <p:cNvSpPr>
            <a:spLocks noChangeShapeType="1"/>
          </p:cNvSpPr>
          <p:nvPr/>
        </p:nvSpPr>
        <p:spPr bwMode="auto">
          <a:xfrm>
            <a:off x="0" y="479425"/>
            <a:ext cx="12192000" cy="0"/>
          </a:xfrm>
          <a:prstGeom prst="line">
            <a:avLst/>
          </a:prstGeom>
          <a:noFill/>
          <a:ln w="50800">
            <a:solidFill>
              <a:srgbClr val="FFCC00"/>
            </a:solidFill>
            <a:round/>
            <a:headEnd/>
            <a:tailEnd/>
          </a:ln>
          <a:effectLst/>
        </p:spPr>
        <p:txBody>
          <a:bodyPr/>
          <a:lstStyle/>
          <a:p>
            <a:pPr>
              <a:defRPr/>
            </a:pPr>
            <a:endParaRPr lang="en-US">
              <a:latin typeface="Arial" charset="0"/>
            </a:endParaRPr>
          </a:p>
        </p:txBody>
      </p:sp>
      <p:pic>
        <p:nvPicPr>
          <p:cNvPr id="2" name="Picture 1">
            <a:extLst>
              <a:ext uri="{FF2B5EF4-FFF2-40B4-BE49-F238E27FC236}">
                <a16:creationId xmlns:a16="http://schemas.microsoft.com/office/drawing/2014/main" id="{8F815F1E-4437-4F93-8EE2-184A7CEFF9D2}"/>
              </a:ext>
            </a:extLst>
          </p:cNvPr>
          <p:cNvPicPr>
            <a:picLocks noChangeAspect="1"/>
          </p:cNvPicPr>
          <p:nvPr userDrawn="1"/>
        </p:nvPicPr>
        <p:blipFill>
          <a:blip r:embed="rId7"/>
          <a:stretch>
            <a:fillRect/>
          </a:stretch>
        </p:blipFill>
        <p:spPr>
          <a:xfrm>
            <a:off x="0" y="6016626"/>
            <a:ext cx="12192000" cy="1047023"/>
          </a:xfrm>
          <a:prstGeom prst="rect">
            <a:avLst/>
          </a:prstGeom>
        </p:spPr>
      </p:pic>
      <p:sp>
        <p:nvSpPr>
          <p:cNvPr id="10" name="TextBox 9">
            <a:extLst>
              <a:ext uri="{FF2B5EF4-FFF2-40B4-BE49-F238E27FC236}">
                <a16:creationId xmlns:a16="http://schemas.microsoft.com/office/drawing/2014/main" id="{9860473F-D47F-4DF7-9A15-74FFC8893561}"/>
              </a:ext>
            </a:extLst>
          </p:cNvPr>
          <p:cNvSpPr txBox="1"/>
          <p:nvPr userDrawn="1"/>
        </p:nvSpPr>
        <p:spPr>
          <a:xfrm>
            <a:off x="2128636" y="6307492"/>
            <a:ext cx="6704347" cy="369332"/>
          </a:xfrm>
          <a:prstGeom prst="rect">
            <a:avLst/>
          </a:prstGeom>
          <a:noFill/>
        </p:spPr>
        <p:txBody>
          <a:bodyPr wrap="square" rtlCol="0">
            <a:spAutoFit/>
          </a:bodyPr>
          <a:lstStyle/>
          <a:p>
            <a:r>
              <a:rPr lang="en-US" b="1" dirty="0">
                <a:solidFill>
                  <a:schemeClr val="bg1"/>
                </a:solidFill>
              </a:rPr>
              <a:t>Topic 4. Read in SAS data and Data from other applications</a:t>
            </a:r>
          </a:p>
        </p:txBody>
      </p:sp>
      <p:sp>
        <p:nvSpPr>
          <p:cNvPr id="3" name="Slide Number Placeholder 2">
            <a:extLst>
              <a:ext uri="{FF2B5EF4-FFF2-40B4-BE49-F238E27FC236}">
                <a16:creationId xmlns:a16="http://schemas.microsoft.com/office/drawing/2014/main" id="{F82E3634-2E78-4567-84F4-ED22BB782F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09F4A-BD1F-4AD9-BF1D-28D278C2F42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11" r:id="rId2"/>
    <p:sldLayoutId id="2147483713" r:id="rId3"/>
    <p:sldLayoutId id="2147483721" r:id="rId4"/>
    <p:sldLayoutId id="2147483722" r:id="rId5"/>
  </p:sldLayoutIdLst>
  <p:hf hdr="0" ft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Helvetica" pitchFamily="34" charset="0"/>
        </a:defRPr>
      </a:lvl2pPr>
      <a:lvl3pPr algn="l" rtl="0" eaLnBrk="0" fontAlgn="base" hangingPunct="0">
        <a:spcBef>
          <a:spcPct val="0"/>
        </a:spcBef>
        <a:spcAft>
          <a:spcPct val="0"/>
        </a:spcAft>
        <a:defRPr sz="2400">
          <a:solidFill>
            <a:schemeClr val="bg1"/>
          </a:solidFill>
          <a:latin typeface="Helvetica" pitchFamily="34" charset="0"/>
        </a:defRPr>
      </a:lvl3pPr>
      <a:lvl4pPr algn="l" rtl="0" eaLnBrk="0" fontAlgn="base" hangingPunct="0">
        <a:spcBef>
          <a:spcPct val="0"/>
        </a:spcBef>
        <a:spcAft>
          <a:spcPct val="0"/>
        </a:spcAft>
        <a:defRPr sz="2400">
          <a:solidFill>
            <a:schemeClr val="bg1"/>
          </a:solidFill>
          <a:latin typeface="Helvetica" pitchFamily="34" charset="0"/>
        </a:defRPr>
      </a:lvl4pPr>
      <a:lvl5pPr algn="l" rtl="0" eaLnBrk="0" fontAlgn="base" hangingPunct="0">
        <a:spcBef>
          <a:spcPct val="0"/>
        </a:spcBef>
        <a:spcAft>
          <a:spcPct val="0"/>
        </a:spcAft>
        <a:defRPr sz="2400">
          <a:solidFill>
            <a:schemeClr val="bg1"/>
          </a:solidFill>
          <a:latin typeface="Helvetica" pitchFamily="34" charset="0"/>
        </a:defRPr>
      </a:lvl5pPr>
      <a:lvl6pPr marL="457200" algn="l" rtl="0" fontAlgn="base">
        <a:spcBef>
          <a:spcPct val="0"/>
        </a:spcBef>
        <a:spcAft>
          <a:spcPct val="0"/>
        </a:spcAft>
        <a:defRPr sz="2400">
          <a:solidFill>
            <a:schemeClr val="bg1"/>
          </a:solidFill>
          <a:latin typeface="Helvetica" pitchFamily="34" charset="0"/>
        </a:defRPr>
      </a:lvl6pPr>
      <a:lvl7pPr marL="914400" algn="l" rtl="0" fontAlgn="base">
        <a:spcBef>
          <a:spcPct val="0"/>
        </a:spcBef>
        <a:spcAft>
          <a:spcPct val="0"/>
        </a:spcAft>
        <a:defRPr sz="2400">
          <a:solidFill>
            <a:schemeClr val="bg1"/>
          </a:solidFill>
          <a:latin typeface="Helvetica" pitchFamily="34" charset="0"/>
        </a:defRPr>
      </a:lvl7pPr>
      <a:lvl8pPr marL="1371600" algn="l" rtl="0" fontAlgn="base">
        <a:spcBef>
          <a:spcPct val="0"/>
        </a:spcBef>
        <a:spcAft>
          <a:spcPct val="0"/>
        </a:spcAft>
        <a:defRPr sz="2400">
          <a:solidFill>
            <a:schemeClr val="bg1"/>
          </a:solidFill>
          <a:latin typeface="Helvetica" pitchFamily="34" charset="0"/>
        </a:defRPr>
      </a:lvl8pPr>
      <a:lvl9pPr marL="1828800" algn="l" rtl="0" fontAlgn="base">
        <a:spcBef>
          <a:spcPct val="0"/>
        </a:spcBef>
        <a:spcAft>
          <a:spcPct val="0"/>
        </a:spcAft>
        <a:defRPr sz="2400">
          <a:solidFill>
            <a:schemeClr val="bg1"/>
          </a:solidFill>
          <a:latin typeface="Helvetica" pitchFamily="34" charset="0"/>
        </a:defRPr>
      </a:lvl9pPr>
    </p:titleStyle>
    <p:bodyStyle>
      <a:lvl1pPr marL="342900" indent="-342900" algn="l" rtl="0" eaLnBrk="0" fontAlgn="base" hangingPunct="0">
        <a:spcBef>
          <a:spcPct val="20000"/>
        </a:spcBef>
        <a:spcAft>
          <a:spcPct val="0"/>
        </a:spcAft>
        <a:buChar char="•"/>
        <a:defRPr sz="3200">
          <a:solidFill>
            <a:srgbClr val="000042"/>
          </a:solidFill>
          <a:latin typeface="+mn-lt"/>
          <a:ea typeface="+mn-ea"/>
          <a:cs typeface="+mn-cs"/>
        </a:defRPr>
      </a:lvl1pPr>
      <a:lvl2pPr marL="742950" indent="-285750" algn="l" rtl="0" eaLnBrk="0" fontAlgn="base" hangingPunct="0">
        <a:spcBef>
          <a:spcPct val="20000"/>
        </a:spcBef>
        <a:spcAft>
          <a:spcPct val="0"/>
        </a:spcAft>
        <a:buClr>
          <a:srgbClr val="FFCC00"/>
        </a:buClr>
        <a:buFont typeface="Times" panose="02020603050405020304" pitchFamily="18" charset="0"/>
        <a:buChar char="–"/>
        <a:defRPr sz="2800">
          <a:solidFill>
            <a:srgbClr val="000042"/>
          </a:solidFill>
          <a:latin typeface="+mn-lt"/>
        </a:defRPr>
      </a:lvl2pPr>
      <a:lvl3pPr marL="1143000" indent="-228600" algn="l" rtl="0" eaLnBrk="0" fontAlgn="base" hangingPunct="0">
        <a:spcBef>
          <a:spcPct val="20000"/>
        </a:spcBef>
        <a:spcAft>
          <a:spcPct val="0"/>
        </a:spcAft>
        <a:buClr>
          <a:srgbClr val="FFCC00"/>
        </a:buClr>
        <a:buChar char="•"/>
        <a:defRPr sz="2400">
          <a:solidFill>
            <a:srgbClr val="000042"/>
          </a:solidFill>
          <a:latin typeface="+mn-lt"/>
        </a:defRPr>
      </a:lvl3pPr>
      <a:lvl4pPr marL="1600200" indent="-228600" algn="l" rtl="0" eaLnBrk="0" fontAlgn="base" hangingPunct="0">
        <a:spcBef>
          <a:spcPct val="20000"/>
        </a:spcBef>
        <a:spcAft>
          <a:spcPct val="0"/>
        </a:spcAft>
        <a:buClr>
          <a:srgbClr val="FFCC00"/>
        </a:buClr>
        <a:buFont typeface="Times" panose="02020603050405020304" pitchFamily="18" charset="0"/>
        <a:buChar char="–"/>
        <a:defRPr sz="2000">
          <a:solidFill>
            <a:srgbClr val="000042"/>
          </a:solidFill>
          <a:latin typeface="+mn-lt"/>
        </a:defRPr>
      </a:lvl4pPr>
      <a:lvl5pPr marL="2057400" indent="-228600" algn="l" rtl="0" eaLnBrk="0" fontAlgn="base" hangingPunct="0">
        <a:spcBef>
          <a:spcPct val="20000"/>
        </a:spcBef>
        <a:spcAft>
          <a:spcPct val="0"/>
        </a:spcAft>
        <a:buClr>
          <a:srgbClr val="FFCC00"/>
        </a:buClr>
        <a:buFont typeface="Times" panose="02020603050405020304" pitchFamily="18" charset="0"/>
        <a:buChar char="»"/>
        <a:defRPr sz="2000">
          <a:solidFill>
            <a:srgbClr val="000042"/>
          </a:solidFill>
          <a:latin typeface="+mn-lt"/>
        </a:defRPr>
      </a:lvl5pPr>
      <a:lvl6pPr marL="2514600" indent="-228600" algn="l" rtl="0" fontAlgn="base">
        <a:spcBef>
          <a:spcPct val="20000"/>
        </a:spcBef>
        <a:spcAft>
          <a:spcPct val="0"/>
        </a:spcAft>
        <a:buClr>
          <a:srgbClr val="FFCC00"/>
        </a:buClr>
        <a:buFont typeface="Times" pitchFamily="18" charset="0"/>
        <a:buChar char="»"/>
        <a:defRPr sz="2000">
          <a:solidFill>
            <a:srgbClr val="000042"/>
          </a:solidFill>
          <a:latin typeface="+mn-lt"/>
        </a:defRPr>
      </a:lvl6pPr>
      <a:lvl7pPr marL="2971800" indent="-228600" algn="l" rtl="0" fontAlgn="base">
        <a:spcBef>
          <a:spcPct val="20000"/>
        </a:spcBef>
        <a:spcAft>
          <a:spcPct val="0"/>
        </a:spcAft>
        <a:buClr>
          <a:srgbClr val="FFCC00"/>
        </a:buClr>
        <a:buFont typeface="Times" pitchFamily="18" charset="0"/>
        <a:buChar char="»"/>
        <a:defRPr sz="2000">
          <a:solidFill>
            <a:srgbClr val="000042"/>
          </a:solidFill>
          <a:latin typeface="+mn-lt"/>
        </a:defRPr>
      </a:lvl7pPr>
      <a:lvl8pPr marL="3429000" indent="-228600" algn="l" rtl="0" fontAlgn="base">
        <a:spcBef>
          <a:spcPct val="20000"/>
        </a:spcBef>
        <a:spcAft>
          <a:spcPct val="0"/>
        </a:spcAft>
        <a:buClr>
          <a:srgbClr val="FFCC00"/>
        </a:buClr>
        <a:buFont typeface="Times" pitchFamily="18" charset="0"/>
        <a:buChar char="»"/>
        <a:defRPr sz="2000">
          <a:solidFill>
            <a:srgbClr val="000042"/>
          </a:solidFill>
          <a:latin typeface="+mn-lt"/>
        </a:defRPr>
      </a:lvl8pPr>
      <a:lvl9pPr marL="3886200" indent="-228600" algn="l" rtl="0" fontAlgn="base">
        <a:spcBef>
          <a:spcPct val="20000"/>
        </a:spcBef>
        <a:spcAft>
          <a:spcPct val="0"/>
        </a:spcAft>
        <a:buClr>
          <a:srgbClr val="FFCC00"/>
        </a:buClr>
        <a:buFont typeface="Times" pitchFamily="18" charset="0"/>
        <a:buChar char="»"/>
        <a:defRPr sz="2000">
          <a:solidFill>
            <a:srgbClr val="00004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peng@wcupa.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6">
            <a:extLst>
              <a:ext uri="{FF2B5EF4-FFF2-40B4-BE49-F238E27FC236}">
                <a16:creationId xmlns:a16="http://schemas.microsoft.com/office/drawing/2014/main" id="{D108B00B-BEFF-4EDC-B87C-076CA366DAEE}"/>
              </a:ext>
            </a:extLst>
          </p:cNvPr>
          <p:cNvSpPr>
            <a:spLocks noGrp="1" noChangeArrowheads="1"/>
          </p:cNvSpPr>
          <p:nvPr>
            <p:ph type="ctr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Calibri" panose="020F0502020204030204" pitchFamily="34" charset="0"/>
                <a:cs typeface="Calibri" panose="020F0502020204030204" pitchFamily="34" charset="0"/>
              </a:rPr>
              <a:t>STA 311 Statistical Computing</a:t>
            </a:r>
            <a:br>
              <a:rPr lang="en-US" altLang="en-US" dirty="0">
                <a:latin typeface="Calibri" panose="020F0502020204030204" pitchFamily="34" charset="0"/>
                <a:cs typeface="Calibri" panose="020F0502020204030204" pitchFamily="34" charset="0"/>
              </a:rPr>
            </a:br>
            <a:r>
              <a:rPr lang="en-US" altLang="en-US" dirty="0">
                <a:latin typeface="Calibri" panose="020F0502020204030204" pitchFamily="34" charset="0"/>
                <a:cs typeface="Calibri" panose="020F0502020204030204" pitchFamily="34" charset="0"/>
              </a:rPr>
              <a:t>&amp; Data Management</a:t>
            </a:r>
          </a:p>
        </p:txBody>
      </p:sp>
      <p:sp>
        <p:nvSpPr>
          <p:cNvPr id="16387" name="Rectangle 27">
            <a:extLst>
              <a:ext uri="{FF2B5EF4-FFF2-40B4-BE49-F238E27FC236}">
                <a16:creationId xmlns:a16="http://schemas.microsoft.com/office/drawing/2014/main" id="{830D2F05-01CE-4CEB-A7B7-C5C68AD03E9A}"/>
              </a:ext>
            </a:extLst>
          </p:cNvPr>
          <p:cNvSpPr>
            <a:spLocks noGrp="1" noChangeArrowheads="1"/>
          </p:cNvSpPr>
          <p:nvPr>
            <p:ph type="subTitle" idx="1"/>
          </p:nvPr>
        </p:nvSpPr>
        <p:spPr>
          <a:xfrm>
            <a:off x="2895600" y="2689225"/>
            <a:ext cx="6400800" cy="3060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en-US" altLang="en-US" sz="1400" dirty="0"/>
              <a:t>Instructor: Cheng Peng, Ph.D.</a:t>
            </a:r>
          </a:p>
          <a:p>
            <a:pPr eaLnBrk="1" hangingPunct="1">
              <a:buFontTx/>
              <a:buNone/>
            </a:pPr>
            <a:r>
              <a:rPr lang="en-US" altLang="en-US" sz="1400" dirty="0"/>
              <a:t>Department of Mathematics</a:t>
            </a:r>
          </a:p>
          <a:p>
            <a:pPr eaLnBrk="1" hangingPunct="1">
              <a:buFontTx/>
              <a:buNone/>
            </a:pPr>
            <a:r>
              <a:rPr lang="en-US" altLang="en-US" sz="1400" dirty="0"/>
              <a:t>West Chester University</a:t>
            </a:r>
          </a:p>
          <a:p>
            <a:pPr eaLnBrk="1" hangingPunct="1">
              <a:buFontTx/>
              <a:buNone/>
            </a:pPr>
            <a:r>
              <a:rPr lang="en-US" altLang="en-US" sz="1400" dirty="0"/>
              <a:t>West Chester, PA 19383</a:t>
            </a:r>
          </a:p>
          <a:p>
            <a:pPr eaLnBrk="1" hangingPunct="1">
              <a:buFontTx/>
              <a:buNone/>
            </a:pPr>
            <a:endParaRPr lang="en-US" altLang="en-US" sz="1400" dirty="0"/>
          </a:p>
          <a:p>
            <a:pPr eaLnBrk="1" hangingPunct="1">
              <a:buFontTx/>
              <a:buNone/>
            </a:pPr>
            <a:endParaRPr lang="en-US" altLang="en-US" sz="1400" dirty="0"/>
          </a:p>
          <a:p>
            <a:pPr eaLnBrk="1" hangingPunct="1">
              <a:buFontTx/>
              <a:buNone/>
            </a:pPr>
            <a:r>
              <a:rPr lang="en-US" altLang="en-US" sz="1400" dirty="0"/>
              <a:t>Office: 25 University Avenue, RM 111</a:t>
            </a:r>
          </a:p>
          <a:p>
            <a:pPr eaLnBrk="1" hangingPunct="1">
              <a:buFontTx/>
              <a:buNone/>
            </a:pPr>
            <a:r>
              <a:rPr lang="en-US" altLang="en-US" sz="1400" dirty="0"/>
              <a:t>Phone: 610.436.2369    </a:t>
            </a:r>
          </a:p>
          <a:p>
            <a:pPr eaLnBrk="1" hangingPunct="1">
              <a:buFontTx/>
              <a:buNone/>
            </a:pPr>
            <a:r>
              <a:rPr lang="en-US" altLang="en-US" sz="1400" dirty="0"/>
              <a:t>Email: </a:t>
            </a:r>
            <a:r>
              <a:rPr lang="en-US" altLang="en-US" sz="1400" dirty="0">
                <a:hlinkClick r:id="rId3"/>
              </a:rPr>
              <a:t>cpeng@wcupa.edu</a:t>
            </a:r>
            <a:endParaRPr lang="en-US" altLang="en-US" sz="1400" dirty="0"/>
          </a:p>
          <a:p>
            <a:pPr eaLnBrk="1" hangingPunct="1">
              <a:buFontTx/>
              <a:buNone/>
            </a:pPr>
            <a:endParaRPr lang="en-US" alt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20F379B4-FAE9-4C13-99A1-0749246A381F}"/>
              </a:ext>
            </a:extLst>
          </p:cNvPr>
          <p:cNvSpPr>
            <a:spLocks noGrp="1" noChangeArrowheads="1"/>
          </p:cNvSpPr>
          <p:nvPr>
            <p:ph type="title" idx="4294967295"/>
          </p:nvPr>
        </p:nvSpPr>
        <p:spPr bwMode="auto">
          <a:xfrm>
            <a:off x="1111106" y="197138"/>
            <a:ext cx="10034876" cy="469900"/>
          </a:xfrm>
          <a:prstGeom prst="rect">
            <a:avLst/>
          </a:prstGeo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99"/>
                </a:solidFill>
                <a:latin typeface="Calibri" panose="020F0502020204030204" pitchFamily="34" charset="0"/>
                <a:cs typeface="Calibri" panose="020F0502020204030204" pitchFamily="34" charset="0"/>
              </a:rPr>
              <a:t>Create SAS Data Sets from Other Applications: Specifying tab in </a:t>
            </a:r>
            <a:r>
              <a:rPr lang="en-US" altLang="en-US" b="1" dirty="0" err="1">
                <a:solidFill>
                  <a:srgbClr val="000099"/>
                </a:solidFill>
                <a:latin typeface="Calibri" panose="020F0502020204030204" pitchFamily="34" charset="0"/>
                <a:cs typeface="Calibri" panose="020F0502020204030204" pitchFamily="34" charset="0"/>
              </a:rPr>
              <a:t>xls</a:t>
            </a:r>
            <a:r>
              <a:rPr lang="en-US" altLang="en-US" b="1" dirty="0">
                <a:solidFill>
                  <a:srgbClr val="000099"/>
                </a:solidFill>
                <a:latin typeface="Calibri" panose="020F0502020204030204" pitchFamily="34" charset="0"/>
                <a:cs typeface="Calibri" panose="020F0502020204030204" pitchFamily="34" charset="0"/>
              </a:rPr>
              <a:t> File</a:t>
            </a:r>
          </a:p>
        </p:txBody>
      </p:sp>
      <p:pic>
        <p:nvPicPr>
          <p:cNvPr id="3" name="Picture 2">
            <a:extLst>
              <a:ext uri="{FF2B5EF4-FFF2-40B4-BE49-F238E27FC236}">
                <a16:creationId xmlns:a16="http://schemas.microsoft.com/office/drawing/2014/main" id="{DA7FE20D-7FF1-4B50-A490-278BA4A7E79C}"/>
              </a:ext>
            </a:extLst>
          </p:cNvPr>
          <p:cNvPicPr>
            <a:picLocks noChangeAspect="1"/>
          </p:cNvPicPr>
          <p:nvPr/>
        </p:nvPicPr>
        <p:blipFill>
          <a:blip r:embed="rId3"/>
          <a:stretch>
            <a:fillRect/>
          </a:stretch>
        </p:blipFill>
        <p:spPr>
          <a:xfrm>
            <a:off x="2637920" y="815773"/>
            <a:ext cx="7200178" cy="5038323"/>
          </a:xfrm>
          <a:prstGeom prst="rect">
            <a:avLst/>
          </a:prstGeom>
        </p:spPr>
      </p:pic>
      <p:pic>
        <p:nvPicPr>
          <p:cNvPr id="4" name="Picture 3">
            <a:extLst>
              <a:ext uri="{FF2B5EF4-FFF2-40B4-BE49-F238E27FC236}">
                <a16:creationId xmlns:a16="http://schemas.microsoft.com/office/drawing/2014/main" id="{6822BB0D-C231-4AF1-A220-33F0DBBCDB87}"/>
              </a:ext>
            </a:extLst>
          </p:cNvPr>
          <p:cNvPicPr>
            <a:picLocks noChangeAspect="1"/>
          </p:cNvPicPr>
          <p:nvPr/>
        </p:nvPicPr>
        <p:blipFill>
          <a:blip r:embed="rId4"/>
          <a:stretch>
            <a:fillRect/>
          </a:stretch>
        </p:blipFill>
        <p:spPr>
          <a:xfrm>
            <a:off x="5536262" y="2918980"/>
            <a:ext cx="4301836" cy="2019473"/>
          </a:xfrm>
          <a:prstGeom prst="rect">
            <a:avLst/>
          </a:prstGeom>
        </p:spPr>
      </p:pic>
      <p:cxnSp>
        <p:nvCxnSpPr>
          <p:cNvPr id="6" name="Straight Arrow Connector 5">
            <a:extLst>
              <a:ext uri="{FF2B5EF4-FFF2-40B4-BE49-F238E27FC236}">
                <a16:creationId xmlns:a16="http://schemas.microsoft.com/office/drawing/2014/main" id="{18352028-4A6D-47D2-A804-2E73EBEDB1A1}"/>
              </a:ext>
            </a:extLst>
          </p:cNvPr>
          <p:cNvCxnSpPr>
            <a:cxnSpLocks/>
          </p:cNvCxnSpPr>
          <p:nvPr/>
        </p:nvCxnSpPr>
        <p:spPr bwMode="auto">
          <a:xfrm flipH="1" flipV="1">
            <a:off x="5386820" y="2114911"/>
            <a:ext cx="1233055" cy="2286001"/>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789159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20F379B4-FAE9-4C13-99A1-0749246A381F}"/>
              </a:ext>
            </a:extLst>
          </p:cNvPr>
          <p:cNvSpPr>
            <a:spLocks noGrp="1" noChangeArrowheads="1"/>
          </p:cNvSpPr>
          <p:nvPr>
            <p:ph type="title" idx="4294967295"/>
          </p:nvPr>
        </p:nvSpPr>
        <p:spPr bwMode="auto">
          <a:xfrm>
            <a:off x="1111106" y="197138"/>
            <a:ext cx="10034876" cy="469900"/>
          </a:xfrm>
          <a:prstGeom prst="rect">
            <a:avLst/>
          </a:prstGeo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99"/>
                </a:solidFill>
                <a:latin typeface="Calibri" panose="020F0502020204030204" pitchFamily="34" charset="0"/>
                <a:cs typeface="Calibri" panose="020F0502020204030204" pitchFamily="34" charset="0"/>
              </a:rPr>
              <a:t>Create SAS Data Sets from Other Applications: Save SAS Data Set</a:t>
            </a:r>
          </a:p>
        </p:txBody>
      </p:sp>
      <p:pic>
        <p:nvPicPr>
          <p:cNvPr id="2" name="Picture 1">
            <a:extLst>
              <a:ext uri="{FF2B5EF4-FFF2-40B4-BE49-F238E27FC236}">
                <a16:creationId xmlns:a16="http://schemas.microsoft.com/office/drawing/2014/main" id="{C270F9FF-CBE3-4E92-84A6-95DDFFAA7D51}"/>
              </a:ext>
            </a:extLst>
          </p:cNvPr>
          <p:cNvPicPr>
            <a:picLocks noChangeAspect="1"/>
          </p:cNvPicPr>
          <p:nvPr/>
        </p:nvPicPr>
        <p:blipFill>
          <a:blip r:embed="rId3"/>
          <a:stretch>
            <a:fillRect/>
          </a:stretch>
        </p:blipFill>
        <p:spPr>
          <a:xfrm>
            <a:off x="2420324" y="783758"/>
            <a:ext cx="7416439" cy="5128257"/>
          </a:xfrm>
          <a:prstGeom prst="rect">
            <a:avLst/>
          </a:prstGeom>
        </p:spPr>
      </p:pic>
      <p:sp>
        <p:nvSpPr>
          <p:cNvPr id="5" name="Oval 4">
            <a:extLst>
              <a:ext uri="{FF2B5EF4-FFF2-40B4-BE49-F238E27FC236}">
                <a16:creationId xmlns:a16="http://schemas.microsoft.com/office/drawing/2014/main" id="{4E5E2E21-2688-452F-B407-3CE6EE5175BF}"/>
              </a:ext>
            </a:extLst>
          </p:cNvPr>
          <p:cNvSpPr/>
          <p:nvPr/>
        </p:nvSpPr>
        <p:spPr bwMode="auto">
          <a:xfrm>
            <a:off x="4400550" y="1371600"/>
            <a:ext cx="2009775" cy="428625"/>
          </a:xfrm>
          <a:prstGeom prst="ellipse">
            <a:avLst/>
          </a:prstGeom>
          <a:noFill/>
          <a:ln w="9525"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Oval 6">
            <a:extLst>
              <a:ext uri="{FF2B5EF4-FFF2-40B4-BE49-F238E27FC236}">
                <a16:creationId xmlns:a16="http://schemas.microsoft.com/office/drawing/2014/main" id="{A09154D8-9AAF-4270-AE01-183BE1A7F474}"/>
              </a:ext>
            </a:extLst>
          </p:cNvPr>
          <p:cNvSpPr/>
          <p:nvPr/>
        </p:nvSpPr>
        <p:spPr bwMode="auto">
          <a:xfrm>
            <a:off x="6410325" y="1594220"/>
            <a:ext cx="1781175" cy="866775"/>
          </a:xfrm>
          <a:prstGeom prst="ellipse">
            <a:avLst/>
          </a:prstGeom>
          <a:solidFill>
            <a:schemeClr val="accent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charset="0"/>
              </a:rPr>
              <a:t>Name the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FF0000"/>
                </a:solidFill>
                <a:effectLst/>
                <a:latin typeface="Arial" charset="0"/>
              </a:rPr>
              <a:t>sas</a:t>
            </a:r>
            <a:r>
              <a:rPr kumimoji="0" lang="en-US" sz="1800" b="0" i="0" u="none" strike="noStrike" cap="none" normalizeH="0" baseline="0" dirty="0">
                <a:ln>
                  <a:noFill/>
                </a:ln>
                <a:solidFill>
                  <a:srgbClr val="FF0000"/>
                </a:solidFill>
                <a:effectLst/>
                <a:latin typeface="Arial" charset="0"/>
              </a:rPr>
              <a:t> data set</a:t>
            </a:r>
          </a:p>
        </p:txBody>
      </p:sp>
      <p:cxnSp>
        <p:nvCxnSpPr>
          <p:cNvPr id="10" name="Straight Arrow Connector 9">
            <a:extLst>
              <a:ext uri="{FF2B5EF4-FFF2-40B4-BE49-F238E27FC236}">
                <a16:creationId xmlns:a16="http://schemas.microsoft.com/office/drawing/2014/main" id="{09020ECE-D11F-4EAC-BF9E-2EEF2598FBE4}"/>
              </a:ext>
            </a:extLst>
          </p:cNvPr>
          <p:cNvCxnSpPr/>
          <p:nvPr/>
        </p:nvCxnSpPr>
        <p:spPr bwMode="auto">
          <a:xfrm flipH="1">
            <a:off x="5819775" y="2257425"/>
            <a:ext cx="714375" cy="590550"/>
          </a:xfrm>
          <a:prstGeom prst="straightConnector1">
            <a:avLst/>
          </a:prstGeom>
          <a:solidFill>
            <a:schemeClr val="accent1"/>
          </a:solidFill>
          <a:ln w="31750" cap="flat" cmpd="sng" algn="ctr">
            <a:solidFill>
              <a:srgbClr val="FF0000"/>
            </a:solidFill>
            <a:prstDash val="solid"/>
            <a:round/>
            <a:headEnd type="none" w="med" len="med"/>
            <a:tailEnd type="triangle"/>
          </a:ln>
          <a:effectLst/>
        </p:spPr>
      </p:cxnSp>
      <p:sp>
        <p:nvSpPr>
          <p:cNvPr id="11" name="Rectangle 10">
            <a:extLst>
              <a:ext uri="{FF2B5EF4-FFF2-40B4-BE49-F238E27FC236}">
                <a16:creationId xmlns:a16="http://schemas.microsoft.com/office/drawing/2014/main" id="{E08CA7EC-973B-4A4F-B190-AA399A94D77C}"/>
              </a:ext>
            </a:extLst>
          </p:cNvPr>
          <p:cNvSpPr/>
          <p:nvPr/>
        </p:nvSpPr>
        <p:spPr bwMode="auto">
          <a:xfrm>
            <a:off x="5495925" y="3981449"/>
            <a:ext cx="3800475" cy="866776"/>
          </a:xfrm>
          <a:prstGeom prst="rect">
            <a:avLst/>
          </a:prstGeom>
          <a:solidFill>
            <a:schemeClr val="accent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charset="0"/>
              </a:rPr>
              <a:t>Click next to generate an SAS code </a:t>
            </a:r>
          </a:p>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rgbClr val="FF0000"/>
                </a:solidFill>
                <a:latin typeface="Arial" charset="0"/>
              </a:rPr>
              <a:t>that duplicates this manual process</a:t>
            </a:r>
            <a:r>
              <a:rPr kumimoji="0" lang="en-US" sz="1800" b="0" i="0" u="none" strike="noStrike" cap="none" normalizeH="0" baseline="0" dirty="0">
                <a:ln>
                  <a:noFill/>
                </a:ln>
                <a:solidFill>
                  <a:srgbClr val="FF0000"/>
                </a:solidFill>
                <a:effectLst/>
                <a:latin typeface="Arial" charset="0"/>
              </a:rPr>
              <a:t> </a:t>
            </a:r>
          </a:p>
        </p:txBody>
      </p:sp>
      <p:cxnSp>
        <p:nvCxnSpPr>
          <p:cNvPr id="13" name="Straight Arrow Connector 12">
            <a:extLst>
              <a:ext uri="{FF2B5EF4-FFF2-40B4-BE49-F238E27FC236}">
                <a16:creationId xmlns:a16="http://schemas.microsoft.com/office/drawing/2014/main" id="{73628A50-D61C-4305-A833-DF89A0520B65}"/>
              </a:ext>
            </a:extLst>
          </p:cNvPr>
          <p:cNvCxnSpPr/>
          <p:nvPr/>
        </p:nvCxnSpPr>
        <p:spPr bwMode="auto">
          <a:xfrm>
            <a:off x="7172325" y="4848224"/>
            <a:ext cx="809625" cy="504826"/>
          </a:xfrm>
          <a:prstGeom prst="straightConnector1">
            <a:avLst/>
          </a:prstGeom>
          <a:solidFill>
            <a:schemeClr val="accent1"/>
          </a:solidFill>
          <a:ln w="317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423186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B9C49C-72D4-456E-9BD9-B0FE5A809830}"/>
              </a:ext>
            </a:extLst>
          </p:cNvPr>
          <p:cNvPicPr>
            <a:picLocks noChangeAspect="1"/>
          </p:cNvPicPr>
          <p:nvPr/>
        </p:nvPicPr>
        <p:blipFill>
          <a:blip r:embed="rId3"/>
          <a:stretch>
            <a:fillRect/>
          </a:stretch>
        </p:blipFill>
        <p:spPr>
          <a:xfrm>
            <a:off x="1984458" y="748344"/>
            <a:ext cx="8288172" cy="5182696"/>
          </a:xfrm>
          <a:prstGeom prst="rect">
            <a:avLst/>
          </a:prstGeom>
        </p:spPr>
      </p:pic>
      <p:sp>
        <p:nvSpPr>
          <p:cNvPr id="8" name="Rectangle 4">
            <a:extLst>
              <a:ext uri="{FF2B5EF4-FFF2-40B4-BE49-F238E27FC236}">
                <a16:creationId xmlns:a16="http://schemas.microsoft.com/office/drawing/2014/main" id="{20F379B4-FAE9-4C13-99A1-0749246A381F}"/>
              </a:ext>
            </a:extLst>
          </p:cNvPr>
          <p:cNvSpPr>
            <a:spLocks noGrp="1" noChangeArrowheads="1"/>
          </p:cNvSpPr>
          <p:nvPr>
            <p:ph type="title" idx="4294967295"/>
          </p:nvPr>
        </p:nvSpPr>
        <p:spPr bwMode="auto">
          <a:xfrm>
            <a:off x="1111106" y="197138"/>
            <a:ext cx="10034876" cy="469900"/>
          </a:xfrm>
          <a:prstGeom prst="rect">
            <a:avLst/>
          </a:prstGeo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99"/>
                </a:solidFill>
                <a:latin typeface="Calibri" panose="020F0502020204030204" pitchFamily="34" charset="0"/>
                <a:cs typeface="Calibri" panose="020F0502020204030204" pitchFamily="34" charset="0"/>
              </a:rPr>
              <a:t>Create SAS Data Sets from Other Applications: Save SAS Data Set</a:t>
            </a:r>
          </a:p>
        </p:txBody>
      </p:sp>
      <p:sp>
        <p:nvSpPr>
          <p:cNvPr id="4" name="Oval 3">
            <a:extLst>
              <a:ext uri="{FF2B5EF4-FFF2-40B4-BE49-F238E27FC236}">
                <a16:creationId xmlns:a16="http://schemas.microsoft.com/office/drawing/2014/main" id="{ED614CF8-66BF-426E-A40F-A71BF60BC60B}"/>
              </a:ext>
            </a:extLst>
          </p:cNvPr>
          <p:cNvSpPr/>
          <p:nvPr/>
        </p:nvSpPr>
        <p:spPr bwMode="auto">
          <a:xfrm>
            <a:off x="4413193" y="1143691"/>
            <a:ext cx="4829175" cy="1752600"/>
          </a:xfrm>
          <a:prstGeom prst="ellipse">
            <a:avLst/>
          </a:prstGeom>
          <a:noFill/>
          <a:ln w="9525" cap="flat" cmpd="sng" algn="ctr">
            <a:solidFill>
              <a:srgbClr val="CC33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Rectangle: Rounded Corners 5">
            <a:extLst>
              <a:ext uri="{FF2B5EF4-FFF2-40B4-BE49-F238E27FC236}">
                <a16:creationId xmlns:a16="http://schemas.microsoft.com/office/drawing/2014/main" id="{451AB591-4231-4F4E-A7A5-A23E097460DB}"/>
              </a:ext>
            </a:extLst>
          </p:cNvPr>
          <p:cNvSpPr/>
          <p:nvPr/>
        </p:nvSpPr>
        <p:spPr bwMode="auto">
          <a:xfrm>
            <a:off x="5467350" y="3429000"/>
            <a:ext cx="3448050" cy="16383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rgbClr val="FF0000"/>
                </a:solidFill>
                <a:latin typeface="Arial" charset="0"/>
              </a:rPr>
              <a:t>T</a:t>
            </a:r>
            <a:r>
              <a:rPr kumimoji="0" lang="en-US" sz="1800" b="0" i="0" u="none" strike="noStrike" cap="none" normalizeH="0" baseline="0" dirty="0">
                <a:ln>
                  <a:noFill/>
                </a:ln>
                <a:solidFill>
                  <a:srgbClr val="FF0000"/>
                </a:solidFill>
                <a:effectLst/>
                <a:latin typeface="Arial" charset="0"/>
              </a:rPr>
              <a:t>he physical location to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charset="0"/>
              </a:rPr>
              <a:t>save the SAS code. </a:t>
            </a:r>
          </a:p>
          <a:p>
            <a:pPr marL="0" marR="0" indent="0" algn="ctr" defTabSz="914400" rtl="0" eaLnBrk="1" fontAlgn="base" latinLnBrk="0" hangingPunct="1">
              <a:lnSpc>
                <a:spcPct val="100000"/>
              </a:lnSpc>
              <a:spcBef>
                <a:spcPct val="0"/>
              </a:spcBef>
              <a:spcAft>
                <a:spcPct val="0"/>
              </a:spcAft>
              <a:buClrTx/>
              <a:buSzTx/>
              <a:buFontTx/>
              <a:buNone/>
              <a:tabLst/>
            </a:pPr>
            <a:endParaRPr lang="en-US" dirty="0">
              <a:solidFill>
                <a:srgbClr val="FF0000"/>
              </a:solidFill>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charset="0"/>
              </a:rPr>
              <a:t>Click Finish to generate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charset="0"/>
              </a:rPr>
              <a:t>both SAS code and SAS data set</a:t>
            </a:r>
          </a:p>
        </p:txBody>
      </p:sp>
      <p:cxnSp>
        <p:nvCxnSpPr>
          <p:cNvPr id="12" name="Straight Arrow Connector 11">
            <a:extLst>
              <a:ext uri="{FF2B5EF4-FFF2-40B4-BE49-F238E27FC236}">
                <a16:creationId xmlns:a16="http://schemas.microsoft.com/office/drawing/2014/main" id="{1DA014BE-3233-4E31-878B-A3B26444668F}"/>
              </a:ext>
            </a:extLst>
          </p:cNvPr>
          <p:cNvCxnSpPr>
            <a:cxnSpLocks/>
          </p:cNvCxnSpPr>
          <p:nvPr/>
        </p:nvCxnSpPr>
        <p:spPr bwMode="auto">
          <a:xfrm>
            <a:off x="8375256" y="5067300"/>
            <a:ext cx="867112" cy="252352"/>
          </a:xfrm>
          <a:prstGeom prst="straightConnector1">
            <a:avLst/>
          </a:prstGeom>
          <a:solidFill>
            <a:schemeClr val="accent1"/>
          </a:solidFill>
          <a:ln w="31750" cap="flat" cmpd="sng" algn="ctr">
            <a:solidFill>
              <a:srgbClr val="FF0000"/>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1E4D4D61-D9AD-4D5D-9106-8AA09CAD492D}"/>
              </a:ext>
            </a:extLst>
          </p:cNvPr>
          <p:cNvCxnSpPr>
            <a:cxnSpLocks/>
          </p:cNvCxnSpPr>
          <p:nvPr/>
        </p:nvCxnSpPr>
        <p:spPr bwMode="auto">
          <a:xfrm flipH="1" flipV="1">
            <a:off x="5897964" y="3240372"/>
            <a:ext cx="461160" cy="147975"/>
          </a:xfrm>
          <a:prstGeom prst="straightConnector1">
            <a:avLst/>
          </a:prstGeom>
          <a:solidFill>
            <a:schemeClr val="accent1"/>
          </a:solidFill>
          <a:ln w="254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3801840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20F379B4-FAE9-4C13-99A1-0749246A381F}"/>
              </a:ext>
            </a:extLst>
          </p:cNvPr>
          <p:cNvSpPr>
            <a:spLocks noGrp="1" noChangeArrowheads="1"/>
          </p:cNvSpPr>
          <p:nvPr>
            <p:ph type="title" idx="4294967295"/>
          </p:nvPr>
        </p:nvSpPr>
        <p:spPr bwMode="auto">
          <a:xfrm>
            <a:off x="1111106" y="197138"/>
            <a:ext cx="10034876" cy="469900"/>
          </a:xfrm>
          <a:prstGeom prst="rect">
            <a:avLst/>
          </a:prstGeo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99"/>
                </a:solidFill>
                <a:latin typeface="Calibri" panose="020F0502020204030204" pitchFamily="34" charset="0"/>
                <a:cs typeface="Calibri" panose="020F0502020204030204" pitchFamily="34" charset="0"/>
              </a:rPr>
              <a:t>Create SAS Data Sets from Other Applications: Save SAS Data Set</a:t>
            </a:r>
          </a:p>
        </p:txBody>
      </p:sp>
      <p:pic>
        <p:nvPicPr>
          <p:cNvPr id="4" name="Picture 3">
            <a:extLst>
              <a:ext uri="{FF2B5EF4-FFF2-40B4-BE49-F238E27FC236}">
                <a16:creationId xmlns:a16="http://schemas.microsoft.com/office/drawing/2014/main" id="{A62FA594-2C70-4C17-AB93-24E5B75390AC}"/>
              </a:ext>
            </a:extLst>
          </p:cNvPr>
          <p:cNvPicPr>
            <a:picLocks noChangeAspect="1"/>
          </p:cNvPicPr>
          <p:nvPr/>
        </p:nvPicPr>
        <p:blipFill>
          <a:blip r:embed="rId3"/>
          <a:stretch>
            <a:fillRect/>
          </a:stretch>
        </p:blipFill>
        <p:spPr>
          <a:xfrm>
            <a:off x="1078561" y="969722"/>
            <a:ext cx="10034877" cy="4057097"/>
          </a:xfrm>
          <a:prstGeom prst="rect">
            <a:avLst/>
          </a:prstGeom>
        </p:spPr>
      </p:pic>
      <p:pic>
        <p:nvPicPr>
          <p:cNvPr id="9" name="Picture 8">
            <a:extLst>
              <a:ext uri="{FF2B5EF4-FFF2-40B4-BE49-F238E27FC236}">
                <a16:creationId xmlns:a16="http://schemas.microsoft.com/office/drawing/2014/main" id="{93E738D6-73A2-42D7-9027-F1BC4455698E}"/>
              </a:ext>
            </a:extLst>
          </p:cNvPr>
          <p:cNvPicPr>
            <a:picLocks noChangeAspect="1"/>
          </p:cNvPicPr>
          <p:nvPr/>
        </p:nvPicPr>
        <p:blipFill>
          <a:blip r:embed="rId4"/>
          <a:stretch>
            <a:fillRect/>
          </a:stretch>
        </p:blipFill>
        <p:spPr>
          <a:xfrm>
            <a:off x="1521004" y="2880764"/>
            <a:ext cx="3523499" cy="1404853"/>
          </a:xfrm>
          <a:prstGeom prst="rect">
            <a:avLst/>
          </a:prstGeom>
          <a:effectLst>
            <a:glow rad="127000">
              <a:srgbClr val="CC3300"/>
            </a:glow>
          </a:effectLst>
        </p:spPr>
      </p:pic>
      <p:sp>
        <p:nvSpPr>
          <p:cNvPr id="7" name="Oval 6">
            <a:extLst>
              <a:ext uri="{FF2B5EF4-FFF2-40B4-BE49-F238E27FC236}">
                <a16:creationId xmlns:a16="http://schemas.microsoft.com/office/drawing/2014/main" id="{1609CFDB-CA38-4300-BCFD-858EB566FC4F}"/>
              </a:ext>
            </a:extLst>
          </p:cNvPr>
          <p:cNvSpPr/>
          <p:nvPr/>
        </p:nvSpPr>
        <p:spPr bwMode="auto">
          <a:xfrm>
            <a:off x="2273767" y="3350312"/>
            <a:ext cx="1359979" cy="299337"/>
          </a:xfrm>
          <a:prstGeom prst="ellipse">
            <a:avLst/>
          </a:prstGeom>
          <a:noFill/>
          <a:ln w="222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700595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7">
            <a:extLst>
              <a:ext uri="{FF2B5EF4-FFF2-40B4-BE49-F238E27FC236}">
                <a16:creationId xmlns:a16="http://schemas.microsoft.com/office/drawing/2014/main" id="{85D2F4EC-85D7-47C6-B1B1-8AE389BE8C98}"/>
              </a:ext>
            </a:extLst>
          </p:cNvPr>
          <p:cNvSpPr>
            <a:spLocks noChangeArrowheads="1"/>
          </p:cNvSpPr>
          <p:nvPr/>
        </p:nvSpPr>
        <p:spPr bwMode="auto">
          <a:xfrm>
            <a:off x="2399634" y="180975"/>
            <a:ext cx="6763415" cy="782268"/>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dirty="0">
                <a:solidFill>
                  <a:srgbClr val="000099"/>
                </a:solidFill>
              </a:rPr>
              <a:t>SAS Generated PROC IMPORT Code</a:t>
            </a:r>
            <a:endParaRPr lang="en-US" altLang="en-US" sz="2800" b="1" dirty="0"/>
          </a:p>
        </p:txBody>
      </p:sp>
      <p:pic>
        <p:nvPicPr>
          <p:cNvPr id="3" name="Picture 2">
            <a:extLst>
              <a:ext uri="{FF2B5EF4-FFF2-40B4-BE49-F238E27FC236}">
                <a16:creationId xmlns:a16="http://schemas.microsoft.com/office/drawing/2014/main" id="{37196890-4879-4DBB-A144-3B9F13DA4EB0}"/>
              </a:ext>
            </a:extLst>
          </p:cNvPr>
          <p:cNvPicPr>
            <a:picLocks noChangeAspect="1"/>
          </p:cNvPicPr>
          <p:nvPr/>
        </p:nvPicPr>
        <p:blipFill>
          <a:blip r:embed="rId3"/>
          <a:stretch>
            <a:fillRect/>
          </a:stretch>
        </p:blipFill>
        <p:spPr>
          <a:xfrm>
            <a:off x="2070735" y="1638299"/>
            <a:ext cx="6953046" cy="32861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7">
            <a:extLst>
              <a:ext uri="{FF2B5EF4-FFF2-40B4-BE49-F238E27FC236}">
                <a16:creationId xmlns:a16="http://schemas.microsoft.com/office/drawing/2014/main" id="{85D2F4EC-85D7-47C6-B1B1-8AE389BE8C98}"/>
              </a:ext>
            </a:extLst>
          </p:cNvPr>
          <p:cNvSpPr>
            <a:spLocks noChangeArrowheads="1"/>
          </p:cNvSpPr>
          <p:nvPr/>
        </p:nvSpPr>
        <p:spPr bwMode="auto">
          <a:xfrm>
            <a:off x="2637759" y="180975"/>
            <a:ext cx="6763415" cy="782268"/>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dirty="0">
                <a:solidFill>
                  <a:schemeClr val="accent2"/>
                </a:solidFill>
              </a:rPr>
              <a:t>Export SAS Data in CSV File</a:t>
            </a:r>
          </a:p>
        </p:txBody>
      </p:sp>
      <p:pic>
        <p:nvPicPr>
          <p:cNvPr id="3" name="Picture 2">
            <a:extLst>
              <a:ext uri="{FF2B5EF4-FFF2-40B4-BE49-F238E27FC236}">
                <a16:creationId xmlns:a16="http://schemas.microsoft.com/office/drawing/2014/main" id="{9B55F036-5297-4192-997E-7052CA91F27E}"/>
              </a:ext>
            </a:extLst>
          </p:cNvPr>
          <p:cNvPicPr>
            <a:picLocks noChangeAspect="1"/>
          </p:cNvPicPr>
          <p:nvPr/>
        </p:nvPicPr>
        <p:blipFill>
          <a:blip r:embed="rId3"/>
          <a:stretch>
            <a:fillRect/>
          </a:stretch>
        </p:blipFill>
        <p:spPr>
          <a:xfrm>
            <a:off x="2381616" y="1051990"/>
            <a:ext cx="7133859" cy="4929710"/>
          </a:xfrm>
          <a:prstGeom prst="rect">
            <a:avLst/>
          </a:prstGeom>
        </p:spPr>
      </p:pic>
      <p:sp>
        <p:nvSpPr>
          <p:cNvPr id="4" name="Oval 3">
            <a:extLst>
              <a:ext uri="{FF2B5EF4-FFF2-40B4-BE49-F238E27FC236}">
                <a16:creationId xmlns:a16="http://schemas.microsoft.com/office/drawing/2014/main" id="{1E88303D-D419-43CC-AB79-107F6934EA6A}"/>
              </a:ext>
            </a:extLst>
          </p:cNvPr>
          <p:cNvSpPr/>
          <p:nvPr/>
        </p:nvSpPr>
        <p:spPr bwMode="auto">
          <a:xfrm>
            <a:off x="4543425" y="3162300"/>
            <a:ext cx="790575" cy="628650"/>
          </a:xfrm>
          <a:prstGeom prst="ellipse">
            <a:avLst/>
          </a:prstGeom>
          <a:noFill/>
          <a:ln w="317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Arrow: Down 5">
            <a:extLst>
              <a:ext uri="{FF2B5EF4-FFF2-40B4-BE49-F238E27FC236}">
                <a16:creationId xmlns:a16="http://schemas.microsoft.com/office/drawing/2014/main" id="{A591EBEF-BFAE-4A61-A8FA-7F005243CEBE}"/>
              </a:ext>
            </a:extLst>
          </p:cNvPr>
          <p:cNvSpPr/>
          <p:nvPr/>
        </p:nvSpPr>
        <p:spPr bwMode="auto">
          <a:xfrm>
            <a:off x="7667625" y="4791075"/>
            <a:ext cx="438150" cy="676275"/>
          </a:xfrm>
          <a:prstGeom prst="downArrow">
            <a:avLst/>
          </a:prstGeom>
          <a:solidFill>
            <a:srgbClr val="FF0000">
              <a:alpha val="26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661365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7">
            <a:extLst>
              <a:ext uri="{FF2B5EF4-FFF2-40B4-BE49-F238E27FC236}">
                <a16:creationId xmlns:a16="http://schemas.microsoft.com/office/drawing/2014/main" id="{85D2F4EC-85D7-47C6-B1B1-8AE389BE8C98}"/>
              </a:ext>
            </a:extLst>
          </p:cNvPr>
          <p:cNvSpPr>
            <a:spLocks noChangeArrowheads="1"/>
          </p:cNvSpPr>
          <p:nvPr/>
        </p:nvSpPr>
        <p:spPr bwMode="auto">
          <a:xfrm>
            <a:off x="2637759" y="180975"/>
            <a:ext cx="6763415" cy="782268"/>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dirty="0">
                <a:solidFill>
                  <a:schemeClr val="accent2"/>
                </a:solidFill>
              </a:rPr>
              <a:t>Export SAS Data in CSV File</a:t>
            </a:r>
          </a:p>
        </p:txBody>
      </p:sp>
      <p:pic>
        <p:nvPicPr>
          <p:cNvPr id="2" name="Picture 1">
            <a:extLst>
              <a:ext uri="{FF2B5EF4-FFF2-40B4-BE49-F238E27FC236}">
                <a16:creationId xmlns:a16="http://schemas.microsoft.com/office/drawing/2014/main" id="{717BDBFD-786F-414F-A779-DE9548EB22F7}"/>
              </a:ext>
            </a:extLst>
          </p:cNvPr>
          <p:cNvPicPr>
            <a:picLocks noChangeAspect="1"/>
          </p:cNvPicPr>
          <p:nvPr/>
        </p:nvPicPr>
        <p:blipFill>
          <a:blip r:embed="rId3"/>
          <a:stretch>
            <a:fillRect/>
          </a:stretch>
        </p:blipFill>
        <p:spPr>
          <a:xfrm>
            <a:off x="2607630" y="1181099"/>
            <a:ext cx="6793544" cy="4713657"/>
          </a:xfrm>
          <a:prstGeom prst="rect">
            <a:avLst/>
          </a:prstGeom>
        </p:spPr>
      </p:pic>
      <p:sp>
        <p:nvSpPr>
          <p:cNvPr id="5" name="Oval 4">
            <a:extLst>
              <a:ext uri="{FF2B5EF4-FFF2-40B4-BE49-F238E27FC236}">
                <a16:creationId xmlns:a16="http://schemas.microsoft.com/office/drawing/2014/main" id="{3223E88C-008D-4773-89DD-5C994F1C2088}"/>
              </a:ext>
            </a:extLst>
          </p:cNvPr>
          <p:cNvSpPr/>
          <p:nvPr/>
        </p:nvSpPr>
        <p:spPr bwMode="auto">
          <a:xfrm>
            <a:off x="6334125" y="2581275"/>
            <a:ext cx="762000" cy="552450"/>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Arrow: Down 6">
            <a:extLst>
              <a:ext uri="{FF2B5EF4-FFF2-40B4-BE49-F238E27FC236}">
                <a16:creationId xmlns:a16="http://schemas.microsoft.com/office/drawing/2014/main" id="{A118800D-DC2F-414B-8C2D-429162B0AE60}"/>
              </a:ext>
            </a:extLst>
          </p:cNvPr>
          <p:cNvSpPr/>
          <p:nvPr/>
        </p:nvSpPr>
        <p:spPr bwMode="auto">
          <a:xfrm>
            <a:off x="7591425" y="4648200"/>
            <a:ext cx="533400" cy="695325"/>
          </a:xfrm>
          <a:prstGeom prst="downArrow">
            <a:avLst/>
          </a:prstGeom>
          <a:noFill/>
          <a:ln w="41275" cap="flat" cmpd="sng" algn="ctr">
            <a:solidFill>
              <a:srgbClr val="FF0000">
                <a:alpha val="4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707395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4ACA63-57B0-4C45-B195-47AB2048076D}"/>
              </a:ext>
            </a:extLst>
          </p:cNvPr>
          <p:cNvPicPr>
            <a:picLocks noChangeAspect="1"/>
          </p:cNvPicPr>
          <p:nvPr/>
        </p:nvPicPr>
        <p:blipFill>
          <a:blip r:embed="rId3"/>
          <a:stretch>
            <a:fillRect/>
          </a:stretch>
        </p:blipFill>
        <p:spPr>
          <a:xfrm>
            <a:off x="2017071" y="1056324"/>
            <a:ext cx="7844562" cy="4916802"/>
          </a:xfrm>
          <a:prstGeom prst="rect">
            <a:avLst/>
          </a:prstGeom>
        </p:spPr>
      </p:pic>
      <p:sp>
        <p:nvSpPr>
          <p:cNvPr id="54276" name="Rectangle 7">
            <a:extLst>
              <a:ext uri="{FF2B5EF4-FFF2-40B4-BE49-F238E27FC236}">
                <a16:creationId xmlns:a16="http://schemas.microsoft.com/office/drawing/2014/main" id="{85D2F4EC-85D7-47C6-B1B1-8AE389BE8C98}"/>
              </a:ext>
            </a:extLst>
          </p:cNvPr>
          <p:cNvSpPr>
            <a:spLocks noChangeArrowheads="1"/>
          </p:cNvSpPr>
          <p:nvPr/>
        </p:nvSpPr>
        <p:spPr bwMode="auto">
          <a:xfrm>
            <a:off x="2637759" y="180975"/>
            <a:ext cx="6763415" cy="782268"/>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dirty="0">
                <a:solidFill>
                  <a:schemeClr val="accent2"/>
                </a:solidFill>
              </a:rPr>
              <a:t>Export SAS Data in CSV File</a:t>
            </a:r>
          </a:p>
        </p:txBody>
      </p:sp>
      <p:sp>
        <p:nvSpPr>
          <p:cNvPr id="4" name="Rectangle 3">
            <a:extLst>
              <a:ext uri="{FF2B5EF4-FFF2-40B4-BE49-F238E27FC236}">
                <a16:creationId xmlns:a16="http://schemas.microsoft.com/office/drawing/2014/main" id="{4EFCBC52-8C00-4618-9DB4-A2287119E434}"/>
              </a:ext>
            </a:extLst>
          </p:cNvPr>
          <p:cNvSpPr/>
          <p:nvPr/>
        </p:nvSpPr>
        <p:spPr bwMode="auto">
          <a:xfrm>
            <a:off x="5600700" y="2647950"/>
            <a:ext cx="3886200" cy="86677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charset="0"/>
              </a:rPr>
              <a:t>Click Finish to generate the csv file</a:t>
            </a:r>
          </a:p>
        </p:txBody>
      </p:sp>
      <p:sp>
        <p:nvSpPr>
          <p:cNvPr id="8" name="Rectangle 7">
            <a:extLst>
              <a:ext uri="{FF2B5EF4-FFF2-40B4-BE49-F238E27FC236}">
                <a16:creationId xmlns:a16="http://schemas.microsoft.com/office/drawing/2014/main" id="{45EE0C79-839D-4B44-9265-6CD23B275C81}"/>
              </a:ext>
            </a:extLst>
          </p:cNvPr>
          <p:cNvSpPr/>
          <p:nvPr/>
        </p:nvSpPr>
        <p:spPr bwMode="auto">
          <a:xfrm>
            <a:off x="4733925" y="3990975"/>
            <a:ext cx="3886200" cy="86677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charset="0"/>
              </a:rPr>
              <a:t>Click Finish to generate</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charset="0"/>
              </a:rPr>
              <a:t> the SAS code PROC EXPORT</a:t>
            </a:r>
          </a:p>
        </p:txBody>
      </p:sp>
      <p:sp>
        <p:nvSpPr>
          <p:cNvPr id="6" name="Arrow: Down 5">
            <a:extLst>
              <a:ext uri="{FF2B5EF4-FFF2-40B4-BE49-F238E27FC236}">
                <a16:creationId xmlns:a16="http://schemas.microsoft.com/office/drawing/2014/main" id="{984FB62A-FF28-4C85-9DF1-79D9064BDCAA}"/>
              </a:ext>
            </a:extLst>
          </p:cNvPr>
          <p:cNvSpPr/>
          <p:nvPr/>
        </p:nvSpPr>
        <p:spPr bwMode="auto">
          <a:xfrm>
            <a:off x="7886700" y="4857750"/>
            <a:ext cx="342900" cy="5715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Arrow: Down 8">
            <a:extLst>
              <a:ext uri="{FF2B5EF4-FFF2-40B4-BE49-F238E27FC236}">
                <a16:creationId xmlns:a16="http://schemas.microsoft.com/office/drawing/2014/main" id="{56A1DB27-EE57-4FDD-B955-305AA314458F}"/>
              </a:ext>
            </a:extLst>
          </p:cNvPr>
          <p:cNvSpPr/>
          <p:nvPr/>
        </p:nvSpPr>
        <p:spPr bwMode="auto">
          <a:xfrm>
            <a:off x="8934450" y="3514725"/>
            <a:ext cx="342900" cy="1914525"/>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7111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7">
            <a:extLst>
              <a:ext uri="{FF2B5EF4-FFF2-40B4-BE49-F238E27FC236}">
                <a16:creationId xmlns:a16="http://schemas.microsoft.com/office/drawing/2014/main" id="{85D2F4EC-85D7-47C6-B1B1-8AE389BE8C98}"/>
              </a:ext>
            </a:extLst>
          </p:cNvPr>
          <p:cNvSpPr>
            <a:spLocks noChangeArrowheads="1"/>
          </p:cNvSpPr>
          <p:nvPr/>
        </p:nvSpPr>
        <p:spPr bwMode="auto">
          <a:xfrm>
            <a:off x="2637759" y="180975"/>
            <a:ext cx="6763415" cy="782268"/>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dirty="0">
                <a:solidFill>
                  <a:schemeClr val="accent2"/>
                </a:solidFill>
              </a:rPr>
              <a:t>SAS Generated PROC EXPORT</a:t>
            </a:r>
          </a:p>
        </p:txBody>
      </p:sp>
      <p:pic>
        <p:nvPicPr>
          <p:cNvPr id="4" name="Picture 3">
            <a:extLst>
              <a:ext uri="{FF2B5EF4-FFF2-40B4-BE49-F238E27FC236}">
                <a16:creationId xmlns:a16="http://schemas.microsoft.com/office/drawing/2014/main" id="{1D0CFACB-1FE9-4AC5-8D3D-0863B5F61315}"/>
              </a:ext>
            </a:extLst>
          </p:cNvPr>
          <p:cNvPicPr>
            <a:picLocks noChangeAspect="1"/>
          </p:cNvPicPr>
          <p:nvPr/>
        </p:nvPicPr>
        <p:blipFill>
          <a:blip r:embed="rId3"/>
          <a:stretch>
            <a:fillRect/>
          </a:stretch>
        </p:blipFill>
        <p:spPr>
          <a:xfrm>
            <a:off x="1585913" y="1843831"/>
            <a:ext cx="8359200" cy="3442543"/>
          </a:xfrm>
          <a:prstGeom prst="rect">
            <a:avLst/>
          </a:prstGeom>
        </p:spPr>
      </p:pic>
    </p:spTree>
    <p:extLst>
      <p:ext uri="{BB962C8B-B14F-4D97-AF65-F5344CB8AC3E}">
        <p14:creationId xmlns:p14="http://schemas.microsoft.com/office/powerpoint/2010/main" val="4191634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7">
            <a:extLst>
              <a:ext uri="{FF2B5EF4-FFF2-40B4-BE49-F238E27FC236}">
                <a16:creationId xmlns:a16="http://schemas.microsoft.com/office/drawing/2014/main" id="{85D2F4EC-85D7-47C6-B1B1-8AE389BE8C98}"/>
              </a:ext>
            </a:extLst>
          </p:cNvPr>
          <p:cNvSpPr>
            <a:spLocks noChangeArrowheads="1"/>
          </p:cNvSpPr>
          <p:nvPr/>
        </p:nvSpPr>
        <p:spPr bwMode="auto">
          <a:xfrm>
            <a:off x="2113884" y="180975"/>
            <a:ext cx="8211216" cy="782268"/>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dirty="0">
                <a:solidFill>
                  <a:schemeClr val="accent2"/>
                </a:solidFill>
              </a:rPr>
              <a:t>Input Wizard </a:t>
            </a:r>
            <a:r>
              <a:rPr lang="en-US" altLang="en-US" sz="2800" b="1" dirty="0" err="1">
                <a:solidFill>
                  <a:schemeClr val="accent2"/>
                </a:solidFill>
              </a:rPr>
              <a:t>v.s</a:t>
            </a:r>
            <a:r>
              <a:rPr lang="en-US" altLang="en-US" sz="2800" b="1" dirty="0">
                <a:solidFill>
                  <a:schemeClr val="accent2"/>
                </a:solidFill>
              </a:rPr>
              <a:t>. PROC IMPORT/EXPORT</a:t>
            </a:r>
          </a:p>
        </p:txBody>
      </p:sp>
      <p:sp>
        <p:nvSpPr>
          <p:cNvPr id="3" name="TextBox 2">
            <a:extLst>
              <a:ext uri="{FF2B5EF4-FFF2-40B4-BE49-F238E27FC236}">
                <a16:creationId xmlns:a16="http://schemas.microsoft.com/office/drawing/2014/main" id="{16999C26-1383-4B1B-8DC2-EBB52820604F}"/>
              </a:ext>
            </a:extLst>
          </p:cNvPr>
          <p:cNvSpPr txBox="1"/>
          <p:nvPr/>
        </p:nvSpPr>
        <p:spPr>
          <a:xfrm>
            <a:off x="1392381" y="1255074"/>
            <a:ext cx="9767122" cy="830997"/>
          </a:xfrm>
          <a:prstGeom prst="rect">
            <a:avLst/>
          </a:prstGeom>
          <a:noFill/>
        </p:spPr>
        <p:txBody>
          <a:bodyPr wrap="square" rtlCol="0">
            <a:spAutoFit/>
          </a:bodyPr>
          <a:lstStyle/>
          <a:p>
            <a:r>
              <a:rPr lang="en-US" sz="2400" dirty="0">
                <a:solidFill>
                  <a:srgbClr val="0070C0"/>
                </a:solidFill>
              </a:rPr>
              <a:t>If you occasionally load a few data files, there is no difference between input Wizard and PROC IMPORT/EXPORT. </a:t>
            </a:r>
          </a:p>
        </p:txBody>
      </p:sp>
      <p:sp>
        <p:nvSpPr>
          <p:cNvPr id="5" name="TextBox 4">
            <a:extLst>
              <a:ext uri="{FF2B5EF4-FFF2-40B4-BE49-F238E27FC236}">
                <a16:creationId xmlns:a16="http://schemas.microsoft.com/office/drawing/2014/main" id="{4E99B69D-EB19-4AE6-BAFE-961F18500AEA}"/>
              </a:ext>
            </a:extLst>
          </p:cNvPr>
          <p:cNvSpPr txBox="1"/>
          <p:nvPr/>
        </p:nvSpPr>
        <p:spPr>
          <a:xfrm>
            <a:off x="1686776" y="2349034"/>
            <a:ext cx="9353550" cy="461665"/>
          </a:xfrm>
          <a:prstGeom prst="rect">
            <a:avLst/>
          </a:prstGeom>
          <a:noFill/>
        </p:spPr>
        <p:txBody>
          <a:bodyPr wrap="square" rtlCol="0">
            <a:spAutoFit/>
          </a:bodyPr>
          <a:lstStyle/>
          <a:p>
            <a:r>
              <a:rPr lang="en-US" sz="2400" dirty="0">
                <a:solidFill>
                  <a:srgbClr val="0070C0"/>
                </a:solidFill>
              </a:rPr>
              <a:t>However,</a:t>
            </a:r>
          </a:p>
        </p:txBody>
      </p:sp>
      <p:sp>
        <p:nvSpPr>
          <p:cNvPr id="6" name="TextBox 5">
            <a:extLst>
              <a:ext uri="{FF2B5EF4-FFF2-40B4-BE49-F238E27FC236}">
                <a16:creationId xmlns:a16="http://schemas.microsoft.com/office/drawing/2014/main" id="{298DA705-28F2-4E2D-B994-61DF1B5F4E98}"/>
              </a:ext>
            </a:extLst>
          </p:cNvPr>
          <p:cNvSpPr txBox="1"/>
          <p:nvPr/>
        </p:nvSpPr>
        <p:spPr>
          <a:xfrm>
            <a:off x="1297831" y="3156103"/>
            <a:ext cx="9843321" cy="2308324"/>
          </a:xfrm>
          <a:prstGeom prst="rect">
            <a:avLst/>
          </a:prstGeom>
          <a:noFill/>
        </p:spPr>
        <p:txBody>
          <a:bodyPr wrap="square" rtlCol="0">
            <a:spAutoFit/>
          </a:bodyPr>
          <a:lstStyle/>
          <a:p>
            <a:pPr algn="l"/>
            <a:r>
              <a:rPr lang="en-US" sz="2400" dirty="0">
                <a:solidFill>
                  <a:srgbClr val="0070C0"/>
                </a:solidFill>
              </a:rPr>
              <a:t>If you work in a data-rich environment in industries such as financial services, healthcare, medicine, transportation, pharmaceutical companies, and some government sectors,  you may have to deal with hundreds or thousands of files or streaming data sources. The input/output wizard approach is not a feasible choice. Using PROC IMPORT/EXPORT can automate your manual work!</a:t>
            </a:r>
          </a:p>
        </p:txBody>
      </p:sp>
    </p:spTree>
    <p:extLst>
      <p:ext uri="{BB962C8B-B14F-4D97-AF65-F5344CB8AC3E}">
        <p14:creationId xmlns:p14="http://schemas.microsoft.com/office/powerpoint/2010/main" val="1098454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11">
            <a:extLst>
              <a:ext uri="{FF2B5EF4-FFF2-40B4-BE49-F238E27FC236}">
                <a16:creationId xmlns:a16="http://schemas.microsoft.com/office/drawing/2014/main" id="{586EB654-E40E-4274-B84D-1E1C3A44E1EC}"/>
              </a:ext>
            </a:extLst>
          </p:cNvPr>
          <p:cNvSpPr>
            <a:spLocks noGrp="1" noChangeArrowheads="1"/>
          </p:cNvSpPr>
          <p:nvPr>
            <p:ph type="title"/>
          </p:nvPr>
        </p:nvSpPr>
        <p:spPr bwMode="auto">
          <a:xfrm>
            <a:off x="3987800" y="177801"/>
            <a:ext cx="4076700" cy="538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2800" b="1" dirty="0">
                <a:solidFill>
                  <a:schemeClr val="accent2"/>
                </a:solidFill>
                <a:latin typeface="Calibri" panose="020F0502020204030204" pitchFamily="34" charset="0"/>
                <a:cs typeface="Calibri" panose="020F0502020204030204" pitchFamily="34" charset="0"/>
              </a:rPr>
              <a:t>Topics</a:t>
            </a:r>
          </a:p>
        </p:txBody>
      </p:sp>
      <p:sp>
        <p:nvSpPr>
          <p:cNvPr id="18437" name="Rectangle 13">
            <a:extLst>
              <a:ext uri="{FF2B5EF4-FFF2-40B4-BE49-F238E27FC236}">
                <a16:creationId xmlns:a16="http://schemas.microsoft.com/office/drawing/2014/main" id="{36F55FCF-373E-4205-B032-1B83ACDA8CB0}"/>
              </a:ext>
            </a:extLst>
          </p:cNvPr>
          <p:cNvSpPr>
            <a:spLocks noGrp="1" noChangeArrowheads="1"/>
          </p:cNvSpPr>
          <p:nvPr>
            <p:ph type="body" idx="1"/>
          </p:nvPr>
        </p:nvSpPr>
        <p:spPr bwMode="auto">
          <a:xfrm>
            <a:off x="2718739" y="1491384"/>
            <a:ext cx="7482536" cy="3409229"/>
          </a:xfrm>
          <a:noFill/>
          <a:ln w="28575">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q"/>
            </a:pPr>
            <a:r>
              <a:rPr lang="en-US" altLang="en-US" sz="2000" dirty="0">
                <a:latin typeface="Calibri" panose="020F0502020204030204" pitchFamily="34" charset="0"/>
                <a:cs typeface="Calibri" panose="020F0502020204030204" pitchFamily="34" charset="0"/>
              </a:rPr>
              <a:t>Review: Input Styles, OPTIONS, LENGTH, FORMAT/INFORMAT, etc.</a:t>
            </a:r>
          </a:p>
          <a:p>
            <a:pPr marL="0" indent="0" eaLnBrk="1" hangingPunct="1">
              <a:buNone/>
            </a:pPr>
            <a:endParaRPr lang="en-US" altLang="en-US" sz="1200" dirty="0">
              <a:latin typeface="Calibri" panose="020F0502020204030204" pitchFamily="34" charset="0"/>
              <a:cs typeface="Calibri" panose="020F0502020204030204" pitchFamily="34" charset="0"/>
            </a:endParaRPr>
          </a:p>
          <a:p>
            <a:pPr eaLnBrk="1" hangingPunct="1">
              <a:buFont typeface="Wingdings" panose="05000000000000000000" pitchFamily="2" charset="2"/>
              <a:buChar char="q"/>
            </a:pPr>
            <a:r>
              <a:rPr lang="en-US" altLang="en-US" sz="2000" dirty="0">
                <a:latin typeface="Calibri" panose="020F0502020204030204" pitchFamily="34" charset="0"/>
                <a:cs typeface="Calibri" panose="020F0502020204030204" pitchFamily="34" charset="0"/>
              </a:rPr>
              <a:t>SET statement – Reading existing SAS data sets</a:t>
            </a:r>
          </a:p>
          <a:p>
            <a:pPr marL="0" indent="0" eaLnBrk="1" hangingPunct="1">
              <a:buNone/>
            </a:pPr>
            <a:endParaRPr lang="en-US" altLang="en-US" sz="1400" dirty="0">
              <a:latin typeface="Calibri" panose="020F0502020204030204" pitchFamily="34" charset="0"/>
              <a:cs typeface="Calibri" panose="020F0502020204030204" pitchFamily="34" charset="0"/>
            </a:endParaRPr>
          </a:p>
          <a:p>
            <a:pPr eaLnBrk="1" hangingPunct="1">
              <a:buFont typeface="Wingdings" panose="05000000000000000000" pitchFamily="2" charset="2"/>
              <a:buChar char="q"/>
            </a:pPr>
            <a:r>
              <a:rPr lang="en-US" altLang="en-US" sz="2000" dirty="0">
                <a:latin typeface="Calibri" panose="020F0502020204030204" pitchFamily="34" charset="0"/>
                <a:cs typeface="Calibri" panose="020F0502020204030204" pitchFamily="34" charset="0"/>
              </a:rPr>
              <a:t>Reading in other format data generated from other applications- WIZARD</a:t>
            </a:r>
          </a:p>
          <a:p>
            <a:pPr marL="0" indent="0" eaLnBrk="1" hangingPunct="1">
              <a:buNone/>
            </a:pPr>
            <a:endParaRPr lang="en-US" altLang="en-US" sz="1400" dirty="0">
              <a:latin typeface="Calibri" panose="020F0502020204030204" pitchFamily="34" charset="0"/>
              <a:cs typeface="Calibri" panose="020F0502020204030204" pitchFamily="34" charset="0"/>
            </a:endParaRPr>
          </a:p>
          <a:p>
            <a:pPr eaLnBrk="1" hangingPunct="1">
              <a:buFont typeface="Wingdings" panose="05000000000000000000" pitchFamily="2" charset="2"/>
              <a:buChar char="q"/>
            </a:pPr>
            <a:r>
              <a:rPr lang="en-US" altLang="en-US" sz="2000" dirty="0">
                <a:latin typeface="Calibri" panose="020F0502020204030204" pitchFamily="34" charset="0"/>
                <a:cs typeface="Calibri" panose="020F0502020204030204" pitchFamily="34" charset="0"/>
              </a:rPr>
              <a:t>Reading in data from other applications – PROC INPORT. </a:t>
            </a:r>
          </a:p>
          <a:p>
            <a:pPr marL="0" indent="0" eaLnBrk="1" hangingPunct="1">
              <a:buNone/>
            </a:pPr>
            <a:endParaRPr lang="en-US" altLang="en-US" sz="1400" dirty="0">
              <a:latin typeface="Calibri" panose="020F0502020204030204" pitchFamily="34" charset="0"/>
              <a:cs typeface="Calibri" panose="020F0502020204030204" pitchFamily="34" charset="0"/>
            </a:endParaRPr>
          </a:p>
          <a:p>
            <a:pPr eaLnBrk="1" hangingPunct="1">
              <a:buFont typeface="Wingdings" panose="05000000000000000000" pitchFamily="2" charset="2"/>
              <a:buChar char="q"/>
            </a:pPr>
            <a:r>
              <a:rPr lang="en-US" altLang="en-US" sz="2000" dirty="0">
                <a:latin typeface="Calibri" panose="020F0502020204030204" pitchFamily="34" charset="0"/>
                <a:cs typeface="Calibri" panose="020F0502020204030204" pitchFamily="34" charset="0"/>
              </a:rPr>
              <a:t>Export SAS data set to a CSV file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7">
            <a:extLst>
              <a:ext uri="{FF2B5EF4-FFF2-40B4-BE49-F238E27FC236}">
                <a16:creationId xmlns:a16="http://schemas.microsoft.com/office/drawing/2014/main" id="{85D2F4EC-85D7-47C6-B1B1-8AE389BE8C98}"/>
              </a:ext>
            </a:extLst>
          </p:cNvPr>
          <p:cNvSpPr>
            <a:spLocks noChangeArrowheads="1"/>
          </p:cNvSpPr>
          <p:nvPr/>
        </p:nvSpPr>
        <p:spPr bwMode="auto">
          <a:xfrm>
            <a:off x="2885799" y="227965"/>
            <a:ext cx="6077810" cy="534619"/>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800" b="1" dirty="0">
                <a:solidFill>
                  <a:srgbClr val="0070C0"/>
                </a:solidFill>
                <a:cs typeface="Arial" panose="020B0604020202020204" pitchFamily="34" charset="0"/>
              </a:rPr>
              <a:t>A</a:t>
            </a:r>
            <a:r>
              <a:rPr lang="en-US" sz="2800" b="1" i="0" dirty="0">
                <a:solidFill>
                  <a:srgbClr val="0070C0"/>
                </a:solidFill>
                <a:effectLst/>
                <a:cs typeface="Arial" panose="020B0604020202020204" pitchFamily="34" charset="0"/>
              </a:rPr>
              <a:t> Piece of Advice on Output Data</a:t>
            </a:r>
            <a:endParaRPr lang="en-US" altLang="en-US" sz="2800" b="1" dirty="0">
              <a:solidFill>
                <a:srgbClr val="0070C0"/>
              </a:solidFill>
              <a:cs typeface="Arial" panose="020B0604020202020204" pitchFamily="34" charset="0"/>
            </a:endParaRPr>
          </a:p>
        </p:txBody>
      </p:sp>
      <p:sp>
        <p:nvSpPr>
          <p:cNvPr id="4" name="TextBox 3">
            <a:extLst>
              <a:ext uri="{FF2B5EF4-FFF2-40B4-BE49-F238E27FC236}">
                <a16:creationId xmlns:a16="http://schemas.microsoft.com/office/drawing/2014/main" id="{BC187C9C-474A-4DA9-99AC-2DC208652649}"/>
              </a:ext>
            </a:extLst>
          </p:cNvPr>
          <p:cNvSpPr txBox="1"/>
          <p:nvPr/>
        </p:nvSpPr>
        <p:spPr>
          <a:xfrm>
            <a:off x="1168843" y="1757236"/>
            <a:ext cx="9470002" cy="3385542"/>
          </a:xfrm>
          <a:prstGeom prst="rect">
            <a:avLst/>
          </a:prstGeom>
          <a:noFill/>
        </p:spPr>
        <p:txBody>
          <a:bodyPr wrap="square" rtlCol="0">
            <a:spAutoFit/>
          </a:bodyPr>
          <a:lstStyle/>
          <a:p>
            <a:r>
              <a:rPr lang="en-US" sz="2800" dirty="0">
                <a:solidFill>
                  <a:srgbClr val="0070C0"/>
                </a:solidFill>
              </a:rPr>
              <a:t>You may not have control over the format of input data.  But you have the full control over the output data formats. </a:t>
            </a:r>
          </a:p>
          <a:p>
            <a:endParaRPr lang="en-US" sz="2800" dirty="0">
              <a:solidFill>
                <a:srgbClr val="0070C0"/>
              </a:solidFill>
            </a:endParaRPr>
          </a:p>
          <a:p>
            <a:r>
              <a:rPr lang="en-US" sz="2800" dirty="0">
                <a:solidFill>
                  <a:srgbClr val="0070C0"/>
                </a:solidFill>
              </a:rPr>
              <a:t>Unless you are asked to output data in a specific format, you should always export your SAS data set in CSV format.</a:t>
            </a:r>
          </a:p>
          <a:p>
            <a:endParaRPr lang="en-US" sz="2800" dirty="0">
              <a:solidFill>
                <a:srgbClr val="0070C0"/>
              </a:solidFill>
            </a:endParaRPr>
          </a:p>
          <a:p>
            <a:r>
              <a:rPr lang="en-US" dirty="0"/>
              <a:t> </a:t>
            </a:r>
          </a:p>
        </p:txBody>
      </p:sp>
    </p:spTree>
    <p:extLst>
      <p:ext uri="{BB962C8B-B14F-4D97-AF65-F5344CB8AC3E}">
        <p14:creationId xmlns:p14="http://schemas.microsoft.com/office/powerpoint/2010/main" val="3750520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a:extLst>
              <a:ext uri="{FF2B5EF4-FFF2-40B4-BE49-F238E27FC236}">
                <a16:creationId xmlns:a16="http://schemas.microsoft.com/office/drawing/2014/main" id="{ED0D902F-9DA6-4950-A497-A5D695FE2389}"/>
              </a:ext>
            </a:extLst>
          </p:cNvPr>
          <p:cNvSpPr txBox="1">
            <a:spLocks noChangeArrowheads="1"/>
          </p:cNvSpPr>
          <p:nvPr/>
        </p:nvSpPr>
        <p:spPr bwMode="auto">
          <a:xfrm>
            <a:off x="3049826" y="138440"/>
            <a:ext cx="5484574" cy="523220"/>
          </a:xfrm>
          <a:prstGeom prst="rect">
            <a:avLst/>
          </a:prstGeom>
          <a:solidFill>
            <a:schemeClr val="bg1"/>
          </a:solidFill>
          <a:ln w="9525">
            <a:solidFill>
              <a:schemeClr val="accent2"/>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dirty="0">
                <a:solidFill>
                  <a:srgbClr val="000099"/>
                </a:solidFill>
                <a:latin typeface="Calibri" panose="020F0502020204030204" pitchFamily="34" charset="0"/>
                <a:cs typeface="Calibri" panose="020F0502020204030204" pitchFamily="34" charset="0"/>
              </a:rPr>
              <a:t>Three Basic Input Styles: Examples</a:t>
            </a:r>
          </a:p>
        </p:txBody>
      </p:sp>
      <p:pic>
        <p:nvPicPr>
          <p:cNvPr id="14340" name="Picture 4" descr="SAS Program">
            <a:extLst>
              <a:ext uri="{FF2B5EF4-FFF2-40B4-BE49-F238E27FC236}">
                <a16:creationId xmlns:a16="http://schemas.microsoft.com/office/drawing/2014/main" id="{0528419A-CC33-43F2-A856-5CBB996EA1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6018" y="844400"/>
            <a:ext cx="4572000" cy="25146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072B45C-1D4C-4E0F-B964-7A66070CDC1F}"/>
              </a:ext>
            </a:extLst>
          </p:cNvPr>
          <p:cNvPicPr>
            <a:picLocks noChangeAspect="1"/>
          </p:cNvPicPr>
          <p:nvPr/>
        </p:nvPicPr>
        <p:blipFill>
          <a:blip r:embed="rId4"/>
          <a:stretch>
            <a:fillRect/>
          </a:stretch>
        </p:blipFill>
        <p:spPr>
          <a:xfrm>
            <a:off x="6421181" y="844400"/>
            <a:ext cx="3886200" cy="3648075"/>
          </a:xfrm>
          <a:prstGeom prst="rect">
            <a:avLst/>
          </a:prstGeom>
          <a:ln>
            <a:solidFill>
              <a:schemeClr val="tx1"/>
            </a:solidFill>
          </a:ln>
        </p:spPr>
      </p:pic>
      <p:pic>
        <p:nvPicPr>
          <p:cNvPr id="9" name="Picture 8">
            <a:extLst>
              <a:ext uri="{FF2B5EF4-FFF2-40B4-BE49-F238E27FC236}">
                <a16:creationId xmlns:a16="http://schemas.microsoft.com/office/drawing/2014/main" id="{01754486-F4EE-4898-ACBC-A15618B875D3}"/>
              </a:ext>
            </a:extLst>
          </p:cNvPr>
          <p:cNvPicPr>
            <a:picLocks noChangeAspect="1"/>
          </p:cNvPicPr>
          <p:nvPr/>
        </p:nvPicPr>
        <p:blipFill>
          <a:blip r:embed="rId5"/>
          <a:stretch>
            <a:fillRect/>
          </a:stretch>
        </p:blipFill>
        <p:spPr>
          <a:xfrm>
            <a:off x="2307043" y="3495406"/>
            <a:ext cx="3409950" cy="2438400"/>
          </a:xfrm>
          <a:prstGeom prst="rect">
            <a:avLst/>
          </a:prstGeom>
          <a:ln>
            <a:solidFill>
              <a:schemeClr val="tx1"/>
            </a:solidFill>
          </a:ln>
        </p:spPr>
      </p:pic>
      <p:sp>
        <p:nvSpPr>
          <p:cNvPr id="11" name="Rectangle 10">
            <a:extLst>
              <a:ext uri="{FF2B5EF4-FFF2-40B4-BE49-F238E27FC236}">
                <a16:creationId xmlns:a16="http://schemas.microsoft.com/office/drawing/2014/main" id="{ABFF7939-CD49-4214-BE43-2B8FCAEC32F2}"/>
              </a:ext>
            </a:extLst>
          </p:cNvPr>
          <p:cNvSpPr/>
          <p:nvPr/>
        </p:nvSpPr>
        <p:spPr bwMode="auto">
          <a:xfrm>
            <a:off x="4607442" y="1669312"/>
            <a:ext cx="1520456" cy="432388"/>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r>
              <a:rPr lang="en-US" b="1" dirty="0">
                <a:ln w="22225">
                  <a:solidFill>
                    <a:schemeClr val="accent2"/>
                  </a:solidFill>
                  <a:prstDash val="solid"/>
                </a:ln>
                <a:solidFill>
                  <a:schemeClr val="accent2">
                    <a:lumMod val="40000"/>
                    <a:lumOff val="60000"/>
                  </a:schemeClr>
                </a:solidFill>
                <a:latin typeface="Arial" charset="0"/>
              </a:rPr>
              <a:t>Column input</a:t>
            </a:r>
          </a:p>
        </p:txBody>
      </p:sp>
      <p:sp>
        <p:nvSpPr>
          <p:cNvPr id="12" name="Rectangle 11">
            <a:extLst>
              <a:ext uri="{FF2B5EF4-FFF2-40B4-BE49-F238E27FC236}">
                <a16:creationId xmlns:a16="http://schemas.microsoft.com/office/drawing/2014/main" id="{66A7F610-31EF-42D8-A360-D775883235C0}"/>
              </a:ext>
            </a:extLst>
          </p:cNvPr>
          <p:cNvSpPr/>
          <p:nvPr/>
        </p:nvSpPr>
        <p:spPr bwMode="auto">
          <a:xfrm>
            <a:off x="8381114" y="1071683"/>
            <a:ext cx="1882848" cy="420542"/>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b="1" dirty="0">
                <a:solidFill>
                  <a:srgbClr val="C00000"/>
                </a:solidFill>
                <a:effectLst>
                  <a:outerShdw blurRad="38100" dist="38100" dir="2700000" algn="tl">
                    <a:srgbClr val="000000">
                      <a:alpha val="43137"/>
                    </a:srgbClr>
                  </a:outerShdw>
                </a:effectLst>
                <a:latin typeface="Arial" charset="0"/>
              </a:rPr>
              <a:t>Formatted Input</a:t>
            </a:r>
          </a:p>
        </p:txBody>
      </p:sp>
      <p:sp>
        <p:nvSpPr>
          <p:cNvPr id="13" name="Rectangle 12">
            <a:extLst>
              <a:ext uri="{FF2B5EF4-FFF2-40B4-BE49-F238E27FC236}">
                <a16:creationId xmlns:a16="http://schemas.microsoft.com/office/drawing/2014/main" id="{8D15D06B-9D58-4274-A1DA-A8056BED878C}"/>
              </a:ext>
            </a:extLst>
          </p:cNvPr>
          <p:cNvSpPr/>
          <p:nvPr/>
        </p:nvSpPr>
        <p:spPr bwMode="auto">
          <a:xfrm>
            <a:off x="4607442" y="4122882"/>
            <a:ext cx="1415568" cy="4065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b="1" dirty="0">
                <a:ln w="22225">
                  <a:solidFill>
                    <a:schemeClr val="accent2"/>
                  </a:solidFill>
                  <a:prstDash val="solid"/>
                </a:ln>
                <a:solidFill>
                  <a:srgbClr val="C00000"/>
                </a:solidFill>
                <a:effectLst>
                  <a:outerShdw blurRad="38100" dist="38100" dir="2700000" algn="tl">
                    <a:srgbClr val="000000">
                      <a:alpha val="43137"/>
                    </a:srgbClr>
                  </a:outerShdw>
                </a:effectLst>
                <a:latin typeface="Arial" charset="0"/>
              </a:rPr>
              <a:t>List Input</a:t>
            </a:r>
          </a:p>
        </p:txBody>
      </p:sp>
    </p:spTree>
    <p:extLst>
      <p:ext uri="{BB962C8B-B14F-4D97-AF65-F5344CB8AC3E}">
        <p14:creationId xmlns:p14="http://schemas.microsoft.com/office/powerpoint/2010/main" val="2710108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4D92DD-ED21-4906-8245-022A998F6FA2}"/>
              </a:ext>
            </a:extLst>
          </p:cNvPr>
          <p:cNvSpPr>
            <a:spLocks noGrp="1"/>
          </p:cNvSpPr>
          <p:nvPr>
            <p:ph idx="1"/>
          </p:nvPr>
        </p:nvSpPr>
        <p:spPr>
          <a:xfrm>
            <a:off x="2357438" y="1104318"/>
            <a:ext cx="7204075" cy="3571875"/>
          </a:xfrm>
        </p:spPr>
        <p:txBody>
          <a:bodyPr/>
          <a:lstStyle/>
          <a:p>
            <a:r>
              <a:rPr lang="en-US" sz="2000" b="1" dirty="0">
                <a:solidFill>
                  <a:srgbClr val="C00000"/>
                </a:solidFill>
                <a:latin typeface="Calibri" panose="020F0502020204030204" pitchFamily="34" charset="0"/>
                <a:cs typeface="Calibri" panose="020F0502020204030204" pitchFamily="34" charset="0"/>
              </a:rPr>
              <a:t>Informats</a:t>
            </a:r>
            <a:r>
              <a:rPr lang="en-US" sz="2000" dirty="0">
                <a:latin typeface="Calibri" panose="020F0502020204030204" pitchFamily="34" charset="0"/>
                <a:cs typeface="Calibri" panose="020F0502020204030204" pitchFamily="34" charset="0"/>
              </a:rPr>
              <a:t> is used to tell SAS how to </a:t>
            </a:r>
            <a:r>
              <a:rPr lang="en-US" sz="2000" b="1" dirty="0">
                <a:latin typeface="Calibri" panose="020F0502020204030204" pitchFamily="34" charset="0"/>
                <a:cs typeface="Calibri" panose="020F0502020204030204" pitchFamily="34" charset="0"/>
              </a:rPr>
              <a:t>read a variable</a:t>
            </a:r>
            <a:r>
              <a:rPr lang="en-US" sz="2000" dirty="0">
                <a:latin typeface="Calibri" panose="020F0502020204030204" pitchFamily="34" charset="0"/>
                <a:cs typeface="Calibri" panose="020F0502020204030204" pitchFamily="34" charset="0"/>
              </a:rPr>
              <a:t> whereas </a:t>
            </a:r>
            <a:r>
              <a:rPr lang="en-US" sz="2000" b="1" dirty="0">
                <a:solidFill>
                  <a:srgbClr val="C00000"/>
                </a:solidFill>
                <a:latin typeface="Calibri" panose="020F0502020204030204" pitchFamily="34" charset="0"/>
                <a:cs typeface="Calibri" panose="020F0502020204030204" pitchFamily="34" charset="0"/>
              </a:rPr>
              <a:t>Formats</a:t>
            </a:r>
            <a:r>
              <a:rPr lang="en-US" sz="2000" dirty="0">
                <a:latin typeface="Calibri" panose="020F0502020204030204" pitchFamily="34" charset="0"/>
                <a:cs typeface="Calibri" panose="020F0502020204030204" pitchFamily="34" charset="0"/>
              </a:rPr>
              <a:t> is used to tell SAS how to </a:t>
            </a:r>
            <a:r>
              <a:rPr lang="en-US" sz="2000" b="1" dirty="0">
                <a:latin typeface="Calibri" panose="020F0502020204030204" pitchFamily="34" charset="0"/>
                <a:cs typeface="Calibri" panose="020F0502020204030204" pitchFamily="34" charset="0"/>
              </a:rPr>
              <a:t>display or write values</a:t>
            </a:r>
            <a:r>
              <a:rPr lang="en-US" sz="2000" dirty="0">
                <a:latin typeface="Calibri" panose="020F0502020204030204" pitchFamily="34" charset="0"/>
                <a:cs typeface="Calibri" panose="020F0502020204030204" pitchFamily="34" charset="0"/>
              </a:rPr>
              <a:t> of a variable.</a:t>
            </a:r>
          </a:p>
          <a:p>
            <a:pPr marL="0" indent="0">
              <a:buNone/>
            </a:pPr>
            <a:endParaRPr lang="en-US" sz="11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Informats </a:t>
            </a:r>
            <a:r>
              <a:rPr lang="en-US" sz="2000" dirty="0">
                <a:latin typeface="Calibri" panose="020F0502020204030204" pitchFamily="34" charset="0"/>
                <a:cs typeface="Calibri" panose="020F0502020204030204" pitchFamily="34" charset="0"/>
              </a:rPr>
              <a:t>is basically used when you read or import data from either an external file (Text/Excel/CSV) or read in sample data which was created using CARDS/DATALINES statement. It is also used when you create a new variable in a dataset.</a:t>
            </a:r>
          </a:p>
          <a:p>
            <a:pPr marL="0" indent="0">
              <a:buNone/>
            </a:pPr>
            <a:endParaRPr lang="en-US" sz="10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Formats </a:t>
            </a:r>
            <a:r>
              <a:rPr lang="en-US" sz="2000" dirty="0">
                <a:latin typeface="Calibri" panose="020F0502020204030204" pitchFamily="34" charset="0"/>
                <a:cs typeface="Calibri" panose="020F0502020204030204" pitchFamily="34" charset="0"/>
              </a:rPr>
              <a:t>can be used in both Data Steps and PROC Steps </a:t>
            </a:r>
            <a:r>
              <a:rPr lang="en-US" sz="2000" i="1" dirty="0">
                <a:solidFill>
                  <a:srgbClr val="FF0000"/>
                </a:solidFill>
                <a:latin typeface="Calibri" panose="020F0502020204030204" pitchFamily="34" charset="0"/>
                <a:cs typeface="Calibri" panose="020F0502020204030204" pitchFamily="34" charset="0"/>
              </a:rPr>
              <a:t>whereas </a:t>
            </a:r>
            <a:r>
              <a:rPr lang="en-US" sz="2000" i="1" dirty="0" err="1">
                <a:solidFill>
                  <a:srgbClr val="FF0000"/>
                </a:solidFill>
                <a:latin typeface="Calibri" panose="020F0502020204030204" pitchFamily="34" charset="0"/>
                <a:cs typeface="Calibri" panose="020F0502020204030204" pitchFamily="34" charset="0"/>
              </a:rPr>
              <a:t>Informat</a:t>
            </a:r>
            <a:r>
              <a:rPr lang="en-US" sz="2000" i="1" dirty="0">
                <a:solidFill>
                  <a:srgbClr val="FF0000"/>
                </a:solidFill>
                <a:latin typeface="Calibri" panose="020F0502020204030204" pitchFamily="34" charset="0"/>
                <a:cs typeface="Calibri" panose="020F0502020204030204" pitchFamily="34" charset="0"/>
              </a:rPr>
              <a:t> can be used only in Data Steps</a:t>
            </a:r>
            <a:r>
              <a:rPr lang="en-US" sz="2000" dirty="0">
                <a:latin typeface="Calibri" panose="020F0502020204030204" pitchFamily="34" charset="0"/>
                <a:cs typeface="Calibri" panose="020F0502020204030204" pitchFamily="34" charset="0"/>
              </a:rPr>
              <a:t>.</a:t>
            </a:r>
          </a:p>
          <a:p>
            <a:pPr marL="0" indent="0">
              <a:buNone/>
            </a:pPr>
            <a:endParaRPr lang="en-US" dirty="0"/>
          </a:p>
        </p:txBody>
      </p:sp>
      <p:sp>
        <p:nvSpPr>
          <p:cNvPr id="5" name="Rectangle 13">
            <a:extLst>
              <a:ext uri="{FF2B5EF4-FFF2-40B4-BE49-F238E27FC236}">
                <a16:creationId xmlns:a16="http://schemas.microsoft.com/office/drawing/2014/main" id="{130439B5-E46E-475D-BA3A-CE59D34639AD}"/>
              </a:ext>
            </a:extLst>
          </p:cNvPr>
          <p:cNvSpPr>
            <a:spLocks noChangeArrowheads="1"/>
          </p:cNvSpPr>
          <p:nvPr/>
        </p:nvSpPr>
        <p:spPr bwMode="auto">
          <a:xfrm>
            <a:off x="2870200" y="201612"/>
            <a:ext cx="6178550" cy="50323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dirty="0">
                <a:solidFill>
                  <a:srgbClr val="000099"/>
                </a:solidFill>
                <a:latin typeface="Helvetica" panose="020B0604020202020204" pitchFamily="34" charset="0"/>
              </a:rPr>
              <a:t>Formats and Informats of SAS Variables</a:t>
            </a:r>
          </a:p>
        </p:txBody>
      </p:sp>
    </p:spTree>
    <p:extLst>
      <p:ext uri="{BB962C8B-B14F-4D97-AF65-F5344CB8AC3E}">
        <p14:creationId xmlns:p14="http://schemas.microsoft.com/office/powerpoint/2010/main" val="884320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6">
            <a:extLst>
              <a:ext uri="{FF2B5EF4-FFF2-40B4-BE49-F238E27FC236}">
                <a16:creationId xmlns:a16="http://schemas.microsoft.com/office/drawing/2014/main" id="{B8181212-2A50-4DB2-8E23-A68F6777CE14}"/>
              </a:ext>
            </a:extLst>
          </p:cNvPr>
          <p:cNvSpPr txBox="1">
            <a:spLocks noChangeArrowheads="1"/>
          </p:cNvSpPr>
          <p:nvPr/>
        </p:nvSpPr>
        <p:spPr bwMode="auto">
          <a:xfrm>
            <a:off x="3867148" y="176510"/>
            <a:ext cx="4972052" cy="523220"/>
          </a:xfrm>
          <a:prstGeom prst="rect">
            <a:avLst/>
          </a:prstGeom>
          <a:solidFill>
            <a:schemeClr val="bg1"/>
          </a:solidFill>
          <a:ln w="9525">
            <a:solidFill>
              <a:schemeClr val="accent2"/>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800" b="1" dirty="0">
                <a:solidFill>
                  <a:srgbClr val="002060"/>
                </a:solidFill>
                <a:latin typeface="Calibri" panose="020F0502020204030204" pitchFamily="34" charset="0"/>
                <a:ea typeface="NSimSun" panose="02010609030101010101" pitchFamily="49" charset="-122"/>
                <a:cs typeface="Calibri" panose="020F0502020204030204" pitchFamily="34" charset="0"/>
              </a:rPr>
              <a:t>Setting the Length of a Variable</a:t>
            </a:r>
          </a:p>
        </p:txBody>
      </p:sp>
      <p:sp>
        <p:nvSpPr>
          <p:cNvPr id="36870" name="Rectangle 7">
            <a:extLst>
              <a:ext uri="{FF2B5EF4-FFF2-40B4-BE49-F238E27FC236}">
                <a16:creationId xmlns:a16="http://schemas.microsoft.com/office/drawing/2014/main" id="{E8BC6C6C-4D6C-43EA-B5E8-D48B2B4E977B}"/>
              </a:ext>
            </a:extLst>
          </p:cNvPr>
          <p:cNvSpPr>
            <a:spLocks noChangeArrowheads="1"/>
          </p:cNvSpPr>
          <p:nvPr/>
        </p:nvSpPr>
        <p:spPr bwMode="auto">
          <a:xfrm>
            <a:off x="609599" y="1138671"/>
            <a:ext cx="11159837"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342900" indent="-342900" algn="l" eaLnBrk="1" hangingPunct="1">
              <a:buFont typeface="Wingdings" panose="05000000000000000000" pitchFamily="2" charset="2"/>
              <a:buChar char="q"/>
            </a:pPr>
            <a:r>
              <a:rPr lang="en-US" altLang="en-US" sz="2400" b="1" dirty="0">
                <a:solidFill>
                  <a:schemeClr val="accent2"/>
                </a:solidFill>
                <a:latin typeface="Calibri" panose="020F0502020204030204" pitchFamily="34" charset="0"/>
                <a:cs typeface="Calibri" panose="020F0502020204030204" pitchFamily="34" charset="0"/>
              </a:rPr>
              <a:t> </a:t>
            </a:r>
            <a:r>
              <a:rPr lang="en-US" altLang="en-US" sz="2400" b="1" dirty="0">
                <a:solidFill>
                  <a:srgbClr val="0000CC"/>
                </a:solidFill>
                <a:latin typeface="Calibri" panose="020F0502020204030204" pitchFamily="34" charset="0"/>
                <a:cs typeface="Calibri" panose="020F0502020204030204" pitchFamily="34" charset="0"/>
              </a:rPr>
              <a:t>The default length </a:t>
            </a:r>
            <a:r>
              <a:rPr lang="en-US" altLang="en-US" sz="2400" b="1" dirty="0">
                <a:solidFill>
                  <a:srgbClr val="CC3300"/>
                </a:solidFill>
                <a:latin typeface="Calibri" panose="020F0502020204030204" pitchFamily="34" charset="0"/>
                <a:cs typeface="Calibri" panose="020F0502020204030204" pitchFamily="34" charset="0"/>
              </a:rPr>
              <a:t>for character and numeric variables is 8 bytes in SAS</a:t>
            </a:r>
            <a:r>
              <a:rPr lang="en-US" altLang="en-US" sz="2400" b="1" dirty="0">
                <a:solidFill>
                  <a:schemeClr val="accent2"/>
                </a:solidFill>
                <a:latin typeface="Calibri" panose="020F0502020204030204" pitchFamily="34" charset="0"/>
                <a:cs typeface="Calibri" panose="020F0502020204030204" pitchFamily="34" charset="0"/>
              </a:rPr>
              <a:t>. </a:t>
            </a:r>
          </a:p>
          <a:p>
            <a:pPr algn="l" eaLnBrk="1" hangingPunct="1"/>
            <a:endParaRPr lang="en-US" altLang="en-US" sz="1200" b="1" dirty="0">
              <a:solidFill>
                <a:schemeClr val="accent2"/>
              </a:solidFill>
              <a:latin typeface="Calibri" panose="020F0502020204030204" pitchFamily="34" charset="0"/>
              <a:cs typeface="Calibri" panose="020F0502020204030204" pitchFamily="34" charset="0"/>
            </a:endParaRPr>
          </a:p>
          <a:p>
            <a:pPr marL="342900" indent="-342900" algn="l" eaLnBrk="1" hangingPunct="1">
              <a:buFont typeface="Wingdings" panose="05000000000000000000" pitchFamily="2" charset="2"/>
              <a:buChar char="q"/>
            </a:pPr>
            <a:r>
              <a:rPr lang="en-US" sz="2400" b="1" dirty="0">
                <a:solidFill>
                  <a:srgbClr val="FF0000"/>
                </a:solidFill>
                <a:latin typeface="Calibri" panose="020F0502020204030204" pitchFamily="34" charset="0"/>
                <a:cs typeface="Calibri" panose="020F0502020204030204" pitchFamily="34" charset="0"/>
              </a:rPr>
              <a:t>SAS uses exactly one byte for one character! </a:t>
            </a:r>
            <a:r>
              <a:rPr lang="en-US" sz="2400" b="1" dirty="0">
                <a:solidFill>
                  <a:srgbClr val="0000CC"/>
                </a:solidFill>
                <a:latin typeface="Calibri" panose="020F0502020204030204" pitchFamily="34" charset="0"/>
                <a:cs typeface="Calibri" panose="020F0502020204030204" pitchFamily="34" charset="0"/>
              </a:rPr>
              <a:t>This means that if the value of a </a:t>
            </a:r>
            <a:r>
              <a:rPr lang="en-US" sz="2400" b="1" dirty="0">
                <a:solidFill>
                  <a:srgbClr val="CC33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character variable</a:t>
            </a:r>
            <a:r>
              <a:rPr lang="en-US" sz="2400" b="1" dirty="0">
                <a:solidFill>
                  <a:srgbClr val="0000CC"/>
                </a:solidFill>
                <a:latin typeface="Calibri" panose="020F0502020204030204" pitchFamily="34" charset="0"/>
                <a:cs typeface="Calibri" panose="020F0502020204030204" pitchFamily="34" charset="0"/>
              </a:rPr>
              <a:t> has more than 8 characters, SAS only keeps the first 8 characters (including the white space if any) and truncate the rest.</a:t>
            </a:r>
          </a:p>
          <a:p>
            <a:pPr algn="l" eaLnBrk="1" hangingPunct="1"/>
            <a:endParaRPr lang="en-US" sz="1200" b="1" dirty="0">
              <a:solidFill>
                <a:srgbClr val="0000CC"/>
              </a:solidFill>
              <a:latin typeface="Calibri" panose="020F0502020204030204" pitchFamily="34" charset="0"/>
              <a:cs typeface="Calibri" panose="020F0502020204030204" pitchFamily="34" charset="0"/>
            </a:endParaRPr>
          </a:p>
          <a:p>
            <a:pPr marL="342900" indent="-342900" algn="l" eaLnBrk="1" hangingPunct="1">
              <a:buFont typeface="Wingdings" panose="05000000000000000000" pitchFamily="2" charset="2"/>
              <a:buChar char="q"/>
            </a:pPr>
            <a:r>
              <a:rPr lang="en-US" sz="2400" dirty="0">
                <a:latin typeface="Calibri" panose="020F0502020204030204" pitchFamily="34" charset="0"/>
                <a:cs typeface="Calibri" panose="020F0502020204030204" pitchFamily="34" charset="0"/>
              </a:rPr>
              <a:t>However, for a </a:t>
            </a:r>
            <a:r>
              <a:rPr lang="en-US" sz="2400" b="1" dirty="0">
                <a:solidFill>
                  <a:srgbClr val="0000CC"/>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numeric variable SAS variable, </a:t>
            </a:r>
            <a:r>
              <a:rPr lang="en-US" sz="2400" b="1" dirty="0">
                <a:latin typeface="Calibri" panose="020F0502020204030204" pitchFamily="34" charset="0"/>
                <a:cs typeface="Calibri" panose="020F0502020204030204" pitchFamily="34" charset="0"/>
              </a:rPr>
              <a:t>8 bytes can store a number with </a:t>
            </a:r>
            <a:r>
              <a:rPr lang="en-US" sz="2400" b="1" dirty="0">
                <a:solidFill>
                  <a:srgbClr val="FF0000"/>
                </a:solidFill>
                <a:latin typeface="Calibri" panose="020F0502020204030204" pitchFamily="34" charset="0"/>
                <a:cs typeface="Calibri" panose="020F0502020204030204" pitchFamily="34" charset="0"/>
              </a:rPr>
              <a:t>up to </a:t>
            </a:r>
            <a:r>
              <a:rPr lang="en-US" sz="2400" b="1" dirty="0">
                <a:solidFill>
                  <a:srgbClr val="CC3300"/>
                </a:solidFill>
                <a:latin typeface="Calibri" panose="020F0502020204030204" pitchFamily="34" charset="0"/>
                <a:cs typeface="Calibri" panose="020F0502020204030204" pitchFamily="34" charset="0"/>
              </a:rPr>
              <a:t>16 digits</a:t>
            </a:r>
            <a:r>
              <a:rPr lang="en-US" sz="2400" dirty="0">
                <a:latin typeface="Calibri" panose="020F0502020204030204" pitchFamily="34" charset="0"/>
                <a:cs typeface="Calibri" panose="020F0502020204030204" pitchFamily="34" charset="0"/>
              </a:rPr>
              <a:t>. In other words, the default length of numeric variable is 16 digits. </a:t>
            </a:r>
          </a:p>
          <a:p>
            <a:pPr algn="l" eaLnBrk="1" hangingPunct="1"/>
            <a:endParaRPr lang="en-US" sz="800" dirty="0">
              <a:latin typeface="Calibri" panose="020F0502020204030204" pitchFamily="34" charset="0"/>
              <a:cs typeface="Calibri" panose="020F0502020204030204" pitchFamily="34" charset="0"/>
            </a:endParaRPr>
          </a:p>
          <a:p>
            <a:pPr marL="342900" indent="-342900" algn="l" eaLnBrk="1" hangingPunct="1">
              <a:buFont typeface="Wingdings" panose="05000000000000000000" pitchFamily="2" charset="2"/>
              <a:buChar char="q"/>
            </a:pPr>
            <a:r>
              <a:rPr lang="en-US" sz="2400" dirty="0">
                <a:latin typeface="Calibri" panose="020F0502020204030204" pitchFamily="34" charset="0"/>
                <a:cs typeface="Calibri" panose="020F0502020204030204" pitchFamily="34" charset="0"/>
              </a:rPr>
              <a:t>It is important to note that the </a:t>
            </a:r>
            <a:r>
              <a:rPr lang="en-US" sz="2400" b="1" dirty="0">
                <a:solidFill>
                  <a:srgbClr val="FF0000"/>
                </a:solidFill>
                <a:latin typeface="Calibri" panose="020F0502020204030204" pitchFamily="34" charset="0"/>
                <a:cs typeface="Calibri" panose="020F0502020204030204" pitchFamily="34" charset="0"/>
              </a:rPr>
              <a:t>minimum length of a numeric is 3 bytes</a:t>
            </a:r>
            <a:r>
              <a:rPr lang="en-US" sz="2400" dirty="0">
                <a:latin typeface="Calibri" panose="020F0502020204030204" pitchFamily="34" charset="0"/>
                <a:cs typeface="Calibri" panose="020F0502020204030204" pitchFamily="34" charset="0"/>
              </a:rPr>
              <a:t>. It does not mean it cannot store a numeric value lower than 3 digits. It can store values of 1 or 2 digits. </a:t>
            </a:r>
          </a:p>
          <a:p>
            <a:pPr algn="l" eaLnBrk="1" hangingPunct="1"/>
            <a:endParaRPr lang="en-US" sz="1200" dirty="0">
              <a:latin typeface="Calibri" panose="020F0502020204030204" pitchFamily="34" charset="0"/>
              <a:cs typeface="Calibri" panose="020F0502020204030204" pitchFamily="34" charset="0"/>
            </a:endParaRPr>
          </a:p>
          <a:p>
            <a:pPr marL="342900" indent="-342900" algn="l" eaLnBrk="1" hangingPunct="1">
              <a:buFont typeface="Wingdings" panose="05000000000000000000" pitchFamily="2" charset="2"/>
              <a:buChar char="q"/>
            </a:pPr>
            <a:r>
              <a:rPr lang="en-US" sz="2400" b="0" i="0" dirty="0">
                <a:solidFill>
                  <a:srgbClr val="222222"/>
                </a:solidFill>
                <a:effectLst/>
                <a:latin typeface="Roboto" panose="02000000000000000000" pitchFamily="2" charset="0"/>
              </a:rPr>
              <a:t>The </a:t>
            </a:r>
            <a:r>
              <a:rPr lang="en-US" sz="2400" b="1" i="0" dirty="0">
                <a:solidFill>
                  <a:srgbClr val="222222"/>
                </a:solidFill>
                <a:effectLst/>
                <a:latin typeface="Roboto" panose="02000000000000000000" pitchFamily="2" charset="0"/>
              </a:rPr>
              <a:t>maximum length</a:t>
            </a:r>
            <a:r>
              <a:rPr lang="en-US" sz="2400" b="0" i="0" dirty="0">
                <a:solidFill>
                  <a:srgbClr val="222222"/>
                </a:solidFill>
                <a:effectLst/>
                <a:latin typeface="Roboto" panose="02000000000000000000" pitchFamily="2" charset="0"/>
              </a:rPr>
              <a:t> of any </a:t>
            </a:r>
            <a:r>
              <a:rPr lang="en-US" sz="2400" b="1" i="0" dirty="0">
                <a:solidFill>
                  <a:srgbClr val="222222"/>
                </a:solidFill>
                <a:effectLst/>
                <a:latin typeface="Roboto" panose="02000000000000000000" pitchFamily="2" charset="0"/>
              </a:rPr>
              <a:t>character</a:t>
            </a:r>
            <a:r>
              <a:rPr lang="en-US" sz="2400" b="0" i="0" dirty="0">
                <a:solidFill>
                  <a:srgbClr val="222222"/>
                </a:solidFill>
                <a:effectLst/>
                <a:latin typeface="Roboto" panose="02000000000000000000" pitchFamily="2" charset="0"/>
              </a:rPr>
              <a:t> value in </a:t>
            </a:r>
            <a:r>
              <a:rPr lang="en-US" sz="2400" b="1" i="0" dirty="0">
                <a:solidFill>
                  <a:srgbClr val="222222"/>
                </a:solidFill>
                <a:effectLst/>
                <a:latin typeface="Roboto" panose="02000000000000000000" pitchFamily="2" charset="0"/>
              </a:rPr>
              <a:t>SAS</a:t>
            </a:r>
            <a:r>
              <a:rPr lang="en-US" sz="2400" b="0" i="0" dirty="0">
                <a:solidFill>
                  <a:srgbClr val="222222"/>
                </a:solidFill>
                <a:effectLst/>
                <a:latin typeface="Roboto" panose="02000000000000000000" pitchFamily="2" charset="0"/>
              </a:rPr>
              <a:t> is 32,767 bytes!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2768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6">
            <a:extLst>
              <a:ext uri="{FF2B5EF4-FFF2-40B4-BE49-F238E27FC236}">
                <a16:creationId xmlns:a16="http://schemas.microsoft.com/office/drawing/2014/main" id="{B8181212-2A50-4DB2-8E23-A68F6777CE14}"/>
              </a:ext>
            </a:extLst>
          </p:cNvPr>
          <p:cNvSpPr txBox="1">
            <a:spLocks noChangeArrowheads="1"/>
          </p:cNvSpPr>
          <p:nvPr/>
        </p:nvSpPr>
        <p:spPr bwMode="auto">
          <a:xfrm>
            <a:off x="2406316" y="176511"/>
            <a:ext cx="6663489" cy="461665"/>
          </a:xfrm>
          <a:prstGeom prst="rect">
            <a:avLst/>
          </a:prstGeom>
          <a:solidFill>
            <a:schemeClr val="bg1"/>
          </a:solidFill>
          <a:ln w="9525">
            <a:solidFill>
              <a:schemeClr val="accent2"/>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b="1" dirty="0">
                <a:solidFill>
                  <a:srgbClr val="002060"/>
                </a:solidFill>
                <a:latin typeface="Calibri" panose="020F0502020204030204" pitchFamily="34" charset="0"/>
                <a:ea typeface="NSimSun" panose="02010609030101010101" pitchFamily="49" charset="-122"/>
                <a:cs typeface="Calibri" panose="020F0502020204030204" pitchFamily="34" charset="0"/>
              </a:rPr>
              <a:t>A First Glance of SAS Dates: Value and Formats</a:t>
            </a:r>
          </a:p>
        </p:txBody>
      </p:sp>
      <p:pic>
        <p:nvPicPr>
          <p:cNvPr id="15362" name="Picture 2" descr="[IMAGE]">
            <a:extLst>
              <a:ext uri="{FF2B5EF4-FFF2-40B4-BE49-F238E27FC236}">
                <a16:creationId xmlns:a16="http://schemas.microsoft.com/office/drawing/2014/main" id="{6EB7C967-352C-476A-9D52-CA3FE7210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4242" y="2309982"/>
            <a:ext cx="6147636" cy="178964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8">
            <a:extLst>
              <a:ext uri="{FF2B5EF4-FFF2-40B4-BE49-F238E27FC236}">
                <a16:creationId xmlns:a16="http://schemas.microsoft.com/office/drawing/2014/main" id="{0A9A9D43-E36E-43E3-91B3-6E046AF4C1CF}"/>
              </a:ext>
            </a:extLst>
          </p:cNvPr>
          <p:cNvSpPr txBox="1">
            <a:spLocks noChangeArrowheads="1"/>
          </p:cNvSpPr>
          <p:nvPr/>
        </p:nvSpPr>
        <p:spPr bwMode="auto">
          <a:xfrm>
            <a:off x="1402918" y="1233063"/>
            <a:ext cx="9393415" cy="615553"/>
          </a:xfrm>
          <a:prstGeom prst="rect">
            <a:avLst/>
          </a:prstGeom>
          <a:solidFill>
            <a:srgbClr val="FFFFFF"/>
          </a:solidFill>
          <a:ln w="28575">
            <a:solidFill>
              <a:schemeClr val="tx1"/>
            </a:solidFill>
            <a:miter lim="800000"/>
            <a:headEnd type="none" w="sm" len="sm"/>
            <a:tailEnd type="none" w="sm" len="sm"/>
          </a:ln>
          <a:effectLst>
            <a:outerShdw dist="107763" dir="2700000" algn="ctr" rotWithShape="0">
              <a:schemeClr val="bg2"/>
            </a:outerShdw>
          </a:effectLst>
        </p:spPr>
        <p:txBody>
          <a:bodyPr wrap="square" tIns="152400" bIns="152400" anchor="ctr">
            <a:spAutoFit/>
          </a:bodyPr>
          <a:lstStyle/>
          <a:p>
            <a:pPr eaLnBrk="0" hangingPunct="0">
              <a:spcBef>
                <a:spcPct val="50000"/>
              </a:spcBef>
              <a:defRPr/>
            </a:pPr>
            <a:r>
              <a:rPr lang="en-US" sz="2000" b="1" dirty="0">
                <a:solidFill>
                  <a:schemeClr val="accent2"/>
                </a:solidFill>
                <a:latin typeface="Arial" charset="0"/>
              </a:rPr>
              <a:t>A SAS date is stored as a numerical value  - 1/1/1960 00:00:00 as ZERO</a:t>
            </a:r>
            <a:endParaRPr lang="en-US" sz="2000" dirty="0">
              <a:solidFill>
                <a:schemeClr val="accent2"/>
              </a:solidFill>
              <a:latin typeface="Arial" charset="0"/>
            </a:endParaRPr>
          </a:p>
        </p:txBody>
      </p:sp>
      <p:sp>
        <p:nvSpPr>
          <p:cNvPr id="8" name="Text Box 8">
            <a:extLst>
              <a:ext uri="{FF2B5EF4-FFF2-40B4-BE49-F238E27FC236}">
                <a16:creationId xmlns:a16="http://schemas.microsoft.com/office/drawing/2014/main" id="{DEB49124-2C7D-45F3-8C30-83A313FDAA79}"/>
              </a:ext>
            </a:extLst>
          </p:cNvPr>
          <p:cNvSpPr txBox="1">
            <a:spLocks noChangeArrowheads="1"/>
          </p:cNvSpPr>
          <p:nvPr/>
        </p:nvSpPr>
        <p:spPr bwMode="auto">
          <a:xfrm>
            <a:off x="1402917" y="4429679"/>
            <a:ext cx="9393415" cy="615553"/>
          </a:xfrm>
          <a:prstGeom prst="rect">
            <a:avLst/>
          </a:prstGeom>
          <a:solidFill>
            <a:srgbClr val="FFFFFF"/>
          </a:solidFill>
          <a:ln w="28575">
            <a:solidFill>
              <a:schemeClr val="tx1"/>
            </a:solidFill>
            <a:miter lim="800000"/>
            <a:headEnd type="none" w="sm" len="sm"/>
            <a:tailEnd type="none" w="sm" len="sm"/>
          </a:ln>
          <a:effectLst>
            <a:outerShdw dist="107763" dir="2700000" algn="ctr" rotWithShape="0">
              <a:schemeClr val="bg2"/>
            </a:outerShdw>
          </a:effectLst>
        </p:spPr>
        <p:txBody>
          <a:bodyPr wrap="square" tIns="152400" bIns="152400" anchor="ctr">
            <a:spAutoFit/>
          </a:bodyPr>
          <a:lstStyle/>
          <a:p>
            <a:pPr eaLnBrk="0" hangingPunct="0">
              <a:spcBef>
                <a:spcPct val="50000"/>
              </a:spcBef>
              <a:defRPr/>
            </a:pPr>
            <a:r>
              <a:rPr lang="en-US" sz="2000" b="1" dirty="0">
                <a:solidFill>
                  <a:schemeClr val="accent2"/>
                </a:solidFill>
                <a:latin typeface="Arial" charset="0"/>
              </a:rPr>
              <a:t>A SAS Date has different formats, so does SAS time!</a:t>
            </a:r>
            <a:endParaRPr lang="en-US" sz="2000" dirty="0">
              <a:solidFill>
                <a:schemeClr val="accent2"/>
              </a:solidFill>
              <a:latin typeface="Arial" charset="0"/>
            </a:endParaRPr>
          </a:p>
        </p:txBody>
      </p:sp>
    </p:spTree>
    <p:extLst>
      <p:ext uri="{BB962C8B-B14F-4D97-AF65-F5344CB8AC3E}">
        <p14:creationId xmlns:p14="http://schemas.microsoft.com/office/powerpoint/2010/main" val="1629944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4">
            <a:extLst>
              <a:ext uri="{FF2B5EF4-FFF2-40B4-BE49-F238E27FC236}">
                <a16:creationId xmlns:a16="http://schemas.microsoft.com/office/drawing/2014/main" id="{44E92D48-F1E5-44CB-8315-1A866BCE1EC4}"/>
              </a:ext>
            </a:extLst>
          </p:cNvPr>
          <p:cNvSpPr>
            <a:spLocks noGrp="1" noChangeArrowheads="1"/>
          </p:cNvSpPr>
          <p:nvPr>
            <p:ph type="title"/>
          </p:nvPr>
        </p:nvSpPr>
        <p:spPr bwMode="auto">
          <a:xfrm>
            <a:off x="4267201" y="214313"/>
            <a:ext cx="3838575" cy="469900"/>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99"/>
                </a:solidFill>
                <a:latin typeface="Calibri" panose="020F0502020204030204" pitchFamily="34" charset="0"/>
                <a:cs typeface="Calibri" panose="020F0502020204030204" pitchFamily="34" charset="0"/>
              </a:rPr>
              <a:t>Summary: SAS Data Sets</a:t>
            </a:r>
          </a:p>
        </p:txBody>
      </p:sp>
      <p:sp>
        <p:nvSpPr>
          <p:cNvPr id="53252" name="Text Box 5">
            <a:extLst>
              <a:ext uri="{FF2B5EF4-FFF2-40B4-BE49-F238E27FC236}">
                <a16:creationId xmlns:a16="http://schemas.microsoft.com/office/drawing/2014/main" id="{1943C705-A3FC-4876-9FAE-4B652956AB9A}"/>
              </a:ext>
            </a:extLst>
          </p:cNvPr>
          <p:cNvSpPr txBox="1">
            <a:spLocks noChangeArrowheads="1"/>
          </p:cNvSpPr>
          <p:nvPr/>
        </p:nvSpPr>
        <p:spPr bwMode="auto">
          <a:xfrm>
            <a:off x="2093728" y="1263946"/>
            <a:ext cx="816927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23888" indent="-62388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000" b="1" dirty="0">
                <a:solidFill>
                  <a:srgbClr val="000099"/>
                </a:solidFill>
                <a:latin typeface="Calibri" panose="020F0502020204030204" pitchFamily="34" charset="0"/>
                <a:cs typeface="Calibri" panose="020F0502020204030204" pitchFamily="34" charset="0"/>
              </a:rPr>
              <a:t>SAS Data Set</a:t>
            </a:r>
            <a:r>
              <a:rPr lang="en-US" altLang="en-US" sz="2000" dirty="0">
                <a:solidFill>
                  <a:srgbClr val="000099"/>
                </a:solidFill>
                <a:latin typeface="Calibri" panose="020F0502020204030204" pitchFamily="34" charset="0"/>
                <a:cs typeface="Calibri" panose="020F0502020204030204" pitchFamily="34" charset="0"/>
              </a:rPr>
              <a:t> - a binary formatted representation of the input data set stored in such a way that future SAS programs do not need to input the data in again.  </a:t>
            </a:r>
          </a:p>
        </p:txBody>
      </p:sp>
      <p:sp>
        <p:nvSpPr>
          <p:cNvPr id="53253" name="Text Box 6">
            <a:extLst>
              <a:ext uri="{FF2B5EF4-FFF2-40B4-BE49-F238E27FC236}">
                <a16:creationId xmlns:a16="http://schemas.microsoft.com/office/drawing/2014/main" id="{58A2190B-12EB-4D14-85A1-2A425B00BCD0}"/>
              </a:ext>
            </a:extLst>
          </p:cNvPr>
          <p:cNvSpPr txBox="1">
            <a:spLocks noChangeArrowheads="1"/>
          </p:cNvSpPr>
          <p:nvPr/>
        </p:nvSpPr>
        <p:spPr bwMode="auto">
          <a:xfrm>
            <a:off x="2055628" y="2324396"/>
            <a:ext cx="8245475"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92150" indent="-6921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000" b="1" dirty="0">
                <a:solidFill>
                  <a:srgbClr val="000099"/>
                </a:solidFill>
                <a:latin typeface="Calibri" panose="020F0502020204030204" pitchFamily="34" charset="0"/>
                <a:cs typeface="Calibri" panose="020F0502020204030204" pitchFamily="34" charset="0"/>
              </a:rPr>
              <a:t>Temporary SAS Data Sets</a:t>
            </a:r>
            <a:r>
              <a:rPr lang="en-US" altLang="en-US" sz="2000" dirty="0">
                <a:solidFill>
                  <a:srgbClr val="000099"/>
                </a:solidFill>
                <a:latin typeface="Calibri" panose="020F0502020204030204" pitchFamily="34" charset="0"/>
                <a:cs typeface="Calibri" panose="020F0502020204030204" pitchFamily="34" charset="0"/>
              </a:rPr>
              <a:t> - created and remain in working memory for the SAS session, but </a:t>
            </a:r>
            <a:r>
              <a:rPr lang="en-US" altLang="en-US" sz="2000" u="sng" dirty="0">
                <a:solidFill>
                  <a:srgbClr val="000099"/>
                </a:solidFill>
                <a:latin typeface="Calibri" panose="020F0502020204030204" pitchFamily="34" charset="0"/>
                <a:cs typeface="Calibri" panose="020F0502020204030204" pitchFamily="34" charset="0"/>
              </a:rPr>
              <a:t>disappear</a:t>
            </a:r>
            <a:r>
              <a:rPr lang="en-US" altLang="en-US" sz="2000" dirty="0">
                <a:solidFill>
                  <a:srgbClr val="000099"/>
                </a:solidFill>
                <a:latin typeface="Calibri" panose="020F0502020204030204" pitchFamily="34" charset="0"/>
                <a:cs typeface="Calibri" panose="020F0502020204030204" pitchFamily="34" charset="0"/>
              </a:rPr>
              <a:t> when the SAS session ends. Fine for small to moderate size, simple input programs.</a:t>
            </a:r>
          </a:p>
          <a:p>
            <a:pPr algn="l"/>
            <a:endParaRPr lang="en-US" altLang="en-US" dirty="0">
              <a:solidFill>
                <a:srgbClr val="000099"/>
              </a:solidFill>
              <a:latin typeface="Calibri" panose="020F0502020204030204" pitchFamily="34" charset="0"/>
              <a:cs typeface="Calibri" panose="020F0502020204030204" pitchFamily="34" charset="0"/>
            </a:endParaRPr>
          </a:p>
          <a:p>
            <a:pPr algn="l"/>
            <a:r>
              <a:rPr lang="en-US" altLang="en-US" sz="2000" b="1" dirty="0">
                <a:solidFill>
                  <a:srgbClr val="000099"/>
                </a:solidFill>
                <a:latin typeface="Calibri" panose="020F0502020204030204" pitchFamily="34" charset="0"/>
                <a:cs typeface="Calibri" panose="020F0502020204030204" pitchFamily="34" charset="0"/>
              </a:rPr>
              <a:t>Permanent SAS Data Sets</a:t>
            </a:r>
            <a:r>
              <a:rPr lang="en-US" altLang="en-US" sz="2000" dirty="0">
                <a:solidFill>
                  <a:srgbClr val="000099"/>
                </a:solidFill>
                <a:latin typeface="Calibri" panose="020F0502020204030204" pitchFamily="34" charset="0"/>
                <a:cs typeface="Calibri" panose="020F0502020204030204" pitchFamily="34" charset="0"/>
              </a:rPr>
              <a:t> - created in one SAS session but stored on disk for later reuse.  Convenient for large or complex input data sets that may require multiple analysis steps.  Reduces time and computer resources.</a:t>
            </a:r>
          </a:p>
        </p:txBody>
      </p:sp>
      <p:sp>
        <p:nvSpPr>
          <p:cNvPr id="53254" name="Text Box 7">
            <a:extLst>
              <a:ext uri="{FF2B5EF4-FFF2-40B4-BE49-F238E27FC236}">
                <a16:creationId xmlns:a16="http://schemas.microsoft.com/office/drawing/2014/main" id="{90220E22-F7B8-4DC4-B57C-66FC4BA87114}"/>
              </a:ext>
            </a:extLst>
          </p:cNvPr>
          <p:cNvSpPr txBox="1">
            <a:spLocks noChangeArrowheads="1"/>
          </p:cNvSpPr>
          <p:nvPr/>
        </p:nvSpPr>
        <p:spPr bwMode="auto">
          <a:xfrm>
            <a:off x="2042928" y="4654845"/>
            <a:ext cx="79406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23888" indent="-62388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000" b="1" dirty="0">
                <a:solidFill>
                  <a:srgbClr val="000099"/>
                </a:solidFill>
                <a:latin typeface="Calibri" panose="020F0502020204030204" pitchFamily="34" charset="0"/>
                <a:cs typeface="Calibri" panose="020F0502020204030204" pitchFamily="34" charset="0"/>
              </a:rPr>
              <a:t>LIBNAME</a:t>
            </a:r>
            <a:r>
              <a:rPr lang="en-US" altLang="en-US" sz="2000" dirty="0">
                <a:solidFill>
                  <a:srgbClr val="000099"/>
                </a:solidFill>
                <a:latin typeface="Calibri" panose="020F0502020204030204" pitchFamily="34" charset="0"/>
                <a:cs typeface="Calibri" panose="020F0502020204030204" pitchFamily="34" charset="0"/>
              </a:rPr>
              <a:t> statement - identifies to the SAS program where the previously created SAS data set is located.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4">
            <a:extLst>
              <a:ext uri="{FF2B5EF4-FFF2-40B4-BE49-F238E27FC236}">
                <a16:creationId xmlns:a16="http://schemas.microsoft.com/office/drawing/2014/main" id="{44E92D48-F1E5-44CB-8315-1A866BCE1EC4}"/>
              </a:ext>
            </a:extLst>
          </p:cNvPr>
          <p:cNvSpPr>
            <a:spLocks noGrp="1" noChangeArrowheads="1"/>
          </p:cNvSpPr>
          <p:nvPr>
            <p:ph type="title"/>
          </p:nvPr>
        </p:nvSpPr>
        <p:spPr bwMode="auto">
          <a:xfrm>
            <a:off x="3387437" y="258910"/>
            <a:ext cx="5417126" cy="469900"/>
          </a:xfr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99"/>
                </a:solidFill>
                <a:latin typeface="Calibri" panose="020F0502020204030204" pitchFamily="34" charset="0"/>
                <a:cs typeface="Calibri" panose="020F0502020204030204" pitchFamily="34" charset="0"/>
              </a:rPr>
              <a:t>Reading in Existing SAS Data Sets</a:t>
            </a:r>
          </a:p>
        </p:txBody>
      </p:sp>
      <p:sp>
        <p:nvSpPr>
          <p:cNvPr id="53252" name="Text Box 5">
            <a:extLst>
              <a:ext uri="{FF2B5EF4-FFF2-40B4-BE49-F238E27FC236}">
                <a16:creationId xmlns:a16="http://schemas.microsoft.com/office/drawing/2014/main" id="{1943C705-A3FC-4876-9FAE-4B652956AB9A}"/>
              </a:ext>
            </a:extLst>
          </p:cNvPr>
          <p:cNvSpPr txBox="1">
            <a:spLocks noChangeArrowheads="1"/>
          </p:cNvSpPr>
          <p:nvPr/>
        </p:nvSpPr>
        <p:spPr bwMode="auto">
          <a:xfrm>
            <a:off x="1524000" y="1002335"/>
            <a:ext cx="89223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623888" indent="-62388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sz="2800" b="1" i="0" dirty="0">
                <a:solidFill>
                  <a:srgbClr val="0000CC"/>
                </a:solidFill>
                <a:effectLst/>
                <a:latin typeface="AvenirNext"/>
              </a:rPr>
              <a:t>Reading a single existing SAS data set using SET Statement</a:t>
            </a:r>
          </a:p>
        </p:txBody>
      </p:sp>
      <p:pic>
        <p:nvPicPr>
          <p:cNvPr id="3" name="Picture 2">
            <a:extLst>
              <a:ext uri="{FF2B5EF4-FFF2-40B4-BE49-F238E27FC236}">
                <a16:creationId xmlns:a16="http://schemas.microsoft.com/office/drawing/2014/main" id="{20350DFD-CFA4-4F2E-8F59-FBF2F01F0BAD}"/>
              </a:ext>
            </a:extLst>
          </p:cNvPr>
          <p:cNvPicPr>
            <a:picLocks noChangeAspect="1"/>
          </p:cNvPicPr>
          <p:nvPr/>
        </p:nvPicPr>
        <p:blipFill>
          <a:blip r:embed="rId3"/>
          <a:stretch>
            <a:fillRect/>
          </a:stretch>
        </p:blipFill>
        <p:spPr>
          <a:xfrm>
            <a:off x="3049259" y="1876267"/>
            <a:ext cx="5755304" cy="1221109"/>
          </a:xfrm>
          <a:prstGeom prst="rect">
            <a:avLst/>
          </a:prstGeom>
        </p:spPr>
      </p:pic>
      <p:sp>
        <p:nvSpPr>
          <p:cNvPr id="11" name="TextBox 10">
            <a:extLst>
              <a:ext uri="{FF2B5EF4-FFF2-40B4-BE49-F238E27FC236}">
                <a16:creationId xmlns:a16="http://schemas.microsoft.com/office/drawing/2014/main" id="{B0A6690E-D5A0-48AE-B2BF-1201B2207C4F}"/>
              </a:ext>
            </a:extLst>
          </p:cNvPr>
          <p:cNvSpPr txBox="1"/>
          <p:nvPr/>
        </p:nvSpPr>
        <p:spPr>
          <a:xfrm>
            <a:off x="1468581" y="3678047"/>
            <a:ext cx="9254837" cy="1969770"/>
          </a:xfrm>
          <a:prstGeom prst="rect">
            <a:avLst/>
          </a:prstGeom>
          <a:noFill/>
        </p:spPr>
        <p:txBody>
          <a:bodyPr wrap="square">
            <a:spAutoFit/>
          </a:bodyPr>
          <a:lstStyle/>
          <a:p>
            <a:r>
              <a:rPr lang="en-US" sz="2400" b="1" i="0" dirty="0">
                <a:solidFill>
                  <a:schemeClr val="accent2"/>
                </a:solidFill>
                <a:effectLst/>
                <a:latin typeface="AvenirNext"/>
              </a:rPr>
              <a:t>A Comparison between INPUT and SET</a:t>
            </a:r>
          </a:p>
          <a:p>
            <a:endParaRPr lang="en-US" b="0" i="0" dirty="0">
              <a:solidFill>
                <a:srgbClr val="333333"/>
              </a:solidFill>
              <a:effectLst/>
              <a:latin typeface="AvenirNext"/>
            </a:endParaRPr>
          </a:p>
          <a:p>
            <a:pPr marL="285750" indent="-285750" algn="l">
              <a:buFont typeface="Wingdings" panose="05000000000000000000" pitchFamily="2" charset="2"/>
              <a:buChar char="q"/>
            </a:pPr>
            <a:r>
              <a:rPr lang="en-US" sz="2000" b="0" i="0" dirty="0">
                <a:solidFill>
                  <a:schemeClr val="accent2"/>
                </a:solidFill>
                <a:effectLst/>
                <a:latin typeface="AvenirNext"/>
              </a:rPr>
              <a:t>SET reads an observation from an existing SAS data set. </a:t>
            </a:r>
          </a:p>
          <a:p>
            <a:pPr algn="l"/>
            <a:endParaRPr lang="en-US" sz="2000" b="0" i="0" dirty="0">
              <a:solidFill>
                <a:schemeClr val="accent2"/>
              </a:solidFill>
              <a:effectLst/>
              <a:latin typeface="AvenirNext"/>
            </a:endParaRPr>
          </a:p>
          <a:p>
            <a:pPr marL="285750" indent="-285750" algn="l">
              <a:buFont typeface="Wingdings" panose="05000000000000000000" pitchFamily="2" charset="2"/>
              <a:buChar char="q"/>
            </a:pPr>
            <a:r>
              <a:rPr lang="en-US" sz="2000" b="0" i="0" dirty="0">
                <a:solidFill>
                  <a:schemeClr val="accent2"/>
                </a:solidFill>
                <a:effectLst/>
                <a:latin typeface="AvenirNext"/>
              </a:rPr>
              <a:t>INPUT reads raw data from an external file (with INFILE statement) or from in-stream data lines (with DATALINES)  in order to create SAS variables and observations.</a:t>
            </a:r>
            <a:endParaRPr lang="en-US" sz="2000" dirty="0">
              <a:solidFill>
                <a:schemeClr val="accent2"/>
              </a:solidFill>
            </a:endParaRPr>
          </a:p>
        </p:txBody>
      </p:sp>
    </p:spTree>
    <p:extLst>
      <p:ext uri="{BB962C8B-B14F-4D97-AF65-F5344CB8AC3E}">
        <p14:creationId xmlns:p14="http://schemas.microsoft.com/office/powerpoint/2010/main" val="946998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20F379B4-FAE9-4C13-99A1-0749246A381F}"/>
              </a:ext>
            </a:extLst>
          </p:cNvPr>
          <p:cNvSpPr>
            <a:spLocks noGrp="1" noChangeArrowheads="1"/>
          </p:cNvSpPr>
          <p:nvPr>
            <p:ph type="title" idx="4294967295"/>
          </p:nvPr>
        </p:nvSpPr>
        <p:spPr bwMode="auto">
          <a:xfrm>
            <a:off x="1111106" y="197138"/>
            <a:ext cx="10034876" cy="469900"/>
          </a:xfrm>
          <a:prstGeom prst="rect">
            <a:avLst/>
          </a:prstGeom>
          <a:solidFill>
            <a:schemeClr val="bg1"/>
          </a:solidFill>
          <a:ln>
            <a:solidFill>
              <a:schemeClr val="accent2"/>
            </a:solidFill>
            <a:miter lim="800000"/>
            <a:headEnd/>
            <a:tailEnd/>
          </a:ln>
        </p:spPr>
        <p:txBody>
          <a:bodyPr vert="horz" wrap="square" lIns="91440" tIns="45720" rIns="91440" bIns="45720" numCol="1" anchor="ctr" anchorCtr="0" compatLnSpc="1">
            <a:prstTxWarp prst="textNoShape">
              <a:avLst/>
            </a:prstTxWarp>
          </a:bodyPr>
          <a:lstStyle/>
          <a:p>
            <a:pPr algn="ctr" eaLnBrk="1" hangingPunct="1"/>
            <a:r>
              <a:rPr lang="en-US" altLang="en-US" b="1" dirty="0">
                <a:solidFill>
                  <a:srgbClr val="000099"/>
                </a:solidFill>
                <a:latin typeface="Calibri" panose="020F0502020204030204" pitchFamily="34" charset="0"/>
                <a:cs typeface="Calibri" panose="020F0502020204030204" pitchFamily="34" charset="0"/>
              </a:rPr>
              <a:t>Create SAS Data Sets from Other Applications: Locating the </a:t>
            </a:r>
            <a:r>
              <a:rPr lang="en-US" altLang="en-US" b="1" dirty="0" err="1">
                <a:solidFill>
                  <a:srgbClr val="000099"/>
                </a:solidFill>
                <a:latin typeface="Calibri" panose="020F0502020204030204" pitchFamily="34" charset="0"/>
                <a:cs typeface="Calibri" panose="020F0502020204030204" pitchFamily="34" charset="0"/>
              </a:rPr>
              <a:t>xls</a:t>
            </a:r>
            <a:r>
              <a:rPr lang="en-US" altLang="en-US" b="1" dirty="0">
                <a:solidFill>
                  <a:srgbClr val="000099"/>
                </a:solidFill>
                <a:latin typeface="Calibri" panose="020F0502020204030204" pitchFamily="34" charset="0"/>
                <a:cs typeface="Calibri" panose="020F0502020204030204" pitchFamily="34" charset="0"/>
              </a:rPr>
              <a:t> File</a:t>
            </a:r>
          </a:p>
        </p:txBody>
      </p:sp>
      <p:pic>
        <p:nvPicPr>
          <p:cNvPr id="4" name="Picture 3">
            <a:extLst>
              <a:ext uri="{FF2B5EF4-FFF2-40B4-BE49-F238E27FC236}">
                <a16:creationId xmlns:a16="http://schemas.microsoft.com/office/drawing/2014/main" id="{57EB4E48-BDAE-45E3-9DDD-BE43EA852267}"/>
              </a:ext>
            </a:extLst>
          </p:cNvPr>
          <p:cNvPicPr>
            <a:picLocks noChangeAspect="1"/>
          </p:cNvPicPr>
          <p:nvPr/>
        </p:nvPicPr>
        <p:blipFill>
          <a:blip r:embed="rId3"/>
          <a:stretch>
            <a:fillRect/>
          </a:stretch>
        </p:blipFill>
        <p:spPr>
          <a:xfrm>
            <a:off x="2135479" y="935830"/>
            <a:ext cx="7921041" cy="4986339"/>
          </a:xfrm>
          <a:prstGeom prst="rect">
            <a:avLst/>
          </a:prstGeom>
        </p:spPr>
      </p:pic>
    </p:spTree>
  </p:cSld>
  <p:clrMapOvr>
    <a:masterClrMapping/>
  </p:clrMapOvr>
</p:sld>
</file>

<file path=ppt/theme/theme1.xml><?xml version="1.0" encoding="utf-8"?>
<a:theme xmlns:a="http://schemas.openxmlformats.org/drawingml/2006/main" name="1_Main Page">
  <a:themeElements>
    <a:clrScheme name="1_Main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Main Page">
      <a:majorFont>
        <a:latin typeface="Helvetic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Main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Main P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Main P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Main P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Main P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Main P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Main Pag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Main P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Main P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Main P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Main P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Main P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36258</TotalTime>
  <Words>1487</Words>
  <Application>Microsoft Office PowerPoint</Application>
  <PresentationFormat>Widescreen</PresentationFormat>
  <Paragraphs>145</Paragraphs>
  <Slides>20</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AvenirNext</vt:lpstr>
      <vt:lpstr>Arial</vt:lpstr>
      <vt:lpstr>Book Antiqua</vt:lpstr>
      <vt:lpstr>Calibri</vt:lpstr>
      <vt:lpstr>Helvetica</vt:lpstr>
      <vt:lpstr>Roboto</vt:lpstr>
      <vt:lpstr>Times</vt:lpstr>
      <vt:lpstr>Wingdings</vt:lpstr>
      <vt:lpstr>1_Main Page</vt:lpstr>
      <vt:lpstr>STA 311 Statistical Computing &amp; Data Management</vt:lpstr>
      <vt:lpstr>Topics</vt:lpstr>
      <vt:lpstr>PowerPoint Presentation</vt:lpstr>
      <vt:lpstr>PowerPoint Presentation</vt:lpstr>
      <vt:lpstr>PowerPoint Presentation</vt:lpstr>
      <vt:lpstr>PowerPoint Presentation</vt:lpstr>
      <vt:lpstr>Summary: SAS Data Sets</vt:lpstr>
      <vt:lpstr>Reading in Existing SAS Data Sets</vt:lpstr>
      <vt:lpstr>Create SAS Data Sets from Other Applications: Locating the xls File</vt:lpstr>
      <vt:lpstr>Create SAS Data Sets from Other Applications: Specifying tab in xls File</vt:lpstr>
      <vt:lpstr>Create SAS Data Sets from Other Applications: Save SAS Data Set</vt:lpstr>
      <vt:lpstr>Create SAS Data Sets from Other Applications: Save SAS Data Set</vt:lpstr>
      <vt:lpstr>Create SAS Data Sets from Other Applications: Save SAS Data Set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Southern Maine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 Peng</dc:creator>
  <cp:lastModifiedBy>Peng, Cheng</cp:lastModifiedBy>
  <cp:revision>316</cp:revision>
  <dcterms:created xsi:type="dcterms:W3CDTF">2003-05-22T09:56:17Z</dcterms:created>
  <dcterms:modified xsi:type="dcterms:W3CDTF">2021-02-11T12:30:25Z</dcterms:modified>
</cp:coreProperties>
</file>