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24"/>
  </p:notesMasterIdLst>
  <p:handoutMasterIdLst>
    <p:handoutMasterId r:id="rId25"/>
  </p:handoutMasterIdLst>
  <p:sldIdLst>
    <p:sldId id="276" r:id="rId2"/>
    <p:sldId id="259" r:id="rId3"/>
    <p:sldId id="312" r:id="rId4"/>
    <p:sldId id="313" r:id="rId5"/>
    <p:sldId id="314" r:id="rId6"/>
    <p:sldId id="277" r:id="rId7"/>
    <p:sldId id="282" r:id="rId8"/>
    <p:sldId id="283" r:id="rId9"/>
    <p:sldId id="284" r:id="rId10"/>
    <p:sldId id="306" r:id="rId11"/>
    <p:sldId id="286" r:id="rId12"/>
    <p:sldId id="280" r:id="rId13"/>
    <p:sldId id="311" r:id="rId14"/>
    <p:sldId id="309" r:id="rId15"/>
    <p:sldId id="316" r:id="rId16"/>
    <p:sldId id="317" r:id="rId17"/>
    <p:sldId id="318" r:id="rId18"/>
    <p:sldId id="319" r:id="rId19"/>
    <p:sldId id="320" r:id="rId20"/>
    <p:sldId id="321" r:id="rId21"/>
    <p:sldId id="322" r:id="rId22"/>
    <p:sldId id="323" r:id="rId23"/>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000042"/>
    <a:srgbClr val="000021"/>
    <a:srgbClr val="5F5F5F"/>
    <a:srgbClr val="FFCC00"/>
    <a:srgbClr val="CC3300"/>
    <a:srgbClr val="00CC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369C78-A753-4FB5-95C4-5BBF6EEDD5E5}" v="3" dt="2021-02-18T04:16:24.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6" autoAdjust="0"/>
    <p:restoredTop sz="94712" autoAdjust="0"/>
  </p:normalViewPr>
  <p:slideViewPr>
    <p:cSldViewPr snapToGrid="0">
      <p:cViewPr varScale="1">
        <p:scale>
          <a:sx n="56" d="100"/>
          <a:sy n="56" d="100"/>
        </p:scale>
        <p:origin x="141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0" d="100"/>
          <a:sy n="40" d="100"/>
        </p:scale>
        <p:origin x="2661" y="4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Cheng" userId="c8d19071-f396-4c12-bc1e-cc4bb8705334" providerId="ADAL" clId="{68A9BD59-A355-4605-80CF-5E3B099D6045}"/>
    <pc:docChg chg="custSel addSld delSld modSld sldOrd modMainMaster modHandout">
      <pc:chgData name="Peng, Cheng" userId="c8d19071-f396-4c12-bc1e-cc4bb8705334" providerId="ADAL" clId="{68A9BD59-A355-4605-80CF-5E3B099D6045}" dt="2020-10-03T07:55:51.432" v="1695" actId="20577"/>
      <pc:docMkLst>
        <pc:docMk/>
      </pc:docMkLst>
      <pc:sldChg chg="modSp mod">
        <pc:chgData name="Peng, Cheng" userId="c8d19071-f396-4c12-bc1e-cc4bb8705334" providerId="ADAL" clId="{68A9BD59-A355-4605-80CF-5E3B099D6045}" dt="2020-09-18T08:20:00.480" v="205" actId="1076"/>
        <pc:sldMkLst>
          <pc:docMk/>
          <pc:sldMk cId="0" sldId="259"/>
        </pc:sldMkLst>
        <pc:spChg chg="mod">
          <ac:chgData name="Peng, Cheng" userId="c8d19071-f396-4c12-bc1e-cc4bb8705334" providerId="ADAL" clId="{68A9BD59-A355-4605-80CF-5E3B099D6045}" dt="2020-09-18T08:20:00.480" v="205" actId="1076"/>
          <ac:spMkLst>
            <pc:docMk/>
            <pc:sldMk cId="0" sldId="259"/>
            <ac:spMk id="7170" creationId="{D0DE01AD-23A3-46FE-BE0A-0CD4497EF233}"/>
          </ac:spMkLst>
        </pc:spChg>
      </pc:sldChg>
      <pc:sldChg chg="modSp mod">
        <pc:chgData name="Peng, Cheng" userId="c8d19071-f396-4c12-bc1e-cc4bb8705334" providerId="ADAL" clId="{68A9BD59-A355-4605-80CF-5E3B099D6045}" dt="2020-10-03T07:55:51.432" v="1695" actId="20577"/>
        <pc:sldMkLst>
          <pc:docMk/>
          <pc:sldMk cId="0" sldId="276"/>
        </pc:sldMkLst>
        <pc:spChg chg="mod">
          <ac:chgData name="Peng, Cheng" userId="c8d19071-f396-4c12-bc1e-cc4bb8705334" providerId="ADAL" clId="{68A9BD59-A355-4605-80CF-5E3B099D6045}" dt="2020-10-03T07:55:51.432" v="1695" actId="20577"/>
          <ac:spMkLst>
            <pc:docMk/>
            <pc:sldMk cId="0" sldId="276"/>
            <ac:spMk id="5123" creationId="{694A130C-EAE5-4F5E-AD05-7919029D8489}"/>
          </ac:spMkLst>
        </pc:spChg>
      </pc:sldChg>
      <pc:sldChg chg="modSp mod">
        <pc:chgData name="Peng, Cheng" userId="c8d19071-f396-4c12-bc1e-cc4bb8705334" providerId="ADAL" clId="{68A9BD59-A355-4605-80CF-5E3B099D6045}" dt="2020-09-18T20:23:22.876" v="592" actId="1076"/>
        <pc:sldMkLst>
          <pc:docMk/>
          <pc:sldMk cId="0" sldId="277"/>
        </pc:sldMkLst>
        <pc:spChg chg="mod">
          <ac:chgData name="Peng, Cheng" userId="c8d19071-f396-4c12-bc1e-cc4bb8705334" providerId="ADAL" clId="{68A9BD59-A355-4605-80CF-5E3B099D6045}" dt="2020-09-18T20:23:15.865" v="590" actId="1076"/>
          <ac:spMkLst>
            <pc:docMk/>
            <pc:sldMk cId="0" sldId="277"/>
            <ac:spMk id="8194" creationId="{2FE43F43-37C3-4ABE-81CB-64330BEC4DFD}"/>
          </ac:spMkLst>
        </pc:spChg>
        <pc:spChg chg="mod">
          <ac:chgData name="Peng, Cheng" userId="c8d19071-f396-4c12-bc1e-cc4bb8705334" providerId="ADAL" clId="{68A9BD59-A355-4605-80CF-5E3B099D6045}" dt="2020-09-18T20:23:12.752" v="589" actId="1076"/>
          <ac:spMkLst>
            <pc:docMk/>
            <pc:sldMk cId="0" sldId="277"/>
            <ac:spMk id="8195" creationId="{7679D995-A762-43EC-8065-86B928F48DF2}"/>
          </ac:spMkLst>
        </pc:spChg>
        <pc:spChg chg="mod">
          <ac:chgData name="Peng, Cheng" userId="c8d19071-f396-4c12-bc1e-cc4bb8705334" providerId="ADAL" clId="{68A9BD59-A355-4605-80CF-5E3B099D6045}" dt="2020-09-18T20:23:18.444" v="591" actId="1076"/>
          <ac:spMkLst>
            <pc:docMk/>
            <pc:sldMk cId="0" sldId="277"/>
            <ac:spMk id="8196" creationId="{6E854A6A-84EB-4AA7-985E-C70DE703B8EB}"/>
          </ac:spMkLst>
        </pc:spChg>
        <pc:spChg chg="mod">
          <ac:chgData name="Peng, Cheng" userId="c8d19071-f396-4c12-bc1e-cc4bb8705334" providerId="ADAL" clId="{68A9BD59-A355-4605-80CF-5E3B099D6045}" dt="2020-09-18T20:23:22.876" v="592" actId="1076"/>
          <ac:spMkLst>
            <pc:docMk/>
            <pc:sldMk cId="0" sldId="277"/>
            <ac:spMk id="8197" creationId="{5AF4314C-D412-4E55-B2E6-3D178C90E5E4}"/>
          </ac:spMkLst>
        </pc:spChg>
        <pc:spChg chg="mod">
          <ac:chgData name="Peng, Cheng" userId="c8d19071-f396-4c12-bc1e-cc4bb8705334" providerId="ADAL" clId="{68A9BD59-A355-4605-80CF-5E3B099D6045}" dt="2020-09-18T20:23:07.569" v="588" actId="21"/>
          <ac:spMkLst>
            <pc:docMk/>
            <pc:sldMk cId="0" sldId="277"/>
            <ac:spMk id="8198" creationId="{1E2370FB-529C-412A-9961-4151686FB96D}"/>
          </ac:spMkLst>
        </pc:spChg>
        <pc:spChg chg="mod">
          <ac:chgData name="Peng, Cheng" userId="c8d19071-f396-4c12-bc1e-cc4bb8705334" providerId="ADAL" clId="{68A9BD59-A355-4605-80CF-5E3B099D6045}" dt="2020-09-18T20:21:05.783" v="459"/>
          <ac:spMkLst>
            <pc:docMk/>
            <pc:sldMk cId="0" sldId="277"/>
            <ac:spMk id="8199" creationId="{3A631ACD-30FD-45D2-8916-1EC37C17710F}"/>
          </ac:spMkLst>
        </pc:spChg>
      </pc:sldChg>
      <pc:sldChg chg="modSp del mod">
        <pc:chgData name="Peng, Cheng" userId="c8d19071-f396-4c12-bc1e-cc4bb8705334" providerId="ADAL" clId="{68A9BD59-A355-4605-80CF-5E3B099D6045}" dt="2020-09-18T08:19:12.213" v="165" actId="47"/>
        <pc:sldMkLst>
          <pc:docMk/>
          <pc:sldMk cId="0" sldId="278"/>
        </pc:sldMkLst>
        <pc:spChg chg="mod">
          <ac:chgData name="Peng, Cheng" userId="c8d19071-f396-4c12-bc1e-cc4bb8705334" providerId="ADAL" clId="{68A9BD59-A355-4605-80CF-5E3B099D6045}" dt="2020-09-18T07:55:10.467" v="108" actId="1076"/>
          <ac:spMkLst>
            <pc:docMk/>
            <pc:sldMk cId="0" sldId="278"/>
            <ac:spMk id="9218" creationId="{E2C26880-6AAA-44FB-B75D-35E91DFC1799}"/>
          </ac:spMkLst>
        </pc:spChg>
        <pc:spChg chg="mod">
          <ac:chgData name="Peng, Cheng" userId="c8d19071-f396-4c12-bc1e-cc4bb8705334" providerId="ADAL" clId="{68A9BD59-A355-4605-80CF-5E3B099D6045}" dt="2020-09-18T07:54:20.154" v="59" actId="20577"/>
          <ac:spMkLst>
            <pc:docMk/>
            <pc:sldMk cId="0" sldId="278"/>
            <ac:spMk id="9221" creationId="{A3C03932-3005-4007-9A92-55EA5B5C310E}"/>
          </ac:spMkLst>
        </pc:spChg>
      </pc:sldChg>
      <pc:sldChg chg="del">
        <pc:chgData name="Peng, Cheng" userId="c8d19071-f396-4c12-bc1e-cc4bb8705334" providerId="ADAL" clId="{68A9BD59-A355-4605-80CF-5E3B099D6045}" dt="2020-09-18T08:19:06.151" v="164" actId="47"/>
        <pc:sldMkLst>
          <pc:docMk/>
          <pc:sldMk cId="0" sldId="279"/>
        </pc:sldMkLst>
      </pc:sldChg>
      <pc:sldChg chg="addSp delSp modSp mod">
        <pc:chgData name="Peng, Cheng" userId="c8d19071-f396-4c12-bc1e-cc4bb8705334" providerId="ADAL" clId="{68A9BD59-A355-4605-80CF-5E3B099D6045}" dt="2020-09-18T20:32:33.716" v="723" actId="1076"/>
        <pc:sldMkLst>
          <pc:docMk/>
          <pc:sldMk cId="0" sldId="280"/>
        </pc:sldMkLst>
        <pc:spChg chg="add del">
          <ac:chgData name="Peng, Cheng" userId="c8d19071-f396-4c12-bc1e-cc4bb8705334" providerId="ADAL" clId="{68A9BD59-A355-4605-80CF-5E3B099D6045}" dt="2020-09-18T20:29:20.177" v="698" actId="478"/>
          <ac:spMkLst>
            <pc:docMk/>
            <pc:sldMk cId="0" sldId="280"/>
            <ac:spMk id="5" creationId="{D28FF09E-555E-42D3-A7B7-B2B5277C6C2D}"/>
          </ac:spMkLst>
        </pc:spChg>
        <pc:spChg chg="add mod">
          <ac:chgData name="Peng, Cheng" userId="c8d19071-f396-4c12-bc1e-cc4bb8705334" providerId="ADAL" clId="{68A9BD59-A355-4605-80CF-5E3B099D6045}" dt="2020-09-18T20:31:38.558" v="717" actId="207"/>
          <ac:spMkLst>
            <pc:docMk/>
            <pc:sldMk cId="0" sldId="280"/>
            <ac:spMk id="7" creationId="{24F514D2-44BB-4850-8E6E-E98B234DB349}"/>
          </ac:spMkLst>
        </pc:spChg>
        <pc:spChg chg="del">
          <ac:chgData name="Peng, Cheng" userId="c8d19071-f396-4c12-bc1e-cc4bb8705334" providerId="ADAL" clId="{68A9BD59-A355-4605-80CF-5E3B099D6045}" dt="2020-09-18T20:29:15.905" v="696" actId="478"/>
          <ac:spMkLst>
            <pc:docMk/>
            <pc:sldMk cId="0" sldId="280"/>
            <ac:spMk id="11266" creationId="{77F329D6-CA95-4D03-81D9-3D7F1E1B4CC1}"/>
          </ac:spMkLst>
        </pc:spChg>
        <pc:spChg chg="mod">
          <ac:chgData name="Peng, Cheng" userId="c8d19071-f396-4c12-bc1e-cc4bb8705334" providerId="ADAL" clId="{68A9BD59-A355-4605-80CF-5E3B099D6045}" dt="2020-09-18T20:25:37.657" v="695" actId="20577"/>
          <ac:spMkLst>
            <pc:docMk/>
            <pc:sldMk cId="0" sldId="280"/>
            <ac:spMk id="11267" creationId="{9993279B-D659-41FE-A5AC-6734D84BC2B9}"/>
          </ac:spMkLst>
        </pc:spChg>
        <pc:picChg chg="add mod">
          <ac:chgData name="Peng, Cheng" userId="c8d19071-f396-4c12-bc1e-cc4bb8705334" providerId="ADAL" clId="{68A9BD59-A355-4605-80CF-5E3B099D6045}" dt="2020-09-18T20:32:33.716" v="723" actId="1076"/>
          <ac:picMkLst>
            <pc:docMk/>
            <pc:sldMk cId="0" sldId="280"/>
            <ac:picMk id="4" creationId="{A6E68165-301F-4A46-97B8-F7C94B3F51F2}"/>
          </ac:picMkLst>
        </pc:picChg>
      </pc:sldChg>
      <pc:sldChg chg="del">
        <pc:chgData name="Peng, Cheng" userId="c8d19071-f396-4c12-bc1e-cc4bb8705334" providerId="ADAL" clId="{68A9BD59-A355-4605-80CF-5E3B099D6045}" dt="2020-09-18T08:18:53.647" v="163" actId="47"/>
        <pc:sldMkLst>
          <pc:docMk/>
          <pc:sldMk cId="0" sldId="281"/>
        </pc:sldMkLst>
      </pc:sldChg>
      <pc:sldChg chg="modSp mod ord">
        <pc:chgData name="Peng, Cheng" userId="c8d19071-f396-4c12-bc1e-cc4bb8705334" providerId="ADAL" clId="{68A9BD59-A355-4605-80CF-5E3B099D6045}" dt="2020-09-18T20:24:51.878" v="675" actId="14100"/>
        <pc:sldMkLst>
          <pc:docMk/>
          <pc:sldMk cId="0" sldId="282"/>
        </pc:sldMkLst>
        <pc:spChg chg="mod">
          <ac:chgData name="Peng, Cheng" userId="c8d19071-f396-4c12-bc1e-cc4bb8705334" providerId="ADAL" clId="{68A9BD59-A355-4605-80CF-5E3B099D6045}" dt="2020-09-18T20:24:51.878" v="675" actId="14100"/>
          <ac:spMkLst>
            <pc:docMk/>
            <pc:sldMk cId="0" sldId="282"/>
            <ac:spMk id="13315" creationId="{32F9BE9B-72C2-419E-8E7E-EB0A7CD938BF}"/>
          </ac:spMkLst>
        </pc:spChg>
      </pc:sldChg>
      <pc:sldChg chg="modSp mod ord">
        <pc:chgData name="Peng, Cheng" userId="c8d19071-f396-4c12-bc1e-cc4bb8705334" providerId="ADAL" clId="{68A9BD59-A355-4605-80CF-5E3B099D6045}" dt="2020-09-18T08:11:08.915" v="133" actId="20577"/>
        <pc:sldMkLst>
          <pc:docMk/>
          <pc:sldMk cId="0" sldId="283"/>
        </pc:sldMkLst>
        <pc:spChg chg="mod">
          <ac:chgData name="Peng, Cheng" userId="c8d19071-f396-4c12-bc1e-cc4bb8705334" providerId="ADAL" clId="{68A9BD59-A355-4605-80CF-5E3B099D6045}" dt="2020-09-18T08:11:08.915" v="133" actId="20577"/>
          <ac:spMkLst>
            <pc:docMk/>
            <pc:sldMk cId="0" sldId="283"/>
            <ac:spMk id="14338" creationId="{A965AF3A-E634-4F5B-B640-E78E860AEE06}"/>
          </ac:spMkLst>
        </pc:spChg>
      </pc:sldChg>
      <pc:sldChg chg="ord">
        <pc:chgData name="Peng, Cheng" userId="c8d19071-f396-4c12-bc1e-cc4bb8705334" providerId="ADAL" clId="{68A9BD59-A355-4605-80CF-5E3B099D6045}" dt="2020-09-18T07:58:13.911" v="118"/>
        <pc:sldMkLst>
          <pc:docMk/>
          <pc:sldMk cId="0" sldId="284"/>
        </pc:sldMkLst>
      </pc:sldChg>
      <pc:sldChg chg="del ord">
        <pc:chgData name="Peng, Cheng" userId="c8d19071-f396-4c12-bc1e-cc4bb8705334" providerId="ADAL" clId="{68A9BD59-A355-4605-80CF-5E3B099D6045}" dt="2020-09-18T08:11:57.005" v="135" actId="47"/>
        <pc:sldMkLst>
          <pc:docMk/>
          <pc:sldMk cId="0" sldId="285"/>
        </pc:sldMkLst>
      </pc:sldChg>
      <pc:sldChg chg="modSp mod ord">
        <pc:chgData name="Peng, Cheng" userId="c8d19071-f396-4c12-bc1e-cc4bb8705334" providerId="ADAL" clId="{68A9BD59-A355-4605-80CF-5E3B099D6045}" dt="2020-09-18T20:25:15.663" v="678" actId="20577"/>
        <pc:sldMkLst>
          <pc:docMk/>
          <pc:sldMk cId="0" sldId="286"/>
        </pc:sldMkLst>
        <pc:spChg chg="mod">
          <ac:chgData name="Peng, Cheng" userId="c8d19071-f396-4c12-bc1e-cc4bb8705334" providerId="ADAL" clId="{68A9BD59-A355-4605-80CF-5E3B099D6045}" dt="2020-09-18T20:25:15.663" v="678" actId="20577"/>
          <ac:spMkLst>
            <pc:docMk/>
            <pc:sldMk cId="0" sldId="286"/>
            <ac:spMk id="19458" creationId="{7E61DEFA-D5EC-483C-BBB3-C3CEAD5C8F40}"/>
          </ac:spMkLst>
        </pc:spChg>
      </pc:sldChg>
      <pc:sldChg chg="del">
        <pc:chgData name="Peng, Cheng" userId="c8d19071-f396-4c12-bc1e-cc4bb8705334" providerId="ADAL" clId="{68A9BD59-A355-4605-80CF-5E3B099D6045}" dt="2020-09-18T08:18:50.133" v="162" actId="47"/>
        <pc:sldMkLst>
          <pc:docMk/>
          <pc:sldMk cId="0" sldId="287"/>
        </pc:sldMkLst>
      </pc:sldChg>
      <pc:sldChg chg="del">
        <pc:chgData name="Peng, Cheng" userId="c8d19071-f396-4c12-bc1e-cc4bb8705334" providerId="ADAL" clId="{68A9BD59-A355-4605-80CF-5E3B099D6045}" dt="2020-09-18T08:18:46.407" v="161" actId="47"/>
        <pc:sldMkLst>
          <pc:docMk/>
          <pc:sldMk cId="0" sldId="288"/>
        </pc:sldMkLst>
      </pc:sldChg>
      <pc:sldChg chg="del">
        <pc:chgData name="Peng, Cheng" userId="c8d19071-f396-4c12-bc1e-cc4bb8705334" providerId="ADAL" clId="{68A9BD59-A355-4605-80CF-5E3B099D6045}" dt="2020-09-18T08:18:41.742" v="160" actId="47"/>
        <pc:sldMkLst>
          <pc:docMk/>
          <pc:sldMk cId="0" sldId="289"/>
        </pc:sldMkLst>
      </pc:sldChg>
      <pc:sldChg chg="del">
        <pc:chgData name="Peng, Cheng" userId="c8d19071-f396-4c12-bc1e-cc4bb8705334" providerId="ADAL" clId="{68A9BD59-A355-4605-80CF-5E3B099D6045}" dt="2020-09-18T08:18:39.574" v="159" actId="47"/>
        <pc:sldMkLst>
          <pc:docMk/>
          <pc:sldMk cId="0" sldId="290"/>
        </pc:sldMkLst>
      </pc:sldChg>
      <pc:sldChg chg="del">
        <pc:chgData name="Peng, Cheng" userId="c8d19071-f396-4c12-bc1e-cc4bb8705334" providerId="ADAL" clId="{68A9BD59-A355-4605-80CF-5E3B099D6045}" dt="2020-09-18T08:18:37.720" v="158" actId="47"/>
        <pc:sldMkLst>
          <pc:docMk/>
          <pc:sldMk cId="0" sldId="291"/>
        </pc:sldMkLst>
      </pc:sldChg>
      <pc:sldChg chg="del">
        <pc:chgData name="Peng, Cheng" userId="c8d19071-f396-4c12-bc1e-cc4bb8705334" providerId="ADAL" clId="{68A9BD59-A355-4605-80CF-5E3B099D6045}" dt="2020-09-18T07:59:34.727" v="125" actId="47"/>
        <pc:sldMkLst>
          <pc:docMk/>
          <pc:sldMk cId="0" sldId="292"/>
        </pc:sldMkLst>
      </pc:sldChg>
      <pc:sldChg chg="del">
        <pc:chgData name="Peng, Cheng" userId="c8d19071-f396-4c12-bc1e-cc4bb8705334" providerId="ADAL" clId="{68A9BD59-A355-4605-80CF-5E3B099D6045}" dt="2020-09-18T08:18:36.475" v="157" actId="47"/>
        <pc:sldMkLst>
          <pc:docMk/>
          <pc:sldMk cId="0" sldId="293"/>
        </pc:sldMkLst>
      </pc:sldChg>
      <pc:sldChg chg="del">
        <pc:chgData name="Peng, Cheng" userId="c8d19071-f396-4c12-bc1e-cc4bb8705334" providerId="ADAL" clId="{68A9BD59-A355-4605-80CF-5E3B099D6045}" dt="2020-09-18T08:18:34.823" v="156" actId="47"/>
        <pc:sldMkLst>
          <pc:docMk/>
          <pc:sldMk cId="0" sldId="294"/>
        </pc:sldMkLst>
      </pc:sldChg>
      <pc:sldChg chg="del">
        <pc:chgData name="Peng, Cheng" userId="c8d19071-f396-4c12-bc1e-cc4bb8705334" providerId="ADAL" clId="{68A9BD59-A355-4605-80CF-5E3B099D6045}" dt="2020-09-18T08:18:32.498" v="155" actId="47"/>
        <pc:sldMkLst>
          <pc:docMk/>
          <pc:sldMk cId="0" sldId="295"/>
        </pc:sldMkLst>
      </pc:sldChg>
      <pc:sldChg chg="del">
        <pc:chgData name="Peng, Cheng" userId="c8d19071-f396-4c12-bc1e-cc4bb8705334" providerId="ADAL" clId="{68A9BD59-A355-4605-80CF-5E3B099D6045}" dt="2020-09-18T08:18:31.080" v="154" actId="47"/>
        <pc:sldMkLst>
          <pc:docMk/>
          <pc:sldMk cId="0" sldId="297"/>
        </pc:sldMkLst>
      </pc:sldChg>
      <pc:sldChg chg="del">
        <pc:chgData name="Peng, Cheng" userId="c8d19071-f396-4c12-bc1e-cc4bb8705334" providerId="ADAL" clId="{68A9BD59-A355-4605-80CF-5E3B099D6045}" dt="2020-09-18T08:18:25.723" v="153" actId="47"/>
        <pc:sldMkLst>
          <pc:docMk/>
          <pc:sldMk cId="0" sldId="298"/>
        </pc:sldMkLst>
      </pc:sldChg>
      <pc:sldChg chg="del">
        <pc:chgData name="Peng, Cheng" userId="c8d19071-f396-4c12-bc1e-cc4bb8705334" providerId="ADAL" clId="{68A9BD59-A355-4605-80CF-5E3B099D6045}" dt="2020-09-18T08:17:29.047" v="148" actId="47"/>
        <pc:sldMkLst>
          <pc:docMk/>
          <pc:sldMk cId="0" sldId="301"/>
        </pc:sldMkLst>
      </pc:sldChg>
      <pc:sldChg chg="del">
        <pc:chgData name="Peng, Cheng" userId="c8d19071-f396-4c12-bc1e-cc4bb8705334" providerId="ADAL" clId="{68A9BD59-A355-4605-80CF-5E3B099D6045}" dt="2020-09-18T08:17:26.856" v="147" actId="47"/>
        <pc:sldMkLst>
          <pc:docMk/>
          <pc:sldMk cId="0" sldId="302"/>
        </pc:sldMkLst>
      </pc:sldChg>
      <pc:sldChg chg="del">
        <pc:chgData name="Peng, Cheng" userId="c8d19071-f396-4c12-bc1e-cc4bb8705334" providerId="ADAL" clId="{68A9BD59-A355-4605-80CF-5E3B099D6045}" dt="2020-09-18T08:17:25.765" v="146" actId="47"/>
        <pc:sldMkLst>
          <pc:docMk/>
          <pc:sldMk cId="0" sldId="303"/>
        </pc:sldMkLst>
      </pc:sldChg>
      <pc:sldChg chg="del">
        <pc:chgData name="Peng, Cheng" userId="c8d19071-f396-4c12-bc1e-cc4bb8705334" providerId="ADAL" clId="{68A9BD59-A355-4605-80CF-5E3B099D6045}" dt="2020-09-18T08:17:25.294" v="145" actId="47"/>
        <pc:sldMkLst>
          <pc:docMk/>
          <pc:sldMk cId="0" sldId="304"/>
        </pc:sldMkLst>
      </pc:sldChg>
      <pc:sldChg chg="del">
        <pc:chgData name="Peng, Cheng" userId="c8d19071-f396-4c12-bc1e-cc4bb8705334" providerId="ADAL" clId="{68A9BD59-A355-4605-80CF-5E3B099D6045}" dt="2020-09-18T08:02:46.079" v="129" actId="47"/>
        <pc:sldMkLst>
          <pc:docMk/>
          <pc:sldMk cId="0" sldId="305"/>
        </pc:sldMkLst>
      </pc:sldChg>
      <pc:sldChg chg="ord">
        <pc:chgData name="Peng, Cheng" userId="c8d19071-f396-4c12-bc1e-cc4bb8705334" providerId="ADAL" clId="{68A9BD59-A355-4605-80CF-5E3B099D6045}" dt="2020-09-18T07:58:37.390" v="120"/>
        <pc:sldMkLst>
          <pc:docMk/>
          <pc:sldMk cId="0" sldId="306"/>
        </pc:sldMkLst>
      </pc:sldChg>
      <pc:sldChg chg="del ord">
        <pc:chgData name="Peng, Cheng" userId="c8d19071-f396-4c12-bc1e-cc4bb8705334" providerId="ADAL" clId="{68A9BD59-A355-4605-80CF-5E3B099D6045}" dt="2020-09-18T08:11:53.476" v="134" actId="47"/>
        <pc:sldMkLst>
          <pc:docMk/>
          <pc:sldMk cId="0" sldId="307"/>
        </pc:sldMkLst>
      </pc:sldChg>
      <pc:sldChg chg="addSp delSp modSp del mod">
        <pc:chgData name="Peng, Cheng" userId="c8d19071-f396-4c12-bc1e-cc4bb8705334" providerId="ADAL" clId="{68A9BD59-A355-4605-80CF-5E3B099D6045}" dt="2020-09-18T08:18:20.960" v="152" actId="47"/>
        <pc:sldMkLst>
          <pc:docMk/>
          <pc:sldMk cId="0" sldId="308"/>
        </pc:sldMkLst>
        <pc:spChg chg="add mod">
          <ac:chgData name="Peng, Cheng" userId="c8d19071-f396-4c12-bc1e-cc4bb8705334" providerId="ADAL" clId="{68A9BD59-A355-4605-80CF-5E3B099D6045}" dt="2020-09-18T08:18:18.469" v="151" actId="478"/>
          <ac:spMkLst>
            <pc:docMk/>
            <pc:sldMk cId="0" sldId="308"/>
            <ac:spMk id="3" creationId="{5A4027E9-2AC7-4C2A-B26A-5B8417A3A2B5}"/>
          </ac:spMkLst>
        </pc:spChg>
        <pc:graphicFrameChg chg="del mod">
          <ac:chgData name="Peng, Cheng" userId="c8d19071-f396-4c12-bc1e-cc4bb8705334" providerId="ADAL" clId="{68A9BD59-A355-4605-80CF-5E3B099D6045}" dt="2020-09-18T08:18:18.469" v="151" actId="478"/>
          <ac:graphicFrameMkLst>
            <pc:docMk/>
            <pc:sldMk cId="0" sldId="308"/>
            <ac:graphicFrameMk id="32770" creationId="{6D2A3998-F4D5-4715-89BC-988BB19C2897}"/>
          </ac:graphicFrameMkLst>
        </pc:graphicFrameChg>
      </pc:sldChg>
      <pc:sldChg chg="addSp delSp modSp mod">
        <pc:chgData name="Peng, Cheng" userId="c8d19071-f396-4c12-bc1e-cc4bb8705334" providerId="ADAL" clId="{68A9BD59-A355-4605-80CF-5E3B099D6045}" dt="2020-09-18T20:44:14.715" v="832" actId="1076"/>
        <pc:sldMkLst>
          <pc:docMk/>
          <pc:sldMk cId="0" sldId="309"/>
        </pc:sldMkLst>
        <pc:spChg chg="add mod">
          <ac:chgData name="Peng, Cheng" userId="c8d19071-f396-4c12-bc1e-cc4bb8705334" providerId="ADAL" clId="{68A9BD59-A355-4605-80CF-5E3B099D6045}" dt="2020-09-18T20:44:08.439" v="831" actId="20577"/>
          <ac:spMkLst>
            <pc:docMk/>
            <pc:sldMk cId="0" sldId="309"/>
            <ac:spMk id="6" creationId="{CE537E71-EE37-402A-8486-932445D0AFD6}"/>
          </ac:spMkLst>
        </pc:spChg>
        <pc:spChg chg="mod">
          <ac:chgData name="Peng, Cheng" userId="c8d19071-f396-4c12-bc1e-cc4bb8705334" providerId="ADAL" clId="{68A9BD59-A355-4605-80CF-5E3B099D6045}" dt="2020-09-18T20:40:23.418" v="795" actId="20577"/>
          <ac:spMkLst>
            <pc:docMk/>
            <pc:sldMk cId="0" sldId="309"/>
            <ac:spMk id="34818" creationId="{58286DBD-FB8D-40BA-901A-D7DB993F7313}"/>
          </ac:spMkLst>
        </pc:spChg>
        <pc:picChg chg="add mod">
          <ac:chgData name="Peng, Cheng" userId="c8d19071-f396-4c12-bc1e-cc4bb8705334" providerId="ADAL" clId="{68A9BD59-A355-4605-80CF-5E3B099D6045}" dt="2020-09-18T20:44:14.715" v="832" actId="1076"/>
          <ac:picMkLst>
            <pc:docMk/>
            <pc:sldMk cId="0" sldId="309"/>
            <ac:picMk id="3" creationId="{0D62D6B0-BB9B-441B-BFFE-8888F844F982}"/>
          </ac:picMkLst>
        </pc:picChg>
        <pc:picChg chg="del">
          <ac:chgData name="Peng, Cheng" userId="c8d19071-f396-4c12-bc1e-cc4bb8705334" providerId="ADAL" clId="{68A9BD59-A355-4605-80CF-5E3B099D6045}" dt="2020-09-18T20:38:45.168" v="766" actId="478"/>
          <ac:picMkLst>
            <pc:docMk/>
            <pc:sldMk cId="0" sldId="309"/>
            <ac:picMk id="34819" creationId="{3AE6008C-075E-4B90-BC5B-C4FC35B725FF}"/>
          </ac:picMkLst>
        </pc:picChg>
        <pc:picChg chg="del">
          <ac:chgData name="Peng, Cheng" userId="c8d19071-f396-4c12-bc1e-cc4bb8705334" providerId="ADAL" clId="{68A9BD59-A355-4605-80CF-5E3B099D6045}" dt="2020-09-18T20:38:46.160" v="767" actId="478"/>
          <ac:picMkLst>
            <pc:docMk/>
            <pc:sldMk cId="0" sldId="309"/>
            <ac:picMk id="34820" creationId="{6C67D601-6619-4806-A7AF-F28957FADD89}"/>
          </ac:picMkLst>
        </pc:picChg>
      </pc:sldChg>
      <pc:sldChg chg="addSp delSp modSp mod">
        <pc:chgData name="Peng, Cheng" userId="c8d19071-f396-4c12-bc1e-cc4bb8705334" providerId="ADAL" clId="{68A9BD59-A355-4605-80CF-5E3B099D6045}" dt="2020-09-18T20:38:30.121" v="765" actId="20577"/>
        <pc:sldMkLst>
          <pc:docMk/>
          <pc:sldMk cId="0" sldId="311"/>
        </pc:sldMkLst>
        <pc:spChg chg="add mod">
          <ac:chgData name="Peng, Cheng" userId="c8d19071-f396-4c12-bc1e-cc4bb8705334" providerId="ADAL" clId="{68A9BD59-A355-4605-80CF-5E3B099D6045}" dt="2020-09-18T20:35:45.453" v="737" actId="207"/>
          <ac:spMkLst>
            <pc:docMk/>
            <pc:sldMk cId="0" sldId="311"/>
            <ac:spMk id="6" creationId="{247FF5CA-1FB8-4BCA-8EFA-8ED936A27A65}"/>
          </ac:spMkLst>
        </pc:spChg>
        <pc:spChg chg="add del">
          <ac:chgData name="Peng, Cheng" userId="c8d19071-f396-4c12-bc1e-cc4bb8705334" providerId="ADAL" clId="{68A9BD59-A355-4605-80CF-5E3B099D6045}" dt="2020-09-18T20:34:36.618" v="734" actId="478"/>
          <ac:spMkLst>
            <pc:docMk/>
            <pc:sldMk cId="0" sldId="311"/>
            <ac:spMk id="8" creationId="{FE0479EC-5FF5-4F39-80C4-8EB229E2252E}"/>
          </ac:spMkLst>
        </pc:spChg>
        <pc:spChg chg="mod">
          <ac:chgData name="Peng, Cheng" userId="c8d19071-f396-4c12-bc1e-cc4bb8705334" providerId="ADAL" clId="{68A9BD59-A355-4605-80CF-5E3B099D6045}" dt="2020-09-18T20:38:30.121" v="765" actId="20577"/>
          <ac:spMkLst>
            <pc:docMk/>
            <pc:sldMk cId="0" sldId="311"/>
            <ac:spMk id="33795" creationId="{63909BB1-8A61-407F-A335-757DB7326A98}"/>
          </ac:spMkLst>
        </pc:spChg>
        <pc:graphicFrameChg chg="add mod modGraphic">
          <ac:chgData name="Peng, Cheng" userId="c8d19071-f396-4c12-bc1e-cc4bb8705334" providerId="ADAL" clId="{68A9BD59-A355-4605-80CF-5E3B099D6045}" dt="2020-09-18T20:37:49.863" v="750" actId="14100"/>
          <ac:graphicFrameMkLst>
            <pc:docMk/>
            <pc:sldMk cId="0" sldId="311"/>
            <ac:graphicFrameMk id="4" creationId="{FC89A42A-18D2-4DF4-A819-C523856E8F80}"/>
          </ac:graphicFrameMkLst>
        </pc:graphicFrameChg>
        <pc:picChg chg="add mod">
          <ac:chgData name="Peng, Cheng" userId="c8d19071-f396-4c12-bc1e-cc4bb8705334" providerId="ADAL" clId="{68A9BD59-A355-4605-80CF-5E3B099D6045}" dt="2020-09-18T20:38:12.124" v="754" actId="14100"/>
          <ac:picMkLst>
            <pc:docMk/>
            <pc:sldMk cId="0" sldId="311"/>
            <ac:picMk id="5" creationId="{DEF6444B-44C8-43F8-BEBD-C6AFAFB7DDA2}"/>
          </ac:picMkLst>
        </pc:picChg>
        <pc:picChg chg="del">
          <ac:chgData name="Peng, Cheng" userId="c8d19071-f396-4c12-bc1e-cc4bb8705334" providerId="ADAL" clId="{68A9BD59-A355-4605-80CF-5E3B099D6045}" dt="2020-09-18T20:31:53.129" v="718" actId="478"/>
          <ac:picMkLst>
            <pc:docMk/>
            <pc:sldMk cId="0" sldId="311"/>
            <ac:picMk id="33794" creationId="{69FC613F-536E-43E9-AF6C-D1B01B7AD52A}"/>
          </ac:picMkLst>
        </pc:picChg>
        <pc:picChg chg="del">
          <ac:chgData name="Peng, Cheng" userId="c8d19071-f396-4c12-bc1e-cc4bb8705334" providerId="ADAL" clId="{68A9BD59-A355-4605-80CF-5E3B099D6045}" dt="2020-09-18T20:31:53.817" v="719" actId="478"/>
          <ac:picMkLst>
            <pc:docMk/>
            <pc:sldMk cId="0" sldId="311"/>
            <ac:picMk id="33796" creationId="{59C7DC18-0BCD-42B7-8CF3-FD78835EE628}"/>
          </ac:picMkLst>
        </pc:picChg>
      </pc:sldChg>
      <pc:sldChg chg="addSp modSp add mod">
        <pc:chgData name="Peng, Cheng" userId="c8d19071-f396-4c12-bc1e-cc4bb8705334" providerId="ADAL" clId="{68A9BD59-A355-4605-80CF-5E3B099D6045}" dt="2020-09-18T08:32:15.662" v="307" actId="255"/>
        <pc:sldMkLst>
          <pc:docMk/>
          <pc:sldMk cId="3393092487" sldId="312"/>
        </pc:sldMkLst>
        <pc:spChg chg="add mod">
          <ac:chgData name="Peng, Cheng" userId="c8d19071-f396-4c12-bc1e-cc4bb8705334" providerId="ADAL" clId="{68A9BD59-A355-4605-80CF-5E3B099D6045}" dt="2020-09-18T08:31:50.352" v="305" actId="207"/>
          <ac:spMkLst>
            <pc:docMk/>
            <pc:sldMk cId="3393092487" sldId="312"/>
            <ac:spMk id="2" creationId="{CF2C30DF-B653-4101-9829-0803E48743EF}"/>
          </ac:spMkLst>
        </pc:spChg>
        <pc:spChg chg="mod">
          <ac:chgData name="Peng, Cheng" userId="c8d19071-f396-4c12-bc1e-cc4bb8705334" providerId="ADAL" clId="{68A9BD59-A355-4605-80CF-5E3B099D6045}" dt="2020-09-18T08:31:55.254" v="306" actId="1076"/>
          <ac:spMkLst>
            <pc:docMk/>
            <pc:sldMk cId="3393092487" sldId="312"/>
            <ac:spMk id="7170" creationId="{D0DE01AD-23A3-46FE-BE0A-0CD4497EF233}"/>
          </ac:spMkLst>
        </pc:spChg>
        <pc:spChg chg="mod">
          <ac:chgData name="Peng, Cheng" userId="c8d19071-f396-4c12-bc1e-cc4bb8705334" providerId="ADAL" clId="{68A9BD59-A355-4605-80CF-5E3B099D6045}" dt="2020-09-18T08:32:15.662" v="307" actId="255"/>
          <ac:spMkLst>
            <pc:docMk/>
            <pc:sldMk cId="3393092487" sldId="312"/>
            <ac:spMk id="7171" creationId="{F6A49BEC-4C0F-4183-9BB5-A0F95AAAC339}"/>
          </ac:spMkLst>
        </pc:spChg>
      </pc:sldChg>
      <pc:sldChg chg="addSp delSp modSp add del mod ord">
        <pc:chgData name="Peng, Cheng" userId="c8d19071-f396-4c12-bc1e-cc4bb8705334" providerId="ADAL" clId="{68A9BD59-A355-4605-80CF-5E3B099D6045}" dt="2020-09-18T15:27:39.008" v="356" actId="1076"/>
        <pc:sldMkLst>
          <pc:docMk/>
          <pc:sldMk cId="1641030354" sldId="313"/>
        </pc:sldMkLst>
        <pc:spChg chg="add mod">
          <ac:chgData name="Peng, Cheng" userId="c8d19071-f396-4c12-bc1e-cc4bb8705334" providerId="ADAL" clId="{68A9BD59-A355-4605-80CF-5E3B099D6045}" dt="2020-09-18T15:27:32.084" v="355" actId="1076"/>
          <ac:spMkLst>
            <pc:docMk/>
            <pc:sldMk cId="1641030354" sldId="313"/>
            <ac:spMk id="9" creationId="{2851F600-F494-461D-9E24-34A39D3312C5}"/>
          </ac:spMkLst>
        </pc:spChg>
        <pc:spChg chg="add mod">
          <ac:chgData name="Peng, Cheng" userId="c8d19071-f396-4c12-bc1e-cc4bb8705334" providerId="ADAL" clId="{68A9BD59-A355-4605-80CF-5E3B099D6045}" dt="2020-09-18T15:27:39.008" v="356" actId="1076"/>
          <ac:spMkLst>
            <pc:docMk/>
            <pc:sldMk cId="1641030354" sldId="313"/>
            <ac:spMk id="11" creationId="{671ED147-45F7-49C5-8101-36EB545B5492}"/>
          </ac:spMkLst>
        </pc:spChg>
        <pc:spChg chg="add mod">
          <ac:chgData name="Peng, Cheng" userId="c8d19071-f396-4c12-bc1e-cc4bb8705334" providerId="ADAL" clId="{68A9BD59-A355-4605-80CF-5E3B099D6045}" dt="2020-09-18T15:27:20.611" v="354" actId="122"/>
          <ac:spMkLst>
            <pc:docMk/>
            <pc:sldMk cId="1641030354" sldId="313"/>
            <ac:spMk id="13" creationId="{D0A83553-CCC7-4BC0-8AAA-F4F7CEE4F4CE}"/>
          </ac:spMkLst>
        </pc:spChg>
        <pc:spChg chg="del">
          <ac:chgData name="Peng, Cheng" userId="c8d19071-f396-4c12-bc1e-cc4bb8705334" providerId="ADAL" clId="{68A9BD59-A355-4605-80CF-5E3B099D6045}" dt="2020-09-18T15:23:50.815" v="310" actId="478"/>
          <ac:spMkLst>
            <pc:docMk/>
            <pc:sldMk cId="1641030354" sldId="313"/>
            <ac:spMk id="8194" creationId="{2FE43F43-37C3-4ABE-81CB-64330BEC4DFD}"/>
          </ac:spMkLst>
        </pc:spChg>
        <pc:spChg chg="del">
          <ac:chgData name="Peng, Cheng" userId="c8d19071-f396-4c12-bc1e-cc4bb8705334" providerId="ADAL" clId="{68A9BD59-A355-4605-80CF-5E3B099D6045}" dt="2020-09-18T15:23:48.570" v="309" actId="478"/>
          <ac:spMkLst>
            <pc:docMk/>
            <pc:sldMk cId="1641030354" sldId="313"/>
            <ac:spMk id="8195" creationId="{7679D995-A762-43EC-8065-86B928F48DF2}"/>
          </ac:spMkLst>
        </pc:spChg>
        <pc:spChg chg="del">
          <ac:chgData name="Peng, Cheng" userId="c8d19071-f396-4c12-bc1e-cc4bb8705334" providerId="ADAL" clId="{68A9BD59-A355-4605-80CF-5E3B099D6045}" dt="2020-09-18T15:23:53.586" v="311" actId="478"/>
          <ac:spMkLst>
            <pc:docMk/>
            <pc:sldMk cId="1641030354" sldId="313"/>
            <ac:spMk id="8196" creationId="{6E854A6A-84EB-4AA7-985E-C70DE703B8EB}"/>
          </ac:spMkLst>
        </pc:spChg>
        <pc:spChg chg="del">
          <ac:chgData name="Peng, Cheng" userId="c8d19071-f396-4c12-bc1e-cc4bb8705334" providerId="ADAL" clId="{68A9BD59-A355-4605-80CF-5E3B099D6045}" dt="2020-09-18T15:23:56.402" v="312" actId="478"/>
          <ac:spMkLst>
            <pc:docMk/>
            <pc:sldMk cId="1641030354" sldId="313"/>
            <ac:spMk id="8197" creationId="{5AF4314C-D412-4E55-B2E6-3D178C90E5E4}"/>
          </ac:spMkLst>
        </pc:spChg>
        <pc:spChg chg="del mod">
          <ac:chgData name="Peng, Cheng" userId="c8d19071-f396-4c12-bc1e-cc4bb8705334" providerId="ADAL" clId="{68A9BD59-A355-4605-80CF-5E3B099D6045}" dt="2020-09-18T15:24:20.856" v="316" actId="478"/>
          <ac:spMkLst>
            <pc:docMk/>
            <pc:sldMk cId="1641030354" sldId="313"/>
            <ac:spMk id="8198" creationId="{1E2370FB-529C-412A-9961-4151686FB96D}"/>
          </ac:spMkLst>
        </pc:spChg>
      </pc:sldChg>
      <pc:sldChg chg="addSp delSp modSp add del mod">
        <pc:chgData name="Peng, Cheng" userId="c8d19071-f396-4c12-bc1e-cc4bb8705334" providerId="ADAL" clId="{68A9BD59-A355-4605-80CF-5E3B099D6045}" dt="2020-09-18T15:32:53.820" v="391" actId="1076"/>
        <pc:sldMkLst>
          <pc:docMk/>
          <pc:sldMk cId="1250245283" sldId="314"/>
        </pc:sldMkLst>
        <pc:spChg chg="add mod">
          <ac:chgData name="Peng, Cheng" userId="c8d19071-f396-4c12-bc1e-cc4bb8705334" providerId="ADAL" clId="{68A9BD59-A355-4605-80CF-5E3B099D6045}" dt="2020-09-18T15:32:53.820" v="391" actId="1076"/>
          <ac:spMkLst>
            <pc:docMk/>
            <pc:sldMk cId="1250245283" sldId="314"/>
            <ac:spMk id="7" creationId="{F9948CB6-7AEE-4B82-8016-71748FAA7A37}"/>
          </ac:spMkLst>
        </pc:spChg>
        <pc:spChg chg="del">
          <ac:chgData name="Peng, Cheng" userId="c8d19071-f396-4c12-bc1e-cc4bb8705334" providerId="ADAL" clId="{68A9BD59-A355-4605-80CF-5E3B099D6045}" dt="2020-09-18T15:31:19.274" v="358" actId="478"/>
          <ac:spMkLst>
            <pc:docMk/>
            <pc:sldMk cId="1250245283" sldId="314"/>
            <ac:spMk id="9" creationId="{2851F600-F494-461D-9E24-34A39D3312C5}"/>
          </ac:spMkLst>
        </pc:spChg>
        <pc:spChg chg="del">
          <ac:chgData name="Peng, Cheng" userId="c8d19071-f396-4c12-bc1e-cc4bb8705334" providerId="ADAL" clId="{68A9BD59-A355-4605-80CF-5E3B099D6045}" dt="2020-09-18T15:31:21.874" v="359" actId="478"/>
          <ac:spMkLst>
            <pc:docMk/>
            <pc:sldMk cId="1250245283" sldId="314"/>
            <ac:spMk id="11" creationId="{671ED147-45F7-49C5-8101-36EB545B5492}"/>
          </ac:spMkLst>
        </pc:spChg>
        <pc:spChg chg="mod">
          <ac:chgData name="Peng, Cheng" userId="c8d19071-f396-4c12-bc1e-cc4bb8705334" providerId="ADAL" clId="{68A9BD59-A355-4605-80CF-5E3B099D6045}" dt="2020-09-18T15:31:49.413" v="365" actId="1076"/>
          <ac:spMkLst>
            <pc:docMk/>
            <pc:sldMk cId="1250245283" sldId="314"/>
            <ac:spMk id="13" creationId="{D0A83553-CCC7-4BC0-8AAA-F4F7CEE4F4CE}"/>
          </ac:spMkLst>
        </pc:spChg>
      </pc:sldChg>
      <pc:sldChg chg="addSp delSp modSp add del mod">
        <pc:chgData name="Peng, Cheng" userId="c8d19071-f396-4c12-bc1e-cc4bb8705334" providerId="ADAL" clId="{68A9BD59-A355-4605-80CF-5E3B099D6045}" dt="2020-09-18T15:42:21.528" v="445" actId="1076"/>
        <pc:sldMkLst>
          <pc:docMk/>
          <pc:sldMk cId="781334414" sldId="315"/>
        </pc:sldMkLst>
        <pc:spChg chg="add mod">
          <ac:chgData name="Peng, Cheng" userId="c8d19071-f396-4c12-bc1e-cc4bb8705334" providerId="ADAL" clId="{68A9BD59-A355-4605-80CF-5E3B099D6045}" dt="2020-09-18T15:42:21.528" v="445" actId="1076"/>
          <ac:spMkLst>
            <pc:docMk/>
            <pc:sldMk cId="781334414" sldId="315"/>
            <ac:spMk id="6" creationId="{A0E9D1FA-5042-4DF9-8868-9814EFA7BC4F}"/>
          </ac:spMkLst>
        </pc:spChg>
        <pc:spChg chg="del mod">
          <ac:chgData name="Peng, Cheng" userId="c8d19071-f396-4c12-bc1e-cc4bb8705334" providerId="ADAL" clId="{68A9BD59-A355-4605-80CF-5E3B099D6045}" dt="2020-09-18T15:36:37.574" v="394" actId="478"/>
          <ac:spMkLst>
            <pc:docMk/>
            <pc:sldMk cId="781334414" sldId="315"/>
            <ac:spMk id="7" creationId="{F9948CB6-7AEE-4B82-8016-71748FAA7A37}"/>
          </ac:spMkLst>
        </pc:spChg>
        <pc:spChg chg="add mod">
          <ac:chgData name="Peng, Cheng" userId="c8d19071-f396-4c12-bc1e-cc4bb8705334" providerId="ADAL" clId="{68A9BD59-A355-4605-80CF-5E3B099D6045}" dt="2020-09-18T15:42:17.336" v="444" actId="1076"/>
          <ac:spMkLst>
            <pc:docMk/>
            <pc:sldMk cId="781334414" sldId="315"/>
            <ac:spMk id="8" creationId="{57B5EE00-F9ED-4DFF-A5C6-53DED5E72B3A}"/>
          </ac:spMkLst>
        </pc:spChg>
        <pc:spChg chg="del">
          <ac:chgData name="Peng, Cheng" userId="c8d19071-f396-4c12-bc1e-cc4bb8705334" providerId="ADAL" clId="{68A9BD59-A355-4605-80CF-5E3B099D6045}" dt="2020-09-18T15:36:56.105" v="395" actId="478"/>
          <ac:spMkLst>
            <pc:docMk/>
            <pc:sldMk cId="781334414" sldId="315"/>
            <ac:spMk id="13" creationId="{D0A83553-CCC7-4BC0-8AAA-F4F7CEE4F4CE}"/>
          </ac:spMkLst>
        </pc:spChg>
      </pc:sldChg>
      <pc:sldChg chg="addSp delSp modSp add del mod">
        <pc:chgData name="Peng, Cheng" userId="c8d19071-f396-4c12-bc1e-cc4bb8705334" providerId="ADAL" clId="{68A9BD59-A355-4605-80CF-5E3B099D6045}" dt="2020-09-18T20:51:09.995" v="1016" actId="1076"/>
        <pc:sldMkLst>
          <pc:docMk/>
          <pc:sldMk cId="2655706241" sldId="316"/>
        </pc:sldMkLst>
        <pc:spChg chg="del">
          <ac:chgData name="Peng, Cheng" userId="c8d19071-f396-4c12-bc1e-cc4bb8705334" providerId="ADAL" clId="{68A9BD59-A355-4605-80CF-5E3B099D6045}" dt="2020-09-18T20:44:56.273" v="834" actId="478"/>
          <ac:spMkLst>
            <pc:docMk/>
            <pc:sldMk cId="2655706241" sldId="316"/>
            <ac:spMk id="6" creationId="{CE537E71-EE37-402A-8486-932445D0AFD6}"/>
          </ac:spMkLst>
        </pc:spChg>
        <pc:spChg chg="add mod">
          <ac:chgData name="Peng, Cheng" userId="c8d19071-f396-4c12-bc1e-cc4bb8705334" providerId="ADAL" clId="{68A9BD59-A355-4605-80CF-5E3B099D6045}" dt="2020-09-18T20:50:32.199" v="1014" actId="33524"/>
          <ac:spMkLst>
            <pc:docMk/>
            <pc:sldMk cId="2655706241" sldId="316"/>
            <ac:spMk id="7" creationId="{1C24AE4C-0C30-4AFB-8343-919B0FEE5C3D}"/>
          </ac:spMkLst>
        </pc:spChg>
        <pc:spChg chg="mod">
          <ac:chgData name="Peng, Cheng" userId="c8d19071-f396-4c12-bc1e-cc4bb8705334" providerId="ADAL" clId="{68A9BD59-A355-4605-80CF-5E3B099D6045}" dt="2020-09-18T20:45:02.645" v="837" actId="20577"/>
          <ac:spMkLst>
            <pc:docMk/>
            <pc:sldMk cId="2655706241" sldId="316"/>
            <ac:spMk id="34818" creationId="{58286DBD-FB8D-40BA-901A-D7DB993F7313}"/>
          </ac:spMkLst>
        </pc:spChg>
        <pc:grpChg chg="add mod">
          <ac:chgData name="Peng, Cheng" userId="c8d19071-f396-4c12-bc1e-cc4bb8705334" providerId="ADAL" clId="{68A9BD59-A355-4605-80CF-5E3B099D6045}" dt="2020-09-18T20:51:09.995" v="1016" actId="1076"/>
          <ac:grpSpMkLst>
            <pc:docMk/>
            <pc:sldMk cId="2655706241" sldId="316"/>
            <ac:grpSpMk id="8" creationId="{DE8763AE-42A3-44C7-B816-ED491B4403BB}"/>
          </ac:grpSpMkLst>
        </pc:grpChg>
        <pc:picChg chg="del">
          <ac:chgData name="Peng, Cheng" userId="c8d19071-f396-4c12-bc1e-cc4bb8705334" providerId="ADAL" clId="{68A9BD59-A355-4605-80CF-5E3B099D6045}" dt="2020-09-18T20:44:57.896" v="835" actId="478"/>
          <ac:picMkLst>
            <pc:docMk/>
            <pc:sldMk cId="2655706241" sldId="316"/>
            <ac:picMk id="3" creationId="{0D62D6B0-BB9B-441B-BFFE-8888F844F982}"/>
          </ac:picMkLst>
        </pc:picChg>
        <pc:picChg chg="mod">
          <ac:chgData name="Peng, Cheng" userId="c8d19071-f396-4c12-bc1e-cc4bb8705334" providerId="ADAL" clId="{68A9BD59-A355-4605-80CF-5E3B099D6045}" dt="2020-09-18T20:51:09.995" v="1016" actId="1076"/>
          <ac:picMkLst>
            <pc:docMk/>
            <pc:sldMk cId="2655706241" sldId="316"/>
            <ac:picMk id="9" creationId="{03C8AC5D-F08C-409D-97E2-69E7BD2AC691}"/>
          </ac:picMkLst>
        </pc:picChg>
        <pc:picChg chg="mod">
          <ac:chgData name="Peng, Cheng" userId="c8d19071-f396-4c12-bc1e-cc4bb8705334" providerId="ADAL" clId="{68A9BD59-A355-4605-80CF-5E3B099D6045}" dt="2020-09-18T20:51:09.995" v="1016" actId="1076"/>
          <ac:picMkLst>
            <pc:docMk/>
            <pc:sldMk cId="2655706241" sldId="316"/>
            <ac:picMk id="10" creationId="{3BDAB6D4-4F61-4408-B985-1896D5E177EA}"/>
          </ac:picMkLst>
        </pc:picChg>
      </pc:sldChg>
      <pc:sldChg chg="addSp delSp modSp add del mod">
        <pc:chgData name="Peng, Cheng" userId="c8d19071-f396-4c12-bc1e-cc4bb8705334" providerId="ADAL" clId="{68A9BD59-A355-4605-80CF-5E3B099D6045}" dt="2020-09-18T20:59:56.415" v="1092" actId="20577"/>
        <pc:sldMkLst>
          <pc:docMk/>
          <pc:sldMk cId="4031723614" sldId="317"/>
        </pc:sldMkLst>
        <pc:spChg chg="del">
          <ac:chgData name="Peng, Cheng" userId="c8d19071-f396-4c12-bc1e-cc4bb8705334" providerId="ADAL" clId="{68A9BD59-A355-4605-80CF-5E3B099D6045}" dt="2020-09-18T20:51:24.361" v="1018" actId="478"/>
          <ac:spMkLst>
            <pc:docMk/>
            <pc:sldMk cId="4031723614" sldId="317"/>
            <ac:spMk id="7" creationId="{1C24AE4C-0C30-4AFB-8343-919B0FEE5C3D}"/>
          </ac:spMkLst>
        </pc:spChg>
        <pc:spChg chg="add mod">
          <ac:chgData name="Peng, Cheng" userId="c8d19071-f396-4c12-bc1e-cc4bb8705334" providerId="ADAL" clId="{68A9BD59-A355-4605-80CF-5E3B099D6045}" dt="2020-09-18T20:56:37.874" v="1065" actId="14100"/>
          <ac:spMkLst>
            <pc:docMk/>
            <pc:sldMk cId="4031723614" sldId="317"/>
            <ac:spMk id="11" creationId="{DC0C6588-E09A-44C7-B9F2-9B0B63A2816C}"/>
          </ac:spMkLst>
        </pc:spChg>
        <pc:spChg chg="add mod">
          <ac:chgData name="Peng, Cheng" userId="c8d19071-f396-4c12-bc1e-cc4bb8705334" providerId="ADAL" clId="{68A9BD59-A355-4605-80CF-5E3B099D6045}" dt="2020-09-18T20:55:39.467" v="1058" actId="1076"/>
          <ac:spMkLst>
            <pc:docMk/>
            <pc:sldMk cId="4031723614" sldId="317"/>
            <ac:spMk id="13" creationId="{B22EB99B-823A-432D-B681-51355F1E3FCF}"/>
          </ac:spMkLst>
        </pc:spChg>
        <pc:spChg chg="add mod">
          <ac:chgData name="Peng, Cheng" userId="c8d19071-f396-4c12-bc1e-cc4bb8705334" providerId="ADAL" clId="{68A9BD59-A355-4605-80CF-5E3B099D6045}" dt="2020-09-18T20:57:03.585" v="1076" actId="20577"/>
          <ac:spMkLst>
            <pc:docMk/>
            <pc:sldMk cId="4031723614" sldId="317"/>
            <ac:spMk id="14" creationId="{57CEB686-FD96-4554-AE36-ED5C0E4E244F}"/>
          </ac:spMkLst>
        </pc:spChg>
        <pc:spChg chg="add mod">
          <ac:chgData name="Peng, Cheng" userId="c8d19071-f396-4c12-bc1e-cc4bb8705334" providerId="ADAL" clId="{68A9BD59-A355-4605-80CF-5E3B099D6045}" dt="2020-09-18T20:58:56.163" v="1085" actId="207"/>
          <ac:spMkLst>
            <pc:docMk/>
            <pc:sldMk cId="4031723614" sldId="317"/>
            <ac:spMk id="18" creationId="{A15F68E4-16C8-4551-80EF-FDEEE3826F16}"/>
          </ac:spMkLst>
        </pc:spChg>
        <pc:spChg chg="mod">
          <ac:chgData name="Peng, Cheng" userId="c8d19071-f396-4c12-bc1e-cc4bb8705334" providerId="ADAL" clId="{68A9BD59-A355-4605-80CF-5E3B099D6045}" dt="2020-09-18T20:59:56.415" v="1092" actId="20577"/>
          <ac:spMkLst>
            <pc:docMk/>
            <pc:sldMk cId="4031723614" sldId="317"/>
            <ac:spMk id="34818" creationId="{58286DBD-FB8D-40BA-901A-D7DB993F7313}"/>
          </ac:spMkLst>
        </pc:spChg>
        <pc:grpChg chg="del">
          <ac:chgData name="Peng, Cheng" userId="c8d19071-f396-4c12-bc1e-cc4bb8705334" providerId="ADAL" clId="{68A9BD59-A355-4605-80CF-5E3B099D6045}" dt="2020-09-18T20:51:25.681" v="1019" actId="478"/>
          <ac:grpSpMkLst>
            <pc:docMk/>
            <pc:sldMk cId="4031723614" sldId="317"/>
            <ac:grpSpMk id="8" creationId="{DE8763AE-42A3-44C7-B816-ED491B4403BB}"/>
          </ac:grpSpMkLst>
        </pc:grpChg>
        <pc:picChg chg="add mod">
          <ac:chgData name="Peng, Cheng" userId="c8d19071-f396-4c12-bc1e-cc4bb8705334" providerId="ADAL" clId="{68A9BD59-A355-4605-80CF-5E3B099D6045}" dt="2020-09-18T20:55:58.886" v="1062" actId="1076"/>
          <ac:picMkLst>
            <pc:docMk/>
            <pc:sldMk cId="4031723614" sldId="317"/>
            <ac:picMk id="3" creationId="{3E8B4FA9-4E64-438E-ABFD-E496D9B81D80}"/>
          </ac:picMkLst>
        </pc:picChg>
        <pc:picChg chg="add mod">
          <ac:chgData name="Peng, Cheng" userId="c8d19071-f396-4c12-bc1e-cc4bb8705334" providerId="ADAL" clId="{68A9BD59-A355-4605-80CF-5E3B099D6045}" dt="2020-09-18T20:57:39.876" v="1080" actId="1076"/>
          <ac:picMkLst>
            <pc:docMk/>
            <pc:sldMk cId="4031723614" sldId="317"/>
            <ac:picMk id="6" creationId="{23DE3C22-51DA-4391-8463-34FA393A82AD}"/>
          </ac:picMkLst>
        </pc:picChg>
      </pc:sldChg>
      <pc:sldChg chg="addSp delSp modSp add del mod">
        <pc:chgData name="Peng, Cheng" userId="c8d19071-f396-4c12-bc1e-cc4bb8705334" providerId="ADAL" clId="{68A9BD59-A355-4605-80CF-5E3B099D6045}" dt="2020-09-18T21:03:59.542" v="1129" actId="20577"/>
        <pc:sldMkLst>
          <pc:docMk/>
          <pc:sldMk cId="2917995293" sldId="318"/>
        </pc:sldMkLst>
        <pc:spChg chg="add mod">
          <ac:chgData name="Peng, Cheng" userId="c8d19071-f396-4c12-bc1e-cc4bb8705334" providerId="ADAL" clId="{68A9BD59-A355-4605-80CF-5E3B099D6045}" dt="2020-09-18T21:03:59.542" v="1129" actId="20577"/>
          <ac:spMkLst>
            <pc:docMk/>
            <pc:sldMk cId="2917995293" sldId="318"/>
            <ac:spMk id="10" creationId="{29E717A8-649C-48CA-A683-D64958554606}"/>
          </ac:spMkLst>
        </pc:spChg>
        <pc:spChg chg="del">
          <ac:chgData name="Peng, Cheng" userId="c8d19071-f396-4c12-bc1e-cc4bb8705334" providerId="ADAL" clId="{68A9BD59-A355-4605-80CF-5E3B099D6045}" dt="2020-09-18T21:00:23.016" v="1094" actId="478"/>
          <ac:spMkLst>
            <pc:docMk/>
            <pc:sldMk cId="2917995293" sldId="318"/>
            <ac:spMk id="11" creationId="{DC0C6588-E09A-44C7-B9F2-9B0B63A2816C}"/>
          </ac:spMkLst>
        </pc:spChg>
        <pc:spChg chg="del">
          <ac:chgData name="Peng, Cheng" userId="c8d19071-f396-4c12-bc1e-cc4bb8705334" providerId="ADAL" clId="{68A9BD59-A355-4605-80CF-5E3B099D6045}" dt="2020-09-18T21:00:21.602" v="1093" actId="478"/>
          <ac:spMkLst>
            <pc:docMk/>
            <pc:sldMk cId="2917995293" sldId="318"/>
            <ac:spMk id="13" creationId="{B22EB99B-823A-432D-B681-51355F1E3FCF}"/>
          </ac:spMkLst>
        </pc:spChg>
        <pc:spChg chg="del">
          <ac:chgData name="Peng, Cheng" userId="c8d19071-f396-4c12-bc1e-cc4bb8705334" providerId="ADAL" clId="{68A9BD59-A355-4605-80CF-5E3B099D6045}" dt="2020-09-18T21:00:24.728" v="1095" actId="478"/>
          <ac:spMkLst>
            <pc:docMk/>
            <pc:sldMk cId="2917995293" sldId="318"/>
            <ac:spMk id="14" creationId="{57CEB686-FD96-4554-AE36-ED5C0E4E244F}"/>
          </ac:spMkLst>
        </pc:spChg>
        <pc:spChg chg="del">
          <ac:chgData name="Peng, Cheng" userId="c8d19071-f396-4c12-bc1e-cc4bb8705334" providerId="ADAL" clId="{68A9BD59-A355-4605-80CF-5E3B099D6045}" dt="2020-09-18T21:00:27.992" v="1097" actId="478"/>
          <ac:spMkLst>
            <pc:docMk/>
            <pc:sldMk cId="2917995293" sldId="318"/>
            <ac:spMk id="18" creationId="{A15F68E4-16C8-4551-80EF-FDEEE3826F16}"/>
          </ac:spMkLst>
        </pc:spChg>
        <pc:spChg chg="mod">
          <ac:chgData name="Peng, Cheng" userId="c8d19071-f396-4c12-bc1e-cc4bb8705334" providerId="ADAL" clId="{68A9BD59-A355-4605-80CF-5E3B099D6045}" dt="2020-09-18T21:01:35.113" v="1108" actId="20577"/>
          <ac:spMkLst>
            <pc:docMk/>
            <pc:sldMk cId="2917995293" sldId="318"/>
            <ac:spMk id="34818" creationId="{58286DBD-FB8D-40BA-901A-D7DB993F7313}"/>
          </ac:spMkLst>
        </pc:spChg>
        <pc:picChg chg="del">
          <ac:chgData name="Peng, Cheng" userId="c8d19071-f396-4c12-bc1e-cc4bb8705334" providerId="ADAL" clId="{68A9BD59-A355-4605-80CF-5E3B099D6045}" dt="2020-09-18T21:00:26.024" v="1096" actId="478"/>
          <ac:picMkLst>
            <pc:docMk/>
            <pc:sldMk cId="2917995293" sldId="318"/>
            <ac:picMk id="3" creationId="{3E8B4FA9-4E64-438E-ABFD-E496D9B81D80}"/>
          </ac:picMkLst>
        </pc:picChg>
        <pc:picChg chg="del">
          <ac:chgData name="Peng, Cheng" userId="c8d19071-f396-4c12-bc1e-cc4bb8705334" providerId="ADAL" clId="{68A9BD59-A355-4605-80CF-5E3B099D6045}" dt="2020-09-18T21:00:29.472" v="1098" actId="478"/>
          <ac:picMkLst>
            <pc:docMk/>
            <pc:sldMk cId="2917995293" sldId="318"/>
            <ac:picMk id="6" creationId="{23DE3C22-51DA-4391-8463-34FA393A82AD}"/>
          </ac:picMkLst>
        </pc:picChg>
      </pc:sldChg>
      <pc:sldChg chg="addSp delSp modSp add del mod">
        <pc:chgData name="Peng, Cheng" userId="c8d19071-f396-4c12-bc1e-cc4bb8705334" providerId="ADAL" clId="{68A9BD59-A355-4605-80CF-5E3B099D6045}" dt="2020-09-18T21:14:42.006" v="1311" actId="1076"/>
        <pc:sldMkLst>
          <pc:docMk/>
          <pc:sldMk cId="2329127007" sldId="319"/>
        </pc:sldMkLst>
        <pc:spChg chg="add mod">
          <ac:chgData name="Peng, Cheng" userId="c8d19071-f396-4c12-bc1e-cc4bb8705334" providerId="ADAL" clId="{68A9BD59-A355-4605-80CF-5E3B099D6045}" dt="2020-09-18T21:08:45.620" v="1253" actId="255"/>
          <ac:spMkLst>
            <pc:docMk/>
            <pc:sldMk cId="2329127007" sldId="319"/>
            <ac:spMk id="5" creationId="{A6B851F9-EEC3-45AA-AD6F-341CBAD01CAD}"/>
          </ac:spMkLst>
        </pc:spChg>
        <pc:spChg chg="add mod">
          <ac:chgData name="Peng, Cheng" userId="c8d19071-f396-4c12-bc1e-cc4bb8705334" providerId="ADAL" clId="{68A9BD59-A355-4605-80CF-5E3B099D6045}" dt="2020-09-18T21:09:25.442" v="1273" actId="113"/>
          <ac:spMkLst>
            <pc:docMk/>
            <pc:sldMk cId="2329127007" sldId="319"/>
            <ac:spMk id="9" creationId="{F125311F-2A1E-4C95-9B00-E4A232C012EA}"/>
          </ac:spMkLst>
        </pc:spChg>
        <pc:spChg chg="del">
          <ac:chgData name="Peng, Cheng" userId="c8d19071-f396-4c12-bc1e-cc4bb8705334" providerId="ADAL" clId="{68A9BD59-A355-4605-80CF-5E3B099D6045}" dt="2020-09-18T21:04:21.784" v="1139" actId="478"/>
          <ac:spMkLst>
            <pc:docMk/>
            <pc:sldMk cId="2329127007" sldId="319"/>
            <ac:spMk id="10" creationId="{29E717A8-649C-48CA-A683-D64958554606}"/>
          </ac:spMkLst>
        </pc:spChg>
        <pc:spChg chg="mod">
          <ac:chgData name="Peng, Cheng" userId="c8d19071-f396-4c12-bc1e-cc4bb8705334" providerId="ADAL" clId="{68A9BD59-A355-4605-80CF-5E3B099D6045}" dt="2020-09-18T21:14:42.006" v="1311" actId="1076"/>
          <ac:spMkLst>
            <pc:docMk/>
            <pc:sldMk cId="2329127007" sldId="319"/>
            <ac:spMk id="34818" creationId="{58286DBD-FB8D-40BA-901A-D7DB993F7313}"/>
          </ac:spMkLst>
        </pc:spChg>
        <pc:picChg chg="add mod">
          <ac:chgData name="Peng, Cheng" userId="c8d19071-f396-4c12-bc1e-cc4bb8705334" providerId="ADAL" clId="{68A9BD59-A355-4605-80CF-5E3B099D6045}" dt="2020-09-18T21:06:59.600" v="1162" actId="14100"/>
          <ac:picMkLst>
            <pc:docMk/>
            <pc:sldMk cId="2329127007" sldId="319"/>
            <ac:picMk id="3" creationId="{BEFB8F92-784C-430B-B47F-B08D1EEA4BA5}"/>
          </ac:picMkLst>
        </pc:picChg>
        <pc:cxnChg chg="add mod">
          <ac:chgData name="Peng, Cheng" userId="c8d19071-f396-4c12-bc1e-cc4bb8705334" providerId="ADAL" clId="{68A9BD59-A355-4605-80CF-5E3B099D6045}" dt="2020-09-18T21:09:51.199" v="1275" actId="13822"/>
          <ac:cxnSpMkLst>
            <pc:docMk/>
            <pc:sldMk cId="2329127007" sldId="319"/>
            <ac:cxnSpMk id="8" creationId="{670905A5-83C7-4AE5-AE91-4052EB8A414D}"/>
          </ac:cxnSpMkLst>
        </pc:cxnChg>
      </pc:sldChg>
      <pc:sldChg chg="addSp delSp modSp add del mod">
        <pc:chgData name="Peng, Cheng" userId="c8d19071-f396-4c12-bc1e-cc4bb8705334" providerId="ADAL" clId="{68A9BD59-A355-4605-80CF-5E3B099D6045}" dt="2020-09-19T00:32:19.863" v="1457" actId="1076"/>
        <pc:sldMkLst>
          <pc:docMk/>
          <pc:sldMk cId="513799092" sldId="320"/>
        </pc:sldMkLst>
        <pc:spChg chg="add mod">
          <ac:chgData name="Peng, Cheng" userId="c8d19071-f396-4c12-bc1e-cc4bb8705334" providerId="ADAL" clId="{68A9BD59-A355-4605-80CF-5E3B099D6045}" dt="2020-09-19T00:32:19.863" v="1457" actId="1076"/>
          <ac:spMkLst>
            <pc:docMk/>
            <pc:sldMk cId="513799092" sldId="320"/>
            <ac:spMk id="4" creationId="{1EE64780-C790-46E7-8C18-0FF57B070EAA}"/>
          </ac:spMkLst>
        </pc:spChg>
        <pc:spChg chg="del">
          <ac:chgData name="Peng, Cheng" userId="c8d19071-f396-4c12-bc1e-cc4bb8705334" providerId="ADAL" clId="{68A9BD59-A355-4605-80CF-5E3B099D6045}" dt="2020-09-18T21:12:13.065" v="1277" actId="478"/>
          <ac:spMkLst>
            <pc:docMk/>
            <pc:sldMk cId="513799092" sldId="320"/>
            <ac:spMk id="5" creationId="{A6B851F9-EEC3-45AA-AD6F-341CBAD01CAD}"/>
          </ac:spMkLst>
        </pc:spChg>
        <pc:spChg chg="del">
          <ac:chgData name="Peng, Cheng" userId="c8d19071-f396-4c12-bc1e-cc4bb8705334" providerId="ADAL" clId="{68A9BD59-A355-4605-80CF-5E3B099D6045}" dt="2020-09-18T21:12:14.940" v="1278" actId="478"/>
          <ac:spMkLst>
            <pc:docMk/>
            <pc:sldMk cId="513799092" sldId="320"/>
            <ac:spMk id="9" creationId="{F125311F-2A1E-4C95-9B00-E4A232C012EA}"/>
          </ac:spMkLst>
        </pc:spChg>
        <pc:spChg chg="add mod">
          <ac:chgData name="Peng, Cheng" userId="c8d19071-f396-4c12-bc1e-cc4bb8705334" providerId="ADAL" clId="{68A9BD59-A355-4605-80CF-5E3B099D6045}" dt="2020-09-18T21:17:39.476" v="1358" actId="113"/>
          <ac:spMkLst>
            <pc:docMk/>
            <pc:sldMk cId="513799092" sldId="320"/>
            <ac:spMk id="10" creationId="{CF762C58-24B8-4C96-AEDE-A285D1C70618}"/>
          </ac:spMkLst>
        </pc:spChg>
        <pc:spChg chg="mod">
          <ac:chgData name="Peng, Cheng" userId="c8d19071-f396-4c12-bc1e-cc4bb8705334" providerId="ADAL" clId="{68A9BD59-A355-4605-80CF-5E3B099D6045}" dt="2020-09-18T21:16:12.841" v="1346" actId="20577"/>
          <ac:spMkLst>
            <pc:docMk/>
            <pc:sldMk cId="513799092" sldId="320"/>
            <ac:spMk id="34818" creationId="{58286DBD-FB8D-40BA-901A-D7DB993F7313}"/>
          </ac:spMkLst>
        </pc:spChg>
        <pc:picChg chg="del">
          <ac:chgData name="Peng, Cheng" userId="c8d19071-f396-4c12-bc1e-cc4bb8705334" providerId="ADAL" clId="{68A9BD59-A355-4605-80CF-5E3B099D6045}" dt="2020-09-18T21:12:15.641" v="1279" actId="478"/>
          <ac:picMkLst>
            <pc:docMk/>
            <pc:sldMk cId="513799092" sldId="320"/>
            <ac:picMk id="3" creationId="{BEFB8F92-784C-430B-B47F-B08D1EEA4BA5}"/>
          </ac:picMkLst>
        </pc:picChg>
        <pc:cxnChg chg="del">
          <ac:chgData name="Peng, Cheng" userId="c8d19071-f396-4c12-bc1e-cc4bb8705334" providerId="ADAL" clId="{68A9BD59-A355-4605-80CF-5E3B099D6045}" dt="2020-09-18T21:12:17.200" v="1280" actId="478"/>
          <ac:cxnSpMkLst>
            <pc:docMk/>
            <pc:sldMk cId="513799092" sldId="320"/>
            <ac:cxnSpMk id="8" creationId="{670905A5-83C7-4AE5-AE91-4052EB8A414D}"/>
          </ac:cxnSpMkLst>
        </pc:cxnChg>
      </pc:sldChg>
      <pc:sldChg chg="addSp delSp modSp add del mod">
        <pc:chgData name="Peng, Cheng" userId="c8d19071-f396-4c12-bc1e-cc4bb8705334" providerId="ADAL" clId="{68A9BD59-A355-4605-80CF-5E3B099D6045}" dt="2020-09-19T02:31:01.201" v="1604" actId="1076"/>
        <pc:sldMkLst>
          <pc:docMk/>
          <pc:sldMk cId="1751425028" sldId="321"/>
        </pc:sldMkLst>
        <pc:spChg chg="del">
          <ac:chgData name="Peng, Cheng" userId="c8d19071-f396-4c12-bc1e-cc4bb8705334" providerId="ADAL" clId="{68A9BD59-A355-4605-80CF-5E3B099D6045}" dt="2020-09-19T02:29:23.084" v="1585" actId="478"/>
          <ac:spMkLst>
            <pc:docMk/>
            <pc:sldMk cId="1751425028" sldId="321"/>
            <ac:spMk id="4" creationId="{1EE64780-C790-46E7-8C18-0FF57B070EAA}"/>
          </ac:spMkLst>
        </pc:spChg>
        <pc:spChg chg="add mod">
          <ac:chgData name="Peng, Cheng" userId="c8d19071-f396-4c12-bc1e-cc4bb8705334" providerId="ADAL" clId="{68A9BD59-A355-4605-80CF-5E3B099D6045}" dt="2020-09-19T02:31:01.201" v="1604" actId="1076"/>
          <ac:spMkLst>
            <pc:docMk/>
            <pc:sldMk cId="1751425028" sldId="321"/>
            <ac:spMk id="6" creationId="{D96200D8-D3B2-4FA5-BAB0-B19721DEDBF9}"/>
          </ac:spMkLst>
        </pc:spChg>
        <pc:spChg chg="add mod">
          <ac:chgData name="Peng, Cheng" userId="c8d19071-f396-4c12-bc1e-cc4bb8705334" providerId="ADAL" clId="{68A9BD59-A355-4605-80CF-5E3B099D6045}" dt="2020-09-19T02:30:56.640" v="1603" actId="1076"/>
          <ac:spMkLst>
            <pc:docMk/>
            <pc:sldMk cId="1751425028" sldId="321"/>
            <ac:spMk id="8" creationId="{C609ACCC-2E1C-440B-9CAD-C86CFBD133F2}"/>
          </ac:spMkLst>
        </pc:spChg>
        <pc:spChg chg="del">
          <ac:chgData name="Peng, Cheng" userId="c8d19071-f396-4c12-bc1e-cc4bb8705334" providerId="ADAL" clId="{68A9BD59-A355-4605-80CF-5E3B099D6045}" dt="2020-09-19T00:52:58.370" v="1459" actId="478"/>
          <ac:spMkLst>
            <pc:docMk/>
            <pc:sldMk cId="1751425028" sldId="321"/>
            <ac:spMk id="10" creationId="{CF762C58-24B8-4C96-AEDE-A285D1C70618}"/>
          </ac:spMkLst>
        </pc:spChg>
        <pc:spChg chg="mod">
          <ac:chgData name="Peng, Cheng" userId="c8d19071-f396-4c12-bc1e-cc4bb8705334" providerId="ADAL" clId="{68A9BD59-A355-4605-80CF-5E3B099D6045}" dt="2020-09-19T00:54:27.330" v="1509" actId="20577"/>
          <ac:spMkLst>
            <pc:docMk/>
            <pc:sldMk cId="1751425028" sldId="321"/>
            <ac:spMk id="34818" creationId="{58286DBD-FB8D-40BA-901A-D7DB993F7313}"/>
          </ac:spMkLst>
        </pc:spChg>
      </pc:sldChg>
      <pc:sldChg chg="addSp delSp modSp add del mod">
        <pc:chgData name="Peng, Cheng" userId="c8d19071-f396-4c12-bc1e-cc4bb8705334" providerId="ADAL" clId="{68A9BD59-A355-4605-80CF-5E3B099D6045}" dt="2020-09-19T01:18:29.865" v="1583" actId="1076"/>
        <pc:sldMkLst>
          <pc:docMk/>
          <pc:sldMk cId="2148485186" sldId="322"/>
        </pc:sldMkLst>
        <pc:spChg chg="add del">
          <ac:chgData name="Peng, Cheng" userId="c8d19071-f396-4c12-bc1e-cc4bb8705334" providerId="ADAL" clId="{68A9BD59-A355-4605-80CF-5E3B099D6045}" dt="2020-09-19T01:10:26.578" v="1514" actId="478"/>
          <ac:spMkLst>
            <pc:docMk/>
            <pc:sldMk cId="2148485186" sldId="322"/>
            <ac:spMk id="2" creationId="{0948D700-1E9C-4587-9138-6484359DD9B3}"/>
          </ac:spMkLst>
        </pc:spChg>
        <pc:spChg chg="del">
          <ac:chgData name="Peng, Cheng" userId="c8d19071-f396-4c12-bc1e-cc4bb8705334" providerId="ADAL" clId="{68A9BD59-A355-4605-80CF-5E3B099D6045}" dt="2020-09-19T01:10:13.851" v="1512" actId="478"/>
          <ac:spMkLst>
            <pc:docMk/>
            <pc:sldMk cId="2148485186" sldId="322"/>
            <ac:spMk id="4" creationId="{1EE64780-C790-46E7-8C18-0FF57B070EAA}"/>
          </ac:spMkLst>
        </pc:spChg>
        <pc:spChg chg="del">
          <ac:chgData name="Peng, Cheng" userId="c8d19071-f396-4c12-bc1e-cc4bb8705334" providerId="ADAL" clId="{68A9BD59-A355-4605-80CF-5E3B099D6045}" dt="2020-09-19T01:10:11.527" v="1511" actId="478"/>
          <ac:spMkLst>
            <pc:docMk/>
            <pc:sldMk cId="2148485186" sldId="322"/>
            <ac:spMk id="6" creationId="{D96200D8-D3B2-4FA5-BAB0-B19721DEDBF9}"/>
          </ac:spMkLst>
        </pc:spChg>
        <pc:spChg chg="add mod">
          <ac:chgData name="Peng, Cheng" userId="c8d19071-f396-4c12-bc1e-cc4bb8705334" providerId="ADAL" clId="{68A9BD59-A355-4605-80CF-5E3B099D6045}" dt="2020-09-19T01:18:29.865" v="1583" actId="1076"/>
          <ac:spMkLst>
            <pc:docMk/>
            <pc:sldMk cId="2148485186" sldId="322"/>
            <ac:spMk id="7" creationId="{9A97F5C4-0E76-4BDC-9683-81813B22E630}"/>
          </ac:spMkLst>
        </pc:spChg>
      </pc:sldChg>
      <pc:sldChg chg="new del">
        <pc:chgData name="Peng, Cheng" userId="c8d19071-f396-4c12-bc1e-cc4bb8705334" providerId="ADAL" clId="{68A9BD59-A355-4605-80CF-5E3B099D6045}" dt="2020-09-18T08:04:30.353" v="131" actId="47"/>
        <pc:sldMkLst>
          <pc:docMk/>
          <pc:sldMk cId="3793214793" sldId="323"/>
        </pc:sldMkLst>
      </pc:sldChg>
      <pc:sldChg chg="addSp delSp modSp add mod">
        <pc:chgData name="Peng, Cheng" userId="c8d19071-f396-4c12-bc1e-cc4bb8705334" providerId="ADAL" clId="{68A9BD59-A355-4605-80CF-5E3B099D6045}" dt="2020-09-19T03:01:11.350" v="1680" actId="1076"/>
        <pc:sldMkLst>
          <pc:docMk/>
          <pc:sldMk cId="3845489503" sldId="323"/>
        </pc:sldMkLst>
        <pc:spChg chg="add mod">
          <ac:chgData name="Peng, Cheng" userId="c8d19071-f396-4c12-bc1e-cc4bb8705334" providerId="ADAL" clId="{68A9BD59-A355-4605-80CF-5E3B099D6045}" dt="2020-09-19T03:01:11.350" v="1680" actId="1076"/>
          <ac:spMkLst>
            <pc:docMk/>
            <pc:sldMk cId="3845489503" sldId="323"/>
            <ac:spMk id="5" creationId="{20BFCA83-4E1E-4267-8C10-0AF0BAEB2024}"/>
          </ac:spMkLst>
        </pc:spChg>
        <pc:spChg chg="del">
          <ac:chgData name="Peng, Cheng" userId="c8d19071-f396-4c12-bc1e-cc4bb8705334" providerId="ADAL" clId="{68A9BD59-A355-4605-80CF-5E3B099D6045}" dt="2020-09-19T02:48:51.675" v="1606" actId="478"/>
          <ac:spMkLst>
            <pc:docMk/>
            <pc:sldMk cId="3845489503" sldId="323"/>
            <ac:spMk id="7" creationId="{9A97F5C4-0E76-4BDC-9683-81813B22E630}"/>
          </ac:spMkLst>
        </pc:spChg>
        <pc:spChg chg="mod">
          <ac:chgData name="Peng, Cheng" userId="c8d19071-f396-4c12-bc1e-cc4bb8705334" providerId="ADAL" clId="{68A9BD59-A355-4605-80CF-5E3B099D6045}" dt="2020-09-19T02:49:06.770" v="1614" actId="20577"/>
          <ac:spMkLst>
            <pc:docMk/>
            <pc:sldMk cId="3845489503" sldId="323"/>
            <ac:spMk id="34818" creationId="{58286DBD-FB8D-40BA-901A-D7DB993F7313}"/>
          </ac:spMkLst>
        </pc:spChg>
        <pc:picChg chg="add mod">
          <ac:chgData name="Peng, Cheng" userId="c8d19071-f396-4c12-bc1e-cc4bb8705334" providerId="ADAL" clId="{68A9BD59-A355-4605-80CF-5E3B099D6045}" dt="2020-09-19T03:00:57.565" v="1678" actId="1076"/>
          <ac:picMkLst>
            <pc:docMk/>
            <pc:sldMk cId="3845489503" sldId="323"/>
            <ac:picMk id="3" creationId="{F4343308-AF8D-40EF-BA42-2E0AF84BD943}"/>
          </ac:picMkLst>
        </pc:picChg>
      </pc:sldChg>
      <pc:sldMasterChg chg="modSp mod modSldLayout">
        <pc:chgData name="Peng, Cheng" userId="c8d19071-f396-4c12-bc1e-cc4bb8705334" providerId="ADAL" clId="{68A9BD59-A355-4605-80CF-5E3B099D6045}" dt="2020-09-18T07:51:17.057" v="9" actId="20577"/>
        <pc:sldMasterMkLst>
          <pc:docMk/>
          <pc:sldMasterMk cId="0" sldId="2147483654"/>
        </pc:sldMasterMkLst>
        <pc:spChg chg="mod">
          <ac:chgData name="Peng, Cheng" userId="c8d19071-f396-4c12-bc1e-cc4bb8705334" providerId="ADAL" clId="{68A9BD59-A355-4605-80CF-5E3B099D6045}" dt="2020-09-18T07:51:09.961" v="6" actId="20577"/>
          <ac:spMkLst>
            <pc:docMk/>
            <pc:sldMasterMk cId="0" sldId="2147483654"/>
            <ac:spMk id="1029" creationId="{0BD66422-5A9E-4156-92DC-8D1436AAEDAD}"/>
          </ac:spMkLst>
        </pc:spChg>
        <pc:sldLayoutChg chg="delSp mod">
          <pc:chgData name="Peng, Cheng" userId="c8d19071-f396-4c12-bc1e-cc4bb8705334" providerId="ADAL" clId="{68A9BD59-A355-4605-80CF-5E3B099D6045}" dt="2020-09-18T07:50:02.057" v="1" actId="478"/>
          <pc:sldLayoutMkLst>
            <pc:docMk/>
            <pc:sldMasterMk cId="0" sldId="2147483654"/>
            <pc:sldLayoutMk cId="3305503674" sldId="2147483785"/>
          </pc:sldLayoutMkLst>
          <pc:spChg chg="del">
            <ac:chgData name="Peng, Cheng" userId="c8d19071-f396-4c12-bc1e-cc4bb8705334" providerId="ADAL" clId="{68A9BD59-A355-4605-80CF-5E3B099D6045}" dt="2020-09-18T07:50:02.057" v="1" actId="478"/>
            <ac:spMkLst>
              <pc:docMk/>
              <pc:sldMasterMk cId="0" sldId="2147483654"/>
              <pc:sldLayoutMk cId="3305503674" sldId="2147483785"/>
              <ac:spMk id="2" creationId="{00000000-0000-0000-0000-000000000000}"/>
            </ac:spMkLst>
          </pc:spChg>
          <pc:spChg chg="del">
            <ac:chgData name="Peng, Cheng" userId="c8d19071-f396-4c12-bc1e-cc4bb8705334" providerId="ADAL" clId="{68A9BD59-A355-4605-80CF-5E3B099D6045}" dt="2020-09-18T07:50:00.434" v="0" actId="478"/>
            <ac:spMkLst>
              <pc:docMk/>
              <pc:sldMasterMk cId="0" sldId="2147483654"/>
              <pc:sldLayoutMk cId="3305503674" sldId="2147483785"/>
              <ac:spMk id="3" creationId="{00000000-0000-0000-0000-000000000000}"/>
            </ac:spMkLst>
          </pc:spChg>
        </pc:sldLayoutChg>
        <pc:sldLayoutChg chg="delSp mod">
          <pc:chgData name="Peng, Cheng" userId="c8d19071-f396-4c12-bc1e-cc4bb8705334" providerId="ADAL" clId="{68A9BD59-A355-4605-80CF-5E3B099D6045}" dt="2020-09-18T07:50:10.369" v="3" actId="478"/>
          <pc:sldLayoutMkLst>
            <pc:docMk/>
            <pc:sldMasterMk cId="0" sldId="2147483654"/>
            <pc:sldLayoutMk cId="3095957086" sldId="2147483786"/>
          </pc:sldLayoutMkLst>
          <pc:spChg chg="del">
            <ac:chgData name="Peng, Cheng" userId="c8d19071-f396-4c12-bc1e-cc4bb8705334" providerId="ADAL" clId="{68A9BD59-A355-4605-80CF-5E3B099D6045}" dt="2020-09-18T07:50:10.369" v="3" actId="478"/>
            <ac:spMkLst>
              <pc:docMk/>
              <pc:sldMasterMk cId="0" sldId="2147483654"/>
              <pc:sldLayoutMk cId="3095957086" sldId="2147483786"/>
              <ac:spMk id="2" creationId="{00000000-0000-0000-0000-000000000000}"/>
            </ac:spMkLst>
          </pc:spChg>
          <pc:spChg chg="del">
            <ac:chgData name="Peng, Cheng" userId="c8d19071-f396-4c12-bc1e-cc4bb8705334" providerId="ADAL" clId="{68A9BD59-A355-4605-80CF-5E3B099D6045}" dt="2020-09-18T07:50:09.531" v="2" actId="478"/>
            <ac:spMkLst>
              <pc:docMk/>
              <pc:sldMasterMk cId="0" sldId="2147483654"/>
              <pc:sldLayoutMk cId="3095957086" sldId="2147483786"/>
              <ac:spMk id="3" creationId="{00000000-0000-0000-0000-000000000000}"/>
            </ac:spMkLst>
          </pc:spChg>
        </pc:sldLayoutChg>
        <pc:sldLayoutChg chg="modSp mod">
          <pc:chgData name="Peng, Cheng" userId="c8d19071-f396-4c12-bc1e-cc4bb8705334" providerId="ADAL" clId="{68A9BD59-A355-4605-80CF-5E3B099D6045}" dt="2020-09-18T07:51:17.057" v="9" actId="20577"/>
          <pc:sldLayoutMkLst>
            <pc:docMk/>
            <pc:sldMasterMk cId="0" sldId="2147483654"/>
            <pc:sldLayoutMk cId="93558188" sldId="2147483796"/>
          </pc:sldLayoutMkLst>
          <pc:spChg chg="mod">
            <ac:chgData name="Peng, Cheng" userId="c8d19071-f396-4c12-bc1e-cc4bb8705334" providerId="ADAL" clId="{68A9BD59-A355-4605-80CF-5E3B099D6045}" dt="2020-09-18T07:51:17.057" v="9" actId="20577"/>
            <ac:spMkLst>
              <pc:docMk/>
              <pc:sldMasterMk cId="0" sldId="2147483654"/>
              <pc:sldLayoutMk cId="93558188" sldId="2147483796"/>
              <ac:spMk id="5" creationId="{3686035D-A865-4575-B3F8-C90B65C4E493}"/>
            </ac:spMkLst>
          </pc:spChg>
        </pc:sldLayoutChg>
      </pc:sldMasterChg>
    </pc:docChg>
  </pc:docChgLst>
  <pc:docChgLst>
    <pc:chgData name="Peng, Cheng" userId="c8d19071-f396-4c12-bc1e-cc4bb8705334" providerId="ADAL" clId="{E8369C78-A753-4FB5-95C4-5BBF6EEDD5E5}"/>
    <pc:docChg chg="custSel delSld modSld modMainMaster">
      <pc:chgData name="Peng, Cheng" userId="c8d19071-f396-4c12-bc1e-cc4bb8705334" providerId="ADAL" clId="{E8369C78-A753-4FB5-95C4-5BBF6EEDD5E5}" dt="2021-02-18T04:43:02.107" v="161" actId="113"/>
      <pc:docMkLst>
        <pc:docMk/>
      </pc:docMkLst>
      <pc:sldChg chg="modSp mod">
        <pc:chgData name="Peng, Cheng" userId="c8d19071-f396-4c12-bc1e-cc4bb8705334" providerId="ADAL" clId="{E8369C78-A753-4FB5-95C4-5BBF6EEDD5E5}" dt="2021-02-18T03:51:33.588" v="0" actId="20577"/>
        <pc:sldMkLst>
          <pc:docMk/>
          <pc:sldMk cId="0" sldId="276"/>
        </pc:sldMkLst>
        <pc:spChg chg="mod">
          <ac:chgData name="Peng, Cheng" userId="c8d19071-f396-4c12-bc1e-cc4bb8705334" providerId="ADAL" clId="{E8369C78-A753-4FB5-95C4-5BBF6EEDD5E5}" dt="2021-02-18T03:51:33.588" v="0" actId="20577"/>
          <ac:spMkLst>
            <pc:docMk/>
            <pc:sldMk cId="0" sldId="276"/>
            <ac:spMk id="5123" creationId="{694A130C-EAE5-4F5E-AD05-7919029D8489}"/>
          </ac:spMkLst>
        </pc:spChg>
      </pc:sldChg>
      <pc:sldChg chg="modSp mod">
        <pc:chgData name="Peng, Cheng" userId="c8d19071-f396-4c12-bc1e-cc4bb8705334" providerId="ADAL" clId="{E8369C78-A753-4FB5-95C4-5BBF6EEDD5E5}" dt="2021-02-18T04:20:22.725" v="156" actId="20577"/>
        <pc:sldMkLst>
          <pc:docMk/>
          <pc:sldMk cId="0" sldId="277"/>
        </pc:sldMkLst>
        <pc:spChg chg="mod">
          <ac:chgData name="Peng, Cheng" userId="c8d19071-f396-4c12-bc1e-cc4bb8705334" providerId="ADAL" clId="{E8369C78-A753-4FB5-95C4-5BBF6EEDD5E5}" dt="2021-02-18T04:20:22.725" v="156" actId="20577"/>
          <ac:spMkLst>
            <pc:docMk/>
            <pc:sldMk cId="0" sldId="277"/>
            <ac:spMk id="8198" creationId="{1E2370FB-529C-412A-9961-4151686FB96D}"/>
          </ac:spMkLst>
        </pc:spChg>
      </pc:sldChg>
      <pc:sldChg chg="modSp mod">
        <pc:chgData name="Peng, Cheng" userId="c8d19071-f396-4c12-bc1e-cc4bb8705334" providerId="ADAL" clId="{E8369C78-A753-4FB5-95C4-5BBF6EEDD5E5}" dt="2021-02-18T03:52:34.548" v="15" actId="20577"/>
        <pc:sldMkLst>
          <pc:docMk/>
          <pc:sldMk cId="3393092487" sldId="312"/>
        </pc:sldMkLst>
        <pc:spChg chg="mod">
          <ac:chgData name="Peng, Cheng" userId="c8d19071-f396-4c12-bc1e-cc4bb8705334" providerId="ADAL" clId="{E8369C78-A753-4FB5-95C4-5BBF6EEDD5E5}" dt="2021-02-18T03:51:58.785" v="1" actId="6549"/>
          <ac:spMkLst>
            <pc:docMk/>
            <pc:sldMk cId="3393092487" sldId="312"/>
            <ac:spMk id="2" creationId="{CF2C30DF-B653-4101-9829-0803E48743EF}"/>
          </ac:spMkLst>
        </pc:spChg>
        <pc:spChg chg="mod">
          <ac:chgData name="Peng, Cheng" userId="c8d19071-f396-4c12-bc1e-cc4bb8705334" providerId="ADAL" clId="{E8369C78-A753-4FB5-95C4-5BBF6EEDD5E5}" dt="2021-02-18T03:52:34.548" v="15" actId="20577"/>
          <ac:spMkLst>
            <pc:docMk/>
            <pc:sldMk cId="3393092487" sldId="312"/>
            <ac:spMk id="7170" creationId="{D0DE01AD-23A3-46FE-BE0A-0CD4497EF233}"/>
          </ac:spMkLst>
        </pc:spChg>
      </pc:sldChg>
      <pc:sldChg chg="addSp modSp mod">
        <pc:chgData name="Peng, Cheng" userId="c8d19071-f396-4c12-bc1e-cc4bb8705334" providerId="ADAL" clId="{E8369C78-A753-4FB5-95C4-5BBF6EEDD5E5}" dt="2021-02-18T04:17:35.228" v="111" actId="1076"/>
        <pc:sldMkLst>
          <pc:docMk/>
          <pc:sldMk cId="1641030354" sldId="313"/>
        </pc:sldMkLst>
        <pc:spChg chg="add mod">
          <ac:chgData name="Peng, Cheng" userId="c8d19071-f396-4c12-bc1e-cc4bb8705334" providerId="ADAL" clId="{E8369C78-A753-4FB5-95C4-5BBF6EEDD5E5}" dt="2021-02-18T04:17:35.228" v="111" actId="1076"/>
          <ac:spMkLst>
            <pc:docMk/>
            <pc:sldMk cId="1641030354" sldId="313"/>
            <ac:spMk id="6" creationId="{6817BA45-5A68-48A7-858B-37928B0BBA6C}"/>
          </ac:spMkLst>
        </pc:spChg>
        <pc:spChg chg="mod">
          <ac:chgData name="Peng, Cheng" userId="c8d19071-f396-4c12-bc1e-cc4bb8705334" providerId="ADAL" clId="{E8369C78-A753-4FB5-95C4-5BBF6EEDD5E5}" dt="2021-02-18T04:15:53.762" v="68" actId="1076"/>
          <ac:spMkLst>
            <pc:docMk/>
            <pc:sldMk cId="1641030354" sldId="313"/>
            <ac:spMk id="9" creationId="{2851F600-F494-461D-9E24-34A39D3312C5}"/>
          </ac:spMkLst>
        </pc:spChg>
        <pc:spChg chg="mod">
          <ac:chgData name="Peng, Cheng" userId="c8d19071-f396-4c12-bc1e-cc4bb8705334" providerId="ADAL" clId="{E8369C78-A753-4FB5-95C4-5BBF6EEDD5E5}" dt="2021-02-18T04:15:58.199" v="69" actId="1076"/>
          <ac:spMkLst>
            <pc:docMk/>
            <pc:sldMk cId="1641030354" sldId="313"/>
            <ac:spMk id="11" creationId="{671ED147-45F7-49C5-8101-36EB545B5492}"/>
          </ac:spMkLst>
        </pc:spChg>
        <pc:spChg chg="mod">
          <ac:chgData name="Peng, Cheng" userId="c8d19071-f396-4c12-bc1e-cc4bb8705334" providerId="ADAL" clId="{E8369C78-A753-4FB5-95C4-5BBF6EEDD5E5}" dt="2021-02-18T04:15:51.380" v="67" actId="1076"/>
          <ac:spMkLst>
            <pc:docMk/>
            <pc:sldMk cId="1641030354" sldId="313"/>
            <ac:spMk id="13" creationId="{D0A83553-CCC7-4BC0-8AAA-F4F7CEE4F4CE}"/>
          </ac:spMkLst>
        </pc:spChg>
      </pc:sldChg>
      <pc:sldChg chg="addSp delSp modSp del mod">
        <pc:chgData name="Peng, Cheng" userId="c8d19071-f396-4c12-bc1e-cc4bb8705334" providerId="ADAL" clId="{E8369C78-A753-4FB5-95C4-5BBF6EEDD5E5}" dt="2021-02-18T04:17:57.427" v="112" actId="47"/>
        <pc:sldMkLst>
          <pc:docMk/>
          <pc:sldMk cId="781334414" sldId="315"/>
        </pc:sldMkLst>
        <pc:spChg chg="add mod">
          <ac:chgData name="Peng, Cheng" userId="c8d19071-f396-4c12-bc1e-cc4bb8705334" providerId="ADAL" clId="{E8369C78-A753-4FB5-95C4-5BBF6EEDD5E5}" dt="2021-02-18T04:05:44.561" v="54" actId="1076"/>
          <ac:spMkLst>
            <pc:docMk/>
            <pc:sldMk cId="781334414" sldId="315"/>
            <ac:spMk id="5" creationId="{ED60F33A-B278-459C-8FC6-B9E86C97C2F7}"/>
          </ac:spMkLst>
        </pc:spChg>
        <pc:spChg chg="del">
          <ac:chgData name="Peng, Cheng" userId="c8d19071-f396-4c12-bc1e-cc4bb8705334" providerId="ADAL" clId="{E8369C78-A753-4FB5-95C4-5BBF6EEDD5E5}" dt="2021-02-18T04:15:30.257" v="64" actId="478"/>
          <ac:spMkLst>
            <pc:docMk/>
            <pc:sldMk cId="781334414" sldId="315"/>
            <ac:spMk id="6" creationId="{A0E9D1FA-5042-4DF9-8868-9814EFA7BC4F}"/>
          </ac:spMkLst>
        </pc:spChg>
        <pc:spChg chg="add mod">
          <ac:chgData name="Peng, Cheng" userId="c8d19071-f396-4c12-bc1e-cc4bb8705334" providerId="ADAL" clId="{E8369C78-A753-4FB5-95C4-5BBF6EEDD5E5}" dt="2021-02-18T04:16:14.742" v="70" actId="571"/>
          <ac:spMkLst>
            <pc:docMk/>
            <pc:sldMk cId="781334414" sldId="315"/>
            <ac:spMk id="7" creationId="{EF13DEEB-B167-4265-84B5-3CB677B47D0A}"/>
          </ac:spMkLst>
        </pc:spChg>
        <pc:spChg chg="mod">
          <ac:chgData name="Peng, Cheng" userId="c8d19071-f396-4c12-bc1e-cc4bb8705334" providerId="ADAL" clId="{E8369C78-A753-4FB5-95C4-5BBF6EEDD5E5}" dt="2021-02-18T04:05:39.891" v="53" actId="1076"/>
          <ac:spMkLst>
            <pc:docMk/>
            <pc:sldMk cId="781334414" sldId="315"/>
            <ac:spMk id="8" creationId="{57B5EE00-F9ED-4DFF-A5C6-53DED5E72B3A}"/>
          </ac:spMkLst>
        </pc:spChg>
      </pc:sldChg>
      <pc:sldChg chg="modSp mod">
        <pc:chgData name="Peng, Cheng" userId="c8d19071-f396-4c12-bc1e-cc4bb8705334" providerId="ADAL" clId="{E8369C78-A753-4FB5-95C4-5BBF6EEDD5E5}" dt="2021-02-18T04:43:02.107" v="161" actId="113"/>
        <pc:sldMkLst>
          <pc:docMk/>
          <pc:sldMk cId="2148485186" sldId="322"/>
        </pc:sldMkLst>
        <pc:spChg chg="mod">
          <ac:chgData name="Peng, Cheng" userId="c8d19071-f396-4c12-bc1e-cc4bb8705334" providerId="ADAL" clId="{E8369C78-A753-4FB5-95C4-5BBF6EEDD5E5}" dt="2021-02-18T04:43:02.107" v="161" actId="113"/>
          <ac:spMkLst>
            <pc:docMk/>
            <pc:sldMk cId="2148485186" sldId="322"/>
            <ac:spMk id="7" creationId="{9A97F5C4-0E76-4BDC-9683-81813B22E630}"/>
          </ac:spMkLst>
        </pc:spChg>
      </pc:sldChg>
      <pc:sldMasterChg chg="modSp mod modSldLayout">
        <pc:chgData name="Peng, Cheng" userId="c8d19071-f396-4c12-bc1e-cc4bb8705334" providerId="ADAL" clId="{E8369C78-A753-4FB5-95C4-5BBF6EEDD5E5}" dt="2021-02-18T04:04:02.422" v="40" actId="20577"/>
        <pc:sldMasterMkLst>
          <pc:docMk/>
          <pc:sldMasterMk cId="0" sldId="2147483654"/>
        </pc:sldMasterMkLst>
        <pc:spChg chg="mod">
          <ac:chgData name="Peng, Cheng" userId="c8d19071-f396-4c12-bc1e-cc4bb8705334" providerId="ADAL" clId="{E8369C78-A753-4FB5-95C4-5BBF6EEDD5E5}" dt="2021-02-18T04:03:40.790" v="27" actId="20577"/>
          <ac:spMkLst>
            <pc:docMk/>
            <pc:sldMasterMk cId="0" sldId="2147483654"/>
            <ac:spMk id="1029" creationId="{0BD66422-5A9E-4156-92DC-8D1436AAEDAD}"/>
          </ac:spMkLst>
        </pc:spChg>
        <pc:sldLayoutChg chg="modSp mod">
          <pc:chgData name="Peng, Cheng" userId="c8d19071-f396-4c12-bc1e-cc4bb8705334" providerId="ADAL" clId="{E8369C78-A753-4FB5-95C4-5BBF6EEDD5E5}" dt="2021-02-18T04:04:02.422" v="40" actId="20577"/>
          <pc:sldLayoutMkLst>
            <pc:docMk/>
            <pc:sldMasterMk cId="0" sldId="2147483654"/>
            <pc:sldLayoutMk cId="93558188" sldId="2147483796"/>
          </pc:sldLayoutMkLst>
          <pc:spChg chg="mod">
            <ac:chgData name="Peng, Cheng" userId="c8d19071-f396-4c12-bc1e-cc4bb8705334" providerId="ADAL" clId="{E8369C78-A753-4FB5-95C4-5BBF6EEDD5E5}" dt="2021-02-18T04:04:02.422" v="40" actId="20577"/>
            <ac:spMkLst>
              <pc:docMk/>
              <pc:sldMasterMk cId="0" sldId="2147483654"/>
              <pc:sldLayoutMk cId="93558188" sldId="2147483796"/>
              <ac:spMk id="5" creationId="{3686035D-A865-4575-B3F8-C90B65C4E493}"/>
            </ac:spMkLst>
          </pc:spChg>
        </pc:sldLayoutChg>
      </pc:sldMaster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7917200D-BCD7-4E32-9ACD-8657829D83A7}"/>
              </a:ext>
            </a:extLst>
          </p:cNvPr>
          <p:cNvSpPr>
            <a:spLocks noGrp="1" noChangeArrowheads="1"/>
          </p:cNvSpPr>
          <p:nvPr>
            <p:ph type="hdr" sz="quarter"/>
          </p:nvPr>
        </p:nvSpPr>
        <p:spPr bwMode="auto">
          <a:xfrm>
            <a:off x="0" y="0"/>
            <a:ext cx="3657600"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0" hangingPunct="0">
              <a:defRPr sz="1300">
                <a:latin typeface="Times" pitchFamily="18" charset="0"/>
              </a:defRPr>
            </a:lvl1pPr>
          </a:lstStyle>
          <a:p>
            <a:pPr>
              <a:defRPr/>
            </a:pPr>
            <a:r>
              <a:rPr lang="en-US" dirty="0">
                <a:solidFill>
                  <a:schemeClr val="tx2"/>
                </a:solidFill>
              </a:rPr>
              <a:t>Copyrighted by C. Peng. Please do not distribute.</a:t>
            </a:r>
          </a:p>
        </p:txBody>
      </p:sp>
      <p:sp>
        <p:nvSpPr>
          <p:cNvPr id="317443" name="Rectangle 3">
            <a:extLst>
              <a:ext uri="{FF2B5EF4-FFF2-40B4-BE49-F238E27FC236}">
                <a16:creationId xmlns:a16="http://schemas.microsoft.com/office/drawing/2014/main" id="{891D9242-4117-42D3-9765-CBE34F51EF3C}"/>
              </a:ext>
            </a:extLst>
          </p:cNvPr>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pitchFamily="18" charset="0"/>
              </a:defRPr>
            </a:lvl1pPr>
          </a:lstStyle>
          <a:p>
            <a:pPr>
              <a:defRPr/>
            </a:pPr>
            <a:endParaRPr lang="en-US"/>
          </a:p>
        </p:txBody>
      </p:sp>
      <p:sp>
        <p:nvSpPr>
          <p:cNvPr id="317444" name="Rectangle 4">
            <a:extLst>
              <a:ext uri="{FF2B5EF4-FFF2-40B4-BE49-F238E27FC236}">
                <a16:creationId xmlns:a16="http://schemas.microsoft.com/office/drawing/2014/main" id="{75FC66E3-E2A0-465C-BF2E-55C2B50CCCBD}"/>
              </a:ext>
            </a:extLst>
          </p:cNvPr>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eaLnBrk="0" hangingPunct="0">
              <a:defRPr sz="1300">
                <a:latin typeface="Times" pitchFamily="18" charset="0"/>
              </a:defRPr>
            </a:lvl1pPr>
          </a:lstStyle>
          <a:p>
            <a:pPr>
              <a:defRPr/>
            </a:pPr>
            <a:endParaRPr lang="en-US" dirty="0"/>
          </a:p>
        </p:txBody>
      </p:sp>
      <p:sp>
        <p:nvSpPr>
          <p:cNvPr id="317445" name="Rectangle 5">
            <a:extLst>
              <a:ext uri="{FF2B5EF4-FFF2-40B4-BE49-F238E27FC236}">
                <a16:creationId xmlns:a16="http://schemas.microsoft.com/office/drawing/2014/main" id="{E3E7F16A-D1F3-430C-B006-66441968E87B}"/>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panose="02020603050405020304" pitchFamily="18" charset="0"/>
              </a:defRPr>
            </a:lvl1pPr>
          </a:lstStyle>
          <a:p>
            <a:fld id="{E8A7DFCF-DA2B-464E-B4FD-80CBEFED848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3D6F035-CF22-4063-841C-8A4CFE70B019}"/>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0" hangingPunct="0">
              <a:defRPr sz="1300">
                <a:latin typeface="Times" pitchFamily="18" charset="0"/>
              </a:defRPr>
            </a:lvl1pPr>
          </a:lstStyle>
          <a:p>
            <a:pPr>
              <a:defRPr/>
            </a:pPr>
            <a:r>
              <a:rPr lang="en-US"/>
              <a:t>Copyrighted by C. Peng. Please do not distribute.</a:t>
            </a:r>
          </a:p>
        </p:txBody>
      </p:sp>
      <p:sp>
        <p:nvSpPr>
          <p:cNvPr id="7171" name="Rectangle 3">
            <a:extLst>
              <a:ext uri="{FF2B5EF4-FFF2-40B4-BE49-F238E27FC236}">
                <a16:creationId xmlns:a16="http://schemas.microsoft.com/office/drawing/2014/main" id="{3CCEA9B4-241C-489E-BBC4-6712EA0FC922}"/>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pitchFamily="18" charset="0"/>
              </a:defRPr>
            </a:lvl1pPr>
          </a:lstStyle>
          <a:p>
            <a:pPr>
              <a:defRPr/>
            </a:pPr>
            <a:endParaRPr lang="en-US"/>
          </a:p>
        </p:txBody>
      </p:sp>
      <p:sp>
        <p:nvSpPr>
          <p:cNvPr id="3076" name="Rectangle 4">
            <a:extLst>
              <a:ext uri="{FF2B5EF4-FFF2-40B4-BE49-F238E27FC236}">
                <a16:creationId xmlns:a16="http://schemas.microsoft.com/office/drawing/2014/main" id="{9409EEB5-D8C6-4E9E-81F6-3C9A4FCD9DEB}"/>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07C7464A-E861-419D-92EC-2CADDE9AD7F6}"/>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a:extLst>
              <a:ext uri="{FF2B5EF4-FFF2-40B4-BE49-F238E27FC236}">
                <a16:creationId xmlns:a16="http://schemas.microsoft.com/office/drawing/2014/main" id="{B83B9008-FB63-449E-8643-6A9AA2E80268}"/>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eaLnBrk="0" hangingPunct="0">
              <a:defRPr sz="1300">
                <a:latin typeface="Times" pitchFamily="18" charset="0"/>
              </a:defRPr>
            </a:lvl1pPr>
          </a:lstStyle>
          <a:p>
            <a:pPr>
              <a:defRPr/>
            </a:pPr>
            <a:r>
              <a:rPr lang="en-US"/>
              <a:t>Permission to use this copyright protected note is ONLY granted to STUDENTS in STA574/MAT264 at USM.</a:t>
            </a:r>
          </a:p>
        </p:txBody>
      </p:sp>
      <p:sp>
        <p:nvSpPr>
          <p:cNvPr id="7175" name="Rectangle 7">
            <a:extLst>
              <a:ext uri="{FF2B5EF4-FFF2-40B4-BE49-F238E27FC236}">
                <a16:creationId xmlns:a16="http://schemas.microsoft.com/office/drawing/2014/main" id="{204CD500-38BF-4649-89C1-E504A3361E77}"/>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panose="02020603050405020304" pitchFamily="18" charset="0"/>
              </a:defRPr>
            </a:lvl1pPr>
          </a:lstStyle>
          <a:p>
            <a:fld id="{078842AD-C6D9-452B-9CC2-C328B9357BF3}" type="slidenum">
              <a:rPr lang="en-US" altLang="en-US"/>
              <a:pPr/>
              <a:t>‹#›</a:t>
            </a:fld>
            <a:endParaRPr lang="en-US" alt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065ED12-3BED-4D9B-8790-2E8A8F8B91F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panose="02020603050405020304" pitchFamily="18" charset="0"/>
              </a:defRPr>
            </a:lvl1pPr>
            <a:lvl2pPr marL="742950" indent="-285750" defTabSz="966788">
              <a:spcBef>
                <a:spcPct val="30000"/>
              </a:spcBef>
              <a:defRPr sz="1200">
                <a:solidFill>
                  <a:schemeClr val="tx1"/>
                </a:solidFill>
                <a:latin typeface="Times" panose="02020603050405020304" pitchFamily="18" charset="0"/>
              </a:defRPr>
            </a:lvl2pPr>
            <a:lvl3pPr marL="1143000" indent="-228600" defTabSz="966788">
              <a:spcBef>
                <a:spcPct val="30000"/>
              </a:spcBef>
              <a:defRPr sz="1200">
                <a:solidFill>
                  <a:schemeClr val="tx1"/>
                </a:solidFill>
                <a:latin typeface="Times" panose="02020603050405020304" pitchFamily="18" charset="0"/>
              </a:defRPr>
            </a:lvl3pPr>
            <a:lvl4pPr marL="1600200" indent="-228600" defTabSz="966788">
              <a:spcBef>
                <a:spcPct val="30000"/>
              </a:spcBef>
              <a:defRPr sz="1200">
                <a:solidFill>
                  <a:schemeClr val="tx1"/>
                </a:solidFill>
                <a:latin typeface="Times" panose="02020603050405020304" pitchFamily="18" charset="0"/>
              </a:defRPr>
            </a:lvl4pPr>
            <a:lvl5pPr marL="2057400" indent="-228600" defTabSz="966788">
              <a:spcBef>
                <a:spcPct val="30000"/>
              </a:spcBef>
              <a:defRPr sz="1200">
                <a:solidFill>
                  <a:schemeClr val="tx1"/>
                </a:solidFill>
                <a:latin typeface="Times"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r>
              <a:rPr lang="en-US" altLang="en-US" sz="1300"/>
              <a:t>Copyrighted by C. Peng. Please do not distribute.</a:t>
            </a:r>
          </a:p>
        </p:txBody>
      </p:sp>
      <p:sp>
        <p:nvSpPr>
          <p:cNvPr id="6147" name="Rectangle 7">
            <a:extLst>
              <a:ext uri="{FF2B5EF4-FFF2-40B4-BE49-F238E27FC236}">
                <a16:creationId xmlns:a16="http://schemas.microsoft.com/office/drawing/2014/main" id="{54D8AD05-A9A8-4C00-9DA5-F323540411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panose="02020603050405020304" pitchFamily="18" charset="0"/>
              </a:defRPr>
            </a:lvl1pPr>
            <a:lvl2pPr marL="742950" indent="-285750" defTabSz="966788">
              <a:spcBef>
                <a:spcPct val="30000"/>
              </a:spcBef>
              <a:defRPr sz="1200">
                <a:solidFill>
                  <a:schemeClr val="tx1"/>
                </a:solidFill>
                <a:latin typeface="Times" panose="02020603050405020304" pitchFamily="18" charset="0"/>
              </a:defRPr>
            </a:lvl2pPr>
            <a:lvl3pPr marL="1143000" indent="-228600" defTabSz="966788">
              <a:spcBef>
                <a:spcPct val="30000"/>
              </a:spcBef>
              <a:defRPr sz="1200">
                <a:solidFill>
                  <a:schemeClr val="tx1"/>
                </a:solidFill>
                <a:latin typeface="Times" panose="02020603050405020304" pitchFamily="18" charset="0"/>
              </a:defRPr>
            </a:lvl3pPr>
            <a:lvl4pPr marL="1600200" indent="-228600" defTabSz="966788">
              <a:spcBef>
                <a:spcPct val="30000"/>
              </a:spcBef>
              <a:defRPr sz="1200">
                <a:solidFill>
                  <a:schemeClr val="tx1"/>
                </a:solidFill>
                <a:latin typeface="Times" panose="02020603050405020304" pitchFamily="18" charset="0"/>
              </a:defRPr>
            </a:lvl4pPr>
            <a:lvl5pPr marL="2057400" indent="-228600" defTabSz="966788">
              <a:spcBef>
                <a:spcPct val="30000"/>
              </a:spcBef>
              <a:defRPr sz="1200">
                <a:solidFill>
                  <a:schemeClr val="tx1"/>
                </a:solidFill>
                <a:latin typeface="Times"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DFE4AA6E-27AE-4AF2-B890-2E972CDA45C9}" type="slidenum">
              <a:rPr lang="en-US" altLang="en-US" sz="1300"/>
              <a:pPr>
                <a:spcBef>
                  <a:spcPct val="0"/>
                </a:spcBef>
              </a:pPr>
              <a:t>1</a:t>
            </a:fld>
            <a:endParaRPr lang="en-US" altLang="en-US" sz="1300"/>
          </a:p>
        </p:txBody>
      </p:sp>
      <p:sp>
        <p:nvSpPr>
          <p:cNvPr id="6148" name="Rectangle 2">
            <a:extLst>
              <a:ext uri="{FF2B5EF4-FFF2-40B4-BE49-F238E27FC236}">
                <a16:creationId xmlns:a16="http://schemas.microsoft.com/office/drawing/2014/main" id="{7F650BE9-A5AD-4196-BF2E-1B02DB32D9F3}"/>
              </a:ext>
            </a:extLst>
          </p:cNvPr>
          <p:cNvSpPr>
            <a:spLocks noGrp="1" noRot="1" noChangeAspect="1" noChangeArrowheads="1" noTextEdit="1"/>
          </p:cNvSpPr>
          <p:nvPr>
            <p:ph type="sldImg"/>
          </p:nvPr>
        </p:nvSpPr>
        <p:spPr>
          <a:ln/>
        </p:spPr>
      </p:sp>
      <p:sp>
        <p:nvSpPr>
          <p:cNvPr id="6149" name="Rectangle 3">
            <a:extLst>
              <a:ext uri="{FF2B5EF4-FFF2-40B4-BE49-F238E27FC236}">
                <a16:creationId xmlns:a16="http://schemas.microsoft.com/office/drawing/2014/main" id="{E38AB816-A93B-48C4-AD4F-6033206C1E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150" name="Footer Placeholder 5">
            <a:extLst>
              <a:ext uri="{FF2B5EF4-FFF2-40B4-BE49-F238E27FC236}">
                <a16:creationId xmlns:a16="http://schemas.microsoft.com/office/drawing/2014/main" id="{E31E70C7-A802-4716-9A6A-FB1FDE860EB2}"/>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panose="02020603050405020304" pitchFamily="18" charset="0"/>
              </a:defRPr>
            </a:lvl1pPr>
            <a:lvl2pPr marL="742950" indent="-285750" defTabSz="966788">
              <a:spcBef>
                <a:spcPct val="30000"/>
              </a:spcBef>
              <a:defRPr sz="1200">
                <a:solidFill>
                  <a:schemeClr val="tx1"/>
                </a:solidFill>
                <a:latin typeface="Times" panose="02020603050405020304" pitchFamily="18" charset="0"/>
              </a:defRPr>
            </a:lvl2pPr>
            <a:lvl3pPr marL="1143000" indent="-228600" defTabSz="966788">
              <a:spcBef>
                <a:spcPct val="30000"/>
              </a:spcBef>
              <a:defRPr sz="1200">
                <a:solidFill>
                  <a:schemeClr val="tx1"/>
                </a:solidFill>
                <a:latin typeface="Times" panose="02020603050405020304" pitchFamily="18" charset="0"/>
              </a:defRPr>
            </a:lvl3pPr>
            <a:lvl4pPr marL="1600200" indent="-228600" defTabSz="966788">
              <a:spcBef>
                <a:spcPct val="30000"/>
              </a:spcBef>
              <a:defRPr sz="1200">
                <a:solidFill>
                  <a:schemeClr val="tx1"/>
                </a:solidFill>
                <a:latin typeface="Times" panose="02020603050405020304" pitchFamily="18" charset="0"/>
              </a:defRPr>
            </a:lvl4pPr>
            <a:lvl5pPr marL="2057400" indent="-228600" defTabSz="966788">
              <a:spcBef>
                <a:spcPct val="30000"/>
              </a:spcBef>
              <a:defRPr sz="1200">
                <a:solidFill>
                  <a:schemeClr val="tx1"/>
                </a:solidFill>
                <a:latin typeface="Times"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r>
              <a:rPr lang="en-US" altLang="en-US" sz="1300"/>
              <a:t>Permission to use this copyright protected note is ONLY granted to STUDENTS in STA574/MAT264 at USM.</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 Box 11">
            <a:extLst>
              <a:ext uri="{FF2B5EF4-FFF2-40B4-BE49-F238E27FC236}">
                <a16:creationId xmlns:a16="http://schemas.microsoft.com/office/drawing/2014/main" id="{CC373F2F-40F4-4BEC-8B59-DC3BAAE529CF}"/>
              </a:ext>
            </a:extLst>
          </p:cNvPr>
          <p:cNvSpPr txBox="1">
            <a:spLocks noChangeArrowheads="1"/>
          </p:cNvSpPr>
          <p:nvPr userDrawn="1"/>
        </p:nvSpPr>
        <p:spPr bwMode="auto">
          <a:xfrm>
            <a:off x="1422400" y="6245225"/>
            <a:ext cx="495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defRPr/>
            </a:pPr>
            <a:r>
              <a:rPr lang="en-US" altLang="en-US" b="1">
                <a:solidFill>
                  <a:schemeClr val="bg1"/>
                </a:solidFill>
                <a:latin typeface="Helvetica" panose="020B0604020202020204" pitchFamily="34" charset="0"/>
              </a:rPr>
              <a:t>STA 574 Statistical Computer Packages</a:t>
            </a:r>
          </a:p>
        </p:txBody>
      </p:sp>
      <p:sp>
        <p:nvSpPr>
          <p:cNvPr id="3" name="Line 13">
            <a:extLst>
              <a:ext uri="{FF2B5EF4-FFF2-40B4-BE49-F238E27FC236}">
                <a16:creationId xmlns:a16="http://schemas.microsoft.com/office/drawing/2014/main" id="{76C2A917-5BA1-410B-B11D-8E49E8820287}"/>
              </a:ext>
            </a:extLst>
          </p:cNvPr>
          <p:cNvSpPr>
            <a:spLocks noChangeShapeType="1"/>
          </p:cNvSpPr>
          <p:nvPr userDrawn="1"/>
        </p:nvSpPr>
        <p:spPr bwMode="auto">
          <a:xfrm>
            <a:off x="0" y="6007100"/>
            <a:ext cx="9144000" cy="0"/>
          </a:xfrm>
          <a:prstGeom prst="line">
            <a:avLst/>
          </a:prstGeom>
          <a:noFill/>
          <a:ln w="5080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4" name="Picture 6">
            <a:extLst>
              <a:ext uri="{FF2B5EF4-FFF2-40B4-BE49-F238E27FC236}">
                <a16:creationId xmlns:a16="http://schemas.microsoft.com/office/drawing/2014/main" id="{24143543-C130-43B0-926E-FC1B596C05D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34088"/>
            <a:ext cx="9144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3686035D-A865-4575-B3F8-C90B65C4E493}"/>
              </a:ext>
            </a:extLst>
          </p:cNvPr>
          <p:cNvSpPr txBox="1">
            <a:spLocks noChangeArrowheads="1"/>
          </p:cNvSpPr>
          <p:nvPr userDrawn="1"/>
        </p:nvSpPr>
        <p:spPr bwMode="auto">
          <a:xfrm>
            <a:off x="2281238" y="6103938"/>
            <a:ext cx="4094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b="1" dirty="0">
                <a:solidFill>
                  <a:schemeClr val="bg1"/>
                </a:solidFill>
              </a:rPr>
              <a:t>5. Descriptive Statistics with SAS</a:t>
            </a:r>
          </a:p>
        </p:txBody>
      </p:sp>
    </p:spTree>
    <p:extLst>
      <p:ext uri="{BB962C8B-B14F-4D97-AF65-F5344CB8AC3E}">
        <p14:creationId xmlns:p14="http://schemas.microsoft.com/office/powerpoint/2010/main" val="9355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269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5723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9726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503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5957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741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227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818968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471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339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3524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0">
            <a:extLst>
              <a:ext uri="{FF2B5EF4-FFF2-40B4-BE49-F238E27FC236}">
                <a16:creationId xmlns:a16="http://schemas.microsoft.com/office/drawing/2014/main" id="{5785519E-E5D8-4A58-96A6-090B030AEBE1}"/>
              </a:ext>
            </a:extLst>
          </p:cNvPr>
          <p:cNvSpPr>
            <a:spLocks noChangeShapeType="1"/>
          </p:cNvSpPr>
          <p:nvPr userDrawn="1"/>
        </p:nvSpPr>
        <p:spPr bwMode="auto">
          <a:xfrm>
            <a:off x="0" y="5932488"/>
            <a:ext cx="9144000" cy="0"/>
          </a:xfrm>
          <a:prstGeom prst="line">
            <a:avLst/>
          </a:prstGeom>
          <a:noFill/>
          <a:ln w="5080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 name="Line 35">
            <a:extLst>
              <a:ext uri="{FF2B5EF4-FFF2-40B4-BE49-F238E27FC236}">
                <a16:creationId xmlns:a16="http://schemas.microsoft.com/office/drawing/2014/main" id="{E788D9E7-78D3-4456-B1F8-0F814451A08F}"/>
              </a:ext>
            </a:extLst>
          </p:cNvPr>
          <p:cNvSpPr>
            <a:spLocks noChangeShapeType="1"/>
          </p:cNvSpPr>
          <p:nvPr userDrawn="1"/>
        </p:nvSpPr>
        <p:spPr bwMode="auto">
          <a:xfrm>
            <a:off x="0" y="657225"/>
            <a:ext cx="9144000" cy="0"/>
          </a:xfrm>
          <a:prstGeom prst="line">
            <a:avLst/>
          </a:prstGeom>
          <a:noFill/>
          <a:ln w="5080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28" name="Picture 2">
            <a:extLst>
              <a:ext uri="{FF2B5EF4-FFF2-40B4-BE49-F238E27FC236}">
                <a16:creationId xmlns:a16="http://schemas.microsoft.com/office/drawing/2014/main" id="{96FC1650-FC37-46C5-AE44-B6785244AF95}"/>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59436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Box 1">
            <a:extLst>
              <a:ext uri="{FF2B5EF4-FFF2-40B4-BE49-F238E27FC236}">
                <a16:creationId xmlns:a16="http://schemas.microsoft.com/office/drawing/2014/main" id="{0BD66422-5A9E-4156-92DC-8D1436AAEDAD}"/>
              </a:ext>
            </a:extLst>
          </p:cNvPr>
          <p:cNvSpPr txBox="1">
            <a:spLocks noChangeArrowheads="1"/>
          </p:cNvSpPr>
          <p:nvPr userDrawn="1"/>
        </p:nvSpPr>
        <p:spPr bwMode="auto">
          <a:xfrm>
            <a:off x="2281238" y="6103938"/>
            <a:ext cx="4094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b="1" dirty="0">
                <a:solidFill>
                  <a:schemeClr val="bg1"/>
                </a:solidFill>
              </a:rPr>
              <a:t>5. Descriptive Statistics with SAS</a:t>
            </a:r>
          </a:p>
        </p:txBody>
      </p:sp>
    </p:spTree>
  </p:cSld>
  <p:clrMap bg1="lt1" tx1="dk1" bg2="lt2" tx2="dk2" accent1="accent1" accent2="accent2" accent3="accent3" accent4="accent4" accent5="accent5" accent6="accent6" hlink="hlink" folHlink="folHlink"/>
  <p:sldLayoutIdLst>
    <p:sldLayoutId id="2147483796"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Lst>
  <p:hf sldNum="0" hdr="0" ft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Helvetica" pitchFamily="34" charset="0"/>
        </a:defRPr>
      </a:lvl2pPr>
      <a:lvl3pPr algn="l" rtl="0" eaLnBrk="0" fontAlgn="base" hangingPunct="0">
        <a:spcBef>
          <a:spcPct val="0"/>
        </a:spcBef>
        <a:spcAft>
          <a:spcPct val="0"/>
        </a:spcAft>
        <a:defRPr sz="2400">
          <a:solidFill>
            <a:schemeClr val="bg1"/>
          </a:solidFill>
          <a:latin typeface="Helvetica" pitchFamily="34" charset="0"/>
        </a:defRPr>
      </a:lvl3pPr>
      <a:lvl4pPr algn="l" rtl="0" eaLnBrk="0" fontAlgn="base" hangingPunct="0">
        <a:spcBef>
          <a:spcPct val="0"/>
        </a:spcBef>
        <a:spcAft>
          <a:spcPct val="0"/>
        </a:spcAft>
        <a:defRPr sz="2400">
          <a:solidFill>
            <a:schemeClr val="bg1"/>
          </a:solidFill>
          <a:latin typeface="Helvetica" pitchFamily="34" charset="0"/>
        </a:defRPr>
      </a:lvl4pPr>
      <a:lvl5pPr algn="l" rtl="0" eaLnBrk="0" fontAlgn="base" hangingPunct="0">
        <a:spcBef>
          <a:spcPct val="0"/>
        </a:spcBef>
        <a:spcAft>
          <a:spcPct val="0"/>
        </a:spcAft>
        <a:defRPr sz="2400">
          <a:solidFill>
            <a:schemeClr val="bg1"/>
          </a:solidFill>
          <a:latin typeface="Helvetica" pitchFamily="34" charset="0"/>
        </a:defRPr>
      </a:lvl5pPr>
      <a:lvl6pPr marL="457200" algn="l" rtl="0" fontAlgn="base">
        <a:spcBef>
          <a:spcPct val="0"/>
        </a:spcBef>
        <a:spcAft>
          <a:spcPct val="0"/>
        </a:spcAft>
        <a:defRPr sz="2400">
          <a:solidFill>
            <a:schemeClr val="bg1"/>
          </a:solidFill>
          <a:latin typeface="Helvetica" pitchFamily="34" charset="0"/>
        </a:defRPr>
      </a:lvl6pPr>
      <a:lvl7pPr marL="914400" algn="l" rtl="0" fontAlgn="base">
        <a:spcBef>
          <a:spcPct val="0"/>
        </a:spcBef>
        <a:spcAft>
          <a:spcPct val="0"/>
        </a:spcAft>
        <a:defRPr sz="2400">
          <a:solidFill>
            <a:schemeClr val="bg1"/>
          </a:solidFill>
          <a:latin typeface="Helvetica" pitchFamily="34" charset="0"/>
        </a:defRPr>
      </a:lvl7pPr>
      <a:lvl8pPr marL="1371600" algn="l" rtl="0" fontAlgn="base">
        <a:spcBef>
          <a:spcPct val="0"/>
        </a:spcBef>
        <a:spcAft>
          <a:spcPct val="0"/>
        </a:spcAft>
        <a:defRPr sz="2400">
          <a:solidFill>
            <a:schemeClr val="bg1"/>
          </a:solidFill>
          <a:latin typeface="Helvetica" pitchFamily="34" charset="0"/>
        </a:defRPr>
      </a:lvl8pPr>
      <a:lvl9pPr marL="1828800" algn="l" rtl="0" fontAlgn="base">
        <a:spcBef>
          <a:spcPct val="0"/>
        </a:spcBef>
        <a:spcAft>
          <a:spcPct val="0"/>
        </a:spcAft>
        <a:defRPr sz="2400">
          <a:solidFill>
            <a:schemeClr val="bg1"/>
          </a:solidFill>
          <a:latin typeface="Helvetica" pitchFamily="34" charset="0"/>
        </a:defRPr>
      </a:lvl9pPr>
    </p:titleStyle>
    <p:bodyStyle>
      <a:lvl1pPr marL="342900" indent="-342900" algn="l" rtl="0" eaLnBrk="0" fontAlgn="base" hangingPunct="0">
        <a:spcBef>
          <a:spcPct val="20000"/>
        </a:spcBef>
        <a:spcAft>
          <a:spcPct val="0"/>
        </a:spcAft>
        <a:defRPr sz="3200">
          <a:solidFill>
            <a:srgbClr val="000042"/>
          </a:solidFill>
          <a:latin typeface="+mn-lt"/>
          <a:ea typeface="+mn-ea"/>
          <a:cs typeface="+mn-cs"/>
        </a:defRPr>
      </a:lvl1pPr>
      <a:lvl2pPr marL="742950" indent="-285750" algn="l" rtl="0" eaLnBrk="0" fontAlgn="base" hangingPunct="0">
        <a:spcBef>
          <a:spcPct val="20000"/>
        </a:spcBef>
        <a:spcAft>
          <a:spcPct val="0"/>
        </a:spcAft>
        <a:buClr>
          <a:srgbClr val="FFCC00"/>
        </a:buClr>
        <a:buFont typeface="Times" panose="02020603050405020304" pitchFamily="18" charset="0"/>
        <a:buChar char="–"/>
        <a:defRPr sz="2800">
          <a:solidFill>
            <a:srgbClr val="000042"/>
          </a:solidFill>
          <a:latin typeface="+mn-lt"/>
        </a:defRPr>
      </a:lvl2pPr>
      <a:lvl3pPr marL="1143000" indent="-228600" algn="l" rtl="0" eaLnBrk="0" fontAlgn="base" hangingPunct="0">
        <a:spcBef>
          <a:spcPct val="20000"/>
        </a:spcBef>
        <a:spcAft>
          <a:spcPct val="0"/>
        </a:spcAft>
        <a:buClr>
          <a:srgbClr val="FFCC00"/>
        </a:buClr>
        <a:buChar char="•"/>
        <a:defRPr sz="2400">
          <a:solidFill>
            <a:srgbClr val="000042"/>
          </a:solidFill>
          <a:latin typeface="+mn-lt"/>
        </a:defRPr>
      </a:lvl3pPr>
      <a:lvl4pPr marL="1600200" indent="-228600" algn="l" rtl="0" eaLnBrk="0" fontAlgn="base" hangingPunct="0">
        <a:spcBef>
          <a:spcPct val="20000"/>
        </a:spcBef>
        <a:spcAft>
          <a:spcPct val="0"/>
        </a:spcAft>
        <a:buClr>
          <a:srgbClr val="FFCC00"/>
        </a:buClr>
        <a:buFont typeface="Times" panose="02020603050405020304" pitchFamily="18" charset="0"/>
        <a:buChar char="–"/>
        <a:defRPr sz="2000">
          <a:solidFill>
            <a:srgbClr val="000042"/>
          </a:solidFill>
          <a:latin typeface="+mn-lt"/>
        </a:defRPr>
      </a:lvl4pPr>
      <a:lvl5pPr marL="2057400" indent="-228600" algn="l" rtl="0" eaLnBrk="0" fontAlgn="base" hangingPunct="0">
        <a:spcBef>
          <a:spcPct val="20000"/>
        </a:spcBef>
        <a:spcAft>
          <a:spcPct val="0"/>
        </a:spcAft>
        <a:buClr>
          <a:srgbClr val="FFCC00"/>
        </a:buClr>
        <a:buFont typeface="Times" panose="02020603050405020304" pitchFamily="18" charset="0"/>
        <a:buChar char="»"/>
        <a:defRPr sz="2000">
          <a:solidFill>
            <a:srgbClr val="000042"/>
          </a:solidFill>
          <a:latin typeface="+mn-lt"/>
        </a:defRPr>
      </a:lvl5pPr>
      <a:lvl6pPr marL="25146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6pPr>
      <a:lvl7pPr marL="29718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7pPr>
      <a:lvl8pPr marL="34290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8pPr>
      <a:lvl9pPr marL="38862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eng.peng@maine.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6">
            <a:extLst>
              <a:ext uri="{FF2B5EF4-FFF2-40B4-BE49-F238E27FC236}">
                <a16:creationId xmlns:a16="http://schemas.microsoft.com/office/drawing/2014/main" id="{0A48CCDD-439E-4E38-9C1E-CE624EDABD53}"/>
              </a:ext>
            </a:extLst>
          </p:cNvPr>
          <p:cNvSpPr>
            <a:spLocks noGrp="1" noChangeArrowheads="1"/>
          </p:cNvSpPr>
          <p:nvPr>
            <p:ph type="ctrTitle" idx="4294967295"/>
          </p:nvPr>
        </p:nvSpPr>
        <p:spPr bwMode="auto">
          <a:xfrm>
            <a:off x="723900" y="530225"/>
            <a:ext cx="7772400" cy="1470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3200" b="1" dirty="0">
                <a:solidFill>
                  <a:srgbClr val="000042"/>
                </a:solidFill>
                <a:latin typeface="Calibri" panose="020F0502020204030204" pitchFamily="34" charset="0"/>
                <a:cs typeface="Calibri" panose="020F0502020204030204" pitchFamily="34" charset="0"/>
              </a:rPr>
              <a:t>STA 311 Statistical Computing and</a:t>
            </a:r>
            <a:br>
              <a:rPr lang="en-US" altLang="en-US" sz="3200" b="1" dirty="0">
                <a:solidFill>
                  <a:srgbClr val="000042"/>
                </a:solidFill>
                <a:latin typeface="Calibri" panose="020F0502020204030204" pitchFamily="34" charset="0"/>
                <a:cs typeface="Calibri" panose="020F0502020204030204" pitchFamily="34" charset="0"/>
              </a:rPr>
            </a:br>
            <a:r>
              <a:rPr lang="en-US" altLang="en-US" sz="3200" b="1" dirty="0">
                <a:solidFill>
                  <a:srgbClr val="000042"/>
                </a:solidFill>
                <a:latin typeface="Calibri" panose="020F0502020204030204" pitchFamily="34" charset="0"/>
                <a:cs typeface="Calibri" panose="020F0502020204030204" pitchFamily="34" charset="0"/>
              </a:rPr>
              <a:t>Data Management</a:t>
            </a:r>
          </a:p>
        </p:txBody>
      </p:sp>
      <p:sp>
        <p:nvSpPr>
          <p:cNvPr id="5123" name="Rectangle 27">
            <a:extLst>
              <a:ext uri="{FF2B5EF4-FFF2-40B4-BE49-F238E27FC236}">
                <a16:creationId xmlns:a16="http://schemas.microsoft.com/office/drawing/2014/main" id="{694A130C-EAE5-4F5E-AD05-7919029D8489}"/>
              </a:ext>
            </a:extLst>
          </p:cNvPr>
          <p:cNvSpPr>
            <a:spLocks noGrp="1" noChangeArrowheads="1"/>
          </p:cNvSpPr>
          <p:nvPr>
            <p:ph type="subTitle" idx="4294967295"/>
          </p:nvPr>
        </p:nvSpPr>
        <p:spPr bwMode="auto">
          <a:xfrm>
            <a:off x="1409700" y="2092325"/>
            <a:ext cx="6400800" cy="306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r>
              <a:rPr lang="en-US" altLang="en-US" sz="1400" b="1" dirty="0">
                <a:solidFill>
                  <a:srgbClr val="5F5F5F"/>
                </a:solidFill>
                <a:latin typeface="Helvetica" panose="020B0604020202020204" pitchFamily="34" charset="0"/>
              </a:rPr>
              <a:t>Instructor: Cheng Peng, Ph.D.</a:t>
            </a:r>
          </a:p>
          <a:p>
            <a:pPr marL="0" indent="0" algn="ctr" eaLnBrk="1" hangingPunct="1"/>
            <a:r>
              <a:rPr lang="en-US" altLang="en-US" sz="1400" b="1" dirty="0">
                <a:solidFill>
                  <a:srgbClr val="5F5F5F"/>
                </a:solidFill>
                <a:latin typeface="Helvetica" panose="020B0604020202020204" pitchFamily="34" charset="0"/>
              </a:rPr>
              <a:t>Department of Mathematics</a:t>
            </a:r>
          </a:p>
          <a:p>
            <a:pPr marL="0" indent="0" algn="ctr" eaLnBrk="1" hangingPunct="1"/>
            <a:r>
              <a:rPr lang="en-US" altLang="en-US" sz="1400" b="1" dirty="0">
                <a:solidFill>
                  <a:srgbClr val="5F5F5F"/>
                </a:solidFill>
                <a:latin typeface="Helvetica" panose="020B0604020202020204" pitchFamily="34" charset="0"/>
              </a:rPr>
              <a:t>West Chester University </a:t>
            </a:r>
          </a:p>
          <a:p>
            <a:pPr marL="0" indent="0" algn="ctr" eaLnBrk="1" hangingPunct="1"/>
            <a:r>
              <a:rPr lang="en-US" altLang="en-US" sz="1400" b="1" dirty="0">
                <a:solidFill>
                  <a:srgbClr val="5F5F5F"/>
                </a:solidFill>
                <a:latin typeface="Helvetica" panose="020B0604020202020204" pitchFamily="34" charset="0"/>
              </a:rPr>
              <a:t>West Chester, PA 19383</a:t>
            </a:r>
          </a:p>
          <a:p>
            <a:pPr marL="0" indent="0" algn="ctr" eaLnBrk="1" hangingPunct="1"/>
            <a:endParaRPr lang="en-US" altLang="en-US" sz="1400" b="1" dirty="0">
              <a:solidFill>
                <a:srgbClr val="5F5F5F"/>
              </a:solidFill>
              <a:latin typeface="Helvetica" panose="020B0604020202020204" pitchFamily="34" charset="0"/>
            </a:endParaRPr>
          </a:p>
          <a:p>
            <a:pPr marL="0" indent="0" algn="ctr" eaLnBrk="1" hangingPunct="1"/>
            <a:endParaRPr lang="en-US" altLang="en-US" sz="1400" b="1" dirty="0">
              <a:solidFill>
                <a:srgbClr val="5F5F5F"/>
              </a:solidFill>
              <a:latin typeface="Helvetica" panose="020B0604020202020204" pitchFamily="34" charset="0"/>
            </a:endParaRPr>
          </a:p>
          <a:p>
            <a:pPr marL="0" indent="0" algn="ctr" eaLnBrk="1" hangingPunct="1"/>
            <a:r>
              <a:rPr lang="en-US" altLang="en-US" sz="1400" b="1" dirty="0">
                <a:solidFill>
                  <a:srgbClr val="5F5F5F"/>
                </a:solidFill>
                <a:latin typeface="Helvetica" panose="020B0604020202020204" pitchFamily="34" charset="0"/>
              </a:rPr>
              <a:t>Office: 25 University Avenue, RM 111</a:t>
            </a:r>
          </a:p>
          <a:p>
            <a:pPr marL="0" indent="0" algn="ctr" eaLnBrk="1" hangingPunct="1"/>
            <a:r>
              <a:rPr lang="en-US" altLang="en-US" sz="1400" b="1" dirty="0">
                <a:solidFill>
                  <a:srgbClr val="5F5F5F"/>
                </a:solidFill>
                <a:latin typeface="Helvetica" panose="020B0604020202020204" pitchFamily="34" charset="0"/>
              </a:rPr>
              <a:t>Phone: 610-435-2369</a:t>
            </a:r>
          </a:p>
          <a:p>
            <a:pPr marL="0" indent="0" algn="ctr" eaLnBrk="1" hangingPunct="1"/>
            <a:r>
              <a:rPr lang="en-US" altLang="en-US" sz="1400" b="1" dirty="0">
                <a:solidFill>
                  <a:srgbClr val="5F5F5F"/>
                </a:solidFill>
                <a:latin typeface="Helvetica" panose="020B0604020202020204" pitchFamily="34" charset="0"/>
              </a:rPr>
              <a:t>Email: </a:t>
            </a:r>
            <a:r>
              <a:rPr lang="en-US" altLang="en-US" sz="1400" b="1" dirty="0">
                <a:solidFill>
                  <a:srgbClr val="5F5F5F"/>
                </a:solidFill>
                <a:latin typeface="Helvetica" panose="020B0604020202020204" pitchFamily="34" charset="0"/>
                <a:hlinkClick r:id="rId3"/>
              </a:rPr>
              <a:t>cheng.peng@maine.edu</a:t>
            </a:r>
            <a:endParaRPr lang="en-US" altLang="en-US" sz="1400" b="1" dirty="0">
              <a:solidFill>
                <a:srgbClr val="5F5F5F"/>
              </a:solidFill>
              <a:latin typeface="Helvetica" panose="020B0604020202020204" pitchFamily="34" charset="0"/>
            </a:endParaRPr>
          </a:p>
          <a:p>
            <a:pPr marL="0" indent="0" algn="ctr" eaLnBrk="1" hangingPunct="1"/>
            <a:endParaRPr lang="en-US" altLang="en-US" sz="1400" b="1" dirty="0">
              <a:solidFill>
                <a:srgbClr val="5F5F5F"/>
              </a:solidFill>
              <a:latin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5" descr="The image “http://www.stat.psu.edu/~jglenn/stat504/01_overview/graphics/skew_graphs.gif” cannot be displayed, because it contains errors.">
            <a:extLst>
              <a:ext uri="{FF2B5EF4-FFF2-40B4-BE49-F238E27FC236}">
                <a16:creationId xmlns:a16="http://schemas.microsoft.com/office/drawing/2014/main" id="{493C228A-7220-4DD8-A07F-002FBB903399}"/>
              </a:ext>
            </a:extLst>
          </p:cNvPr>
          <p:cNvPicPr>
            <a:picLocks noGrp="1" noChangeAspect="1" noChangeArrowheads="1"/>
          </p:cNvPicPr>
          <p:nvPr>
            <p:ph/>
          </p:nvPr>
        </p:nvPicPr>
        <p:blipFill>
          <a:blip r:embed="rId2">
            <a:lum bright="-36000" contrast="66000"/>
            <a:extLst>
              <a:ext uri="{28A0092B-C50C-407E-A947-70E740481C1C}">
                <a14:useLocalDpi xmlns:a14="http://schemas.microsoft.com/office/drawing/2010/main" val="0"/>
              </a:ext>
            </a:extLst>
          </a:blip>
          <a:srcRect/>
          <a:stretch>
            <a:fillRect/>
          </a:stretch>
        </p:blipFill>
        <p:spPr bwMode="auto">
          <a:xfrm>
            <a:off x="2940050" y="1206500"/>
            <a:ext cx="3867150" cy="46402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 Box 7">
            <a:extLst>
              <a:ext uri="{FF2B5EF4-FFF2-40B4-BE49-F238E27FC236}">
                <a16:creationId xmlns:a16="http://schemas.microsoft.com/office/drawing/2014/main" id="{F7E0396A-D4C0-4A08-A6F8-311731EF8FF2}"/>
              </a:ext>
            </a:extLst>
          </p:cNvPr>
          <p:cNvSpPr txBox="1">
            <a:spLocks noChangeArrowheads="1"/>
          </p:cNvSpPr>
          <p:nvPr/>
        </p:nvSpPr>
        <p:spPr bwMode="auto">
          <a:xfrm>
            <a:off x="1673225" y="430213"/>
            <a:ext cx="5657850" cy="485775"/>
          </a:xfrm>
          <a:prstGeom prst="rect">
            <a:avLst/>
          </a:prstGeom>
          <a:solidFill>
            <a:schemeClr val="bg1"/>
          </a:solidFill>
          <a:ln w="28575" algn="ctr">
            <a:solidFill>
              <a:srgbClr val="000042"/>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chemeClr val="accent2"/>
                </a:solidFill>
              </a:rPr>
              <a:t>Skewness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7E61DEFA-D5EC-483C-BBB3-C3CEAD5C8F40}"/>
              </a:ext>
            </a:extLst>
          </p:cNvPr>
          <p:cNvSpPr>
            <a:spLocks noChangeArrowheads="1"/>
          </p:cNvSpPr>
          <p:nvPr/>
        </p:nvSpPr>
        <p:spPr bwMode="auto">
          <a:xfrm>
            <a:off x="698500" y="1744663"/>
            <a:ext cx="8008938" cy="37592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1314450" indent="-1314450">
              <a:tabLst>
                <a:tab pos="635000" algn="l"/>
              </a:tabLst>
              <a:defRPr>
                <a:solidFill>
                  <a:schemeClr val="tx1"/>
                </a:solidFill>
                <a:latin typeface="Arial" panose="020B0604020202020204" pitchFamily="34" charset="0"/>
              </a:defRPr>
            </a:lvl1pPr>
            <a:lvl2pPr marL="742950" indent="-285750">
              <a:tabLst>
                <a:tab pos="635000" algn="l"/>
              </a:tabLst>
              <a:defRPr>
                <a:solidFill>
                  <a:schemeClr val="tx1"/>
                </a:solidFill>
                <a:latin typeface="Arial" panose="020B0604020202020204" pitchFamily="34" charset="0"/>
              </a:defRPr>
            </a:lvl2pPr>
            <a:lvl3pPr marL="1143000" indent="-228600">
              <a:tabLst>
                <a:tab pos="635000" algn="l"/>
              </a:tabLst>
              <a:defRPr>
                <a:solidFill>
                  <a:schemeClr val="tx1"/>
                </a:solidFill>
                <a:latin typeface="Arial" panose="020B0604020202020204" pitchFamily="34" charset="0"/>
              </a:defRPr>
            </a:lvl3pPr>
            <a:lvl4pPr marL="1600200" indent="-228600">
              <a:tabLst>
                <a:tab pos="635000" algn="l"/>
              </a:tabLst>
              <a:defRPr>
                <a:solidFill>
                  <a:schemeClr val="tx1"/>
                </a:solidFill>
                <a:latin typeface="Arial" panose="020B0604020202020204" pitchFamily="34" charset="0"/>
              </a:defRPr>
            </a:lvl4pPr>
            <a:lvl5pPr marL="2057400" indent="-228600">
              <a:tabLst>
                <a:tab pos="635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35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35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35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35000" algn="l"/>
              </a:tabLst>
              <a:defRPr>
                <a:solidFill>
                  <a:schemeClr val="tx1"/>
                </a:solidFill>
                <a:latin typeface="Arial" panose="020B0604020202020204" pitchFamily="34" charset="0"/>
              </a:defRPr>
            </a:lvl9pPr>
          </a:lstStyle>
          <a:p>
            <a:r>
              <a:rPr lang="en-US" altLang="en-US" sz="2000" dirty="0">
                <a:solidFill>
                  <a:schemeClr val="accent2"/>
                </a:solidFill>
              </a:rPr>
              <a:t>T: Mean=0	t-test statistic for testing whether the population average is zero. </a:t>
            </a:r>
          </a:p>
          <a:p>
            <a:endParaRPr lang="en-US" altLang="en-US" sz="2000" dirty="0">
              <a:solidFill>
                <a:schemeClr val="accent2"/>
              </a:solidFill>
            </a:endParaRPr>
          </a:p>
          <a:p>
            <a:r>
              <a:rPr lang="en-US" altLang="en-US" sz="2000" dirty="0">
                <a:solidFill>
                  <a:schemeClr val="accent2"/>
                </a:solidFill>
              </a:rPr>
              <a:t>	         This is often used for paired t-tests in which one examines whether the difference between two measurements on the same experimental unit is different from zero. </a:t>
            </a:r>
          </a:p>
          <a:p>
            <a:endParaRPr lang="en-US" altLang="en-US" sz="2000" dirty="0">
              <a:solidFill>
                <a:schemeClr val="accent2"/>
              </a:solidFill>
            </a:endParaRPr>
          </a:p>
          <a:p>
            <a:r>
              <a:rPr lang="en-US" altLang="en-US" sz="2000" dirty="0" err="1">
                <a:solidFill>
                  <a:schemeClr val="accent2"/>
                </a:solidFill>
              </a:rPr>
              <a:t>Pr</a:t>
            </a:r>
            <a:r>
              <a:rPr lang="en-US" altLang="en-US" sz="2000" dirty="0">
                <a:solidFill>
                  <a:schemeClr val="accent2"/>
                </a:solidFill>
              </a:rPr>
              <a:t> &gt; |T| 	P-value for a two-tailed t-test of whether the population average is zero.</a:t>
            </a:r>
          </a:p>
          <a:p>
            <a:endParaRPr lang="en-US" altLang="en-US" sz="2000" dirty="0">
              <a:solidFill>
                <a:schemeClr val="accent2"/>
              </a:solidFill>
            </a:endParaRPr>
          </a:p>
          <a:p>
            <a:r>
              <a:rPr lang="en-US" altLang="en-US" sz="2000" dirty="0">
                <a:solidFill>
                  <a:schemeClr val="accent2"/>
                </a:solidFill>
              </a:rPr>
              <a:t>	         Low P-values provide evidence that the population mean is not zero.	</a:t>
            </a:r>
          </a:p>
        </p:txBody>
      </p:sp>
      <p:sp>
        <p:nvSpPr>
          <p:cNvPr id="19459" name="Text Box 9">
            <a:extLst>
              <a:ext uri="{FF2B5EF4-FFF2-40B4-BE49-F238E27FC236}">
                <a16:creationId xmlns:a16="http://schemas.microsoft.com/office/drawing/2014/main" id="{BFD26562-712D-4C5A-92EA-53D9B705E47C}"/>
              </a:ext>
            </a:extLst>
          </p:cNvPr>
          <p:cNvSpPr txBox="1">
            <a:spLocks noChangeArrowheads="1"/>
          </p:cNvSpPr>
          <p:nvPr/>
        </p:nvSpPr>
        <p:spPr bwMode="auto">
          <a:xfrm>
            <a:off x="1673225" y="430213"/>
            <a:ext cx="5657850" cy="485775"/>
          </a:xfrm>
          <a:prstGeom prst="rect">
            <a:avLst/>
          </a:prstGeom>
          <a:solidFill>
            <a:schemeClr val="bg1"/>
          </a:solidFill>
          <a:ln w="28575" algn="ctr">
            <a:solidFill>
              <a:srgbClr val="000042"/>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chemeClr val="accent2"/>
                </a:solidFill>
              </a:rPr>
              <a:t>Test Statistics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7">
            <a:extLst>
              <a:ext uri="{FF2B5EF4-FFF2-40B4-BE49-F238E27FC236}">
                <a16:creationId xmlns:a16="http://schemas.microsoft.com/office/drawing/2014/main" id="{9993279B-D659-41FE-A5AC-6734D84BC2B9}"/>
              </a:ext>
            </a:extLst>
          </p:cNvPr>
          <p:cNvSpPr txBox="1">
            <a:spLocks noChangeArrowheads="1"/>
          </p:cNvSpPr>
          <p:nvPr/>
        </p:nvSpPr>
        <p:spPr bwMode="auto">
          <a:xfrm>
            <a:off x="1673225" y="430213"/>
            <a:ext cx="5657850" cy="461665"/>
          </a:xfrm>
          <a:prstGeom prst="rect">
            <a:avLst/>
          </a:prstGeom>
          <a:solidFill>
            <a:schemeClr val="bg1"/>
          </a:solidFill>
          <a:ln w="28575" algn="ctr">
            <a:solidFill>
              <a:srgbClr val="000042"/>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dirty="0">
                <a:solidFill>
                  <a:schemeClr val="accent2"/>
                </a:solidFill>
              </a:rPr>
              <a:t>PROC MEANS Syntax</a:t>
            </a:r>
          </a:p>
        </p:txBody>
      </p:sp>
      <p:sp>
        <p:nvSpPr>
          <p:cNvPr id="7" name="TextBox 6">
            <a:extLst>
              <a:ext uri="{FF2B5EF4-FFF2-40B4-BE49-F238E27FC236}">
                <a16:creationId xmlns:a16="http://schemas.microsoft.com/office/drawing/2014/main" id="{24F514D2-44BB-4850-8E6E-E98B234DB349}"/>
              </a:ext>
            </a:extLst>
          </p:cNvPr>
          <p:cNvSpPr txBox="1"/>
          <p:nvPr/>
        </p:nvSpPr>
        <p:spPr>
          <a:xfrm>
            <a:off x="311084" y="1281600"/>
            <a:ext cx="8625525" cy="4524315"/>
          </a:xfrm>
          <a:prstGeom prst="rect">
            <a:avLst/>
          </a:prstGeom>
          <a:noFill/>
        </p:spPr>
        <p:txBody>
          <a:bodyPr wrap="square">
            <a:spAutoFit/>
          </a:bodyPr>
          <a:lstStyle/>
          <a:p>
            <a:r>
              <a:rPr lang="en-US" altLang="en-US" sz="1800" dirty="0">
                <a:solidFill>
                  <a:schemeClr val="accent2"/>
                </a:solidFill>
              </a:rPr>
              <a:t>The MEANS procedure provides descriptive statistics such as the mean, minimum, and maximum provide useful information about numeric data.</a:t>
            </a:r>
          </a:p>
          <a:p>
            <a:endParaRPr lang="en-US" altLang="en-US" sz="1800" dirty="0"/>
          </a:p>
          <a:p>
            <a:r>
              <a:rPr lang="en-US" altLang="en-US" sz="1800" b="1" dirty="0">
                <a:solidFill>
                  <a:schemeClr val="accent2"/>
                </a:solidFill>
              </a:rPr>
              <a:t>Procedure Syntax</a:t>
            </a:r>
          </a:p>
          <a:p>
            <a:pPr>
              <a:buFont typeface="Wingdings" panose="05000000000000000000" pitchFamily="2" charset="2"/>
              <a:buNone/>
            </a:pPr>
            <a:r>
              <a:rPr lang="en-US" altLang="en-US" sz="1800" b="1" dirty="0">
                <a:solidFill>
                  <a:srgbClr val="1E3AF8"/>
                </a:solidFill>
                <a:latin typeface="Courier New" panose="02070309020205020404" pitchFamily="49" charset="0"/>
                <a:cs typeface="Courier New" panose="02070309020205020404" pitchFamily="49" charset="0"/>
              </a:rPr>
              <a:t>PROC MEANS &lt;DATA=SAS-</a:t>
            </a:r>
            <a:r>
              <a:rPr lang="en-US" altLang="en-US" sz="1800" b="1" i="1" dirty="0">
                <a:solidFill>
                  <a:srgbClr val="1E3AF8"/>
                </a:solidFill>
                <a:latin typeface="Courier New" panose="02070309020205020404" pitchFamily="49" charset="0"/>
                <a:cs typeface="Courier New" panose="02070309020205020404" pitchFamily="49" charset="0"/>
              </a:rPr>
              <a:t>data-set</a:t>
            </a:r>
            <a:r>
              <a:rPr lang="en-US" altLang="en-US" sz="1800" b="1" dirty="0">
                <a:solidFill>
                  <a:srgbClr val="1E3AF8"/>
                </a:solidFill>
                <a:latin typeface="Courier New" panose="02070309020205020404" pitchFamily="49" charset="0"/>
                <a:cs typeface="Courier New" panose="02070309020205020404" pitchFamily="49" charset="0"/>
              </a:rPr>
              <a:t>&gt;</a:t>
            </a:r>
          </a:p>
          <a:p>
            <a:pPr>
              <a:buFont typeface="Wingdings" panose="05000000000000000000" pitchFamily="2" charset="2"/>
              <a:buNone/>
            </a:pPr>
            <a:r>
              <a:rPr lang="en-US" altLang="en-US" sz="1800" b="1" dirty="0">
                <a:solidFill>
                  <a:srgbClr val="1E3AF8"/>
                </a:solidFill>
                <a:latin typeface="Courier New" panose="02070309020205020404" pitchFamily="49" charset="0"/>
                <a:cs typeface="Courier New" panose="02070309020205020404" pitchFamily="49" charset="0"/>
              </a:rPr>
              <a:t>           &lt;</a:t>
            </a:r>
            <a:r>
              <a:rPr lang="en-US" altLang="en-US" sz="1800" b="1" i="1" dirty="0">
                <a:solidFill>
                  <a:srgbClr val="1E3AF8"/>
                </a:solidFill>
                <a:latin typeface="Courier New" panose="02070309020205020404" pitchFamily="49" charset="0"/>
                <a:cs typeface="Courier New" panose="02070309020205020404" pitchFamily="49" charset="0"/>
              </a:rPr>
              <a:t>statistic-keyword(s)&gt; &lt;option(s)&gt;;</a:t>
            </a:r>
            <a:r>
              <a:rPr lang="en-US" altLang="en-US" sz="1800" b="1" dirty="0">
                <a:solidFill>
                  <a:srgbClr val="1E3AF8"/>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800" b="1" dirty="0">
                <a:solidFill>
                  <a:srgbClr val="1E3AF8"/>
                </a:solidFill>
                <a:latin typeface="Courier New" panose="02070309020205020404" pitchFamily="49" charset="0"/>
                <a:cs typeface="Courier New" panose="02070309020205020404" pitchFamily="49" charset="0"/>
              </a:rPr>
              <a:t>RUN;</a:t>
            </a:r>
          </a:p>
          <a:p>
            <a:pPr>
              <a:buFont typeface="Wingdings" panose="05000000000000000000" pitchFamily="2" charset="2"/>
              <a:buNone/>
            </a:pPr>
            <a:endParaRPr lang="en-US" altLang="en-US" sz="1800" dirty="0">
              <a:solidFill>
                <a:srgbClr val="1E3AF8"/>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800" dirty="0">
                <a:solidFill>
                  <a:schemeClr val="accent2"/>
                </a:solidFill>
              </a:rPr>
              <a:t>Where</a:t>
            </a:r>
          </a:p>
          <a:p>
            <a:r>
              <a:rPr lang="en-US" altLang="en-US" sz="1800" b="1" i="1" dirty="0">
                <a:solidFill>
                  <a:schemeClr val="accent2"/>
                </a:solidFill>
              </a:rPr>
              <a:t>SAS-data-set</a:t>
            </a:r>
            <a:r>
              <a:rPr lang="en-US" altLang="en-US" sz="1800" b="1" dirty="0">
                <a:solidFill>
                  <a:schemeClr val="accent2"/>
                </a:solidFill>
              </a:rPr>
              <a:t> </a:t>
            </a:r>
            <a:r>
              <a:rPr lang="en-US" altLang="en-US" sz="1800" dirty="0">
                <a:solidFill>
                  <a:schemeClr val="accent2"/>
                </a:solidFill>
              </a:rPr>
              <a:t>is the name of the data set to be used</a:t>
            </a:r>
          </a:p>
          <a:p>
            <a:r>
              <a:rPr lang="en-US" altLang="en-US" sz="1800" b="1" i="1" dirty="0">
                <a:solidFill>
                  <a:schemeClr val="accent2"/>
                </a:solidFill>
              </a:rPr>
              <a:t>statistic-keyword(s)</a:t>
            </a:r>
            <a:r>
              <a:rPr lang="en-US" altLang="en-US" sz="1800" dirty="0">
                <a:solidFill>
                  <a:schemeClr val="accent2"/>
                </a:solidFill>
              </a:rPr>
              <a:t> specify the statistics to compute</a:t>
            </a:r>
          </a:p>
          <a:p>
            <a:r>
              <a:rPr lang="en-US" altLang="en-US" sz="1800" b="1" i="1" dirty="0">
                <a:solidFill>
                  <a:schemeClr val="accent2"/>
                </a:solidFill>
              </a:rPr>
              <a:t>option(s)</a:t>
            </a:r>
            <a:r>
              <a:rPr lang="en-US" altLang="en-US" sz="1800" dirty="0">
                <a:solidFill>
                  <a:schemeClr val="accent2"/>
                </a:solidFill>
              </a:rPr>
              <a:t> control the content, analysis, and appearance</a:t>
            </a:r>
          </a:p>
          <a:p>
            <a:endParaRPr lang="en-US" altLang="en-US" sz="1800" dirty="0"/>
          </a:p>
          <a:p>
            <a:pPr>
              <a:buFont typeface="Wingdings" panose="05000000000000000000" pitchFamily="2" charset="2"/>
              <a:buNone/>
            </a:pPr>
            <a:r>
              <a:rPr lang="en-US" altLang="en-US" sz="1800" b="1" dirty="0">
                <a:solidFill>
                  <a:schemeClr val="accent2"/>
                </a:solidFill>
              </a:rPr>
              <a:t>Example</a:t>
            </a:r>
          </a:p>
          <a:p>
            <a:pPr>
              <a:buFont typeface="Wingdings" panose="05000000000000000000" pitchFamily="2" charset="2"/>
              <a:buNone/>
            </a:pPr>
            <a:r>
              <a:rPr lang="en-US" altLang="en-US" sz="1800" b="1" dirty="0">
                <a:solidFill>
                  <a:srgbClr val="1E3AF8"/>
                </a:solidFill>
                <a:latin typeface="Courier New" panose="02070309020205020404" pitchFamily="49" charset="0"/>
                <a:cs typeface="Courier New" panose="02070309020205020404" pitchFamily="49" charset="0"/>
              </a:rPr>
              <a:t>proc means data=</a:t>
            </a:r>
            <a:r>
              <a:rPr lang="en-US" altLang="en-US" sz="1800" b="1" dirty="0" err="1">
                <a:solidFill>
                  <a:srgbClr val="1E3AF8"/>
                </a:solidFill>
                <a:latin typeface="Courier New" panose="02070309020205020404" pitchFamily="49" charset="0"/>
                <a:cs typeface="Courier New" panose="02070309020205020404" pitchFamily="49" charset="0"/>
              </a:rPr>
              <a:t>perm.survey</a:t>
            </a:r>
            <a:r>
              <a:rPr lang="en-US" altLang="en-US" sz="1800" b="1" dirty="0">
                <a:solidFill>
                  <a:srgbClr val="1E3AF8"/>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sz="1800" b="1" dirty="0">
                <a:solidFill>
                  <a:srgbClr val="1E3AF8"/>
                </a:solidFill>
                <a:latin typeface="Courier New" panose="02070309020205020404" pitchFamily="49" charset="0"/>
                <a:cs typeface="Courier New" panose="02070309020205020404" pitchFamily="49" charset="0"/>
              </a:rPr>
              <a:t>run;</a:t>
            </a:r>
            <a:endParaRPr lang="en-US" altLang="en-US" sz="1800" b="1" dirty="0"/>
          </a:p>
        </p:txBody>
      </p:sp>
      <p:pic>
        <p:nvPicPr>
          <p:cNvPr id="4" name="IMG_405" descr="Image from book">
            <a:extLst>
              <a:ext uri="{FF2B5EF4-FFF2-40B4-BE49-F238E27FC236}">
                <a16:creationId xmlns:a16="http://schemas.microsoft.com/office/drawing/2014/main" id="{A6E68165-301F-4A46-97B8-F7C94B3F5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5611" y="3016577"/>
            <a:ext cx="2996516" cy="2559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6">
            <a:extLst>
              <a:ext uri="{FF2B5EF4-FFF2-40B4-BE49-F238E27FC236}">
                <a16:creationId xmlns:a16="http://schemas.microsoft.com/office/drawing/2014/main" id="{63909BB1-8A61-407F-A335-757DB7326A98}"/>
              </a:ext>
            </a:extLst>
          </p:cNvPr>
          <p:cNvSpPr txBox="1">
            <a:spLocks noChangeArrowheads="1"/>
          </p:cNvSpPr>
          <p:nvPr/>
        </p:nvSpPr>
        <p:spPr bwMode="auto">
          <a:xfrm>
            <a:off x="1673225" y="430213"/>
            <a:ext cx="5657850" cy="461665"/>
          </a:xfrm>
          <a:prstGeom prst="rect">
            <a:avLst/>
          </a:prstGeom>
          <a:solidFill>
            <a:schemeClr val="bg1"/>
          </a:solidFill>
          <a:ln w="28575" algn="ctr">
            <a:solidFill>
              <a:srgbClr val="000042"/>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dirty="0">
                <a:solidFill>
                  <a:schemeClr val="accent2"/>
                </a:solidFill>
              </a:rPr>
              <a:t>PROC MEANS Example</a:t>
            </a:r>
          </a:p>
        </p:txBody>
      </p:sp>
      <p:sp>
        <p:nvSpPr>
          <p:cNvPr id="6" name="TextBox 5">
            <a:extLst>
              <a:ext uri="{FF2B5EF4-FFF2-40B4-BE49-F238E27FC236}">
                <a16:creationId xmlns:a16="http://schemas.microsoft.com/office/drawing/2014/main" id="{247FF5CA-1FB8-4BCA-8EFA-8ED936A27A65}"/>
              </a:ext>
            </a:extLst>
          </p:cNvPr>
          <p:cNvSpPr txBox="1"/>
          <p:nvPr/>
        </p:nvSpPr>
        <p:spPr>
          <a:xfrm>
            <a:off x="197962" y="1129307"/>
            <a:ext cx="8804635" cy="2862322"/>
          </a:xfrm>
          <a:prstGeom prst="rect">
            <a:avLst/>
          </a:prstGeom>
          <a:noFill/>
        </p:spPr>
        <p:txBody>
          <a:bodyPr wrap="square">
            <a:spAutoFit/>
          </a:bodyPr>
          <a:lstStyle/>
          <a:p>
            <a:pPr>
              <a:buFont typeface="Wingdings" panose="05000000000000000000" pitchFamily="2" charset="2"/>
              <a:buNone/>
              <a:defRPr/>
            </a:pPr>
            <a:r>
              <a:rPr lang="en-US" sz="1800" b="1" dirty="0">
                <a:solidFill>
                  <a:schemeClr val="accent2"/>
                </a:solidFill>
              </a:rPr>
              <a:t>Selecting Statistics</a:t>
            </a:r>
          </a:p>
          <a:p>
            <a:pPr>
              <a:defRPr/>
            </a:pPr>
            <a:r>
              <a:rPr lang="en-US" sz="1800" dirty="0">
                <a:solidFill>
                  <a:schemeClr val="accent2"/>
                </a:solidFill>
              </a:rPr>
              <a:t>Consider that you want to see the median and range of Perm. Survey numeric values, add the MEDIAN and RANGE keywords as options.</a:t>
            </a:r>
          </a:p>
          <a:p>
            <a:pPr>
              <a:defRPr/>
            </a:pPr>
            <a:endParaRPr lang="en-US" sz="1800" dirty="0">
              <a:solidFill>
                <a:schemeClr val="accent2"/>
              </a:solidFill>
            </a:endParaRPr>
          </a:p>
          <a:p>
            <a:pPr>
              <a:buFont typeface="Wingdings" panose="05000000000000000000" pitchFamily="2" charset="2"/>
              <a:buNone/>
              <a:defRPr/>
            </a:pPr>
            <a:r>
              <a:rPr lang="en-US" sz="1800" b="1" dirty="0">
                <a:solidFill>
                  <a:schemeClr val="accent2"/>
                </a:solidFill>
              </a:rPr>
              <a:t>Example</a:t>
            </a:r>
          </a:p>
          <a:p>
            <a:pPr>
              <a:buFont typeface="Wingdings" panose="05000000000000000000" pitchFamily="2" charset="2"/>
              <a:buNone/>
              <a:defRPr/>
            </a:pPr>
            <a:r>
              <a:rPr lang="en-US" sz="1800" b="1" dirty="0">
                <a:solidFill>
                  <a:srgbClr val="0000FF"/>
                </a:solidFill>
                <a:latin typeface="Courier New" pitchFamily="49" charset="0"/>
                <a:cs typeface="Courier New" pitchFamily="49" charset="0"/>
              </a:rPr>
              <a:t>proc means data=</a:t>
            </a:r>
            <a:r>
              <a:rPr lang="en-US" sz="1800" b="1" dirty="0" err="1">
                <a:solidFill>
                  <a:srgbClr val="0000FF"/>
                </a:solidFill>
                <a:latin typeface="Courier New" pitchFamily="49" charset="0"/>
                <a:cs typeface="Courier New" pitchFamily="49" charset="0"/>
              </a:rPr>
              <a:t>perm.survey</a:t>
            </a:r>
            <a:r>
              <a:rPr lang="en-US" sz="1800" b="1" dirty="0">
                <a:solidFill>
                  <a:srgbClr val="0000FF"/>
                </a:solidFill>
                <a:latin typeface="Courier New" pitchFamily="49" charset="0"/>
                <a:cs typeface="Courier New" pitchFamily="49" charset="0"/>
              </a:rPr>
              <a:t> median range;</a:t>
            </a:r>
          </a:p>
          <a:p>
            <a:pPr>
              <a:buFont typeface="Wingdings" panose="05000000000000000000" pitchFamily="2" charset="2"/>
              <a:buNone/>
              <a:defRPr/>
            </a:pPr>
            <a:r>
              <a:rPr lang="en-US" sz="1800" b="1" dirty="0">
                <a:solidFill>
                  <a:srgbClr val="0000FF"/>
                </a:solidFill>
                <a:latin typeface="Courier New" pitchFamily="49" charset="0"/>
                <a:cs typeface="Courier New" pitchFamily="49" charset="0"/>
              </a:rPr>
              <a:t>run;</a:t>
            </a:r>
          </a:p>
          <a:p>
            <a:pPr>
              <a:buFont typeface="Wingdings" panose="05000000000000000000" pitchFamily="2" charset="2"/>
              <a:buNone/>
              <a:defRPr/>
            </a:pPr>
            <a:endParaRPr lang="en-US" sz="1800" b="1" dirty="0">
              <a:solidFill>
                <a:srgbClr val="0000CC"/>
              </a:solidFill>
              <a:latin typeface="Courier New" pitchFamily="49" charset="0"/>
              <a:cs typeface="Courier New" pitchFamily="49" charset="0"/>
            </a:endParaRPr>
          </a:p>
          <a:p>
            <a:pPr>
              <a:buFont typeface="Wingdings" panose="05000000000000000000" pitchFamily="2" charset="2"/>
              <a:buNone/>
              <a:defRPr/>
            </a:pPr>
            <a:r>
              <a:rPr lang="en-US" sz="1800" b="1" dirty="0">
                <a:solidFill>
                  <a:schemeClr val="accent2"/>
                </a:solidFill>
              </a:rPr>
              <a:t>The following keywords can be used with PROC</a:t>
            </a:r>
          </a:p>
          <a:p>
            <a:pPr>
              <a:buFont typeface="Wingdings" panose="05000000000000000000" pitchFamily="2" charset="2"/>
              <a:buNone/>
              <a:defRPr/>
            </a:pPr>
            <a:r>
              <a:rPr lang="en-US" sz="1800" b="1" dirty="0">
                <a:solidFill>
                  <a:schemeClr val="accent2"/>
                </a:solidFill>
              </a:rPr>
              <a:t> MEANS to compute statistics:</a:t>
            </a:r>
          </a:p>
        </p:txBody>
      </p:sp>
      <p:graphicFrame>
        <p:nvGraphicFramePr>
          <p:cNvPr id="4" name="Table 3">
            <a:extLst>
              <a:ext uri="{FF2B5EF4-FFF2-40B4-BE49-F238E27FC236}">
                <a16:creationId xmlns:a16="http://schemas.microsoft.com/office/drawing/2014/main" id="{FC89A42A-18D2-4DF4-A819-C523856E8F80}"/>
              </a:ext>
            </a:extLst>
          </p:cNvPr>
          <p:cNvGraphicFramePr>
            <a:graphicFrameLocks noGrp="1"/>
          </p:cNvGraphicFramePr>
          <p:nvPr>
            <p:extLst>
              <p:ext uri="{D42A27DB-BD31-4B8C-83A1-F6EECF244321}">
                <p14:modId xmlns:p14="http://schemas.microsoft.com/office/powerpoint/2010/main" val="228793734"/>
              </p:ext>
            </p:extLst>
          </p:nvPr>
        </p:nvGraphicFramePr>
        <p:xfrm>
          <a:off x="565608" y="3991629"/>
          <a:ext cx="4270343" cy="1798250"/>
        </p:xfrm>
        <a:graphic>
          <a:graphicData uri="http://schemas.openxmlformats.org/drawingml/2006/table">
            <a:tbl>
              <a:tblPr/>
              <a:tblGrid>
                <a:gridCol w="1151136">
                  <a:extLst>
                    <a:ext uri="{9D8B030D-6E8A-4147-A177-3AD203B41FA5}">
                      <a16:colId xmlns:a16="http://schemas.microsoft.com/office/drawing/2014/main" val="993185489"/>
                    </a:ext>
                  </a:extLst>
                </a:gridCol>
                <a:gridCol w="3119207">
                  <a:extLst>
                    <a:ext uri="{9D8B030D-6E8A-4147-A177-3AD203B41FA5}">
                      <a16:colId xmlns:a16="http://schemas.microsoft.com/office/drawing/2014/main" val="3694772231"/>
                    </a:ext>
                  </a:extLst>
                </a:gridCol>
              </a:tblGrid>
              <a:tr h="4149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CC"/>
                          </a:solidFill>
                          <a:effectLst/>
                          <a:latin typeface="Arial" charset="0"/>
                          <a:cs typeface="Arial" charset="0"/>
                        </a:rPr>
                        <a:t>Keyword</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CC"/>
                          </a:solidFill>
                          <a:effectLst/>
                          <a:latin typeface="Arial" charset="0"/>
                          <a:cs typeface="Arial" charset="0"/>
                        </a:rPr>
                        <a:t>Description</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767146709"/>
                  </a:ext>
                </a:extLst>
              </a:tr>
              <a:tr h="276659">
                <a:tc>
                  <a:txBody>
                    <a:bodyPr/>
                    <a:lstStyle/>
                    <a:p>
                      <a:pPr marL="44450" marR="0" lvl="0" indent="0" algn="ctr" defTabSz="914400" rtl="0" eaLnBrk="1" fontAlgn="base" latinLnBrk="0" hangingPunct="1">
                        <a:lnSpc>
                          <a:spcPct val="100000"/>
                        </a:lnSpc>
                        <a:spcBef>
                          <a:spcPts val="475"/>
                        </a:spcBef>
                        <a:spcAft>
                          <a:spcPct val="0"/>
                        </a:spcAft>
                        <a:buClrTx/>
                        <a:buSzTx/>
                        <a:buFontTx/>
                        <a:buNone/>
                        <a:tabLst/>
                      </a:pPr>
                      <a:r>
                        <a:rPr kumimoji="0" lang="en-US" sz="1600" b="0" i="0" u="none" strike="noStrike" cap="none" normalizeH="0" baseline="0" dirty="0">
                          <a:ln>
                            <a:noFill/>
                          </a:ln>
                          <a:solidFill>
                            <a:srgbClr val="0000CC"/>
                          </a:solidFill>
                          <a:effectLst/>
                          <a:latin typeface="Arial" charset="0"/>
                          <a:cs typeface="Times New Roman" pitchFamily="18" charset="0"/>
                        </a:rPr>
                        <a:t>MAX</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c>
                  <a:txBody>
                    <a:bodyPr/>
                    <a:lstStyle/>
                    <a:p>
                      <a:pPr marL="44450" marR="0" lvl="0" indent="0" algn="l" defTabSz="914400" rtl="0" eaLnBrk="1" fontAlgn="base" latinLnBrk="0" hangingPunct="1">
                        <a:lnSpc>
                          <a:spcPct val="100000"/>
                        </a:lnSpc>
                        <a:spcBef>
                          <a:spcPts val="475"/>
                        </a:spcBef>
                        <a:spcAft>
                          <a:spcPct val="0"/>
                        </a:spcAft>
                        <a:buClrTx/>
                        <a:buSzTx/>
                        <a:buFontTx/>
                        <a:buNone/>
                        <a:tabLst/>
                      </a:pPr>
                      <a:r>
                        <a:rPr kumimoji="0" lang="en-US" sz="1600" b="0" i="0" u="none" strike="noStrike" cap="none" normalizeH="0" baseline="0">
                          <a:ln>
                            <a:noFill/>
                          </a:ln>
                          <a:solidFill>
                            <a:srgbClr val="0000CC"/>
                          </a:solidFill>
                          <a:effectLst/>
                          <a:latin typeface="Arial" charset="0"/>
                          <a:cs typeface="Times New Roman" pitchFamily="18" charset="0"/>
                        </a:rPr>
                        <a:t>Maximum value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extLst>
                  <a:ext uri="{0D108BD9-81ED-4DB2-BD59-A6C34878D82A}">
                    <a16:rowId xmlns:a16="http://schemas.microsoft.com/office/drawing/2014/main" val="789843863"/>
                  </a:ext>
                </a:extLst>
              </a:tr>
              <a:tr h="276659">
                <a:tc>
                  <a:txBody>
                    <a:bodyPr/>
                    <a:lstStyle/>
                    <a:p>
                      <a:pPr marL="44450" marR="0" lvl="0" indent="0" algn="ctr" defTabSz="914400" rtl="0" eaLnBrk="1" fontAlgn="base" latinLnBrk="0" hangingPunct="1">
                        <a:lnSpc>
                          <a:spcPct val="100000"/>
                        </a:lnSpc>
                        <a:spcBef>
                          <a:spcPts val="475"/>
                        </a:spcBef>
                        <a:spcAft>
                          <a:spcPct val="0"/>
                        </a:spcAft>
                        <a:buClrTx/>
                        <a:buSzTx/>
                        <a:buFontTx/>
                        <a:buNone/>
                        <a:tabLst/>
                      </a:pPr>
                      <a:r>
                        <a:rPr kumimoji="0" lang="en-US" sz="1600" b="0" i="0" u="none" strike="noStrike" cap="none" normalizeH="0" baseline="0">
                          <a:ln>
                            <a:noFill/>
                          </a:ln>
                          <a:solidFill>
                            <a:srgbClr val="0000CC"/>
                          </a:solidFill>
                          <a:effectLst/>
                          <a:latin typeface="Arial" charset="0"/>
                          <a:cs typeface="Times New Roman" pitchFamily="18" charset="0"/>
                        </a:rPr>
                        <a:t>MEAN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FE"/>
                    </a:solidFill>
                  </a:tcPr>
                </a:tc>
                <a:tc>
                  <a:txBody>
                    <a:bodyPr/>
                    <a:lstStyle/>
                    <a:p>
                      <a:pPr marL="44450" marR="0" lvl="0" indent="0" algn="l" defTabSz="914400" rtl="0" eaLnBrk="1" fontAlgn="base" latinLnBrk="0" hangingPunct="1">
                        <a:lnSpc>
                          <a:spcPct val="100000"/>
                        </a:lnSpc>
                        <a:spcBef>
                          <a:spcPts val="475"/>
                        </a:spcBef>
                        <a:spcAft>
                          <a:spcPct val="0"/>
                        </a:spcAft>
                        <a:buClrTx/>
                        <a:buSzTx/>
                        <a:buFontTx/>
                        <a:buNone/>
                        <a:tabLst/>
                      </a:pPr>
                      <a:r>
                        <a:rPr kumimoji="0" lang="en-US" sz="1600" b="0" i="0" u="none" strike="noStrike" cap="none" normalizeH="0" baseline="0">
                          <a:ln>
                            <a:noFill/>
                          </a:ln>
                          <a:solidFill>
                            <a:srgbClr val="0000CC"/>
                          </a:solidFill>
                          <a:effectLst/>
                          <a:latin typeface="Arial" charset="0"/>
                          <a:cs typeface="Times New Roman" pitchFamily="18" charset="0"/>
                        </a:rPr>
                        <a:t>Average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FE"/>
                    </a:solidFill>
                  </a:tcPr>
                </a:tc>
                <a:extLst>
                  <a:ext uri="{0D108BD9-81ED-4DB2-BD59-A6C34878D82A}">
                    <a16:rowId xmlns:a16="http://schemas.microsoft.com/office/drawing/2014/main" val="674004466"/>
                  </a:ext>
                </a:extLst>
              </a:tr>
              <a:tr h="276659">
                <a:tc>
                  <a:txBody>
                    <a:bodyPr/>
                    <a:lstStyle/>
                    <a:p>
                      <a:pPr marL="44450" marR="0" lvl="0" indent="0" algn="ctr" defTabSz="914400" rtl="0" eaLnBrk="1" fontAlgn="base" latinLnBrk="0" hangingPunct="1">
                        <a:lnSpc>
                          <a:spcPct val="100000"/>
                        </a:lnSpc>
                        <a:spcBef>
                          <a:spcPts val="475"/>
                        </a:spcBef>
                        <a:spcAft>
                          <a:spcPct val="0"/>
                        </a:spcAft>
                        <a:buClrTx/>
                        <a:buSzTx/>
                        <a:buFontTx/>
                        <a:buNone/>
                        <a:tabLst/>
                      </a:pPr>
                      <a:r>
                        <a:rPr kumimoji="0" lang="en-US" sz="1600" b="0" i="0" u="none" strike="noStrike" cap="none" normalizeH="0" baseline="0">
                          <a:ln>
                            <a:noFill/>
                          </a:ln>
                          <a:solidFill>
                            <a:srgbClr val="0000CC"/>
                          </a:solidFill>
                          <a:effectLst/>
                          <a:latin typeface="Arial" charset="0"/>
                          <a:cs typeface="Times New Roman" pitchFamily="18" charset="0"/>
                        </a:rPr>
                        <a:t>MODE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c>
                  <a:txBody>
                    <a:bodyPr/>
                    <a:lstStyle/>
                    <a:p>
                      <a:pPr marL="44450" marR="0" lvl="0" indent="0" algn="l" defTabSz="914400" rtl="0" eaLnBrk="1" fontAlgn="base" latinLnBrk="0" hangingPunct="1">
                        <a:lnSpc>
                          <a:spcPct val="100000"/>
                        </a:lnSpc>
                        <a:spcBef>
                          <a:spcPts val="475"/>
                        </a:spcBef>
                        <a:spcAft>
                          <a:spcPct val="0"/>
                        </a:spcAft>
                        <a:buClrTx/>
                        <a:buSzTx/>
                        <a:buFontTx/>
                        <a:buNone/>
                        <a:tabLst/>
                      </a:pPr>
                      <a:r>
                        <a:rPr kumimoji="0" lang="en-US" sz="1600" b="0" i="0" u="none" strike="noStrike" cap="none" normalizeH="0" baseline="0" dirty="0">
                          <a:ln>
                            <a:noFill/>
                          </a:ln>
                          <a:solidFill>
                            <a:srgbClr val="0000CC"/>
                          </a:solidFill>
                          <a:effectLst/>
                          <a:latin typeface="Arial" charset="0"/>
                          <a:cs typeface="Times New Roman" pitchFamily="18" charset="0"/>
                        </a:rPr>
                        <a:t>Value that occurs most frequently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extLst>
                  <a:ext uri="{0D108BD9-81ED-4DB2-BD59-A6C34878D82A}">
                    <a16:rowId xmlns:a16="http://schemas.microsoft.com/office/drawing/2014/main" val="3557288223"/>
                  </a:ext>
                </a:extLst>
              </a:tr>
              <a:tr h="276659">
                <a:tc>
                  <a:txBody>
                    <a:bodyPr/>
                    <a:lstStyle/>
                    <a:p>
                      <a:pPr marL="44450" marR="0" lvl="0" indent="0" algn="ctr" defTabSz="914400" rtl="0" eaLnBrk="1" fontAlgn="base" latinLnBrk="0" hangingPunct="1">
                        <a:lnSpc>
                          <a:spcPct val="100000"/>
                        </a:lnSpc>
                        <a:spcBef>
                          <a:spcPts val="475"/>
                        </a:spcBef>
                        <a:spcAft>
                          <a:spcPct val="0"/>
                        </a:spcAft>
                        <a:buClrTx/>
                        <a:buSzTx/>
                        <a:buFontTx/>
                        <a:buNone/>
                        <a:tabLst/>
                      </a:pPr>
                      <a:r>
                        <a:rPr kumimoji="0" lang="en-US" sz="1600" b="0" i="0" u="none" strike="noStrike" cap="none" normalizeH="0" baseline="0">
                          <a:ln>
                            <a:noFill/>
                          </a:ln>
                          <a:solidFill>
                            <a:srgbClr val="0000CC"/>
                          </a:solidFill>
                          <a:effectLst/>
                          <a:latin typeface="Arial" charset="0"/>
                          <a:cs typeface="Times New Roman" pitchFamily="18" charset="0"/>
                        </a:rPr>
                        <a:t>MIN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FE"/>
                    </a:solidFill>
                  </a:tcPr>
                </a:tc>
                <a:tc>
                  <a:txBody>
                    <a:bodyPr/>
                    <a:lstStyle/>
                    <a:p>
                      <a:pPr marL="44450" marR="0" lvl="0" indent="0" algn="l" defTabSz="914400" rtl="0" eaLnBrk="1" fontAlgn="base" latinLnBrk="0" hangingPunct="1">
                        <a:lnSpc>
                          <a:spcPct val="100000"/>
                        </a:lnSpc>
                        <a:spcBef>
                          <a:spcPts val="475"/>
                        </a:spcBef>
                        <a:spcAft>
                          <a:spcPct val="0"/>
                        </a:spcAft>
                        <a:buClrTx/>
                        <a:buSzTx/>
                        <a:buFontTx/>
                        <a:buNone/>
                        <a:tabLst/>
                      </a:pPr>
                      <a:r>
                        <a:rPr kumimoji="0" lang="en-US" sz="1600" b="0" i="0" u="none" strike="noStrike" cap="none" normalizeH="0" baseline="0">
                          <a:ln>
                            <a:noFill/>
                          </a:ln>
                          <a:solidFill>
                            <a:srgbClr val="0000CC"/>
                          </a:solidFill>
                          <a:effectLst/>
                          <a:latin typeface="Arial" charset="0"/>
                          <a:cs typeface="Times New Roman" pitchFamily="18" charset="0"/>
                        </a:rPr>
                        <a:t>Minimum value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FE"/>
                    </a:solidFill>
                  </a:tcPr>
                </a:tc>
                <a:extLst>
                  <a:ext uri="{0D108BD9-81ED-4DB2-BD59-A6C34878D82A}">
                    <a16:rowId xmlns:a16="http://schemas.microsoft.com/office/drawing/2014/main" val="3718841463"/>
                  </a:ext>
                </a:extLst>
              </a:tr>
              <a:tr h="276659">
                <a:tc>
                  <a:txBody>
                    <a:bodyPr/>
                    <a:lstStyle/>
                    <a:p>
                      <a:pPr marL="44450" marR="0" lvl="0" indent="0" algn="ctr" defTabSz="914400" rtl="0" eaLnBrk="1" fontAlgn="base" latinLnBrk="0" hangingPunct="1">
                        <a:lnSpc>
                          <a:spcPct val="100000"/>
                        </a:lnSpc>
                        <a:spcBef>
                          <a:spcPts val="475"/>
                        </a:spcBef>
                        <a:spcAft>
                          <a:spcPct val="0"/>
                        </a:spcAft>
                        <a:buClrTx/>
                        <a:buSzTx/>
                        <a:buFontTx/>
                        <a:buNone/>
                        <a:tabLst/>
                      </a:pPr>
                      <a:r>
                        <a:rPr kumimoji="0" lang="en-US" sz="1600" b="0" i="0" u="none" strike="noStrike" cap="none" normalizeH="0" baseline="0">
                          <a:ln>
                            <a:noFill/>
                          </a:ln>
                          <a:solidFill>
                            <a:srgbClr val="0000CC"/>
                          </a:solidFill>
                          <a:effectLst/>
                          <a:latin typeface="Arial" charset="0"/>
                          <a:cs typeface="Times New Roman" pitchFamily="18" charset="0"/>
                        </a:rPr>
                        <a:t>VAR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c>
                  <a:txBody>
                    <a:bodyPr/>
                    <a:lstStyle/>
                    <a:p>
                      <a:pPr marL="44450" marR="0" lvl="0" indent="0" algn="l" defTabSz="914400" rtl="0" eaLnBrk="1" fontAlgn="base" latinLnBrk="0" hangingPunct="1">
                        <a:lnSpc>
                          <a:spcPct val="100000"/>
                        </a:lnSpc>
                        <a:spcBef>
                          <a:spcPts val="475"/>
                        </a:spcBef>
                        <a:spcAft>
                          <a:spcPct val="0"/>
                        </a:spcAft>
                        <a:buClrTx/>
                        <a:buSzTx/>
                        <a:buFontTx/>
                        <a:buNone/>
                        <a:tabLst/>
                      </a:pPr>
                      <a:r>
                        <a:rPr kumimoji="0" lang="en-US" sz="1600" b="0" i="0" u="none" strike="noStrike" cap="none" normalizeH="0" baseline="0" dirty="0">
                          <a:ln>
                            <a:noFill/>
                          </a:ln>
                          <a:solidFill>
                            <a:srgbClr val="0000CC"/>
                          </a:solidFill>
                          <a:effectLst/>
                          <a:latin typeface="Arial" charset="0"/>
                          <a:cs typeface="Times New Roman" pitchFamily="18" charset="0"/>
                        </a:rPr>
                        <a:t>Variance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extLst>
                  <a:ext uri="{0D108BD9-81ED-4DB2-BD59-A6C34878D82A}">
                    <a16:rowId xmlns:a16="http://schemas.microsoft.com/office/drawing/2014/main" val="4168307640"/>
                  </a:ext>
                </a:extLst>
              </a:tr>
            </a:tbl>
          </a:graphicData>
        </a:graphic>
      </p:graphicFrame>
      <p:pic>
        <p:nvPicPr>
          <p:cNvPr id="5" name="IMG_406" descr="Image from book">
            <a:extLst>
              <a:ext uri="{FF2B5EF4-FFF2-40B4-BE49-F238E27FC236}">
                <a16:creationId xmlns:a16="http://schemas.microsoft.com/office/drawing/2014/main" id="{DEF6444B-44C8-43F8-BEBD-C6AFAFB7D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5204" y="2056300"/>
            <a:ext cx="2501786" cy="3814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a:extLst>
              <a:ext uri="{FF2B5EF4-FFF2-40B4-BE49-F238E27FC236}">
                <a16:creationId xmlns:a16="http://schemas.microsoft.com/office/drawing/2014/main" id="{58286DBD-FB8D-40BA-901A-D7DB993F7313}"/>
              </a:ext>
            </a:extLst>
          </p:cNvPr>
          <p:cNvSpPr txBox="1">
            <a:spLocks noChangeArrowheads="1"/>
          </p:cNvSpPr>
          <p:nvPr/>
        </p:nvSpPr>
        <p:spPr bwMode="auto">
          <a:xfrm>
            <a:off x="1673225" y="430213"/>
            <a:ext cx="5657850" cy="461962"/>
          </a:xfrm>
          <a:prstGeom prst="rect">
            <a:avLst/>
          </a:prstGeom>
          <a:solidFill>
            <a:schemeClr val="bg1"/>
          </a:solidFill>
          <a:ln w="28575" algn="ctr">
            <a:solidFill>
              <a:srgbClr val="000042"/>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dirty="0">
                <a:solidFill>
                  <a:schemeClr val="accent2"/>
                </a:solidFill>
              </a:rPr>
              <a:t>PROC MEANS: CLASS Statement</a:t>
            </a:r>
          </a:p>
        </p:txBody>
      </p:sp>
      <p:sp>
        <p:nvSpPr>
          <p:cNvPr id="6" name="TextBox 5">
            <a:extLst>
              <a:ext uri="{FF2B5EF4-FFF2-40B4-BE49-F238E27FC236}">
                <a16:creationId xmlns:a16="http://schemas.microsoft.com/office/drawing/2014/main" id="{CE537E71-EE37-402A-8486-932445D0AFD6}"/>
              </a:ext>
            </a:extLst>
          </p:cNvPr>
          <p:cNvSpPr txBox="1"/>
          <p:nvPr/>
        </p:nvSpPr>
        <p:spPr>
          <a:xfrm>
            <a:off x="231807" y="1166842"/>
            <a:ext cx="8540685" cy="4801314"/>
          </a:xfrm>
          <a:prstGeom prst="rect">
            <a:avLst/>
          </a:prstGeom>
          <a:noFill/>
        </p:spPr>
        <p:txBody>
          <a:bodyPr wrap="square">
            <a:spAutoFit/>
          </a:bodyPr>
          <a:lstStyle/>
          <a:p>
            <a:pPr>
              <a:buFont typeface="Wingdings" panose="05000000000000000000" pitchFamily="2" charset="2"/>
              <a:buNone/>
            </a:pPr>
            <a:r>
              <a:rPr lang="en-US" altLang="en-US" sz="1800" b="1" dirty="0">
                <a:solidFill>
                  <a:schemeClr val="accent6"/>
                </a:solidFill>
              </a:rPr>
              <a:t>Group Processing Using the CLASS Statement</a:t>
            </a:r>
          </a:p>
          <a:p>
            <a:pPr>
              <a:buFont typeface="Wingdings" panose="05000000000000000000" pitchFamily="2" charset="2"/>
              <a:buNone/>
            </a:pPr>
            <a:r>
              <a:rPr lang="en-US" altLang="en-US" sz="1800" dirty="0">
                <a:solidFill>
                  <a:schemeClr val="accent6"/>
                </a:solidFill>
              </a:rPr>
              <a:t>To produce separate analyses of grouped observations, add a CLASS statement to the MEANS procedure. General form, CLASS statement:</a:t>
            </a:r>
          </a:p>
          <a:p>
            <a:pPr>
              <a:buFont typeface="Wingdings" panose="05000000000000000000" pitchFamily="2" charset="2"/>
              <a:buNone/>
            </a:pPr>
            <a:endParaRPr lang="en-US" altLang="en-US" sz="1800" dirty="0">
              <a:solidFill>
                <a:schemeClr val="accent6"/>
              </a:solidFill>
            </a:endParaRPr>
          </a:p>
          <a:p>
            <a:pPr>
              <a:buFont typeface="Wingdings" panose="05000000000000000000" pitchFamily="2" charset="2"/>
              <a:buNone/>
            </a:pPr>
            <a:r>
              <a:rPr lang="en-US" altLang="en-US" sz="1800" b="1" dirty="0">
                <a:solidFill>
                  <a:srgbClr val="1E3AF8"/>
                </a:solidFill>
                <a:latin typeface="Courier New" panose="02070309020205020404" pitchFamily="49" charset="0"/>
                <a:cs typeface="Courier New" panose="02070309020205020404" pitchFamily="49" charset="0"/>
              </a:rPr>
              <a:t>CLASS variable(s); </a:t>
            </a:r>
          </a:p>
          <a:p>
            <a:r>
              <a:rPr lang="en-US" altLang="en-US" sz="1800" dirty="0">
                <a:solidFill>
                  <a:schemeClr val="accent6"/>
                </a:solidFill>
              </a:rPr>
              <a:t>where </a:t>
            </a:r>
            <a:r>
              <a:rPr lang="en-US" altLang="en-US" sz="1800" i="1" dirty="0">
                <a:solidFill>
                  <a:schemeClr val="accent6"/>
                </a:solidFill>
              </a:rPr>
              <a:t>variable(s)</a:t>
            </a:r>
            <a:r>
              <a:rPr lang="en-US" altLang="en-US" sz="1800" dirty="0">
                <a:solidFill>
                  <a:schemeClr val="accent6"/>
                </a:solidFill>
              </a:rPr>
              <a:t> specifies category variables </a:t>
            </a:r>
          </a:p>
          <a:p>
            <a:r>
              <a:rPr lang="en-US" altLang="en-US" sz="1800" dirty="0">
                <a:solidFill>
                  <a:schemeClr val="accent6"/>
                </a:solidFill>
              </a:rPr>
              <a:t>for group processing.</a:t>
            </a:r>
          </a:p>
          <a:p>
            <a:pPr>
              <a:buFont typeface="Wingdings" panose="05000000000000000000" pitchFamily="2" charset="2"/>
              <a:buNone/>
            </a:pPr>
            <a:r>
              <a:rPr lang="en-US" altLang="en-US" sz="1800" dirty="0">
                <a:solidFill>
                  <a:schemeClr val="accent6"/>
                </a:solidFill>
              </a:rPr>
              <a:t>CLASS variables can be either character or </a:t>
            </a:r>
          </a:p>
          <a:p>
            <a:pPr>
              <a:buFont typeface="Wingdings" panose="05000000000000000000" pitchFamily="2" charset="2"/>
              <a:buNone/>
            </a:pPr>
            <a:r>
              <a:rPr lang="en-US" altLang="en-US" sz="1800" dirty="0">
                <a:solidFill>
                  <a:schemeClr val="accent6"/>
                </a:solidFill>
              </a:rPr>
              <a:t>numeric, but they should contain a limited </a:t>
            </a:r>
          </a:p>
          <a:p>
            <a:pPr>
              <a:buFont typeface="Wingdings" panose="05000000000000000000" pitchFamily="2" charset="2"/>
              <a:buNone/>
            </a:pPr>
            <a:r>
              <a:rPr lang="en-US" altLang="en-US" sz="1800" dirty="0">
                <a:solidFill>
                  <a:schemeClr val="accent6"/>
                </a:solidFill>
              </a:rPr>
              <a:t>number of discrete values that represent </a:t>
            </a:r>
          </a:p>
          <a:p>
            <a:pPr>
              <a:buFont typeface="Wingdings" panose="05000000000000000000" pitchFamily="2" charset="2"/>
              <a:buNone/>
            </a:pPr>
            <a:r>
              <a:rPr lang="en-US" altLang="en-US" sz="1800" dirty="0">
                <a:solidFill>
                  <a:schemeClr val="accent6"/>
                </a:solidFill>
              </a:rPr>
              <a:t>meaningful groupings.</a:t>
            </a:r>
          </a:p>
          <a:p>
            <a:pPr>
              <a:buFont typeface="Wingdings" panose="05000000000000000000" pitchFamily="2" charset="2"/>
              <a:buNone/>
            </a:pPr>
            <a:endParaRPr lang="en-US" altLang="en-US" sz="1800" dirty="0">
              <a:solidFill>
                <a:schemeClr val="accent6"/>
              </a:solidFill>
            </a:endParaRPr>
          </a:p>
          <a:p>
            <a:pPr>
              <a:buFont typeface="Wingdings" panose="05000000000000000000" pitchFamily="2" charset="2"/>
              <a:buNone/>
            </a:pPr>
            <a:r>
              <a:rPr lang="en-US" altLang="en-US" sz="1800" b="1" dirty="0">
                <a:solidFill>
                  <a:schemeClr val="accent6"/>
                </a:solidFill>
              </a:rPr>
              <a:t>Example</a:t>
            </a:r>
          </a:p>
          <a:p>
            <a:pPr>
              <a:buFont typeface="Wingdings" panose="05000000000000000000" pitchFamily="2" charset="2"/>
              <a:buNone/>
            </a:pPr>
            <a:r>
              <a:rPr lang="en-US" altLang="en-US" sz="1800" b="1" dirty="0">
                <a:solidFill>
                  <a:srgbClr val="1E3AF8"/>
                </a:solidFill>
                <a:latin typeface="Courier New" panose="02070309020205020404" pitchFamily="49" charset="0"/>
                <a:cs typeface="Courier New" panose="02070309020205020404" pitchFamily="49" charset="0"/>
              </a:rPr>
              <a:t>proc means data </a:t>
            </a:r>
            <a:r>
              <a:rPr lang="en-US" altLang="en-US" sz="1800" dirty="0">
                <a:solidFill>
                  <a:srgbClr val="1E3AF8"/>
                </a:solidFill>
                <a:latin typeface="Courier New" panose="02070309020205020404" pitchFamily="49" charset="0"/>
                <a:cs typeface="Courier New" panose="02070309020205020404" pitchFamily="49" charset="0"/>
              </a:rPr>
              <a:t>= </a:t>
            </a:r>
            <a:r>
              <a:rPr lang="en-US" altLang="en-US" sz="1800" dirty="0" err="1">
                <a:solidFill>
                  <a:srgbClr val="1E3AF8"/>
                </a:solidFill>
                <a:latin typeface="Courier New" panose="02070309020205020404" pitchFamily="49" charset="0"/>
                <a:cs typeface="Courier New" panose="02070309020205020404" pitchFamily="49" charset="0"/>
              </a:rPr>
              <a:t>clinic.heart</a:t>
            </a:r>
            <a:r>
              <a:rPr lang="en-US" altLang="en-US" sz="1800" dirty="0">
                <a:solidFill>
                  <a:srgbClr val="1E3AF8"/>
                </a:solidFill>
                <a:latin typeface="Courier New" panose="02070309020205020404" pitchFamily="49" charset="0"/>
                <a:cs typeface="Courier New" panose="02070309020205020404" pitchFamily="49" charset="0"/>
              </a:rPr>
              <a:t> </a:t>
            </a:r>
            <a:r>
              <a:rPr lang="en-US" altLang="en-US" sz="1800" dirty="0" err="1">
                <a:solidFill>
                  <a:srgbClr val="1E3AF8"/>
                </a:solidFill>
                <a:latin typeface="Courier New" panose="02070309020205020404" pitchFamily="49" charset="0"/>
                <a:cs typeface="Courier New" panose="02070309020205020404" pitchFamily="49" charset="0"/>
              </a:rPr>
              <a:t>maxdec</a:t>
            </a:r>
            <a:r>
              <a:rPr lang="en-US" altLang="en-US" sz="1800" dirty="0">
                <a:solidFill>
                  <a:srgbClr val="1E3AF8"/>
                </a:solidFill>
                <a:latin typeface="Courier New" panose="02070309020205020404" pitchFamily="49" charset="0"/>
                <a:cs typeface="Courier New" panose="02070309020205020404" pitchFamily="49" charset="0"/>
              </a:rPr>
              <a:t>=1; </a:t>
            </a:r>
          </a:p>
          <a:p>
            <a:pPr>
              <a:buFont typeface="Wingdings" panose="05000000000000000000" pitchFamily="2" charset="2"/>
              <a:buNone/>
            </a:pPr>
            <a:r>
              <a:rPr lang="en-US" altLang="en-US" sz="1800" dirty="0">
                <a:solidFill>
                  <a:srgbClr val="1E3AF8"/>
                </a:solidFill>
                <a:latin typeface="Courier New" panose="02070309020205020404" pitchFamily="49" charset="0"/>
                <a:cs typeface="Courier New" panose="02070309020205020404" pitchFamily="49" charset="0"/>
              </a:rPr>
              <a:t>   </a:t>
            </a:r>
            <a:r>
              <a:rPr lang="en-US" altLang="en-US" sz="1800" b="1" dirty="0">
                <a:solidFill>
                  <a:srgbClr val="1E3AF8"/>
                </a:solidFill>
                <a:latin typeface="Courier New" panose="02070309020205020404" pitchFamily="49" charset="0"/>
                <a:cs typeface="Courier New" panose="02070309020205020404" pitchFamily="49" charset="0"/>
              </a:rPr>
              <a:t>var</a:t>
            </a:r>
            <a:r>
              <a:rPr lang="en-US" altLang="en-US" sz="1800" dirty="0">
                <a:solidFill>
                  <a:srgbClr val="1E3AF8"/>
                </a:solidFill>
                <a:latin typeface="Courier New" panose="02070309020205020404" pitchFamily="49" charset="0"/>
                <a:cs typeface="Courier New" panose="02070309020205020404" pitchFamily="49" charset="0"/>
              </a:rPr>
              <a:t> arterial heart cardiac urinary;</a:t>
            </a:r>
          </a:p>
          <a:p>
            <a:pPr>
              <a:buFont typeface="Wingdings" panose="05000000000000000000" pitchFamily="2" charset="2"/>
              <a:buNone/>
            </a:pPr>
            <a:r>
              <a:rPr lang="en-US" altLang="en-US" sz="1800" dirty="0">
                <a:solidFill>
                  <a:srgbClr val="1E3AF8"/>
                </a:solidFill>
                <a:latin typeface="Courier New" panose="02070309020205020404" pitchFamily="49" charset="0"/>
                <a:cs typeface="Courier New" panose="02070309020205020404" pitchFamily="49" charset="0"/>
              </a:rPr>
              <a:t>   </a:t>
            </a:r>
            <a:r>
              <a:rPr lang="en-US" altLang="en-US" sz="1800" b="1" dirty="0">
                <a:solidFill>
                  <a:srgbClr val="1E3AF8"/>
                </a:solidFill>
                <a:latin typeface="Courier New" panose="02070309020205020404" pitchFamily="49" charset="0"/>
                <a:cs typeface="Courier New" panose="02070309020205020404" pitchFamily="49" charset="0"/>
              </a:rPr>
              <a:t>class</a:t>
            </a:r>
            <a:r>
              <a:rPr lang="en-US" altLang="en-US" sz="1800" dirty="0">
                <a:solidFill>
                  <a:srgbClr val="1E3AF8"/>
                </a:solidFill>
                <a:latin typeface="Courier New" panose="02070309020205020404" pitchFamily="49" charset="0"/>
                <a:cs typeface="Courier New" panose="02070309020205020404" pitchFamily="49" charset="0"/>
              </a:rPr>
              <a:t> survive sex;</a:t>
            </a:r>
          </a:p>
          <a:p>
            <a:pPr>
              <a:buFont typeface="Wingdings" panose="05000000000000000000" pitchFamily="2" charset="2"/>
              <a:buNone/>
            </a:pPr>
            <a:r>
              <a:rPr lang="en-US" altLang="en-US" sz="1800" b="1" dirty="0">
                <a:solidFill>
                  <a:srgbClr val="1E3AF8"/>
                </a:solidFill>
                <a:latin typeface="Courier New" panose="02070309020205020404" pitchFamily="49" charset="0"/>
                <a:cs typeface="Courier New" panose="02070309020205020404" pitchFamily="49" charset="0"/>
              </a:rPr>
              <a:t>run;</a:t>
            </a:r>
            <a:endParaRPr lang="en-US" altLang="en-US" sz="1800" b="1" dirty="0"/>
          </a:p>
        </p:txBody>
      </p:sp>
      <p:pic>
        <p:nvPicPr>
          <p:cNvPr id="3" name="IMG_411" descr="Image from book">
            <a:extLst>
              <a:ext uri="{FF2B5EF4-FFF2-40B4-BE49-F238E27FC236}">
                <a16:creationId xmlns:a16="http://schemas.microsoft.com/office/drawing/2014/main" id="{0D62D6B0-BB9B-441B-BFFE-8888F844F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005" y="2192337"/>
            <a:ext cx="3773487"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a:extLst>
              <a:ext uri="{FF2B5EF4-FFF2-40B4-BE49-F238E27FC236}">
                <a16:creationId xmlns:a16="http://schemas.microsoft.com/office/drawing/2014/main" id="{58286DBD-FB8D-40BA-901A-D7DB993F7313}"/>
              </a:ext>
            </a:extLst>
          </p:cNvPr>
          <p:cNvSpPr txBox="1">
            <a:spLocks noChangeArrowheads="1"/>
          </p:cNvSpPr>
          <p:nvPr/>
        </p:nvSpPr>
        <p:spPr bwMode="auto">
          <a:xfrm>
            <a:off x="1673225" y="430213"/>
            <a:ext cx="5657850" cy="461962"/>
          </a:xfrm>
          <a:prstGeom prst="rect">
            <a:avLst/>
          </a:prstGeom>
          <a:solidFill>
            <a:schemeClr val="bg1"/>
          </a:solidFill>
          <a:ln w="28575" algn="ctr">
            <a:solidFill>
              <a:srgbClr val="000042"/>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dirty="0">
                <a:solidFill>
                  <a:schemeClr val="accent2"/>
                </a:solidFill>
              </a:rPr>
              <a:t>PROC MEANS: BY Statement</a:t>
            </a:r>
          </a:p>
        </p:txBody>
      </p:sp>
      <p:sp>
        <p:nvSpPr>
          <p:cNvPr id="7" name="TextBox 6">
            <a:extLst>
              <a:ext uri="{FF2B5EF4-FFF2-40B4-BE49-F238E27FC236}">
                <a16:creationId xmlns:a16="http://schemas.microsoft.com/office/drawing/2014/main" id="{1C24AE4C-0C30-4AFB-8343-919B0FEE5C3D}"/>
              </a:ext>
            </a:extLst>
          </p:cNvPr>
          <p:cNvSpPr txBox="1"/>
          <p:nvPr/>
        </p:nvSpPr>
        <p:spPr>
          <a:xfrm>
            <a:off x="435990" y="1129308"/>
            <a:ext cx="4503655" cy="4247317"/>
          </a:xfrm>
          <a:prstGeom prst="rect">
            <a:avLst/>
          </a:prstGeom>
          <a:noFill/>
        </p:spPr>
        <p:txBody>
          <a:bodyPr wrap="square">
            <a:spAutoFit/>
          </a:bodyPr>
          <a:lstStyle/>
          <a:p>
            <a:pPr>
              <a:buFont typeface="Wingdings" panose="05000000000000000000" pitchFamily="2" charset="2"/>
              <a:buNone/>
            </a:pPr>
            <a:r>
              <a:rPr lang="en-US" altLang="en-US" b="1" dirty="0">
                <a:solidFill>
                  <a:schemeClr val="accent6"/>
                </a:solidFill>
              </a:rPr>
              <a:t>When using the </a:t>
            </a:r>
            <a:r>
              <a:rPr lang="en-US" altLang="en-US" sz="1800" b="1" dirty="0">
                <a:solidFill>
                  <a:schemeClr val="accent6"/>
                </a:solidFill>
              </a:rPr>
              <a:t> BY statement</a:t>
            </a:r>
            <a:r>
              <a:rPr lang="en-US" altLang="en-US" b="1" dirty="0">
                <a:solidFill>
                  <a:schemeClr val="accent6"/>
                </a:solidFill>
              </a:rPr>
              <a:t>, you must SORT the data by the variable to be used in the BY statement!</a:t>
            </a:r>
            <a:endParaRPr lang="en-US" altLang="en-US" sz="1800" b="1" dirty="0"/>
          </a:p>
          <a:p>
            <a:pPr>
              <a:buFont typeface="Wingdings" panose="05000000000000000000" pitchFamily="2" charset="2"/>
              <a:buNone/>
            </a:pPr>
            <a:endParaRPr lang="en-US" altLang="en-US" sz="1800" b="1" dirty="0"/>
          </a:p>
          <a:p>
            <a:pPr marL="395288" indent="-395288">
              <a:buFont typeface="Wingdings" panose="05000000000000000000" pitchFamily="2" charset="2"/>
              <a:buNone/>
            </a:pPr>
            <a:r>
              <a:rPr lang="en-US" altLang="en-US" sz="1800" b="1" dirty="0">
                <a:solidFill>
                  <a:srgbClr val="1E3AF8"/>
                </a:solidFill>
                <a:latin typeface="Courier New" panose="02070309020205020404" pitchFamily="49" charset="0"/>
                <a:cs typeface="Courier New" panose="02070309020205020404" pitchFamily="49" charset="0"/>
              </a:rPr>
              <a:t>proc sort data</a:t>
            </a:r>
            <a:r>
              <a:rPr lang="en-US" altLang="en-US" sz="1800" dirty="0">
                <a:solidFill>
                  <a:srgbClr val="1E3AF8"/>
                </a:solidFill>
                <a:latin typeface="Courier New" panose="02070309020205020404" pitchFamily="49" charset="0"/>
                <a:cs typeface="Courier New" panose="02070309020205020404" pitchFamily="49" charset="0"/>
              </a:rPr>
              <a:t>=</a:t>
            </a:r>
            <a:r>
              <a:rPr lang="en-US" altLang="en-US" sz="1800" dirty="0" err="1">
                <a:solidFill>
                  <a:srgbClr val="1E3AF8"/>
                </a:solidFill>
                <a:latin typeface="Courier New" panose="02070309020205020404" pitchFamily="49" charset="0"/>
                <a:cs typeface="Courier New" panose="02070309020205020404" pitchFamily="49" charset="0"/>
              </a:rPr>
              <a:t>clinic.heart</a:t>
            </a:r>
            <a:r>
              <a:rPr lang="en-US" altLang="en-US" sz="1800" dirty="0">
                <a:solidFill>
                  <a:srgbClr val="1E3AF8"/>
                </a:solidFill>
                <a:latin typeface="Courier New" panose="02070309020205020404" pitchFamily="49" charset="0"/>
                <a:cs typeface="Courier New" panose="02070309020205020404" pitchFamily="49" charset="0"/>
              </a:rPr>
              <a:t>    </a:t>
            </a:r>
            <a:r>
              <a:rPr lang="en-US" altLang="en-US" sz="1800" b="1" dirty="0">
                <a:solidFill>
                  <a:srgbClr val="1E3AF8"/>
                </a:solidFill>
                <a:latin typeface="Courier New" panose="02070309020205020404" pitchFamily="49" charset="0"/>
                <a:cs typeface="Courier New" panose="02070309020205020404" pitchFamily="49" charset="0"/>
              </a:rPr>
              <a:t>out</a:t>
            </a:r>
            <a:r>
              <a:rPr lang="en-US" altLang="en-US" sz="1800" dirty="0">
                <a:solidFill>
                  <a:srgbClr val="1E3AF8"/>
                </a:solidFill>
                <a:latin typeface="Courier New" panose="02070309020205020404" pitchFamily="49" charset="0"/>
                <a:cs typeface="Courier New" panose="02070309020205020404" pitchFamily="49" charset="0"/>
              </a:rPr>
              <a:t>=</a:t>
            </a:r>
            <a:r>
              <a:rPr lang="en-US" altLang="en-US" sz="1800" dirty="0" err="1">
                <a:solidFill>
                  <a:srgbClr val="1E3AF8"/>
                </a:solidFill>
                <a:latin typeface="Courier New" panose="02070309020205020404" pitchFamily="49" charset="0"/>
                <a:cs typeface="Courier New" panose="02070309020205020404" pitchFamily="49" charset="0"/>
              </a:rPr>
              <a:t>work.heartsort</a:t>
            </a:r>
            <a:r>
              <a:rPr lang="en-US" altLang="en-US" sz="1800" dirty="0">
                <a:solidFill>
                  <a:srgbClr val="1E3AF8"/>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sz="1800" dirty="0">
                <a:solidFill>
                  <a:srgbClr val="1E3AF8"/>
                </a:solidFill>
                <a:latin typeface="Courier New" panose="02070309020205020404" pitchFamily="49" charset="0"/>
                <a:cs typeface="Courier New" panose="02070309020205020404" pitchFamily="49" charset="0"/>
              </a:rPr>
              <a:t>   </a:t>
            </a:r>
            <a:r>
              <a:rPr lang="en-US" altLang="en-US" sz="1800" b="1" dirty="0">
                <a:solidFill>
                  <a:srgbClr val="1E3AF8"/>
                </a:solidFill>
                <a:latin typeface="Courier New" panose="02070309020205020404" pitchFamily="49" charset="0"/>
                <a:cs typeface="Courier New" panose="02070309020205020404" pitchFamily="49" charset="0"/>
              </a:rPr>
              <a:t>by</a:t>
            </a:r>
            <a:r>
              <a:rPr lang="en-US" altLang="en-US" sz="1800" dirty="0">
                <a:solidFill>
                  <a:srgbClr val="1E3AF8"/>
                </a:solidFill>
                <a:latin typeface="Courier New" panose="02070309020205020404" pitchFamily="49" charset="0"/>
                <a:cs typeface="Courier New" panose="02070309020205020404" pitchFamily="49" charset="0"/>
              </a:rPr>
              <a:t> survive sex;</a:t>
            </a:r>
          </a:p>
          <a:p>
            <a:pPr>
              <a:buFont typeface="Wingdings" panose="05000000000000000000" pitchFamily="2" charset="2"/>
              <a:buNone/>
            </a:pPr>
            <a:r>
              <a:rPr lang="en-US" altLang="en-US" sz="1800" b="1" dirty="0">
                <a:solidFill>
                  <a:srgbClr val="1E3AF8"/>
                </a:solidFill>
                <a:latin typeface="Courier New" panose="02070309020205020404" pitchFamily="49" charset="0"/>
                <a:cs typeface="Courier New" panose="02070309020205020404" pitchFamily="49" charset="0"/>
              </a:rPr>
              <a:t>run</a:t>
            </a:r>
            <a:r>
              <a:rPr lang="en-US" altLang="en-US" sz="1800" dirty="0">
                <a:solidFill>
                  <a:srgbClr val="1E3AF8"/>
                </a:solidFill>
                <a:latin typeface="Courier New" panose="02070309020205020404" pitchFamily="49" charset="0"/>
                <a:cs typeface="Courier New" panose="02070309020205020404" pitchFamily="49" charset="0"/>
              </a:rPr>
              <a:t>;</a:t>
            </a:r>
          </a:p>
          <a:p>
            <a:pPr>
              <a:buFont typeface="Wingdings" panose="05000000000000000000" pitchFamily="2" charset="2"/>
              <a:buNone/>
            </a:pPr>
            <a:endParaRPr lang="en-US" altLang="en-US" sz="1800" dirty="0">
              <a:solidFill>
                <a:srgbClr val="1E3AF8"/>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800" b="1" dirty="0">
                <a:solidFill>
                  <a:srgbClr val="1E3AF8"/>
                </a:solidFill>
                <a:latin typeface="Courier New" panose="02070309020205020404" pitchFamily="49" charset="0"/>
                <a:cs typeface="Courier New" panose="02070309020205020404" pitchFamily="49" charset="0"/>
              </a:rPr>
              <a:t>proc means data</a:t>
            </a:r>
            <a:r>
              <a:rPr lang="en-US" altLang="en-US" sz="1800" dirty="0">
                <a:solidFill>
                  <a:srgbClr val="1E3AF8"/>
                </a:solidFill>
                <a:latin typeface="Courier New" panose="02070309020205020404" pitchFamily="49" charset="0"/>
                <a:cs typeface="Courier New" panose="02070309020205020404" pitchFamily="49" charset="0"/>
              </a:rPr>
              <a:t>= </a:t>
            </a:r>
            <a:r>
              <a:rPr lang="en-US" altLang="en-US" sz="1800" dirty="0" err="1">
                <a:solidFill>
                  <a:srgbClr val="1E3AF8"/>
                </a:solidFill>
                <a:latin typeface="Courier New" panose="02070309020205020404" pitchFamily="49" charset="0"/>
                <a:cs typeface="Courier New" panose="02070309020205020404" pitchFamily="49" charset="0"/>
              </a:rPr>
              <a:t>work.heartsort</a:t>
            </a:r>
            <a:endParaRPr lang="en-US" altLang="en-US" sz="1800" dirty="0">
              <a:solidFill>
                <a:srgbClr val="1E3AF8"/>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dirty="0">
                <a:solidFill>
                  <a:srgbClr val="1E3AF8"/>
                </a:solidFill>
                <a:latin typeface="Courier New" panose="02070309020205020404" pitchFamily="49" charset="0"/>
                <a:cs typeface="Courier New" panose="02070309020205020404" pitchFamily="49" charset="0"/>
              </a:rPr>
              <a:t>           </a:t>
            </a:r>
            <a:r>
              <a:rPr lang="en-US" altLang="en-US" sz="1800" dirty="0">
                <a:solidFill>
                  <a:srgbClr val="1E3AF8"/>
                </a:solidFill>
                <a:latin typeface="Courier New" panose="02070309020205020404" pitchFamily="49" charset="0"/>
                <a:cs typeface="Courier New" panose="02070309020205020404" pitchFamily="49" charset="0"/>
              </a:rPr>
              <a:t>     </a:t>
            </a:r>
            <a:r>
              <a:rPr lang="en-US" altLang="en-US" sz="1800" dirty="0" err="1">
                <a:solidFill>
                  <a:srgbClr val="1E3AF8"/>
                </a:solidFill>
                <a:latin typeface="Courier New" panose="02070309020205020404" pitchFamily="49" charset="0"/>
                <a:cs typeface="Courier New" panose="02070309020205020404" pitchFamily="49" charset="0"/>
              </a:rPr>
              <a:t>maxdec</a:t>
            </a:r>
            <a:r>
              <a:rPr lang="en-US" altLang="en-US" sz="1800" dirty="0">
                <a:solidFill>
                  <a:srgbClr val="1E3AF8"/>
                </a:solidFill>
                <a:latin typeface="Courier New" panose="02070309020205020404" pitchFamily="49" charset="0"/>
                <a:cs typeface="Courier New" panose="02070309020205020404" pitchFamily="49" charset="0"/>
              </a:rPr>
              <a:t>=1;</a:t>
            </a:r>
          </a:p>
          <a:p>
            <a:pPr>
              <a:buFont typeface="Wingdings" panose="05000000000000000000" pitchFamily="2" charset="2"/>
              <a:buNone/>
            </a:pPr>
            <a:r>
              <a:rPr lang="en-US" altLang="en-US" sz="1800" dirty="0">
                <a:solidFill>
                  <a:srgbClr val="1E3AF8"/>
                </a:solidFill>
                <a:latin typeface="Courier New" panose="02070309020205020404" pitchFamily="49" charset="0"/>
                <a:cs typeface="Courier New" panose="02070309020205020404" pitchFamily="49" charset="0"/>
              </a:rPr>
              <a:t>  </a:t>
            </a:r>
            <a:r>
              <a:rPr lang="en-US" altLang="en-US" sz="1800" b="1" dirty="0">
                <a:solidFill>
                  <a:srgbClr val="1E3AF8"/>
                </a:solidFill>
                <a:latin typeface="Courier New" panose="02070309020205020404" pitchFamily="49" charset="0"/>
                <a:cs typeface="Courier New" panose="02070309020205020404" pitchFamily="49" charset="0"/>
              </a:rPr>
              <a:t>var</a:t>
            </a:r>
            <a:r>
              <a:rPr lang="en-US" altLang="en-US" sz="1800" dirty="0">
                <a:solidFill>
                  <a:srgbClr val="1E3AF8"/>
                </a:solidFill>
                <a:latin typeface="Courier New" panose="02070309020205020404" pitchFamily="49" charset="0"/>
                <a:cs typeface="Courier New" panose="02070309020205020404" pitchFamily="49" charset="0"/>
              </a:rPr>
              <a:t> arterial heart cardiac  </a:t>
            </a:r>
          </a:p>
          <a:p>
            <a:pPr>
              <a:buFont typeface="Wingdings" panose="05000000000000000000" pitchFamily="2" charset="2"/>
              <a:buNone/>
            </a:pPr>
            <a:r>
              <a:rPr lang="en-US" altLang="en-US" dirty="0">
                <a:solidFill>
                  <a:srgbClr val="1E3AF8"/>
                </a:solidFill>
                <a:latin typeface="Courier New" panose="02070309020205020404" pitchFamily="49" charset="0"/>
                <a:cs typeface="Courier New" panose="02070309020205020404" pitchFamily="49" charset="0"/>
              </a:rPr>
              <a:t>    </a:t>
            </a:r>
            <a:r>
              <a:rPr lang="en-US" altLang="en-US" sz="1800" dirty="0">
                <a:solidFill>
                  <a:srgbClr val="1E3AF8"/>
                </a:solidFill>
                <a:latin typeface="Courier New" panose="02070309020205020404" pitchFamily="49" charset="0"/>
                <a:cs typeface="Courier New" panose="02070309020205020404" pitchFamily="49" charset="0"/>
              </a:rPr>
              <a:t>  urinary;</a:t>
            </a:r>
          </a:p>
          <a:p>
            <a:pPr>
              <a:buFont typeface="Wingdings" panose="05000000000000000000" pitchFamily="2" charset="2"/>
              <a:buNone/>
            </a:pPr>
            <a:r>
              <a:rPr lang="en-US" altLang="en-US" sz="1800" dirty="0">
                <a:solidFill>
                  <a:srgbClr val="1E3AF8"/>
                </a:solidFill>
                <a:latin typeface="Courier New" panose="02070309020205020404" pitchFamily="49" charset="0"/>
                <a:cs typeface="Courier New" panose="02070309020205020404" pitchFamily="49" charset="0"/>
              </a:rPr>
              <a:t> </a:t>
            </a:r>
            <a:r>
              <a:rPr lang="en-US" altLang="en-US" sz="1800" b="1" dirty="0">
                <a:solidFill>
                  <a:srgbClr val="1E3AF8"/>
                </a:solidFill>
                <a:latin typeface="Courier New" panose="02070309020205020404" pitchFamily="49" charset="0"/>
                <a:cs typeface="Courier New" panose="02070309020205020404" pitchFamily="49" charset="0"/>
              </a:rPr>
              <a:t> by </a:t>
            </a:r>
            <a:r>
              <a:rPr lang="en-US" altLang="en-US" sz="1800" dirty="0">
                <a:solidFill>
                  <a:srgbClr val="1E3AF8"/>
                </a:solidFill>
                <a:latin typeface="Courier New" panose="02070309020205020404" pitchFamily="49" charset="0"/>
                <a:cs typeface="Courier New" panose="02070309020205020404" pitchFamily="49" charset="0"/>
              </a:rPr>
              <a:t>survive sex;</a:t>
            </a:r>
          </a:p>
          <a:p>
            <a:pPr>
              <a:buFont typeface="Wingdings" panose="05000000000000000000" pitchFamily="2" charset="2"/>
              <a:buNone/>
            </a:pPr>
            <a:r>
              <a:rPr lang="en-US" altLang="en-US" sz="1800" b="1" dirty="0">
                <a:solidFill>
                  <a:srgbClr val="1E3AF8"/>
                </a:solidFill>
                <a:latin typeface="Courier New" panose="02070309020205020404" pitchFamily="49" charset="0"/>
                <a:cs typeface="Courier New" panose="02070309020205020404" pitchFamily="49" charset="0"/>
              </a:rPr>
              <a:t>run</a:t>
            </a:r>
            <a:r>
              <a:rPr lang="en-US" altLang="en-US" sz="1800" dirty="0">
                <a:solidFill>
                  <a:srgbClr val="1E3AF8"/>
                </a:solidFill>
                <a:latin typeface="Courier New" panose="02070309020205020404" pitchFamily="49" charset="0"/>
                <a:cs typeface="Courier New" panose="02070309020205020404" pitchFamily="49" charset="0"/>
              </a:rPr>
              <a:t>;</a:t>
            </a:r>
          </a:p>
        </p:txBody>
      </p:sp>
      <p:grpSp>
        <p:nvGrpSpPr>
          <p:cNvPr id="8" name="Group 10">
            <a:extLst>
              <a:ext uri="{FF2B5EF4-FFF2-40B4-BE49-F238E27FC236}">
                <a16:creationId xmlns:a16="http://schemas.microsoft.com/office/drawing/2014/main" id="{DE8763AE-42A3-44C7-B816-ED491B4403BB}"/>
              </a:ext>
            </a:extLst>
          </p:cNvPr>
          <p:cNvGrpSpPr>
            <a:grpSpLocks/>
          </p:cNvGrpSpPr>
          <p:nvPr/>
        </p:nvGrpSpPr>
        <p:grpSpPr bwMode="auto">
          <a:xfrm>
            <a:off x="5103583" y="1195296"/>
            <a:ext cx="3679841" cy="4319385"/>
            <a:chOff x="3969" y="1344"/>
            <a:chExt cx="1633" cy="2494"/>
          </a:xfrm>
        </p:grpSpPr>
        <p:pic>
          <p:nvPicPr>
            <p:cNvPr id="9" name="IMG_413" descr="Image from book">
              <a:extLst>
                <a:ext uri="{FF2B5EF4-FFF2-40B4-BE49-F238E27FC236}">
                  <a16:creationId xmlns:a16="http://schemas.microsoft.com/office/drawing/2014/main" id="{03C8AC5D-F08C-409D-97E2-69E7BD2AC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9" y="1344"/>
              <a:ext cx="1602" cy="189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0" name="IMG_414" descr="Image from book">
              <a:extLst>
                <a:ext uri="{FF2B5EF4-FFF2-40B4-BE49-F238E27FC236}">
                  <a16:creationId xmlns:a16="http://schemas.microsoft.com/office/drawing/2014/main" id="{3BDAB6D4-4F61-4408-B985-1896D5E17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9" y="3339"/>
              <a:ext cx="1633" cy="4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55706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a:extLst>
              <a:ext uri="{FF2B5EF4-FFF2-40B4-BE49-F238E27FC236}">
                <a16:creationId xmlns:a16="http://schemas.microsoft.com/office/drawing/2014/main" id="{58286DBD-FB8D-40BA-901A-D7DB993F7313}"/>
              </a:ext>
            </a:extLst>
          </p:cNvPr>
          <p:cNvSpPr txBox="1">
            <a:spLocks noChangeArrowheads="1"/>
          </p:cNvSpPr>
          <p:nvPr/>
        </p:nvSpPr>
        <p:spPr bwMode="auto">
          <a:xfrm>
            <a:off x="1673225" y="430213"/>
            <a:ext cx="5657850" cy="461962"/>
          </a:xfrm>
          <a:prstGeom prst="rect">
            <a:avLst/>
          </a:prstGeom>
          <a:solidFill>
            <a:schemeClr val="bg1"/>
          </a:solidFill>
          <a:ln w="28575" algn="ctr">
            <a:solidFill>
              <a:srgbClr val="000042"/>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dirty="0">
                <a:solidFill>
                  <a:schemeClr val="accent2"/>
                </a:solidFill>
              </a:rPr>
              <a:t>PROC MEANS: OUTPUT Statement</a:t>
            </a:r>
          </a:p>
        </p:txBody>
      </p:sp>
      <p:sp>
        <p:nvSpPr>
          <p:cNvPr id="11" name="TextBox 10">
            <a:extLst>
              <a:ext uri="{FF2B5EF4-FFF2-40B4-BE49-F238E27FC236}">
                <a16:creationId xmlns:a16="http://schemas.microsoft.com/office/drawing/2014/main" id="{DC0C6588-E09A-44C7-B9F2-9B0B63A2816C}"/>
              </a:ext>
            </a:extLst>
          </p:cNvPr>
          <p:cNvSpPr txBox="1"/>
          <p:nvPr/>
        </p:nvSpPr>
        <p:spPr>
          <a:xfrm>
            <a:off x="144606" y="2861040"/>
            <a:ext cx="5539757" cy="2862322"/>
          </a:xfrm>
          <a:prstGeom prst="rect">
            <a:avLst/>
          </a:prstGeom>
          <a:noFill/>
        </p:spPr>
        <p:txBody>
          <a:bodyPr wrap="square">
            <a:spAutoFit/>
          </a:bodyPr>
          <a:lstStyle/>
          <a:p>
            <a:pPr>
              <a:buFont typeface="Wingdings" panose="05000000000000000000" pitchFamily="2" charset="2"/>
              <a:buNone/>
            </a:pPr>
            <a:r>
              <a:rPr lang="en-US" altLang="en-US" sz="1800" b="1" dirty="0">
                <a:solidFill>
                  <a:srgbClr val="1E3AF8"/>
                </a:solidFill>
                <a:latin typeface="Courier New" panose="02070309020205020404" pitchFamily="49" charset="0"/>
                <a:cs typeface="Courier New" panose="02070309020205020404" pitchFamily="49" charset="0"/>
              </a:rPr>
              <a:t>proc means data</a:t>
            </a:r>
            <a:r>
              <a:rPr lang="en-US" altLang="en-US" sz="1800" dirty="0">
                <a:solidFill>
                  <a:srgbClr val="1E3AF8"/>
                </a:solidFill>
                <a:latin typeface="Courier New" panose="02070309020205020404" pitchFamily="49" charset="0"/>
                <a:cs typeface="Courier New" panose="02070309020205020404" pitchFamily="49" charset="0"/>
              </a:rPr>
              <a:t>=</a:t>
            </a:r>
            <a:r>
              <a:rPr lang="en-US" altLang="en-US" sz="1800" dirty="0" err="1">
                <a:solidFill>
                  <a:srgbClr val="1E3AF8"/>
                </a:solidFill>
                <a:latin typeface="Courier New" panose="02070309020205020404" pitchFamily="49" charset="0"/>
                <a:cs typeface="Courier New" panose="02070309020205020404" pitchFamily="49" charset="0"/>
              </a:rPr>
              <a:t>clinic.diabetes</a:t>
            </a:r>
            <a:r>
              <a:rPr lang="en-US" altLang="en-US" sz="1800" dirty="0">
                <a:solidFill>
                  <a:srgbClr val="1E3AF8"/>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800" dirty="0">
                <a:solidFill>
                  <a:srgbClr val="1E3AF8"/>
                </a:solidFill>
                <a:latin typeface="Courier New" panose="02070309020205020404" pitchFamily="49" charset="0"/>
                <a:cs typeface="Courier New" panose="02070309020205020404" pitchFamily="49" charset="0"/>
              </a:rPr>
              <a:t>     </a:t>
            </a:r>
            <a:r>
              <a:rPr lang="en-US" altLang="en-US" sz="1800" b="1" dirty="0">
                <a:solidFill>
                  <a:srgbClr val="1E3AF8"/>
                </a:solidFill>
                <a:latin typeface="Courier New" panose="02070309020205020404" pitchFamily="49" charset="0"/>
                <a:cs typeface="Courier New" panose="02070309020205020404" pitchFamily="49" charset="0"/>
              </a:rPr>
              <a:t>class</a:t>
            </a:r>
            <a:r>
              <a:rPr lang="en-US" altLang="en-US" sz="1800" dirty="0">
                <a:solidFill>
                  <a:srgbClr val="1E3AF8"/>
                </a:solidFill>
                <a:latin typeface="Courier New" panose="02070309020205020404" pitchFamily="49" charset="0"/>
                <a:cs typeface="Courier New" panose="02070309020205020404" pitchFamily="49" charset="0"/>
              </a:rPr>
              <a:t> sex;</a:t>
            </a:r>
          </a:p>
          <a:p>
            <a:pPr>
              <a:buFont typeface="Wingdings" panose="05000000000000000000" pitchFamily="2" charset="2"/>
              <a:buNone/>
            </a:pPr>
            <a:r>
              <a:rPr lang="en-US" altLang="en-US" sz="1800" dirty="0">
                <a:solidFill>
                  <a:srgbClr val="1E3AF8"/>
                </a:solidFill>
                <a:latin typeface="Courier New" panose="02070309020205020404" pitchFamily="49" charset="0"/>
                <a:cs typeface="Courier New" panose="02070309020205020404" pitchFamily="49" charset="0"/>
              </a:rPr>
              <a:t>     </a:t>
            </a:r>
            <a:r>
              <a:rPr lang="en-US" altLang="en-US" sz="1800" b="1" dirty="0">
                <a:solidFill>
                  <a:srgbClr val="1E3AF8"/>
                </a:solidFill>
                <a:latin typeface="Courier New" panose="02070309020205020404" pitchFamily="49" charset="0"/>
                <a:cs typeface="Courier New" panose="02070309020205020404" pitchFamily="49" charset="0"/>
              </a:rPr>
              <a:t>var</a:t>
            </a:r>
            <a:r>
              <a:rPr lang="en-US" altLang="en-US" sz="1800" dirty="0">
                <a:solidFill>
                  <a:srgbClr val="1E3AF8"/>
                </a:solidFill>
                <a:latin typeface="Courier New" panose="02070309020205020404" pitchFamily="49" charset="0"/>
                <a:cs typeface="Courier New" panose="02070309020205020404" pitchFamily="49" charset="0"/>
              </a:rPr>
              <a:t> age height weight;</a:t>
            </a:r>
          </a:p>
          <a:p>
            <a:pPr>
              <a:buFont typeface="Wingdings" panose="05000000000000000000" pitchFamily="2" charset="2"/>
              <a:buNone/>
            </a:pPr>
            <a:r>
              <a:rPr lang="en-US" altLang="en-US" sz="1800" b="1" dirty="0">
                <a:solidFill>
                  <a:srgbClr val="1E3AF8"/>
                </a:solidFill>
                <a:latin typeface="Courier New" panose="02070309020205020404" pitchFamily="49" charset="0"/>
                <a:cs typeface="Courier New" panose="02070309020205020404" pitchFamily="49" charset="0"/>
              </a:rPr>
              <a:t>     output</a:t>
            </a:r>
            <a:r>
              <a:rPr lang="en-US" altLang="en-US" sz="1800" dirty="0">
                <a:solidFill>
                  <a:srgbClr val="1E3AF8"/>
                </a:solidFill>
                <a:latin typeface="Courier New" panose="02070309020205020404" pitchFamily="49" charset="0"/>
                <a:cs typeface="Courier New" panose="02070309020205020404" pitchFamily="49" charset="0"/>
              </a:rPr>
              <a:t> out=</a:t>
            </a:r>
            <a:r>
              <a:rPr lang="en-US" altLang="en-US" sz="1800" dirty="0" err="1">
                <a:solidFill>
                  <a:srgbClr val="1E3AF8"/>
                </a:solidFill>
                <a:latin typeface="Courier New" panose="02070309020205020404" pitchFamily="49" charset="0"/>
                <a:cs typeface="Courier New" panose="02070309020205020404" pitchFamily="49" charset="0"/>
              </a:rPr>
              <a:t>work.sum_gender</a:t>
            </a:r>
            <a:r>
              <a:rPr lang="en-US" altLang="en-US" sz="1800" dirty="0">
                <a:solidFill>
                  <a:srgbClr val="1E3AF8"/>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800" dirty="0">
                <a:solidFill>
                  <a:srgbClr val="1E3AF8"/>
                </a:solidFill>
                <a:latin typeface="Courier New" panose="02070309020205020404" pitchFamily="49" charset="0"/>
                <a:cs typeface="Courier New" panose="02070309020205020404" pitchFamily="49" charset="0"/>
              </a:rPr>
              <a:t>        mean=</a:t>
            </a:r>
            <a:r>
              <a:rPr lang="en-US" altLang="en-US" sz="1800" dirty="0" err="1">
                <a:solidFill>
                  <a:srgbClr val="1E3AF8"/>
                </a:solidFill>
                <a:latin typeface="Courier New" panose="02070309020205020404" pitchFamily="49" charset="0"/>
                <a:cs typeface="Courier New" panose="02070309020205020404" pitchFamily="49" charset="0"/>
              </a:rPr>
              <a:t>AvgAge</a:t>
            </a:r>
            <a:r>
              <a:rPr lang="en-US" altLang="en-US" sz="1800" dirty="0">
                <a:solidFill>
                  <a:srgbClr val="1E3AF8"/>
                </a:solidFill>
                <a:latin typeface="Courier New" panose="02070309020205020404" pitchFamily="49" charset="0"/>
                <a:cs typeface="Courier New" panose="02070309020205020404" pitchFamily="49" charset="0"/>
              </a:rPr>
              <a:t> </a:t>
            </a:r>
            <a:r>
              <a:rPr lang="en-US" altLang="en-US" sz="1800" dirty="0" err="1">
                <a:solidFill>
                  <a:srgbClr val="1E3AF8"/>
                </a:solidFill>
                <a:latin typeface="Courier New" panose="02070309020205020404" pitchFamily="49" charset="0"/>
                <a:cs typeface="Courier New" panose="02070309020205020404" pitchFamily="49" charset="0"/>
              </a:rPr>
              <a:t>AvgHeight</a:t>
            </a:r>
            <a:r>
              <a:rPr lang="en-US" altLang="en-US" sz="1800" dirty="0">
                <a:solidFill>
                  <a:srgbClr val="1E3AF8"/>
                </a:solidFill>
                <a:latin typeface="Courier New" panose="02070309020205020404" pitchFamily="49" charset="0"/>
                <a:cs typeface="Courier New" panose="02070309020205020404" pitchFamily="49" charset="0"/>
              </a:rPr>
              <a:t> </a:t>
            </a:r>
            <a:r>
              <a:rPr lang="en-US" altLang="en-US" sz="1800" dirty="0" err="1">
                <a:solidFill>
                  <a:srgbClr val="1E3AF8"/>
                </a:solidFill>
                <a:latin typeface="Courier New" panose="02070309020205020404" pitchFamily="49" charset="0"/>
                <a:cs typeface="Courier New" panose="02070309020205020404" pitchFamily="49" charset="0"/>
              </a:rPr>
              <a:t>AvgWeight</a:t>
            </a:r>
            <a:r>
              <a:rPr lang="en-US" altLang="en-US" sz="1800" dirty="0">
                <a:solidFill>
                  <a:srgbClr val="1E3AF8"/>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800" dirty="0">
                <a:solidFill>
                  <a:srgbClr val="1E3AF8"/>
                </a:solidFill>
                <a:latin typeface="Courier New" panose="02070309020205020404" pitchFamily="49" charset="0"/>
                <a:cs typeface="Courier New" panose="02070309020205020404" pitchFamily="49" charset="0"/>
              </a:rPr>
              <a:t>        min=</a:t>
            </a:r>
            <a:r>
              <a:rPr lang="en-US" altLang="en-US" sz="1800" dirty="0" err="1">
                <a:solidFill>
                  <a:srgbClr val="1E3AF8"/>
                </a:solidFill>
                <a:latin typeface="Courier New" panose="02070309020205020404" pitchFamily="49" charset="0"/>
                <a:cs typeface="Courier New" panose="02070309020205020404" pitchFamily="49" charset="0"/>
              </a:rPr>
              <a:t>MinAge</a:t>
            </a:r>
            <a:r>
              <a:rPr lang="en-US" altLang="en-US" sz="1800" dirty="0">
                <a:solidFill>
                  <a:srgbClr val="1E3AF8"/>
                </a:solidFill>
                <a:latin typeface="Courier New" panose="02070309020205020404" pitchFamily="49" charset="0"/>
                <a:cs typeface="Courier New" panose="02070309020205020404" pitchFamily="49" charset="0"/>
              </a:rPr>
              <a:t> </a:t>
            </a:r>
            <a:r>
              <a:rPr lang="en-US" altLang="en-US" sz="1800" dirty="0" err="1">
                <a:solidFill>
                  <a:srgbClr val="1E3AF8"/>
                </a:solidFill>
                <a:latin typeface="Courier New" panose="02070309020205020404" pitchFamily="49" charset="0"/>
                <a:cs typeface="Courier New" panose="02070309020205020404" pitchFamily="49" charset="0"/>
              </a:rPr>
              <a:t>MinHeight</a:t>
            </a:r>
            <a:r>
              <a:rPr lang="en-US" altLang="en-US" sz="1800" dirty="0">
                <a:solidFill>
                  <a:srgbClr val="1E3AF8"/>
                </a:solidFill>
                <a:latin typeface="Courier New" panose="02070309020205020404" pitchFamily="49" charset="0"/>
                <a:cs typeface="Courier New" panose="02070309020205020404" pitchFamily="49" charset="0"/>
              </a:rPr>
              <a:t> </a:t>
            </a:r>
            <a:r>
              <a:rPr lang="en-US" altLang="en-US" sz="1800" dirty="0" err="1">
                <a:solidFill>
                  <a:srgbClr val="1E3AF8"/>
                </a:solidFill>
                <a:latin typeface="Courier New" panose="02070309020205020404" pitchFamily="49" charset="0"/>
                <a:cs typeface="Courier New" panose="02070309020205020404" pitchFamily="49" charset="0"/>
              </a:rPr>
              <a:t>MinWeight</a:t>
            </a:r>
            <a:r>
              <a:rPr lang="en-US" altLang="en-US" sz="1800" dirty="0">
                <a:solidFill>
                  <a:srgbClr val="1E3AF8"/>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sz="1800" b="1" dirty="0">
                <a:solidFill>
                  <a:srgbClr val="1E3AF8"/>
                </a:solidFill>
                <a:latin typeface="Courier New" panose="02070309020205020404" pitchFamily="49" charset="0"/>
                <a:cs typeface="Courier New" panose="02070309020205020404" pitchFamily="49" charset="0"/>
              </a:rPr>
              <a:t>run</a:t>
            </a:r>
            <a:r>
              <a:rPr lang="en-US" altLang="en-US" sz="1800" dirty="0">
                <a:solidFill>
                  <a:srgbClr val="1E3AF8"/>
                </a:solidFill>
                <a:latin typeface="Courier New" panose="02070309020205020404" pitchFamily="49" charset="0"/>
                <a:cs typeface="Courier New" panose="02070309020205020404" pitchFamily="49" charset="0"/>
              </a:rPr>
              <a:t>;</a:t>
            </a:r>
          </a:p>
          <a:p>
            <a:pPr>
              <a:buFont typeface="Wingdings" panose="05000000000000000000" pitchFamily="2" charset="2"/>
              <a:buNone/>
            </a:pPr>
            <a:endParaRPr lang="en-US" altLang="en-US" sz="1800" dirty="0">
              <a:solidFill>
                <a:srgbClr val="1E3AF8"/>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800" dirty="0">
                <a:solidFill>
                  <a:schemeClr val="accent6"/>
                </a:solidFill>
              </a:rPr>
              <a:t>To see the contents of the output data set, </a:t>
            </a:r>
          </a:p>
          <a:p>
            <a:pPr>
              <a:buFont typeface="Wingdings" panose="05000000000000000000" pitchFamily="2" charset="2"/>
              <a:buNone/>
            </a:pPr>
            <a:r>
              <a:rPr lang="en-US" altLang="en-US" sz="1800" dirty="0">
                <a:solidFill>
                  <a:schemeClr val="accent6"/>
                </a:solidFill>
              </a:rPr>
              <a:t>submit the following PROC PRINT step.</a:t>
            </a:r>
            <a:endParaRPr lang="en-US" altLang="en-US" sz="1800" b="1" dirty="0">
              <a:solidFill>
                <a:schemeClr val="accent6"/>
              </a:solidFill>
            </a:endParaRPr>
          </a:p>
        </p:txBody>
      </p:sp>
      <p:pic>
        <p:nvPicPr>
          <p:cNvPr id="3" name="IMG_416" descr="Image from book">
            <a:extLst>
              <a:ext uri="{FF2B5EF4-FFF2-40B4-BE49-F238E27FC236}">
                <a16:creationId xmlns:a16="http://schemas.microsoft.com/office/drawing/2014/main" id="{3E8B4FA9-4E64-438E-ABFD-E496D9B81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9337" y="2588107"/>
            <a:ext cx="3998946" cy="10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B22EB99B-823A-432D-B681-51355F1E3FCF}"/>
              </a:ext>
            </a:extLst>
          </p:cNvPr>
          <p:cNvSpPr txBox="1"/>
          <p:nvPr/>
        </p:nvSpPr>
        <p:spPr>
          <a:xfrm>
            <a:off x="144606" y="1001477"/>
            <a:ext cx="8854788" cy="1477328"/>
          </a:xfrm>
          <a:prstGeom prst="rect">
            <a:avLst/>
          </a:prstGeom>
          <a:noFill/>
        </p:spPr>
        <p:txBody>
          <a:bodyPr wrap="square">
            <a:spAutoFit/>
          </a:bodyPr>
          <a:lstStyle/>
          <a:p>
            <a:pPr>
              <a:buFont typeface="Wingdings" panose="05000000000000000000" pitchFamily="2" charset="2"/>
              <a:buNone/>
            </a:pPr>
            <a:r>
              <a:rPr lang="en-US" altLang="en-US" sz="1800" b="1" dirty="0">
                <a:solidFill>
                  <a:schemeClr val="accent6"/>
                </a:solidFill>
              </a:rPr>
              <a:t>Specifying the STATISTIC= Option</a:t>
            </a:r>
          </a:p>
          <a:p>
            <a:pPr>
              <a:buFont typeface="Wingdings" panose="05000000000000000000" pitchFamily="2" charset="2"/>
              <a:buNone/>
            </a:pPr>
            <a:r>
              <a:rPr lang="en-US" altLang="en-US" sz="1800" dirty="0">
                <a:solidFill>
                  <a:schemeClr val="accent6"/>
                </a:solidFill>
              </a:rPr>
              <a:t>You can specify which statistics to produce in the output data set. To do so, you must specify the statistic and then list all of the variables. The variables must be listed in the same order as in the VAR statement. You can specify more than one statistic in the OUTPUT statement.</a:t>
            </a:r>
          </a:p>
        </p:txBody>
      </p:sp>
      <p:sp>
        <p:nvSpPr>
          <p:cNvPr id="14" name="TextBox 13">
            <a:extLst>
              <a:ext uri="{FF2B5EF4-FFF2-40B4-BE49-F238E27FC236}">
                <a16:creationId xmlns:a16="http://schemas.microsoft.com/office/drawing/2014/main" id="{57CEB686-FD96-4554-AE36-ED5C0E4E244F}"/>
              </a:ext>
            </a:extLst>
          </p:cNvPr>
          <p:cNvSpPr txBox="1"/>
          <p:nvPr/>
        </p:nvSpPr>
        <p:spPr>
          <a:xfrm>
            <a:off x="4668624" y="2218775"/>
            <a:ext cx="4586140" cy="369332"/>
          </a:xfrm>
          <a:prstGeom prst="rect">
            <a:avLst/>
          </a:prstGeom>
          <a:noFill/>
        </p:spPr>
        <p:txBody>
          <a:bodyPr wrap="square">
            <a:spAutoFit/>
          </a:bodyPr>
          <a:lstStyle/>
          <a:p>
            <a:pPr eaLnBrk="1" hangingPunct="1">
              <a:spcBef>
                <a:spcPct val="50000"/>
              </a:spcBef>
              <a:buFont typeface="Wingdings" panose="05000000000000000000" pitchFamily="2" charset="2"/>
              <a:buNone/>
            </a:pPr>
            <a:r>
              <a:rPr lang="en-US" altLang="en-US" b="1" dirty="0">
                <a:solidFill>
                  <a:schemeClr val="accent6"/>
                </a:solidFill>
              </a:rPr>
              <a:t>PROC MEANS in SAS LIST WINDOW</a:t>
            </a:r>
          </a:p>
        </p:txBody>
      </p:sp>
      <p:pic>
        <p:nvPicPr>
          <p:cNvPr id="6" name="IMG_417" descr="Image from book">
            <a:extLst>
              <a:ext uri="{FF2B5EF4-FFF2-40B4-BE49-F238E27FC236}">
                <a16:creationId xmlns:a16="http://schemas.microsoft.com/office/drawing/2014/main" id="{23DE3C22-51DA-4391-8463-34FA393A8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2150" y="5103549"/>
            <a:ext cx="4427236" cy="61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A15F68E4-16C8-4551-80EF-FDEEE3826F16}"/>
              </a:ext>
            </a:extLst>
          </p:cNvPr>
          <p:cNvSpPr txBox="1"/>
          <p:nvPr/>
        </p:nvSpPr>
        <p:spPr>
          <a:xfrm>
            <a:off x="4201662" y="4624915"/>
            <a:ext cx="5274296" cy="369332"/>
          </a:xfrm>
          <a:prstGeom prst="rect">
            <a:avLst/>
          </a:prstGeom>
          <a:noFill/>
        </p:spPr>
        <p:txBody>
          <a:bodyPr wrap="square">
            <a:spAutoFit/>
          </a:bodyPr>
          <a:lstStyle/>
          <a:p>
            <a:pPr eaLnBrk="1" hangingPunct="1">
              <a:spcBef>
                <a:spcPct val="50000"/>
              </a:spcBef>
              <a:buFont typeface="Wingdings" panose="05000000000000000000" pitchFamily="2" charset="2"/>
              <a:buNone/>
            </a:pPr>
            <a:r>
              <a:rPr lang="en-US" altLang="en-US" b="1" dirty="0">
                <a:solidFill>
                  <a:schemeClr val="accent6"/>
                </a:solidFill>
              </a:rPr>
              <a:t>PROC MEANS OUTPUT TO SAS DATASET</a:t>
            </a:r>
          </a:p>
        </p:txBody>
      </p:sp>
    </p:spTree>
    <p:extLst>
      <p:ext uri="{BB962C8B-B14F-4D97-AF65-F5344CB8AC3E}">
        <p14:creationId xmlns:p14="http://schemas.microsoft.com/office/powerpoint/2010/main" val="4031723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a:extLst>
              <a:ext uri="{FF2B5EF4-FFF2-40B4-BE49-F238E27FC236}">
                <a16:creationId xmlns:a16="http://schemas.microsoft.com/office/drawing/2014/main" id="{58286DBD-FB8D-40BA-901A-D7DB993F7313}"/>
              </a:ext>
            </a:extLst>
          </p:cNvPr>
          <p:cNvSpPr txBox="1">
            <a:spLocks noChangeArrowheads="1"/>
          </p:cNvSpPr>
          <p:nvPr/>
        </p:nvSpPr>
        <p:spPr bwMode="auto">
          <a:xfrm>
            <a:off x="1673225" y="430213"/>
            <a:ext cx="5657850" cy="461962"/>
          </a:xfrm>
          <a:prstGeom prst="rect">
            <a:avLst/>
          </a:prstGeom>
          <a:solidFill>
            <a:schemeClr val="bg1"/>
          </a:solidFill>
          <a:ln w="28575" algn="ctr">
            <a:solidFill>
              <a:srgbClr val="000042"/>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dirty="0">
                <a:solidFill>
                  <a:schemeClr val="accent2"/>
                </a:solidFill>
              </a:rPr>
              <a:t>PROC FREQ: Basics</a:t>
            </a:r>
          </a:p>
        </p:txBody>
      </p:sp>
      <p:sp>
        <p:nvSpPr>
          <p:cNvPr id="10" name="TextBox 9">
            <a:extLst>
              <a:ext uri="{FF2B5EF4-FFF2-40B4-BE49-F238E27FC236}">
                <a16:creationId xmlns:a16="http://schemas.microsoft.com/office/drawing/2014/main" id="{29E717A8-649C-48CA-A683-D64958554606}"/>
              </a:ext>
            </a:extLst>
          </p:cNvPr>
          <p:cNvSpPr txBox="1"/>
          <p:nvPr/>
        </p:nvSpPr>
        <p:spPr>
          <a:xfrm>
            <a:off x="575033" y="1360637"/>
            <a:ext cx="8352149" cy="4247317"/>
          </a:xfrm>
          <a:prstGeom prst="rect">
            <a:avLst/>
          </a:prstGeom>
          <a:noFill/>
        </p:spPr>
        <p:txBody>
          <a:bodyPr wrap="square">
            <a:spAutoFit/>
          </a:bodyPr>
          <a:lstStyle/>
          <a:p>
            <a:r>
              <a:rPr lang="en-US" altLang="en-US" sz="1800" dirty="0">
                <a:solidFill>
                  <a:schemeClr val="accent6"/>
                </a:solidFill>
              </a:rPr>
              <a:t>The FREQ procedure is a descriptive procedure as well as a statistical procedure. It produces one-way and </a:t>
            </a:r>
            <a:r>
              <a:rPr lang="en-US" altLang="en-US" sz="1800" i="1" dirty="0">
                <a:solidFill>
                  <a:schemeClr val="accent6"/>
                </a:solidFill>
              </a:rPr>
              <a:t>n</a:t>
            </a:r>
            <a:r>
              <a:rPr lang="en-US" altLang="en-US" sz="1800" dirty="0">
                <a:solidFill>
                  <a:schemeClr val="accent6"/>
                </a:solidFill>
              </a:rPr>
              <a:t>-way frequency tables.</a:t>
            </a:r>
          </a:p>
          <a:p>
            <a:endParaRPr lang="en-US" altLang="en-US" sz="1800" dirty="0">
              <a:solidFill>
                <a:schemeClr val="accent6"/>
              </a:solidFill>
            </a:endParaRPr>
          </a:p>
          <a:p>
            <a:r>
              <a:rPr lang="en-US" altLang="en-US" sz="1800" dirty="0">
                <a:solidFill>
                  <a:schemeClr val="accent6"/>
                </a:solidFill>
              </a:rPr>
              <a:t>You can use the FREQ procedure to create cross-tabulation tables that summarize data for two or more categorical variables by showing the number of observations for each combination of variable values.</a:t>
            </a:r>
          </a:p>
          <a:p>
            <a:endParaRPr lang="en-US" altLang="en-US" sz="1800" dirty="0">
              <a:solidFill>
                <a:schemeClr val="accent6"/>
              </a:solidFill>
            </a:endParaRPr>
          </a:p>
          <a:p>
            <a:r>
              <a:rPr lang="en-US" altLang="en-US" sz="1800" b="1" dirty="0">
                <a:solidFill>
                  <a:schemeClr val="accent6"/>
                </a:solidFill>
              </a:rPr>
              <a:t>General form, basic FREQ procedure:</a:t>
            </a:r>
          </a:p>
          <a:p>
            <a:endParaRPr lang="en-US" altLang="en-US" sz="1800" b="1" dirty="0">
              <a:solidFill>
                <a:schemeClr val="accent6"/>
              </a:solidFill>
            </a:endParaRPr>
          </a:p>
          <a:p>
            <a:pPr>
              <a:buFont typeface="Wingdings" panose="05000000000000000000" pitchFamily="2" charset="2"/>
              <a:buNone/>
            </a:pPr>
            <a:r>
              <a:rPr lang="en-US" altLang="en-US" sz="1800" b="1" dirty="0">
                <a:solidFill>
                  <a:srgbClr val="0000FF"/>
                </a:solidFill>
                <a:latin typeface="Courier New" panose="02070309020205020404" pitchFamily="49" charset="0"/>
                <a:cs typeface="Courier New" panose="02070309020205020404" pitchFamily="49" charset="0"/>
              </a:rPr>
              <a:t>PROC FREQ </a:t>
            </a:r>
            <a:r>
              <a:rPr lang="en-US" altLang="en-US" sz="1800" dirty="0">
                <a:solidFill>
                  <a:srgbClr val="0000FF"/>
                </a:solidFill>
                <a:latin typeface="Courier New" panose="02070309020205020404" pitchFamily="49" charset="0"/>
                <a:cs typeface="Courier New" panose="02070309020205020404" pitchFamily="49" charset="0"/>
              </a:rPr>
              <a:t>&lt;DATA=SAS-data-set&gt;;</a:t>
            </a:r>
          </a:p>
          <a:p>
            <a:pPr>
              <a:buFont typeface="Wingdings" panose="05000000000000000000" pitchFamily="2" charset="2"/>
              <a:buNone/>
            </a:pPr>
            <a:r>
              <a:rPr lang="en-US" altLang="en-US" sz="1800" b="1" dirty="0">
                <a:solidFill>
                  <a:srgbClr val="0000FF"/>
                </a:solidFill>
                <a:latin typeface="Courier New" panose="02070309020205020404" pitchFamily="49" charset="0"/>
                <a:cs typeface="Courier New" panose="02070309020205020404" pitchFamily="49" charset="0"/>
              </a:rPr>
              <a:t>RUN;</a:t>
            </a:r>
          </a:p>
          <a:p>
            <a:pPr>
              <a:buFont typeface="Wingdings" panose="05000000000000000000" pitchFamily="2" charset="2"/>
              <a:buNone/>
            </a:pPr>
            <a:endParaRPr lang="en-US" altLang="en-US" sz="1800" dirty="0">
              <a:solidFill>
                <a:schemeClr val="accent6"/>
              </a:solidFill>
              <a:latin typeface="Courier New" panose="02070309020205020404" pitchFamily="49" charset="0"/>
              <a:cs typeface="Courier New" panose="02070309020205020404" pitchFamily="49" charset="0"/>
            </a:endParaRPr>
          </a:p>
          <a:p>
            <a:r>
              <a:rPr lang="en-US" altLang="en-US" sz="1800" dirty="0">
                <a:solidFill>
                  <a:schemeClr val="accent6"/>
                </a:solidFill>
              </a:rPr>
              <a:t>By default, PROC FREQ creates a one-way table with the frequency, percent, cumulative frequency, and cumulative percent of every value of all variables in a data set.</a:t>
            </a:r>
          </a:p>
        </p:txBody>
      </p:sp>
    </p:spTree>
    <p:extLst>
      <p:ext uri="{BB962C8B-B14F-4D97-AF65-F5344CB8AC3E}">
        <p14:creationId xmlns:p14="http://schemas.microsoft.com/office/powerpoint/2010/main" val="2917995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a:extLst>
              <a:ext uri="{FF2B5EF4-FFF2-40B4-BE49-F238E27FC236}">
                <a16:creationId xmlns:a16="http://schemas.microsoft.com/office/drawing/2014/main" id="{58286DBD-FB8D-40BA-901A-D7DB993F7313}"/>
              </a:ext>
            </a:extLst>
          </p:cNvPr>
          <p:cNvSpPr txBox="1">
            <a:spLocks noChangeArrowheads="1"/>
          </p:cNvSpPr>
          <p:nvPr/>
        </p:nvSpPr>
        <p:spPr bwMode="auto">
          <a:xfrm>
            <a:off x="1545979" y="404039"/>
            <a:ext cx="6462107" cy="461665"/>
          </a:xfrm>
          <a:prstGeom prst="rect">
            <a:avLst/>
          </a:prstGeom>
          <a:solidFill>
            <a:schemeClr val="bg1"/>
          </a:solidFill>
          <a:ln w="28575" algn="ctr">
            <a:solidFill>
              <a:srgbClr val="000042"/>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dirty="0">
                <a:solidFill>
                  <a:schemeClr val="accent2"/>
                </a:solidFill>
              </a:rPr>
              <a:t>PROC FREQ: Example- Frequency Table</a:t>
            </a:r>
          </a:p>
        </p:txBody>
      </p:sp>
      <p:sp>
        <p:nvSpPr>
          <p:cNvPr id="5" name="TextBox 4">
            <a:extLst>
              <a:ext uri="{FF2B5EF4-FFF2-40B4-BE49-F238E27FC236}">
                <a16:creationId xmlns:a16="http://schemas.microsoft.com/office/drawing/2014/main" id="{A6B851F9-EEC3-45AA-AD6F-341CBAD01CAD}"/>
              </a:ext>
            </a:extLst>
          </p:cNvPr>
          <p:cNvSpPr txBox="1"/>
          <p:nvPr/>
        </p:nvSpPr>
        <p:spPr>
          <a:xfrm>
            <a:off x="266308" y="998052"/>
            <a:ext cx="4297366" cy="3662541"/>
          </a:xfrm>
          <a:prstGeom prst="rect">
            <a:avLst/>
          </a:prstGeom>
          <a:noFill/>
        </p:spPr>
        <p:txBody>
          <a:bodyPr wrap="square">
            <a:spAutoFit/>
          </a:bodyPr>
          <a:lstStyle/>
          <a:p>
            <a:pPr>
              <a:defRPr/>
            </a:pPr>
            <a:r>
              <a:rPr lang="en-US" sz="2000" b="1" dirty="0">
                <a:solidFill>
                  <a:schemeClr val="accent2"/>
                </a:solidFill>
                <a:latin typeface="Calibri" panose="020F0502020204030204" pitchFamily="34" charset="0"/>
                <a:cs typeface="Calibri" panose="020F0502020204030204" pitchFamily="34" charset="0"/>
              </a:rPr>
              <a:t>For example</a:t>
            </a:r>
            <a:r>
              <a:rPr lang="en-US" sz="2000" dirty="0">
                <a:solidFill>
                  <a:schemeClr val="accent2"/>
                </a:solidFill>
                <a:latin typeface="Calibri" panose="020F0502020204030204" pitchFamily="34" charset="0"/>
                <a:cs typeface="Calibri" panose="020F0502020204030204" pitchFamily="34" charset="0"/>
              </a:rPr>
              <a:t>, the following FREQ procedure creates a frequency table for each variable in the data set Parts. Widgets. All the unique values are shown for </a:t>
            </a:r>
            <a:r>
              <a:rPr lang="en-US" sz="2000" dirty="0" err="1">
                <a:solidFill>
                  <a:schemeClr val="accent2"/>
                </a:solidFill>
                <a:latin typeface="Calibri" panose="020F0502020204030204" pitchFamily="34" charset="0"/>
                <a:cs typeface="Calibri" panose="020F0502020204030204" pitchFamily="34" charset="0"/>
              </a:rPr>
              <a:t>ItemName</a:t>
            </a:r>
            <a:r>
              <a:rPr lang="en-US" sz="2000" dirty="0">
                <a:solidFill>
                  <a:schemeClr val="accent2"/>
                </a:solidFill>
                <a:latin typeface="Calibri" panose="020F0502020204030204" pitchFamily="34" charset="0"/>
                <a:cs typeface="Calibri" panose="020F0502020204030204" pitchFamily="34" charset="0"/>
              </a:rPr>
              <a:t>, </a:t>
            </a:r>
            <a:r>
              <a:rPr lang="en-US" sz="2000" dirty="0" err="1">
                <a:solidFill>
                  <a:schemeClr val="accent2"/>
                </a:solidFill>
                <a:latin typeface="Calibri" panose="020F0502020204030204" pitchFamily="34" charset="0"/>
                <a:cs typeface="Calibri" panose="020F0502020204030204" pitchFamily="34" charset="0"/>
              </a:rPr>
              <a:t>LotSize</a:t>
            </a:r>
            <a:r>
              <a:rPr lang="en-US" sz="2000" dirty="0">
                <a:solidFill>
                  <a:schemeClr val="accent2"/>
                </a:solidFill>
                <a:latin typeface="Calibri" panose="020F0502020204030204" pitchFamily="34" charset="0"/>
                <a:cs typeface="Calibri" panose="020F0502020204030204" pitchFamily="34" charset="0"/>
              </a:rPr>
              <a:t>, and Region.</a:t>
            </a:r>
          </a:p>
          <a:p>
            <a:pPr>
              <a:defRPr/>
            </a:pPr>
            <a:endParaRPr lang="en-US" sz="1800" dirty="0">
              <a:latin typeface="Calibri" panose="020F0502020204030204" pitchFamily="34" charset="0"/>
              <a:cs typeface="Calibri" panose="020F0502020204030204" pitchFamily="34" charset="0"/>
            </a:endParaRPr>
          </a:p>
          <a:p>
            <a:pPr>
              <a:buFont typeface="Wingdings" panose="05000000000000000000" pitchFamily="2" charset="2"/>
              <a:buNone/>
              <a:defRPr/>
            </a:pPr>
            <a:r>
              <a:rPr lang="en-US" sz="1800" b="1" dirty="0">
                <a:solidFill>
                  <a:srgbClr val="0000FF"/>
                </a:solidFill>
                <a:latin typeface="Courier New" pitchFamily="49" charset="0"/>
                <a:cs typeface="Courier New" pitchFamily="49" charset="0"/>
              </a:rPr>
              <a:t>proc </a:t>
            </a:r>
            <a:r>
              <a:rPr lang="en-US" sz="1800" b="1" dirty="0" err="1">
                <a:solidFill>
                  <a:srgbClr val="0000FF"/>
                </a:solidFill>
                <a:latin typeface="Courier New" pitchFamily="49" charset="0"/>
                <a:cs typeface="Courier New" pitchFamily="49" charset="0"/>
              </a:rPr>
              <a:t>freq</a:t>
            </a:r>
            <a:r>
              <a:rPr lang="en-US" sz="1800" b="1" dirty="0">
                <a:solidFill>
                  <a:srgbClr val="0000FF"/>
                </a:solidFill>
                <a:latin typeface="Courier New" pitchFamily="49" charset="0"/>
                <a:cs typeface="Courier New" pitchFamily="49" charset="0"/>
              </a:rPr>
              <a:t> data</a:t>
            </a:r>
            <a:r>
              <a:rPr lang="en-US" sz="1800" dirty="0">
                <a:solidFill>
                  <a:srgbClr val="0000FF"/>
                </a:solidFill>
                <a:latin typeface="Courier New" pitchFamily="49" charset="0"/>
                <a:cs typeface="Courier New" pitchFamily="49" charset="0"/>
              </a:rPr>
              <a:t>=</a:t>
            </a:r>
            <a:r>
              <a:rPr lang="en-US" sz="1800" dirty="0" err="1">
                <a:solidFill>
                  <a:srgbClr val="0000FF"/>
                </a:solidFill>
                <a:latin typeface="Courier New" pitchFamily="49" charset="0"/>
                <a:cs typeface="Courier New" pitchFamily="49" charset="0"/>
              </a:rPr>
              <a:t>parts.widgets</a:t>
            </a:r>
            <a:r>
              <a:rPr lang="en-US" sz="1800" dirty="0">
                <a:solidFill>
                  <a:srgbClr val="0000FF"/>
                </a:solidFill>
                <a:latin typeface="Courier New" pitchFamily="49" charset="0"/>
                <a:cs typeface="Courier New" pitchFamily="49" charset="0"/>
              </a:rPr>
              <a:t>;</a:t>
            </a:r>
          </a:p>
          <a:p>
            <a:pPr>
              <a:buFont typeface="Wingdings" panose="05000000000000000000" pitchFamily="2" charset="2"/>
              <a:buNone/>
              <a:defRPr/>
            </a:pPr>
            <a:r>
              <a:rPr lang="en-US" sz="1800" b="1" dirty="0">
                <a:solidFill>
                  <a:srgbClr val="0000FF"/>
                </a:solidFill>
                <a:latin typeface="Courier New" pitchFamily="49" charset="0"/>
                <a:cs typeface="Courier New" pitchFamily="49" charset="0"/>
              </a:rPr>
              <a:t>run</a:t>
            </a:r>
            <a:r>
              <a:rPr lang="en-US" sz="1800" dirty="0">
                <a:solidFill>
                  <a:srgbClr val="0000FF"/>
                </a:solidFill>
                <a:latin typeface="Courier New" pitchFamily="49" charset="0"/>
                <a:cs typeface="Courier New" pitchFamily="49" charset="0"/>
              </a:rPr>
              <a:t>;</a:t>
            </a:r>
          </a:p>
          <a:p>
            <a:pPr>
              <a:buFont typeface="Wingdings" panose="05000000000000000000" pitchFamily="2" charset="2"/>
              <a:buNone/>
              <a:defRPr/>
            </a:pPr>
            <a:endParaRPr lang="en-US" sz="1800" dirty="0">
              <a:solidFill>
                <a:schemeClr val="accent1">
                  <a:lumMod val="75000"/>
                </a:schemeClr>
              </a:solidFill>
              <a:latin typeface="Courier New" pitchFamily="49" charset="0"/>
              <a:cs typeface="Courier New" pitchFamily="49" charset="0"/>
            </a:endParaRPr>
          </a:p>
          <a:p>
            <a:pPr>
              <a:buFont typeface="Wingdings" panose="05000000000000000000" pitchFamily="2" charset="2"/>
              <a:buNone/>
              <a:defRPr/>
            </a:pPr>
            <a:r>
              <a:rPr lang="en-US" sz="2000" dirty="0">
                <a:solidFill>
                  <a:schemeClr val="accent2"/>
                </a:solidFill>
                <a:latin typeface="Calibri" panose="020F0502020204030204" pitchFamily="34" charset="0"/>
                <a:cs typeface="Calibri" panose="020F0502020204030204" pitchFamily="34" charset="0"/>
              </a:rPr>
              <a:t>To create a frequency table for a specific variable, use TABLE statement,</a:t>
            </a:r>
          </a:p>
        </p:txBody>
      </p:sp>
      <p:pic>
        <p:nvPicPr>
          <p:cNvPr id="3" name="IMG_422" descr="Image from book">
            <a:extLst>
              <a:ext uri="{FF2B5EF4-FFF2-40B4-BE49-F238E27FC236}">
                <a16:creationId xmlns:a16="http://schemas.microsoft.com/office/drawing/2014/main" id="{BEFB8F92-784C-430B-B47F-B08D1EEA4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442" y="1140643"/>
            <a:ext cx="4163924" cy="444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F125311F-2A1E-4C95-9B00-E4A232C012EA}"/>
              </a:ext>
            </a:extLst>
          </p:cNvPr>
          <p:cNvSpPr txBox="1"/>
          <p:nvPr/>
        </p:nvSpPr>
        <p:spPr>
          <a:xfrm>
            <a:off x="190893" y="4748806"/>
            <a:ext cx="4586140" cy="923330"/>
          </a:xfrm>
          <a:prstGeom prst="rect">
            <a:avLst/>
          </a:prstGeom>
          <a:noFill/>
        </p:spPr>
        <p:txBody>
          <a:bodyPr wrap="square">
            <a:spAutoFit/>
          </a:bodyPr>
          <a:lstStyle/>
          <a:p>
            <a:pPr>
              <a:buFont typeface="Wingdings" panose="05000000000000000000" pitchFamily="2" charset="2"/>
              <a:buNone/>
              <a:defRPr/>
            </a:pPr>
            <a:r>
              <a:rPr lang="en-US" sz="1800" b="1" dirty="0">
                <a:solidFill>
                  <a:srgbClr val="0000FF"/>
                </a:solidFill>
                <a:latin typeface="Courier New" pitchFamily="49" charset="0"/>
                <a:cs typeface="Courier New" pitchFamily="49" charset="0"/>
              </a:rPr>
              <a:t>proc </a:t>
            </a:r>
            <a:r>
              <a:rPr lang="en-US" sz="1800" b="1" dirty="0" err="1">
                <a:solidFill>
                  <a:srgbClr val="0000FF"/>
                </a:solidFill>
                <a:latin typeface="Courier New" pitchFamily="49" charset="0"/>
                <a:cs typeface="Courier New" pitchFamily="49" charset="0"/>
              </a:rPr>
              <a:t>freq</a:t>
            </a:r>
            <a:r>
              <a:rPr lang="en-US" sz="1800" b="1" dirty="0">
                <a:solidFill>
                  <a:srgbClr val="0000FF"/>
                </a:solidFill>
                <a:latin typeface="Courier New" pitchFamily="49" charset="0"/>
                <a:cs typeface="Courier New" pitchFamily="49" charset="0"/>
              </a:rPr>
              <a:t> data</a:t>
            </a:r>
            <a:r>
              <a:rPr lang="en-US" sz="1800" dirty="0">
                <a:solidFill>
                  <a:srgbClr val="0000FF"/>
                </a:solidFill>
                <a:latin typeface="Courier New" pitchFamily="49" charset="0"/>
                <a:cs typeface="Courier New" pitchFamily="49" charset="0"/>
              </a:rPr>
              <a:t>=</a:t>
            </a:r>
            <a:r>
              <a:rPr lang="en-US" sz="1800" dirty="0" err="1">
                <a:solidFill>
                  <a:srgbClr val="0000FF"/>
                </a:solidFill>
                <a:latin typeface="Courier New" pitchFamily="49" charset="0"/>
                <a:cs typeface="Courier New" pitchFamily="49" charset="0"/>
              </a:rPr>
              <a:t>parts.widgets</a:t>
            </a:r>
            <a:r>
              <a:rPr lang="en-US" sz="1800" dirty="0">
                <a:solidFill>
                  <a:srgbClr val="0000FF"/>
                </a:solidFill>
                <a:latin typeface="Courier New" pitchFamily="49" charset="0"/>
                <a:cs typeface="Courier New" pitchFamily="49" charset="0"/>
              </a:rPr>
              <a:t>;</a:t>
            </a:r>
          </a:p>
          <a:p>
            <a:pPr>
              <a:buFont typeface="Wingdings" panose="05000000000000000000" pitchFamily="2" charset="2"/>
              <a:buNone/>
              <a:defRPr/>
            </a:pPr>
            <a:r>
              <a:rPr lang="en-US" dirty="0">
                <a:solidFill>
                  <a:srgbClr val="0000FF"/>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TABLE</a:t>
            </a:r>
            <a:r>
              <a:rPr lang="en-US" dirty="0">
                <a:solidFill>
                  <a:srgbClr val="0000FF"/>
                </a:solidFill>
                <a:latin typeface="Courier New" pitchFamily="49" charset="0"/>
                <a:cs typeface="Courier New" pitchFamily="49" charset="0"/>
              </a:rPr>
              <a:t> Region;</a:t>
            </a:r>
            <a:endParaRPr lang="en-US" sz="1800" dirty="0">
              <a:solidFill>
                <a:srgbClr val="0000FF"/>
              </a:solidFill>
              <a:latin typeface="Courier New" pitchFamily="49" charset="0"/>
              <a:cs typeface="Courier New" pitchFamily="49" charset="0"/>
            </a:endParaRPr>
          </a:p>
          <a:p>
            <a:pPr>
              <a:buFont typeface="Wingdings" panose="05000000000000000000" pitchFamily="2" charset="2"/>
              <a:buNone/>
              <a:defRPr/>
            </a:pPr>
            <a:r>
              <a:rPr lang="en-US" sz="1800" b="1" dirty="0">
                <a:solidFill>
                  <a:srgbClr val="0000FF"/>
                </a:solidFill>
                <a:latin typeface="Courier New" pitchFamily="49" charset="0"/>
                <a:cs typeface="Courier New" pitchFamily="49" charset="0"/>
              </a:rPr>
              <a:t>run</a:t>
            </a:r>
            <a:r>
              <a:rPr lang="en-US" sz="1800" dirty="0">
                <a:solidFill>
                  <a:srgbClr val="0000FF"/>
                </a:solidFill>
                <a:latin typeface="Courier New" pitchFamily="49" charset="0"/>
                <a:cs typeface="Courier New" pitchFamily="49" charset="0"/>
              </a:rPr>
              <a:t>;</a:t>
            </a:r>
          </a:p>
        </p:txBody>
      </p:sp>
      <p:cxnSp>
        <p:nvCxnSpPr>
          <p:cNvPr id="8" name="Straight Arrow Connector 7">
            <a:extLst>
              <a:ext uri="{FF2B5EF4-FFF2-40B4-BE49-F238E27FC236}">
                <a16:creationId xmlns:a16="http://schemas.microsoft.com/office/drawing/2014/main" id="{670905A5-83C7-4AE5-AE91-4052EB8A414D}"/>
              </a:ext>
            </a:extLst>
          </p:cNvPr>
          <p:cNvCxnSpPr/>
          <p:nvPr/>
        </p:nvCxnSpPr>
        <p:spPr bwMode="auto">
          <a:xfrm>
            <a:off x="2414991" y="5210471"/>
            <a:ext cx="2157009" cy="0"/>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29127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a:extLst>
              <a:ext uri="{FF2B5EF4-FFF2-40B4-BE49-F238E27FC236}">
                <a16:creationId xmlns:a16="http://schemas.microsoft.com/office/drawing/2014/main" id="{58286DBD-FB8D-40BA-901A-D7DB993F7313}"/>
              </a:ext>
            </a:extLst>
          </p:cNvPr>
          <p:cNvSpPr txBox="1">
            <a:spLocks noChangeArrowheads="1"/>
          </p:cNvSpPr>
          <p:nvPr/>
        </p:nvSpPr>
        <p:spPr bwMode="auto">
          <a:xfrm>
            <a:off x="1142983" y="430213"/>
            <a:ext cx="6858033" cy="461962"/>
          </a:xfrm>
          <a:prstGeom prst="rect">
            <a:avLst/>
          </a:prstGeom>
          <a:solidFill>
            <a:schemeClr val="bg1"/>
          </a:solidFill>
          <a:ln w="28575" algn="ctr">
            <a:solidFill>
              <a:srgbClr val="000042"/>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dirty="0">
                <a:solidFill>
                  <a:schemeClr val="accent2"/>
                </a:solidFill>
              </a:rPr>
              <a:t>PROC FREQ: Cross-tabulation Syntax</a:t>
            </a:r>
          </a:p>
        </p:txBody>
      </p:sp>
      <p:sp>
        <p:nvSpPr>
          <p:cNvPr id="10" name="TextBox 9">
            <a:extLst>
              <a:ext uri="{FF2B5EF4-FFF2-40B4-BE49-F238E27FC236}">
                <a16:creationId xmlns:a16="http://schemas.microsoft.com/office/drawing/2014/main" id="{CF762C58-24B8-4C96-AEDE-A285D1C70618}"/>
              </a:ext>
            </a:extLst>
          </p:cNvPr>
          <p:cNvSpPr txBox="1"/>
          <p:nvPr/>
        </p:nvSpPr>
        <p:spPr>
          <a:xfrm>
            <a:off x="480766" y="1347589"/>
            <a:ext cx="8502977" cy="4247317"/>
          </a:xfrm>
          <a:prstGeom prst="rect">
            <a:avLst/>
          </a:prstGeom>
          <a:noFill/>
        </p:spPr>
        <p:txBody>
          <a:bodyPr wrap="square">
            <a:spAutoFit/>
          </a:bodyPr>
          <a:lstStyle/>
          <a:p>
            <a:pPr>
              <a:buFont typeface="Wingdings" panose="05000000000000000000" pitchFamily="2" charset="2"/>
              <a:buNone/>
              <a:defRPr/>
            </a:pPr>
            <a:r>
              <a:rPr lang="en-US" sz="1800" b="1" dirty="0">
                <a:solidFill>
                  <a:schemeClr val="accent2"/>
                </a:solidFill>
              </a:rPr>
              <a:t>Creating Two-Way Tables</a:t>
            </a:r>
          </a:p>
          <a:p>
            <a:pPr>
              <a:buFont typeface="Wingdings" panose="05000000000000000000" pitchFamily="2" charset="2"/>
              <a:buNone/>
              <a:defRPr/>
            </a:pPr>
            <a:r>
              <a:rPr lang="en-US" sz="1800" dirty="0">
                <a:solidFill>
                  <a:schemeClr val="accent2"/>
                </a:solidFill>
              </a:rPr>
              <a:t>It is often helpful to </a:t>
            </a:r>
            <a:r>
              <a:rPr lang="en-US" sz="1800" dirty="0" err="1">
                <a:solidFill>
                  <a:schemeClr val="accent2"/>
                </a:solidFill>
              </a:rPr>
              <a:t>crosstabulate</a:t>
            </a:r>
            <a:r>
              <a:rPr lang="en-US" sz="1800" dirty="0">
                <a:solidFill>
                  <a:schemeClr val="accent2"/>
                </a:solidFill>
              </a:rPr>
              <a:t> frequencies with the values of other variables. For example, census data is typically </a:t>
            </a:r>
            <a:r>
              <a:rPr lang="en-US" sz="1800" dirty="0" err="1">
                <a:solidFill>
                  <a:schemeClr val="accent2"/>
                </a:solidFill>
              </a:rPr>
              <a:t>crosstabulated</a:t>
            </a:r>
            <a:r>
              <a:rPr lang="en-US" sz="1800" dirty="0">
                <a:solidFill>
                  <a:schemeClr val="accent2"/>
                </a:solidFill>
              </a:rPr>
              <a:t> with a variable that represents geographical regions.</a:t>
            </a:r>
          </a:p>
          <a:p>
            <a:pPr>
              <a:buFont typeface="Wingdings" panose="05000000000000000000" pitchFamily="2" charset="2"/>
              <a:buNone/>
              <a:defRPr/>
            </a:pPr>
            <a:endParaRPr lang="en-US" sz="1800" dirty="0">
              <a:solidFill>
                <a:schemeClr val="accent2"/>
              </a:solidFill>
            </a:endParaRPr>
          </a:p>
          <a:p>
            <a:pPr>
              <a:buFont typeface="Wingdings" panose="05000000000000000000" pitchFamily="2" charset="2"/>
              <a:buNone/>
              <a:defRPr/>
            </a:pPr>
            <a:r>
              <a:rPr lang="en-US" sz="1800" b="1" dirty="0">
                <a:solidFill>
                  <a:schemeClr val="accent2"/>
                </a:solidFill>
              </a:rPr>
              <a:t>Syntax</a:t>
            </a:r>
          </a:p>
          <a:p>
            <a:pPr>
              <a:buFont typeface="Wingdings" panose="05000000000000000000" pitchFamily="2" charset="2"/>
              <a:buNone/>
              <a:defRPr/>
            </a:pPr>
            <a:r>
              <a:rPr lang="en-US" sz="1800" b="1" dirty="0">
                <a:solidFill>
                  <a:srgbClr val="0000FF"/>
                </a:solidFill>
                <a:latin typeface="Courier New" pitchFamily="49" charset="0"/>
                <a:cs typeface="Courier New" pitchFamily="49" charset="0"/>
              </a:rPr>
              <a:t>TABLES</a:t>
            </a:r>
            <a:r>
              <a:rPr lang="en-US" sz="1800" dirty="0">
                <a:solidFill>
                  <a:srgbClr val="0000FF"/>
                </a:solidFill>
                <a:latin typeface="Courier New" pitchFamily="49" charset="0"/>
                <a:cs typeface="Courier New" pitchFamily="49" charset="0"/>
              </a:rPr>
              <a:t> variable-1 *variable-2 &lt;* ... variable-n&gt;;</a:t>
            </a:r>
          </a:p>
          <a:p>
            <a:pPr>
              <a:buFont typeface="Wingdings" panose="05000000000000000000" pitchFamily="2" charset="2"/>
              <a:buNone/>
              <a:defRPr/>
            </a:pPr>
            <a:r>
              <a:rPr lang="en-US" sz="1800" dirty="0">
                <a:solidFill>
                  <a:schemeClr val="accent2"/>
                </a:solidFill>
                <a:latin typeface="Courier New" pitchFamily="49" charset="0"/>
                <a:cs typeface="Courier New" pitchFamily="49" charset="0"/>
              </a:rPr>
              <a:t> </a:t>
            </a:r>
          </a:p>
          <a:p>
            <a:pPr>
              <a:defRPr/>
            </a:pPr>
            <a:r>
              <a:rPr lang="en-US" sz="1800" b="1" i="1" dirty="0">
                <a:solidFill>
                  <a:schemeClr val="accent2"/>
                </a:solidFill>
              </a:rPr>
              <a:t>variable-1</a:t>
            </a:r>
            <a:r>
              <a:rPr lang="en-US" sz="1800" dirty="0">
                <a:solidFill>
                  <a:schemeClr val="accent2"/>
                </a:solidFill>
              </a:rPr>
              <a:t> specifies table rows and </a:t>
            </a:r>
            <a:r>
              <a:rPr lang="en-US" sz="1800" b="1" i="1" dirty="0">
                <a:solidFill>
                  <a:schemeClr val="accent2"/>
                </a:solidFill>
              </a:rPr>
              <a:t>variable-2</a:t>
            </a:r>
            <a:r>
              <a:rPr lang="en-US" sz="1800" b="1" dirty="0">
                <a:solidFill>
                  <a:schemeClr val="accent2"/>
                </a:solidFill>
              </a:rPr>
              <a:t> </a:t>
            </a:r>
            <a:r>
              <a:rPr lang="en-US" sz="1800" dirty="0">
                <a:solidFill>
                  <a:schemeClr val="accent2"/>
                </a:solidFill>
              </a:rPr>
              <a:t>specifies table columns.</a:t>
            </a:r>
          </a:p>
          <a:p>
            <a:pPr>
              <a:buFont typeface="Wingdings" panose="05000000000000000000" pitchFamily="2" charset="2"/>
              <a:buNone/>
              <a:defRPr/>
            </a:pPr>
            <a:r>
              <a:rPr lang="en-US" sz="1800" b="1" dirty="0">
                <a:solidFill>
                  <a:schemeClr val="accent2"/>
                </a:solidFill>
              </a:rPr>
              <a:t>When crosstabulations are specified, PROC FREQ produces tables with cells that contain</a:t>
            </a:r>
          </a:p>
          <a:p>
            <a:pPr>
              <a:defRPr/>
            </a:pPr>
            <a:r>
              <a:rPr lang="en-US" sz="1800" dirty="0">
                <a:solidFill>
                  <a:schemeClr val="accent2"/>
                </a:solidFill>
              </a:rPr>
              <a:t>column cell frequency</a:t>
            </a:r>
          </a:p>
          <a:p>
            <a:pPr>
              <a:defRPr/>
            </a:pPr>
            <a:r>
              <a:rPr lang="en-US" sz="1800" dirty="0">
                <a:solidFill>
                  <a:schemeClr val="accent2"/>
                </a:solidFill>
              </a:rPr>
              <a:t>cell percentage of total frequency</a:t>
            </a:r>
          </a:p>
          <a:p>
            <a:pPr>
              <a:defRPr/>
            </a:pPr>
            <a:r>
              <a:rPr lang="en-US" sz="1800" dirty="0">
                <a:solidFill>
                  <a:schemeClr val="accent2"/>
                </a:solidFill>
              </a:rPr>
              <a:t>cell percentage of row frequency</a:t>
            </a:r>
          </a:p>
          <a:p>
            <a:pPr>
              <a:defRPr/>
            </a:pPr>
            <a:r>
              <a:rPr lang="en-US" sz="1800" dirty="0">
                <a:solidFill>
                  <a:schemeClr val="accent2"/>
                </a:solidFill>
              </a:rPr>
              <a:t>cell percentage of frequency.</a:t>
            </a:r>
          </a:p>
        </p:txBody>
      </p:sp>
      <p:sp>
        <p:nvSpPr>
          <p:cNvPr id="4" name="TextBox 3">
            <a:extLst>
              <a:ext uri="{FF2B5EF4-FFF2-40B4-BE49-F238E27FC236}">
                <a16:creationId xmlns:a16="http://schemas.microsoft.com/office/drawing/2014/main" id="{1EE64780-C790-46E7-8C18-0FF57B070EAA}"/>
              </a:ext>
            </a:extLst>
          </p:cNvPr>
          <p:cNvSpPr txBox="1"/>
          <p:nvPr/>
        </p:nvSpPr>
        <p:spPr>
          <a:xfrm>
            <a:off x="4336330" y="4694547"/>
            <a:ext cx="4326904" cy="707886"/>
          </a:xfrm>
          <a:prstGeom prst="rect">
            <a:avLst/>
          </a:prstGeom>
          <a:noFill/>
        </p:spPr>
        <p:txBody>
          <a:bodyPr wrap="square" rtlCol="0">
            <a:spAutoFit/>
          </a:bodyPr>
          <a:lstStyle/>
          <a:p>
            <a:pPr algn="ctr"/>
            <a:r>
              <a:rPr lang="en-US" sz="2000" b="1" dirty="0">
                <a:solidFill>
                  <a:srgbClr val="FF0000"/>
                </a:solidFill>
              </a:rPr>
              <a:t>We will revisit this two-way table later this semester with examples!</a:t>
            </a:r>
          </a:p>
        </p:txBody>
      </p:sp>
    </p:spTree>
    <p:extLst>
      <p:ext uri="{BB962C8B-B14F-4D97-AF65-F5344CB8AC3E}">
        <p14:creationId xmlns:p14="http://schemas.microsoft.com/office/powerpoint/2010/main" val="51379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Text Box 18">
            <a:extLst>
              <a:ext uri="{FF2B5EF4-FFF2-40B4-BE49-F238E27FC236}">
                <a16:creationId xmlns:a16="http://schemas.microsoft.com/office/drawing/2014/main" id="{D0DE01AD-23A3-46FE-BE0A-0CD4497EF233}"/>
              </a:ext>
            </a:extLst>
          </p:cNvPr>
          <p:cNvSpPr txBox="1">
            <a:spLocks noChangeArrowheads="1"/>
          </p:cNvSpPr>
          <p:nvPr/>
        </p:nvSpPr>
        <p:spPr bwMode="auto">
          <a:xfrm>
            <a:off x="1291472" y="1885363"/>
            <a:ext cx="7400041"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7675" indent="-44767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CommonBullets" pitchFamily="34" charset="2"/>
              <a:buChar char="]"/>
            </a:pPr>
            <a:r>
              <a:rPr lang="en-US" altLang="en-US" sz="3600" b="1" dirty="0">
                <a:solidFill>
                  <a:schemeClr val="accent2"/>
                </a:solidFill>
                <a:latin typeface="Calibri" panose="020F0502020204030204" pitchFamily="34" charset="0"/>
                <a:cs typeface="Calibri" panose="020F0502020204030204" pitchFamily="34" charset="0"/>
              </a:rPr>
              <a:t>Review of Descriptive Statistics</a:t>
            </a:r>
          </a:p>
          <a:p>
            <a:pPr>
              <a:buFont typeface="CommonBullets" pitchFamily="34" charset="2"/>
              <a:buChar char="]"/>
            </a:pPr>
            <a:r>
              <a:rPr lang="en-US" altLang="en-US" sz="3600" b="1" dirty="0">
                <a:solidFill>
                  <a:schemeClr val="accent2"/>
                </a:solidFill>
                <a:latin typeface="Calibri" panose="020F0502020204030204" pitchFamily="34" charset="0"/>
                <a:cs typeface="Calibri" panose="020F0502020204030204" pitchFamily="34" charset="0"/>
              </a:rPr>
              <a:t>PROC MEANS</a:t>
            </a:r>
          </a:p>
          <a:p>
            <a:pPr>
              <a:buFont typeface="CommonBullets" pitchFamily="34" charset="2"/>
              <a:buChar char="]"/>
            </a:pPr>
            <a:r>
              <a:rPr lang="en-US" altLang="en-US" sz="3600" b="1" dirty="0">
                <a:solidFill>
                  <a:schemeClr val="accent2"/>
                </a:solidFill>
                <a:latin typeface="Calibri" panose="020F0502020204030204" pitchFamily="34" charset="0"/>
                <a:cs typeface="Calibri" panose="020F0502020204030204" pitchFamily="34" charset="0"/>
              </a:rPr>
              <a:t>PROC FREQ</a:t>
            </a:r>
          </a:p>
          <a:p>
            <a:pPr>
              <a:buFont typeface="CommonBullets" pitchFamily="34" charset="2"/>
              <a:buChar char="]"/>
            </a:pPr>
            <a:r>
              <a:rPr lang="en-US" altLang="en-US" sz="3600" b="1" dirty="0">
                <a:solidFill>
                  <a:schemeClr val="accent2"/>
                </a:solidFill>
                <a:latin typeface="Calibri" panose="020F0502020204030204" pitchFamily="34" charset="0"/>
                <a:cs typeface="Calibri" panose="020F0502020204030204" pitchFamily="34" charset="0"/>
              </a:rPr>
              <a:t>PROC UNIVARIATE</a:t>
            </a:r>
          </a:p>
          <a:p>
            <a:pPr marL="0" indent="0"/>
            <a:endParaRPr lang="en-US" altLang="en-US" sz="3200" dirty="0">
              <a:solidFill>
                <a:schemeClr val="accent2"/>
              </a:solidFill>
              <a:latin typeface="Calibri" panose="020F0502020204030204" pitchFamily="34" charset="0"/>
              <a:cs typeface="Calibri" panose="020F0502020204030204" pitchFamily="34" charset="0"/>
            </a:endParaRPr>
          </a:p>
        </p:txBody>
      </p:sp>
      <p:sp>
        <p:nvSpPr>
          <p:cNvPr id="7171" name="Text Box 19">
            <a:extLst>
              <a:ext uri="{FF2B5EF4-FFF2-40B4-BE49-F238E27FC236}">
                <a16:creationId xmlns:a16="http://schemas.microsoft.com/office/drawing/2014/main" id="{F6A49BEC-4C0F-4183-9BB5-A0F95AAAC339}"/>
              </a:ext>
            </a:extLst>
          </p:cNvPr>
          <p:cNvSpPr txBox="1">
            <a:spLocks noChangeArrowheads="1"/>
          </p:cNvSpPr>
          <p:nvPr/>
        </p:nvSpPr>
        <p:spPr bwMode="auto">
          <a:xfrm>
            <a:off x="1673225" y="430213"/>
            <a:ext cx="5657850" cy="461962"/>
          </a:xfrm>
          <a:prstGeom prst="rect">
            <a:avLst/>
          </a:prstGeom>
          <a:solidFill>
            <a:schemeClr val="bg1"/>
          </a:solidFill>
          <a:ln w="28575" algn="ctr">
            <a:solidFill>
              <a:srgbClr val="000042"/>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chemeClr val="accent2"/>
                </a:solidFill>
              </a:rPr>
              <a:t>Computing Univariate Statistics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a:extLst>
              <a:ext uri="{FF2B5EF4-FFF2-40B4-BE49-F238E27FC236}">
                <a16:creationId xmlns:a16="http://schemas.microsoft.com/office/drawing/2014/main" id="{58286DBD-FB8D-40BA-901A-D7DB993F7313}"/>
              </a:ext>
            </a:extLst>
          </p:cNvPr>
          <p:cNvSpPr txBox="1">
            <a:spLocks noChangeArrowheads="1"/>
          </p:cNvSpPr>
          <p:nvPr/>
        </p:nvSpPr>
        <p:spPr bwMode="auto">
          <a:xfrm>
            <a:off x="1142983" y="430213"/>
            <a:ext cx="6858033" cy="461962"/>
          </a:xfrm>
          <a:prstGeom prst="rect">
            <a:avLst/>
          </a:prstGeom>
          <a:solidFill>
            <a:schemeClr val="bg1"/>
          </a:solidFill>
          <a:ln w="28575" algn="ctr">
            <a:solidFill>
              <a:srgbClr val="000042"/>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dirty="0">
                <a:solidFill>
                  <a:schemeClr val="accent2"/>
                </a:solidFill>
              </a:rPr>
              <a:t>PROC UNIVARIATE: Syntax</a:t>
            </a:r>
          </a:p>
        </p:txBody>
      </p:sp>
      <p:sp>
        <p:nvSpPr>
          <p:cNvPr id="6" name="TextBox 5">
            <a:extLst>
              <a:ext uri="{FF2B5EF4-FFF2-40B4-BE49-F238E27FC236}">
                <a16:creationId xmlns:a16="http://schemas.microsoft.com/office/drawing/2014/main" id="{D96200D8-D3B2-4FA5-BAB0-B19721DEDBF9}"/>
              </a:ext>
            </a:extLst>
          </p:cNvPr>
          <p:cNvSpPr txBox="1"/>
          <p:nvPr/>
        </p:nvSpPr>
        <p:spPr>
          <a:xfrm>
            <a:off x="486659" y="1369162"/>
            <a:ext cx="8657341" cy="1384995"/>
          </a:xfrm>
          <a:prstGeom prst="rect">
            <a:avLst/>
          </a:prstGeom>
          <a:noFill/>
        </p:spPr>
        <p:txBody>
          <a:bodyPr wrap="square">
            <a:spAutoFit/>
          </a:bodyPr>
          <a:lstStyle/>
          <a:p>
            <a:r>
              <a:rPr lang="en-US" sz="2800" b="1" i="0" dirty="0">
                <a:solidFill>
                  <a:srgbClr val="0000FF"/>
                </a:solidFill>
                <a:effectLst/>
                <a:latin typeface="Calibri" panose="020F0502020204030204" pitchFamily="34" charset="0"/>
                <a:cs typeface="Calibri" panose="020F0502020204030204" pitchFamily="34" charset="0"/>
              </a:rPr>
              <a:t>PROC UNIVARIATE</a:t>
            </a:r>
            <a:r>
              <a:rPr lang="en-US" sz="2800" b="1" i="0" dirty="0">
                <a:solidFill>
                  <a:schemeClr val="accent6"/>
                </a:solidFill>
                <a:effectLst/>
                <a:latin typeface="Calibri" panose="020F0502020204030204" pitchFamily="34" charset="0"/>
                <a:cs typeface="Calibri" panose="020F0502020204030204" pitchFamily="34" charset="0"/>
              </a:rPr>
              <a:t> </a:t>
            </a:r>
            <a:r>
              <a:rPr lang="en-US" sz="2800" b="0" i="0" dirty="0">
                <a:solidFill>
                  <a:schemeClr val="accent6"/>
                </a:solidFill>
                <a:effectLst/>
                <a:latin typeface="Calibri" panose="020F0502020204030204" pitchFamily="34" charset="0"/>
                <a:cs typeface="Calibri" panose="020F0502020204030204" pitchFamily="34" charset="0"/>
              </a:rPr>
              <a:t>produces descriptive statistics on continuous variables just like proc means, but many more of them, and also can produce some univariate plots.</a:t>
            </a:r>
            <a:endParaRPr lang="en-US" sz="2800" dirty="0">
              <a:solidFill>
                <a:schemeClr val="accent6"/>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C609ACCC-2E1C-440B-9CAD-C86CFBD133F2}"/>
              </a:ext>
            </a:extLst>
          </p:cNvPr>
          <p:cNvSpPr txBox="1"/>
          <p:nvPr/>
        </p:nvSpPr>
        <p:spPr>
          <a:xfrm>
            <a:off x="150829" y="3180514"/>
            <a:ext cx="8308548" cy="2308324"/>
          </a:xfrm>
          <a:prstGeom prst="rect">
            <a:avLst/>
          </a:prstGeom>
          <a:noFill/>
        </p:spPr>
        <p:txBody>
          <a:bodyPr wrap="square">
            <a:spAutoFit/>
          </a:bodyPr>
          <a:lstStyle/>
          <a:p>
            <a:pPr lvl="1"/>
            <a:r>
              <a:rPr lang="en-US" sz="2400" dirty="0">
                <a:solidFill>
                  <a:schemeClr val="accent6"/>
                </a:solidFill>
              </a:rPr>
              <a:t>Useful in so many ways </a:t>
            </a:r>
          </a:p>
          <a:p>
            <a:pPr marL="640080" lvl="2" indent="0">
              <a:buNone/>
            </a:pPr>
            <a:r>
              <a:rPr lang="en-US" sz="2400" dirty="0">
                <a:solidFill>
                  <a:schemeClr val="accent6"/>
                </a:solidFill>
              </a:rPr>
              <a:t>-Instant(near-instant) analysis of large data sets</a:t>
            </a:r>
          </a:p>
          <a:p>
            <a:pPr marL="640080" lvl="2" indent="0">
              <a:buNone/>
            </a:pPr>
            <a:r>
              <a:rPr lang="en-US" sz="2400" dirty="0">
                <a:solidFill>
                  <a:schemeClr val="accent6"/>
                </a:solidFill>
              </a:rPr>
              <a:t>-Can manipulate variables for relational comparison</a:t>
            </a:r>
          </a:p>
          <a:p>
            <a:pPr marL="640080" lvl="2" indent="0">
              <a:buNone/>
            </a:pPr>
            <a:r>
              <a:rPr lang="en-US" sz="2400" dirty="0">
                <a:solidFill>
                  <a:schemeClr val="accent6"/>
                </a:solidFill>
              </a:rPr>
              <a:t>-Can provide hard-proof for QA flags</a:t>
            </a:r>
          </a:p>
          <a:p>
            <a:pPr marL="640080" lvl="2" indent="0">
              <a:buNone/>
            </a:pPr>
            <a:r>
              <a:rPr lang="en-US" sz="2400" dirty="0">
                <a:solidFill>
                  <a:schemeClr val="accent6"/>
                </a:solidFill>
              </a:rPr>
              <a:t>-Can view in SAS or easily output to Excel (Word, PDF)</a:t>
            </a:r>
          </a:p>
          <a:p>
            <a:pPr marL="640080" lvl="2" indent="0">
              <a:buNone/>
            </a:pPr>
            <a:r>
              <a:rPr lang="en-US" sz="2400" dirty="0">
                <a:solidFill>
                  <a:schemeClr val="accent6"/>
                </a:solidFill>
              </a:rPr>
              <a:t>-Easily Isolate outliers</a:t>
            </a:r>
          </a:p>
        </p:txBody>
      </p:sp>
    </p:spTree>
    <p:extLst>
      <p:ext uri="{BB962C8B-B14F-4D97-AF65-F5344CB8AC3E}">
        <p14:creationId xmlns:p14="http://schemas.microsoft.com/office/powerpoint/2010/main" val="1751425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a:extLst>
              <a:ext uri="{FF2B5EF4-FFF2-40B4-BE49-F238E27FC236}">
                <a16:creationId xmlns:a16="http://schemas.microsoft.com/office/drawing/2014/main" id="{58286DBD-FB8D-40BA-901A-D7DB993F7313}"/>
              </a:ext>
            </a:extLst>
          </p:cNvPr>
          <p:cNvSpPr txBox="1">
            <a:spLocks noChangeArrowheads="1"/>
          </p:cNvSpPr>
          <p:nvPr/>
        </p:nvSpPr>
        <p:spPr bwMode="auto">
          <a:xfrm>
            <a:off x="1142983" y="430213"/>
            <a:ext cx="6858033" cy="461962"/>
          </a:xfrm>
          <a:prstGeom prst="rect">
            <a:avLst/>
          </a:prstGeom>
          <a:solidFill>
            <a:schemeClr val="bg1"/>
          </a:solidFill>
          <a:ln w="28575" algn="ctr">
            <a:solidFill>
              <a:srgbClr val="000042"/>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dirty="0">
                <a:solidFill>
                  <a:schemeClr val="accent2"/>
                </a:solidFill>
              </a:rPr>
              <a:t>PROC UNIVARIATE: Syntax</a:t>
            </a:r>
          </a:p>
        </p:txBody>
      </p:sp>
      <p:sp>
        <p:nvSpPr>
          <p:cNvPr id="7" name="TextBox 6">
            <a:extLst>
              <a:ext uri="{FF2B5EF4-FFF2-40B4-BE49-F238E27FC236}">
                <a16:creationId xmlns:a16="http://schemas.microsoft.com/office/drawing/2014/main" id="{9A97F5C4-0E76-4BDC-9683-81813B22E630}"/>
              </a:ext>
            </a:extLst>
          </p:cNvPr>
          <p:cNvSpPr txBox="1"/>
          <p:nvPr/>
        </p:nvSpPr>
        <p:spPr>
          <a:xfrm>
            <a:off x="1802858" y="920236"/>
            <a:ext cx="6858033" cy="5017527"/>
          </a:xfrm>
          <a:prstGeom prst="rect">
            <a:avLst/>
          </a:prstGeom>
          <a:noFill/>
        </p:spPr>
        <p:txBody>
          <a:bodyPr wrap="square">
            <a:spAutoFit/>
          </a:bodyP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accent6"/>
                </a:solidFill>
                <a:effectLst/>
                <a:latin typeface="Calibri" panose="020F0502020204030204" pitchFamily="34" charset="0"/>
                <a:ea typeface="Times New Roman" panose="02020603050405020304" pitchFamily="18" charset="0"/>
                <a:cs typeface="Calibri" panose="020F0502020204030204" pitchFamily="34" charset="0"/>
              </a:rPr>
              <a:t> PROC UNIVARIATE DATA= </a:t>
            </a:r>
            <a:r>
              <a:rPr lang="en-US" sz="2000" dirty="0" err="1">
                <a:solidFill>
                  <a:schemeClr val="accent6"/>
                </a:solidFill>
                <a:effectLst/>
                <a:latin typeface="Calibri" panose="020F0502020204030204" pitchFamily="34" charset="0"/>
                <a:ea typeface="Times New Roman" panose="02020603050405020304" pitchFamily="18" charset="0"/>
                <a:cs typeface="Calibri" panose="020F0502020204030204" pitchFamily="34" charset="0"/>
              </a:rPr>
              <a:t>SASdataset</a:t>
            </a:r>
            <a:endParaRPr lang="en-US" sz="2000" dirty="0">
              <a:solidFill>
                <a:schemeClr val="accent6"/>
              </a:solidFill>
              <a:effectLst/>
              <a:latin typeface="Calibri" panose="020F0502020204030204" pitchFamily="34" charset="0"/>
              <a:ea typeface="DengXian" panose="02010600030101010101" pitchFamily="2" charset="-122"/>
              <a:cs typeface="Calibri" panose="020F050202020403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accent6"/>
                </a:solidFill>
                <a:effectLst/>
                <a:latin typeface="Calibri" panose="020F0502020204030204" pitchFamily="34" charset="0"/>
                <a:ea typeface="Times New Roman" panose="02020603050405020304" pitchFamily="18" charset="0"/>
                <a:cs typeface="Calibri" panose="020F0502020204030204" pitchFamily="34" charset="0"/>
              </a:rPr>
              <a:t>                   PLOTS</a:t>
            </a:r>
            <a:endParaRPr lang="en-US" sz="2000" dirty="0">
              <a:solidFill>
                <a:schemeClr val="accent6"/>
              </a:solidFill>
              <a:effectLst/>
              <a:latin typeface="Calibri" panose="020F0502020204030204" pitchFamily="34" charset="0"/>
              <a:ea typeface="DengXian" panose="02010600030101010101" pitchFamily="2" charset="-122"/>
              <a:cs typeface="Calibri" panose="020F050202020403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accent6"/>
                </a:solidFill>
                <a:effectLst/>
                <a:latin typeface="Calibri" panose="020F0502020204030204" pitchFamily="34" charset="0"/>
                <a:ea typeface="Times New Roman" panose="02020603050405020304" pitchFamily="18" charset="0"/>
                <a:cs typeface="Calibri" panose="020F0502020204030204" pitchFamily="34" charset="0"/>
              </a:rPr>
              <a:t>                   FREQ</a:t>
            </a:r>
            <a:endParaRPr lang="en-US" sz="2000" dirty="0">
              <a:solidFill>
                <a:schemeClr val="accent6"/>
              </a:solidFill>
              <a:effectLst/>
              <a:latin typeface="Calibri" panose="020F0502020204030204" pitchFamily="34" charset="0"/>
              <a:ea typeface="DengXian" panose="02010600030101010101" pitchFamily="2" charset="-122"/>
              <a:cs typeface="Calibri" panose="020F050202020403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accent6"/>
                </a:solidFill>
                <a:effectLst/>
                <a:latin typeface="Calibri" panose="020F0502020204030204" pitchFamily="34" charset="0"/>
                <a:ea typeface="Times New Roman" panose="02020603050405020304" pitchFamily="18" charset="0"/>
                <a:cs typeface="Calibri" panose="020F0502020204030204" pitchFamily="34" charset="0"/>
              </a:rPr>
              <a:t>                   NORMAL</a:t>
            </a:r>
            <a:endParaRPr lang="en-US" sz="2000" dirty="0">
              <a:solidFill>
                <a:schemeClr val="accent6"/>
              </a:solidFill>
              <a:effectLst/>
              <a:latin typeface="Calibri" panose="020F0502020204030204" pitchFamily="34" charset="0"/>
              <a:ea typeface="DengXian" panose="02010600030101010101" pitchFamily="2" charset="-122"/>
              <a:cs typeface="Calibri" panose="020F050202020403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accent6"/>
                </a:solidFill>
                <a:effectLst/>
                <a:latin typeface="Calibri" panose="020F0502020204030204" pitchFamily="34" charset="0"/>
                <a:ea typeface="Times New Roman" panose="02020603050405020304" pitchFamily="18" charset="0"/>
                <a:cs typeface="Calibri" panose="020F0502020204030204" pitchFamily="34" charset="0"/>
              </a:rPr>
              <a:t>                   PCTLDEF= value</a:t>
            </a:r>
            <a:endParaRPr lang="en-US" sz="2000" dirty="0">
              <a:solidFill>
                <a:schemeClr val="accent6"/>
              </a:solidFill>
              <a:effectLst/>
              <a:latin typeface="Calibri" panose="020F0502020204030204" pitchFamily="34" charset="0"/>
              <a:ea typeface="DengXian" panose="02010600030101010101" pitchFamily="2" charset="-122"/>
              <a:cs typeface="Calibri" panose="020F050202020403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accent6"/>
                </a:solidFill>
                <a:effectLst/>
                <a:latin typeface="Calibri" panose="020F0502020204030204" pitchFamily="34" charset="0"/>
                <a:ea typeface="Times New Roman" panose="02020603050405020304" pitchFamily="18" charset="0"/>
                <a:cs typeface="Calibri" panose="020F0502020204030204" pitchFamily="34" charset="0"/>
              </a:rPr>
              <a:t>                   MU0= value </a:t>
            </a:r>
            <a:r>
              <a:rPr lang="en-US" sz="2000" dirty="0" err="1">
                <a:solidFill>
                  <a:schemeClr val="accent6"/>
                </a:solidFill>
                <a:effectLst/>
                <a:latin typeface="Calibri" panose="020F0502020204030204" pitchFamily="34" charset="0"/>
                <a:ea typeface="Times New Roman" panose="02020603050405020304" pitchFamily="18" charset="0"/>
                <a:cs typeface="Calibri" panose="020F0502020204030204" pitchFamily="34" charset="0"/>
              </a:rPr>
              <a:t>value</a:t>
            </a:r>
            <a:r>
              <a:rPr lang="en-US" sz="2000" dirty="0">
                <a:solidFill>
                  <a:schemeClr val="accent6"/>
                </a:solidFill>
                <a:effectLst/>
                <a:latin typeface="Calibri" panose="020F0502020204030204" pitchFamily="34" charset="0"/>
                <a:ea typeface="Times New Roman" panose="02020603050405020304" pitchFamily="18" charset="0"/>
                <a:cs typeface="Calibri" panose="020F0502020204030204" pitchFamily="34" charset="0"/>
              </a:rPr>
              <a:t> ... ;</a:t>
            </a:r>
            <a:endParaRPr lang="en-US" sz="2000" dirty="0">
              <a:solidFill>
                <a:schemeClr val="accent6"/>
              </a:solidFill>
              <a:effectLst/>
              <a:latin typeface="Calibri" panose="020F0502020204030204" pitchFamily="34" charset="0"/>
              <a:ea typeface="DengXian" panose="02010600030101010101" pitchFamily="2" charset="-122"/>
              <a:cs typeface="Calibri" panose="020F050202020403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accent6"/>
                </a:solidFill>
                <a:effectLst/>
                <a:latin typeface="Calibri" panose="020F0502020204030204" pitchFamily="34" charset="0"/>
                <a:ea typeface="Times New Roman" panose="02020603050405020304" pitchFamily="18" charset="0"/>
                <a:cs typeface="Calibri" panose="020F0502020204030204" pitchFamily="34" charset="0"/>
              </a:rPr>
              <a:t>      BY var-1 ... var-n;</a:t>
            </a:r>
            <a:endParaRPr lang="en-US" sz="2000" dirty="0">
              <a:solidFill>
                <a:schemeClr val="accent6"/>
              </a:solidFill>
              <a:effectLst/>
              <a:latin typeface="Calibri" panose="020F0502020204030204" pitchFamily="34" charset="0"/>
              <a:ea typeface="DengXian" panose="02010600030101010101" pitchFamily="2" charset="-122"/>
              <a:cs typeface="Calibri" panose="020F050202020403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accent6"/>
                </a:solidFill>
                <a:effectLst/>
                <a:latin typeface="Calibri" panose="020F0502020204030204" pitchFamily="34" charset="0"/>
                <a:ea typeface="Times New Roman" panose="02020603050405020304" pitchFamily="18" charset="0"/>
                <a:cs typeface="Calibri" panose="020F0502020204030204" pitchFamily="34" charset="0"/>
              </a:rPr>
              <a:t>      CLASS var-1 ... var-n;</a:t>
            </a:r>
            <a:endParaRPr lang="en-US" sz="2000" dirty="0">
              <a:solidFill>
                <a:schemeClr val="accent6"/>
              </a:solidFill>
              <a:effectLst/>
              <a:latin typeface="Calibri" panose="020F0502020204030204" pitchFamily="34" charset="0"/>
              <a:ea typeface="DengXian" panose="02010600030101010101" pitchFamily="2" charset="-122"/>
              <a:cs typeface="Calibri" panose="020F050202020403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accent6"/>
                </a:solidFill>
                <a:effectLst/>
                <a:latin typeface="Calibri" panose="020F0502020204030204" pitchFamily="34" charset="0"/>
                <a:ea typeface="Times New Roman" panose="02020603050405020304" pitchFamily="18" charset="0"/>
                <a:cs typeface="Calibri" panose="020F0502020204030204" pitchFamily="34" charset="0"/>
              </a:rPr>
              <a:t>      VAR variables;</a:t>
            </a:r>
            <a:endParaRPr lang="en-US" sz="2000" dirty="0">
              <a:solidFill>
                <a:schemeClr val="accent6"/>
              </a:solidFill>
              <a:effectLst/>
              <a:latin typeface="Calibri" panose="020F0502020204030204" pitchFamily="34" charset="0"/>
              <a:ea typeface="DengXian" panose="02010600030101010101" pitchFamily="2" charset="-122"/>
              <a:cs typeface="Calibri" panose="020F050202020403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accent6"/>
                </a:solidFill>
                <a:effectLst/>
                <a:latin typeface="Calibri" panose="020F0502020204030204" pitchFamily="34" charset="0"/>
                <a:ea typeface="Times New Roman" panose="02020603050405020304" pitchFamily="18" charset="0"/>
                <a:cs typeface="Calibri" panose="020F0502020204030204" pitchFamily="34" charset="0"/>
              </a:rPr>
              <a:t>      FREQ variable;</a:t>
            </a:r>
            <a:endParaRPr lang="en-US" sz="2000" dirty="0">
              <a:solidFill>
                <a:schemeClr val="accent6"/>
              </a:solidFill>
              <a:effectLst/>
              <a:latin typeface="Calibri" panose="020F0502020204030204" pitchFamily="34" charset="0"/>
              <a:ea typeface="DengXian" panose="02010600030101010101" pitchFamily="2" charset="-122"/>
              <a:cs typeface="Calibri" panose="020F050202020403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accent6"/>
                </a:solidFill>
                <a:effectLst/>
                <a:latin typeface="Calibri" panose="020F0502020204030204" pitchFamily="34" charset="0"/>
                <a:ea typeface="Times New Roman" panose="02020603050405020304" pitchFamily="18" charset="0"/>
                <a:cs typeface="Calibri" panose="020F0502020204030204" pitchFamily="34" charset="0"/>
              </a:rPr>
              <a:t>      HISTOGRAM &lt; variable(s) &gt;;</a:t>
            </a:r>
            <a:endParaRPr lang="en-US" sz="2000" dirty="0">
              <a:solidFill>
                <a:schemeClr val="accent6"/>
              </a:solidFill>
              <a:effectLst/>
              <a:latin typeface="Calibri" panose="020F0502020204030204" pitchFamily="34" charset="0"/>
              <a:ea typeface="DengXian" panose="02010600030101010101" pitchFamily="2" charset="-122"/>
              <a:cs typeface="Calibri" panose="020F050202020403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accent6"/>
                </a:solidFill>
                <a:effectLst/>
                <a:latin typeface="Calibri" panose="020F0502020204030204" pitchFamily="34" charset="0"/>
                <a:ea typeface="Times New Roman" panose="02020603050405020304" pitchFamily="18" charset="0"/>
                <a:cs typeface="Calibri" panose="020F0502020204030204" pitchFamily="34" charset="0"/>
              </a:rPr>
              <a:t>      PROBPLOT &lt; variable(s) &gt;;</a:t>
            </a:r>
            <a:endParaRPr lang="en-US" sz="2000" dirty="0">
              <a:solidFill>
                <a:schemeClr val="accent6"/>
              </a:solidFill>
              <a:effectLst/>
              <a:latin typeface="Calibri" panose="020F0502020204030204" pitchFamily="34" charset="0"/>
              <a:ea typeface="DengXian" panose="02010600030101010101" pitchFamily="2" charset="-122"/>
              <a:cs typeface="Calibri" panose="020F050202020403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accent6"/>
                </a:solidFill>
                <a:effectLst/>
                <a:latin typeface="Calibri" panose="020F0502020204030204" pitchFamily="34" charset="0"/>
                <a:ea typeface="Times New Roman" panose="02020603050405020304" pitchFamily="18" charset="0"/>
                <a:cs typeface="Calibri" panose="020F0502020204030204" pitchFamily="34" charset="0"/>
              </a:rPr>
              <a:t>      QQPLOT &lt; variable(s) &gt; ;</a:t>
            </a:r>
            <a:endParaRPr lang="en-US" sz="2000" dirty="0">
              <a:solidFill>
                <a:schemeClr val="accent6"/>
              </a:solidFill>
              <a:effectLst/>
              <a:latin typeface="Calibri" panose="020F0502020204030204" pitchFamily="34" charset="0"/>
              <a:ea typeface="DengXian" panose="02010600030101010101" pitchFamily="2" charset="-122"/>
              <a:cs typeface="Calibri" panose="020F050202020403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accent6"/>
                </a:solidFill>
                <a:effectLst/>
                <a:latin typeface="Calibri" panose="020F0502020204030204" pitchFamily="34" charset="0"/>
                <a:ea typeface="Times New Roman" panose="02020603050405020304" pitchFamily="18" charset="0"/>
                <a:cs typeface="Calibri" panose="020F0502020204030204" pitchFamily="34" charset="0"/>
              </a:rPr>
              <a:t>      OUTPUT OUT= </a:t>
            </a:r>
            <a:r>
              <a:rPr lang="en-US" sz="2000" dirty="0" err="1">
                <a:solidFill>
                  <a:schemeClr val="accent6"/>
                </a:solidFill>
                <a:effectLst/>
                <a:latin typeface="Calibri" panose="020F0502020204030204" pitchFamily="34" charset="0"/>
                <a:ea typeface="Times New Roman" panose="02020603050405020304" pitchFamily="18" charset="0"/>
                <a:cs typeface="Calibri" panose="020F0502020204030204" pitchFamily="34" charset="0"/>
              </a:rPr>
              <a:t>SASdataset</a:t>
            </a:r>
            <a:r>
              <a:rPr lang="en-US" sz="2000" dirty="0">
                <a:solidFill>
                  <a:schemeClr val="accent6"/>
                </a:solidFill>
                <a:effectLst/>
                <a:latin typeface="Calibri" panose="020F0502020204030204" pitchFamily="34" charset="0"/>
                <a:ea typeface="Times New Roman" panose="02020603050405020304" pitchFamily="18" charset="0"/>
                <a:cs typeface="Calibri" panose="020F0502020204030204" pitchFamily="34" charset="0"/>
              </a:rPr>
              <a:t> keyword= names...;</a:t>
            </a:r>
            <a:endParaRPr lang="en-US" sz="2000" dirty="0">
              <a:solidFill>
                <a:schemeClr val="accent6"/>
              </a:solidFill>
              <a:effectLst/>
              <a:latin typeface="Calibri" panose="020F0502020204030204" pitchFamily="34" charset="0"/>
              <a:ea typeface="DengXian" panose="02010600030101010101" pitchFamily="2" charset="-122"/>
              <a:cs typeface="Calibri" panose="020F050202020403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accent6"/>
                </a:solidFill>
                <a:effectLst/>
                <a:latin typeface="Calibri" panose="020F0502020204030204" pitchFamily="34" charset="0"/>
                <a:ea typeface="Times New Roman" panose="02020603050405020304" pitchFamily="18" charset="0"/>
                <a:cs typeface="Calibri" panose="020F0502020204030204" pitchFamily="34" charset="0"/>
              </a:rPr>
              <a:t>  RUN;</a:t>
            </a:r>
            <a:endParaRPr lang="en-US" sz="2000" dirty="0">
              <a:solidFill>
                <a:schemeClr val="accent6"/>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8485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a:extLst>
              <a:ext uri="{FF2B5EF4-FFF2-40B4-BE49-F238E27FC236}">
                <a16:creationId xmlns:a16="http://schemas.microsoft.com/office/drawing/2014/main" id="{58286DBD-FB8D-40BA-901A-D7DB993F7313}"/>
              </a:ext>
            </a:extLst>
          </p:cNvPr>
          <p:cNvSpPr txBox="1">
            <a:spLocks noChangeArrowheads="1"/>
          </p:cNvSpPr>
          <p:nvPr/>
        </p:nvSpPr>
        <p:spPr bwMode="auto">
          <a:xfrm>
            <a:off x="1142983" y="430213"/>
            <a:ext cx="6858033" cy="461962"/>
          </a:xfrm>
          <a:prstGeom prst="rect">
            <a:avLst/>
          </a:prstGeom>
          <a:solidFill>
            <a:schemeClr val="bg1"/>
          </a:solidFill>
          <a:ln w="28575" algn="ctr">
            <a:solidFill>
              <a:srgbClr val="000042"/>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dirty="0">
                <a:solidFill>
                  <a:schemeClr val="accent2"/>
                </a:solidFill>
              </a:rPr>
              <a:t>PROC UNIVARIATE: Example</a:t>
            </a:r>
          </a:p>
        </p:txBody>
      </p:sp>
      <p:sp>
        <p:nvSpPr>
          <p:cNvPr id="5" name="TextBox 4">
            <a:extLst>
              <a:ext uri="{FF2B5EF4-FFF2-40B4-BE49-F238E27FC236}">
                <a16:creationId xmlns:a16="http://schemas.microsoft.com/office/drawing/2014/main" id="{20BFCA83-4E1E-4267-8C10-0AF0BAEB2024}"/>
              </a:ext>
            </a:extLst>
          </p:cNvPr>
          <p:cNvSpPr txBox="1"/>
          <p:nvPr/>
        </p:nvSpPr>
        <p:spPr>
          <a:xfrm>
            <a:off x="1014294" y="1459702"/>
            <a:ext cx="7115409" cy="1015663"/>
          </a:xfrm>
          <a:prstGeom prst="rect">
            <a:avLst/>
          </a:prstGeom>
          <a:noFill/>
        </p:spPr>
        <p:txBody>
          <a:bodyPr wrap="square">
            <a:spAutoFit/>
          </a:bodyPr>
          <a:lstStyle/>
          <a:p>
            <a:r>
              <a:rPr lang="en-US" sz="2000" dirty="0">
                <a:solidFill>
                  <a:schemeClr val="accent6"/>
                </a:solidFill>
              </a:rPr>
              <a:t>Below is a basic example of a PROC UNIVARIATE outputting to a new dataset _STAT_V1. Note that the data had been previously sorted by PARAMN,TXGROUP and AVISITN. </a:t>
            </a:r>
          </a:p>
        </p:txBody>
      </p:sp>
      <p:pic>
        <p:nvPicPr>
          <p:cNvPr id="3" name="Picture 2">
            <a:extLst>
              <a:ext uri="{FF2B5EF4-FFF2-40B4-BE49-F238E27FC236}">
                <a16:creationId xmlns:a16="http://schemas.microsoft.com/office/drawing/2014/main" id="{F4343308-AF8D-40EF-BA42-2E0AF84BD943}"/>
              </a:ext>
            </a:extLst>
          </p:cNvPr>
          <p:cNvPicPr>
            <a:picLocks noChangeAspect="1"/>
          </p:cNvPicPr>
          <p:nvPr/>
        </p:nvPicPr>
        <p:blipFill>
          <a:blip r:embed="rId2"/>
          <a:stretch>
            <a:fillRect/>
          </a:stretch>
        </p:blipFill>
        <p:spPr>
          <a:xfrm>
            <a:off x="1234127" y="2797232"/>
            <a:ext cx="5733055" cy="1927866"/>
          </a:xfrm>
          <a:prstGeom prst="rect">
            <a:avLst/>
          </a:prstGeom>
        </p:spPr>
      </p:pic>
    </p:spTree>
    <p:extLst>
      <p:ext uri="{BB962C8B-B14F-4D97-AF65-F5344CB8AC3E}">
        <p14:creationId xmlns:p14="http://schemas.microsoft.com/office/powerpoint/2010/main" val="384548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Text Box 18">
            <a:extLst>
              <a:ext uri="{FF2B5EF4-FFF2-40B4-BE49-F238E27FC236}">
                <a16:creationId xmlns:a16="http://schemas.microsoft.com/office/drawing/2014/main" id="{D0DE01AD-23A3-46FE-BE0A-0CD4497EF233}"/>
              </a:ext>
            </a:extLst>
          </p:cNvPr>
          <p:cNvSpPr txBox="1">
            <a:spLocks noChangeArrowheads="1"/>
          </p:cNvSpPr>
          <p:nvPr/>
        </p:nvSpPr>
        <p:spPr bwMode="auto">
          <a:xfrm>
            <a:off x="1424298" y="2403836"/>
            <a:ext cx="6457361"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7675" indent="-44767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buFont typeface="Arial" panose="020B0604020202020204" pitchFamily="34" charset="0"/>
              <a:buChar char="•"/>
            </a:pPr>
            <a:r>
              <a:rPr lang="en-US" sz="3200" b="0" i="0" dirty="0">
                <a:solidFill>
                  <a:schemeClr val="accent2"/>
                </a:solidFill>
                <a:effectLst/>
                <a:latin typeface="Arial" panose="020B0604020202020204" pitchFamily="34" charset="0"/>
              </a:rPr>
              <a:t>Basic Concepts of Statistics</a:t>
            </a:r>
          </a:p>
          <a:p>
            <a:pPr algn="l">
              <a:buFont typeface="Arial" panose="020B0604020202020204" pitchFamily="34" charset="0"/>
              <a:buChar char="•"/>
            </a:pPr>
            <a:r>
              <a:rPr lang="en-US" sz="3200" b="0" i="0" dirty="0">
                <a:solidFill>
                  <a:schemeClr val="accent2"/>
                </a:solidFill>
                <a:effectLst/>
                <a:latin typeface="Arial" panose="020B0604020202020204" pitchFamily="34" charset="0"/>
              </a:rPr>
              <a:t>Summarizing Data</a:t>
            </a:r>
          </a:p>
          <a:p>
            <a:pPr algn="l">
              <a:buFont typeface="Arial" panose="020B0604020202020204" pitchFamily="34" charset="0"/>
              <a:buChar char="•"/>
            </a:pPr>
            <a:r>
              <a:rPr lang="en-US" sz="3200" b="0" i="0" dirty="0">
                <a:solidFill>
                  <a:schemeClr val="accent2"/>
                </a:solidFill>
                <a:effectLst/>
                <a:latin typeface="Arial" panose="020B0604020202020204" pitchFamily="34" charset="0"/>
              </a:rPr>
              <a:t>Probability</a:t>
            </a:r>
          </a:p>
          <a:p>
            <a:pPr algn="l">
              <a:buFont typeface="Arial" panose="020B0604020202020204" pitchFamily="34" charset="0"/>
              <a:buChar char="•"/>
            </a:pPr>
            <a:r>
              <a:rPr lang="en-US" sz="3200" b="0" i="0" dirty="0">
                <a:solidFill>
                  <a:schemeClr val="accent2"/>
                </a:solidFill>
                <a:effectLst/>
                <a:latin typeface="Arial" panose="020B0604020202020204" pitchFamily="34" charset="0"/>
              </a:rPr>
              <a:t>Confidence Intervals</a:t>
            </a:r>
          </a:p>
          <a:p>
            <a:pPr algn="l">
              <a:buFont typeface="Arial" panose="020B0604020202020204" pitchFamily="34" charset="0"/>
              <a:buChar char="•"/>
            </a:pPr>
            <a:r>
              <a:rPr lang="en-US" sz="3200" b="0" i="0" dirty="0">
                <a:solidFill>
                  <a:schemeClr val="accent2"/>
                </a:solidFill>
                <a:effectLst/>
                <a:latin typeface="Arial" panose="020B0604020202020204" pitchFamily="34" charset="0"/>
              </a:rPr>
              <a:t>Hypothesis Testing - Means &amp; Proportions</a:t>
            </a:r>
          </a:p>
          <a:p>
            <a:pPr marL="0" indent="0"/>
            <a:endParaRPr lang="en-US" altLang="en-US" sz="3200" dirty="0">
              <a:solidFill>
                <a:schemeClr val="accent2"/>
              </a:solidFill>
              <a:latin typeface="Calibri" panose="020F0502020204030204" pitchFamily="34" charset="0"/>
              <a:cs typeface="Calibri" panose="020F0502020204030204" pitchFamily="34" charset="0"/>
            </a:endParaRPr>
          </a:p>
        </p:txBody>
      </p:sp>
      <p:sp>
        <p:nvSpPr>
          <p:cNvPr id="7171" name="Text Box 19">
            <a:extLst>
              <a:ext uri="{FF2B5EF4-FFF2-40B4-BE49-F238E27FC236}">
                <a16:creationId xmlns:a16="http://schemas.microsoft.com/office/drawing/2014/main" id="{F6A49BEC-4C0F-4183-9BB5-A0F95AAAC339}"/>
              </a:ext>
            </a:extLst>
          </p:cNvPr>
          <p:cNvSpPr txBox="1">
            <a:spLocks noChangeArrowheads="1"/>
          </p:cNvSpPr>
          <p:nvPr/>
        </p:nvSpPr>
        <p:spPr bwMode="auto">
          <a:xfrm>
            <a:off x="1673225" y="430213"/>
            <a:ext cx="5657850" cy="523220"/>
          </a:xfrm>
          <a:prstGeom prst="rect">
            <a:avLst/>
          </a:prstGeom>
          <a:solidFill>
            <a:schemeClr val="bg1"/>
          </a:solidFill>
          <a:ln w="28575" algn="ctr">
            <a:solidFill>
              <a:srgbClr val="000042"/>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b="1" dirty="0">
                <a:solidFill>
                  <a:schemeClr val="accent2"/>
                </a:solidFill>
              </a:rPr>
              <a:t>Computing Univariate Statistics</a:t>
            </a:r>
          </a:p>
        </p:txBody>
      </p:sp>
      <p:sp>
        <p:nvSpPr>
          <p:cNvPr id="2" name="TextBox 1">
            <a:extLst>
              <a:ext uri="{FF2B5EF4-FFF2-40B4-BE49-F238E27FC236}">
                <a16:creationId xmlns:a16="http://schemas.microsoft.com/office/drawing/2014/main" id="{CF2C30DF-B653-4101-9829-0803E48743EF}"/>
              </a:ext>
            </a:extLst>
          </p:cNvPr>
          <p:cNvSpPr txBox="1"/>
          <p:nvPr/>
        </p:nvSpPr>
        <p:spPr>
          <a:xfrm>
            <a:off x="785631" y="1241372"/>
            <a:ext cx="7433036" cy="954107"/>
          </a:xfrm>
          <a:prstGeom prst="rect">
            <a:avLst/>
          </a:prstGeom>
          <a:noFill/>
        </p:spPr>
        <p:txBody>
          <a:bodyPr wrap="square" rtlCol="0">
            <a:spAutoFit/>
          </a:bodyPr>
          <a:lstStyle/>
          <a:p>
            <a:pPr algn="ctr"/>
            <a:r>
              <a:rPr lang="en-US" sz="2800" b="1" dirty="0">
                <a:solidFill>
                  <a:schemeClr val="accent2"/>
                </a:solidFill>
              </a:rPr>
              <a:t>What we have learned from Introduction to Statistics</a:t>
            </a:r>
          </a:p>
        </p:txBody>
      </p:sp>
    </p:spTree>
    <p:extLst>
      <p:ext uri="{BB962C8B-B14F-4D97-AF65-F5344CB8AC3E}">
        <p14:creationId xmlns:p14="http://schemas.microsoft.com/office/powerpoint/2010/main" val="3393092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ext Box 10">
            <a:extLst>
              <a:ext uri="{FF2B5EF4-FFF2-40B4-BE49-F238E27FC236}">
                <a16:creationId xmlns:a16="http://schemas.microsoft.com/office/drawing/2014/main" id="{3A631ACD-30FD-45D2-8916-1EC37C17710F}"/>
              </a:ext>
            </a:extLst>
          </p:cNvPr>
          <p:cNvSpPr txBox="1">
            <a:spLocks noChangeArrowheads="1"/>
          </p:cNvSpPr>
          <p:nvPr/>
        </p:nvSpPr>
        <p:spPr bwMode="auto">
          <a:xfrm>
            <a:off x="1673225" y="430213"/>
            <a:ext cx="5657850" cy="485775"/>
          </a:xfrm>
          <a:prstGeom prst="rect">
            <a:avLst/>
          </a:prstGeom>
          <a:solidFill>
            <a:schemeClr val="bg1"/>
          </a:solidFill>
          <a:ln w="28575" algn="ctr">
            <a:solidFill>
              <a:srgbClr val="000042"/>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chemeClr val="accent2"/>
                </a:solidFill>
              </a:rPr>
              <a:t>Basic Statistics</a:t>
            </a:r>
          </a:p>
        </p:txBody>
      </p:sp>
      <p:sp>
        <p:nvSpPr>
          <p:cNvPr id="9" name="TextBox 8">
            <a:extLst>
              <a:ext uri="{FF2B5EF4-FFF2-40B4-BE49-F238E27FC236}">
                <a16:creationId xmlns:a16="http://schemas.microsoft.com/office/drawing/2014/main" id="{2851F600-F494-461D-9E24-34A39D3312C5}"/>
              </a:ext>
            </a:extLst>
          </p:cNvPr>
          <p:cNvSpPr txBox="1"/>
          <p:nvPr/>
        </p:nvSpPr>
        <p:spPr>
          <a:xfrm>
            <a:off x="1360559" y="2142989"/>
            <a:ext cx="2869610" cy="3046988"/>
          </a:xfrm>
          <a:prstGeom prst="rect">
            <a:avLst/>
          </a:prstGeom>
          <a:noFill/>
        </p:spPr>
        <p:txBody>
          <a:bodyPr wrap="square">
            <a:spAutoFit/>
          </a:bodyPr>
          <a:lstStyle/>
          <a:p>
            <a:pPr algn="l"/>
            <a:r>
              <a:rPr lang="en-US" sz="2400" b="1" i="0" dirty="0">
                <a:solidFill>
                  <a:schemeClr val="accent2"/>
                </a:solidFill>
                <a:effectLst/>
                <a:latin typeface="Calibri" panose="020F0502020204030204" pitchFamily="34" charset="0"/>
                <a:cs typeface="Calibri" panose="020F0502020204030204" pitchFamily="34" charset="0"/>
              </a:rPr>
              <a:t>Measures of Central Tendency</a:t>
            </a:r>
            <a:endParaRPr lang="en-US" sz="2400" b="0" i="0" dirty="0">
              <a:solidFill>
                <a:schemeClr val="accent2"/>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2400" b="0" i="0" dirty="0">
                <a:solidFill>
                  <a:schemeClr val="accent2"/>
                </a:solidFill>
                <a:effectLst/>
                <a:latin typeface="Calibri" panose="020F0502020204030204" pitchFamily="34" charset="0"/>
                <a:cs typeface="Calibri" panose="020F0502020204030204" pitchFamily="34" charset="0"/>
              </a:rPr>
              <a:t>Median</a:t>
            </a:r>
          </a:p>
          <a:p>
            <a:pPr algn="l">
              <a:buFont typeface="Arial" panose="020B0604020202020204" pitchFamily="34" charset="0"/>
              <a:buChar char="•"/>
            </a:pPr>
            <a:r>
              <a:rPr lang="en-US" sz="2400" b="0" i="0" dirty="0">
                <a:solidFill>
                  <a:schemeClr val="accent2"/>
                </a:solidFill>
                <a:effectLst/>
                <a:latin typeface="Calibri" panose="020F0502020204030204" pitchFamily="34" charset="0"/>
                <a:cs typeface="Calibri" panose="020F0502020204030204" pitchFamily="34" charset="0"/>
              </a:rPr>
              <a:t>Mean</a:t>
            </a:r>
          </a:p>
          <a:p>
            <a:pPr algn="l"/>
            <a:endParaRPr lang="en-US" sz="2400" b="0" i="0" dirty="0">
              <a:solidFill>
                <a:schemeClr val="accent2"/>
              </a:solidFill>
              <a:effectLst/>
              <a:latin typeface="Calibri" panose="020F0502020204030204" pitchFamily="34" charset="0"/>
              <a:cs typeface="Calibri" panose="020F0502020204030204" pitchFamily="34" charset="0"/>
            </a:endParaRPr>
          </a:p>
          <a:p>
            <a:pPr algn="l"/>
            <a:r>
              <a:rPr lang="en-US" sz="2400" b="1" i="0" dirty="0">
                <a:solidFill>
                  <a:schemeClr val="accent2"/>
                </a:solidFill>
                <a:effectLst/>
                <a:latin typeface="Calibri" panose="020F0502020204030204" pitchFamily="34" charset="0"/>
                <a:cs typeface="Calibri" panose="020F0502020204030204" pitchFamily="34" charset="0"/>
              </a:rPr>
              <a:t>Graphs</a:t>
            </a:r>
            <a:endParaRPr lang="en-US" sz="2400" b="0" i="0" dirty="0">
              <a:solidFill>
                <a:schemeClr val="accent2"/>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2400" b="0" i="0" dirty="0">
                <a:solidFill>
                  <a:schemeClr val="accent2"/>
                </a:solidFill>
                <a:effectLst/>
                <a:latin typeface="Calibri" panose="020F0502020204030204" pitchFamily="34" charset="0"/>
                <a:cs typeface="Calibri" panose="020F0502020204030204" pitchFamily="34" charset="0"/>
              </a:rPr>
              <a:t>Histograms</a:t>
            </a:r>
          </a:p>
          <a:p>
            <a:pPr algn="l">
              <a:buFont typeface="Arial" panose="020B0604020202020204" pitchFamily="34" charset="0"/>
              <a:buChar char="•"/>
            </a:pPr>
            <a:r>
              <a:rPr lang="en-US" sz="2400" b="0" i="0" dirty="0">
                <a:solidFill>
                  <a:schemeClr val="accent2"/>
                </a:solidFill>
                <a:effectLst/>
                <a:latin typeface="Calibri" panose="020F0502020204030204" pitchFamily="34" charset="0"/>
                <a:cs typeface="Calibri" panose="020F0502020204030204" pitchFamily="34" charset="0"/>
              </a:rPr>
              <a:t>Scatter Plots</a:t>
            </a:r>
          </a:p>
        </p:txBody>
      </p:sp>
      <p:sp>
        <p:nvSpPr>
          <p:cNvPr id="11" name="TextBox 10">
            <a:extLst>
              <a:ext uri="{FF2B5EF4-FFF2-40B4-BE49-F238E27FC236}">
                <a16:creationId xmlns:a16="http://schemas.microsoft.com/office/drawing/2014/main" id="{671ED147-45F7-49C5-8101-36EB545B5492}"/>
              </a:ext>
            </a:extLst>
          </p:cNvPr>
          <p:cNvSpPr txBox="1"/>
          <p:nvPr/>
        </p:nvSpPr>
        <p:spPr>
          <a:xfrm>
            <a:off x="4760008" y="2142989"/>
            <a:ext cx="3688879" cy="1569660"/>
          </a:xfrm>
          <a:prstGeom prst="rect">
            <a:avLst/>
          </a:prstGeom>
          <a:noFill/>
        </p:spPr>
        <p:txBody>
          <a:bodyPr wrap="square">
            <a:spAutoFit/>
          </a:bodyPr>
          <a:lstStyle/>
          <a:p>
            <a:pPr algn="l"/>
            <a:r>
              <a:rPr lang="en-US" sz="2400" b="1" i="0" dirty="0">
                <a:solidFill>
                  <a:schemeClr val="accent2"/>
                </a:solidFill>
                <a:effectLst/>
                <a:latin typeface="Calibri" panose="020F0502020204030204" pitchFamily="34" charset="0"/>
                <a:cs typeface="Calibri" panose="020F0502020204030204" pitchFamily="34" charset="0"/>
              </a:rPr>
              <a:t>Measures of Dispersion</a:t>
            </a:r>
            <a:endParaRPr lang="en-US" sz="2400" b="0" i="0" dirty="0">
              <a:solidFill>
                <a:schemeClr val="accent2"/>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2400" b="0" i="0" dirty="0">
                <a:solidFill>
                  <a:schemeClr val="accent2"/>
                </a:solidFill>
                <a:effectLst/>
                <a:latin typeface="Calibri" panose="020F0502020204030204" pitchFamily="34" charset="0"/>
                <a:cs typeface="Calibri" panose="020F0502020204030204" pitchFamily="34" charset="0"/>
              </a:rPr>
              <a:t>Interquartile Range (IQR)</a:t>
            </a:r>
          </a:p>
          <a:p>
            <a:pPr algn="l">
              <a:buFont typeface="Arial" panose="020B0604020202020204" pitchFamily="34" charset="0"/>
              <a:buChar char="•"/>
            </a:pPr>
            <a:r>
              <a:rPr lang="en-US" sz="2400" b="0" i="0" dirty="0">
                <a:solidFill>
                  <a:schemeClr val="accent2"/>
                </a:solidFill>
                <a:effectLst/>
                <a:latin typeface="Calibri" panose="020F0502020204030204" pitchFamily="34" charset="0"/>
                <a:cs typeface="Calibri" panose="020F0502020204030204" pitchFamily="34" charset="0"/>
              </a:rPr>
              <a:t>Variance</a:t>
            </a:r>
          </a:p>
          <a:p>
            <a:pPr algn="l">
              <a:buFont typeface="Arial" panose="020B0604020202020204" pitchFamily="34" charset="0"/>
              <a:buChar char="•"/>
            </a:pPr>
            <a:r>
              <a:rPr lang="en-US" sz="2400" b="0" i="0" dirty="0">
                <a:solidFill>
                  <a:schemeClr val="accent2"/>
                </a:solidFill>
                <a:effectLst/>
                <a:latin typeface="Calibri" panose="020F0502020204030204" pitchFamily="34" charset="0"/>
                <a:cs typeface="Calibri" panose="020F0502020204030204" pitchFamily="34" charset="0"/>
              </a:rPr>
              <a:t>Standard Deviation (SD)</a:t>
            </a:r>
          </a:p>
        </p:txBody>
      </p:sp>
      <p:sp>
        <p:nvSpPr>
          <p:cNvPr id="13" name="TextBox 12">
            <a:extLst>
              <a:ext uri="{FF2B5EF4-FFF2-40B4-BE49-F238E27FC236}">
                <a16:creationId xmlns:a16="http://schemas.microsoft.com/office/drawing/2014/main" id="{D0A83553-CCC7-4BC0-8AAA-F4F7CEE4F4CE}"/>
              </a:ext>
            </a:extLst>
          </p:cNvPr>
          <p:cNvSpPr txBox="1"/>
          <p:nvPr/>
        </p:nvSpPr>
        <p:spPr>
          <a:xfrm>
            <a:off x="2000092" y="1341900"/>
            <a:ext cx="4758179" cy="523220"/>
          </a:xfrm>
          <a:prstGeom prst="rect">
            <a:avLst/>
          </a:prstGeom>
          <a:noFill/>
        </p:spPr>
        <p:txBody>
          <a:bodyPr wrap="square">
            <a:spAutoFit/>
          </a:bodyPr>
          <a:lstStyle/>
          <a:p>
            <a:pPr algn="ctr"/>
            <a:r>
              <a:rPr lang="en-US" sz="2800" b="1" i="0" dirty="0">
                <a:solidFill>
                  <a:schemeClr val="accent2"/>
                </a:solidFill>
                <a:effectLst/>
                <a:latin typeface="Calibri" panose="020F0502020204030204" pitchFamily="34" charset="0"/>
                <a:cs typeface="Calibri" panose="020F0502020204030204" pitchFamily="34" charset="0"/>
              </a:rPr>
              <a:t>Continuous Variables</a:t>
            </a:r>
          </a:p>
        </p:txBody>
      </p:sp>
      <p:sp>
        <p:nvSpPr>
          <p:cNvPr id="6" name="TextBox 5">
            <a:extLst>
              <a:ext uri="{FF2B5EF4-FFF2-40B4-BE49-F238E27FC236}">
                <a16:creationId xmlns:a16="http://schemas.microsoft.com/office/drawing/2014/main" id="{6817BA45-5A68-48A7-858B-37928B0BBA6C}"/>
              </a:ext>
            </a:extLst>
          </p:cNvPr>
          <p:cNvSpPr txBox="1"/>
          <p:nvPr/>
        </p:nvSpPr>
        <p:spPr>
          <a:xfrm>
            <a:off x="4502150" y="3820371"/>
            <a:ext cx="3688879" cy="1369606"/>
          </a:xfrm>
          <a:prstGeom prst="rect">
            <a:avLst/>
          </a:prstGeom>
          <a:noFill/>
        </p:spPr>
        <p:txBody>
          <a:bodyPr wrap="square">
            <a:spAutoFit/>
          </a:bodyPr>
          <a:lstStyle/>
          <a:p>
            <a:pPr algn="ctr"/>
            <a:r>
              <a:rPr lang="en-US" sz="1100" b="1" i="0" dirty="0">
                <a:solidFill>
                  <a:schemeClr val="accent2"/>
                </a:solidFill>
                <a:effectLst/>
                <a:latin typeface="Calibri" panose="020F0502020204030204" pitchFamily="34" charset="0"/>
                <a:cs typeface="Calibri" panose="020F0502020204030204" pitchFamily="34" charset="0"/>
              </a:rPr>
              <a:t> </a:t>
            </a:r>
          </a:p>
          <a:p>
            <a:pPr algn="ctr"/>
            <a:r>
              <a:rPr lang="en-US" sz="2400" b="1" dirty="0">
                <a:solidFill>
                  <a:schemeClr val="accent2"/>
                </a:solidFill>
                <a:latin typeface="Calibri" panose="020F0502020204030204" pitchFamily="34" charset="0"/>
                <a:cs typeface="Calibri" panose="020F0502020204030204" pitchFamily="34" charset="0"/>
              </a:rPr>
              <a:t>Two Continuous Variables</a:t>
            </a:r>
            <a:endParaRPr lang="en-US" sz="2400" b="1" i="0" dirty="0">
              <a:solidFill>
                <a:schemeClr val="accent2"/>
              </a:solidFill>
              <a:effectLst/>
              <a:latin typeface="Calibri" panose="020F0502020204030204" pitchFamily="34" charset="0"/>
              <a:cs typeface="Calibri" panose="020F0502020204030204" pitchFamily="34" charset="0"/>
            </a:endParaRPr>
          </a:p>
          <a:p>
            <a:pPr algn="ctr">
              <a:buFont typeface="Arial" panose="020B0604020202020204" pitchFamily="34" charset="0"/>
              <a:buChar char="•"/>
            </a:pPr>
            <a:r>
              <a:rPr lang="en-US" sz="2400" i="0" dirty="0">
                <a:solidFill>
                  <a:schemeClr val="accent2"/>
                </a:solidFill>
                <a:effectLst/>
                <a:latin typeface="Calibri" panose="020F0502020204030204" pitchFamily="34" charset="0"/>
                <a:cs typeface="Calibri" panose="020F0502020204030204" pitchFamily="34" charset="0"/>
              </a:rPr>
              <a:t> Correlation</a:t>
            </a:r>
            <a:endParaRPr lang="en-US" sz="1100" i="0" dirty="0">
              <a:solidFill>
                <a:schemeClr val="accent2"/>
              </a:solidFill>
              <a:effectLst/>
              <a:latin typeface="Calibri" panose="020F0502020204030204" pitchFamily="34" charset="0"/>
              <a:cs typeface="Calibri" panose="020F0502020204030204" pitchFamily="34" charset="0"/>
            </a:endParaRPr>
          </a:p>
          <a:p>
            <a:pPr algn="ctr">
              <a:buFont typeface="Arial" panose="020B0604020202020204" pitchFamily="34" charset="0"/>
              <a:buChar char="•"/>
            </a:pPr>
            <a:r>
              <a:rPr lang="en-US" sz="2400" i="0" dirty="0">
                <a:solidFill>
                  <a:schemeClr val="accent2"/>
                </a:solidFill>
                <a:effectLst/>
                <a:latin typeface="Calibri" panose="020F0502020204030204" pitchFamily="34" charset="0"/>
                <a:cs typeface="Calibri" panose="020F0502020204030204" pitchFamily="34" charset="0"/>
              </a:rPr>
              <a:t>   Regression </a:t>
            </a:r>
          </a:p>
        </p:txBody>
      </p:sp>
    </p:spTree>
    <p:extLst>
      <p:ext uri="{BB962C8B-B14F-4D97-AF65-F5344CB8AC3E}">
        <p14:creationId xmlns:p14="http://schemas.microsoft.com/office/powerpoint/2010/main" val="164103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ext Box 10">
            <a:extLst>
              <a:ext uri="{FF2B5EF4-FFF2-40B4-BE49-F238E27FC236}">
                <a16:creationId xmlns:a16="http://schemas.microsoft.com/office/drawing/2014/main" id="{3A631ACD-30FD-45D2-8916-1EC37C17710F}"/>
              </a:ext>
            </a:extLst>
          </p:cNvPr>
          <p:cNvSpPr txBox="1">
            <a:spLocks noChangeArrowheads="1"/>
          </p:cNvSpPr>
          <p:nvPr/>
        </p:nvSpPr>
        <p:spPr bwMode="auto">
          <a:xfrm>
            <a:off x="1673225" y="430213"/>
            <a:ext cx="5657850" cy="485775"/>
          </a:xfrm>
          <a:prstGeom prst="rect">
            <a:avLst/>
          </a:prstGeom>
          <a:solidFill>
            <a:schemeClr val="bg1"/>
          </a:solidFill>
          <a:ln w="28575" algn="ctr">
            <a:solidFill>
              <a:srgbClr val="000042"/>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chemeClr val="accent2"/>
                </a:solidFill>
              </a:rPr>
              <a:t>Basic Statistics</a:t>
            </a:r>
          </a:p>
        </p:txBody>
      </p:sp>
      <p:sp>
        <p:nvSpPr>
          <p:cNvPr id="13" name="TextBox 12">
            <a:extLst>
              <a:ext uri="{FF2B5EF4-FFF2-40B4-BE49-F238E27FC236}">
                <a16:creationId xmlns:a16="http://schemas.microsoft.com/office/drawing/2014/main" id="{D0A83553-CCC7-4BC0-8AAA-F4F7CEE4F4CE}"/>
              </a:ext>
            </a:extLst>
          </p:cNvPr>
          <p:cNvSpPr txBox="1"/>
          <p:nvPr/>
        </p:nvSpPr>
        <p:spPr>
          <a:xfrm>
            <a:off x="2123060" y="1404231"/>
            <a:ext cx="4758179" cy="523220"/>
          </a:xfrm>
          <a:prstGeom prst="rect">
            <a:avLst/>
          </a:prstGeom>
          <a:noFill/>
        </p:spPr>
        <p:txBody>
          <a:bodyPr wrap="square">
            <a:spAutoFit/>
          </a:bodyPr>
          <a:lstStyle/>
          <a:p>
            <a:pPr algn="ctr"/>
            <a:r>
              <a:rPr lang="en-US" sz="2800" b="1" i="0" dirty="0">
                <a:solidFill>
                  <a:schemeClr val="accent2"/>
                </a:solidFill>
                <a:effectLst/>
                <a:latin typeface="Arial" panose="020B0604020202020204" pitchFamily="34" charset="0"/>
              </a:rPr>
              <a:t>Categorical Variables</a:t>
            </a:r>
          </a:p>
        </p:txBody>
      </p:sp>
      <p:sp>
        <p:nvSpPr>
          <p:cNvPr id="7" name="TextBox 6">
            <a:extLst>
              <a:ext uri="{FF2B5EF4-FFF2-40B4-BE49-F238E27FC236}">
                <a16:creationId xmlns:a16="http://schemas.microsoft.com/office/drawing/2014/main" id="{F9948CB6-7AEE-4B82-8016-71748FAA7A37}"/>
              </a:ext>
            </a:extLst>
          </p:cNvPr>
          <p:cNvSpPr txBox="1"/>
          <p:nvPr/>
        </p:nvSpPr>
        <p:spPr>
          <a:xfrm>
            <a:off x="2736129" y="2415694"/>
            <a:ext cx="3890913" cy="2677656"/>
          </a:xfrm>
          <a:prstGeom prst="rect">
            <a:avLst/>
          </a:prstGeom>
          <a:noFill/>
        </p:spPr>
        <p:txBody>
          <a:bodyPr wrap="square">
            <a:spAutoFit/>
          </a:bodyPr>
          <a:lstStyle/>
          <a:p>
            <a:pPr algn="l"/>
            <a:r>
              <a:rPr lang="en-US" sz="2400" b="1" i="0" dirty="0">
                <a:solidFill>
                  <a:schemeClr val="accent2"/>
                </a:solidFill>
                <a:effectLst/>
                <a:latin typeface="Arial" panose="020B0604020202020204" pitchFamily="34" charset="0"/>
              </a:rPr>
              <a:t>Descriptive Statistics</a:t>
            </a:r>
            <a:endParaRPr lang="en-US" sz="2400" b="0" i="0" dirty="0">
              <a:solidFill>
                <a:schemeClr val="accent2"/>
              </a:solidFill>
              <a:effectLst/>
              <a:latin typeface="Arial" panose="020B0604020202020204" pitchFamily="34" charset="0"/>
            </a:endParaRPr>
          </a:p>
          <a:p>
            <a:pPr algn="l">
              <a:buFont typeface="Arial" panose="020B0604020202020204" pitchFamily="34" charset="0"/>
              <a:buChar char="•"/>
            </a:pPr>
            <a:r>
              <a:rPr lang="en-US" sz="2400" b="0" i="0" dirty="0">
                <a:solidFill>
                  <a:schemeClr val="accent2"/>
                </a:solidFill>
                <a:effectLst/>
                <a:latin typeface="Arial" panose="020B0604020202020204" pitchFamily="34" charset="0"/>
              </a:rPr>
              <a:t> Counts</a:t>
            </a:r>
          </a:p>
          <a:p>
            <a:pPr algn="l">
              <a:buFont typeface="Arial" panose="020B0604020202020204" pitchFamily="34" charset="0"/>
              <a:buChar char="•"/>
            </a:pPr>
            <a:r>
              <a:rPr lang="en-US" sz="2400" b="0" i="0" dirty="0">
                <a:solidFill>
                  <a:schemeClr val="accent2"/>
                </a:solidFill>
                <a:effectLst/>
                <a:latin typeface="Arial" panose="020B0604020202020204" pitchFamily="34" charset="0"/>
              </a:rPr>
              <a:t> Proportions</a:t>
            </a:r>
          </a:p>
          <a:p>
            <a:pPr algn="l">
              <a:buFont typeface="Arial" panose="020B0604020202020204" pitchFamily="34" charset="0"/>
              <a:buChar char="•"/>
            </a:pPr>
            <a:endParaRPr lang="en-US" sz="2400" b="0" i="0" dirty="0">
              <a:solidFill>
                <a:schemeClr val="accent2"/>
              </a:solidFill>
              <a:effectLst/>
              <a:latin typeface="Arial" panose="020B0604020202020204" pitchFamily="34" charset="0"/>
            </a:endParaRPr>
          </a:p>
          <a:p>
            <a:pPr algn="l"/>
            <a:r>
              <a:rPr lang="en-US" sz="2400" b="1" i="0" dirty="0">
                <a:solidFill>
                  <a:schemeClr val="accent2"/>
                </a:solidFill>
                <a:effectLst/>
                <a:latin typeface="Arial" panose="020B0604020202020204" pitchFamily="34" charset="0"/>
              </a:rPr>
              <a:t>Graphs</a:t>
            </a:r>
            <a:endParaRPr lang="en-US" sz="2400" b="0" i="0" dirty="0">
              <a:solidFill>
                <a:schemeClr val="accent2"/>
              </a:solidFill>
              <a:effectLst/>
              <a:latin typeface="Arial" panose="020B0604020202020204" pitchFamily="34" charset="0"/>
            </a:endParaRPr>
          </a:p>
          <a:p>
            <a:pPr algn="l">
              <a:buFont typeface="Arial" panose="020B0604020202020204" pitchFamily="34" charset="0"/>
              <a:buChar char="•"/>
            </a:pPr>
            <a:r>
              <a:rPr lang="en-US" sz="2400" b="0" i="0" dirty="0">
                <a:solidFill>
                  <a:schemeClr val="accent2"/>
                </a:solidFill>
                <a:effectLst/>
                <a:latin typeface="Arial" panose="020B0604020202020204" pitchFamily="34" charset="0"/>
              </a:rPr>
              <a:t> Bar charts</a:t>
            </a:r>
          </a:p>
          <a:p>
            <a:pPr algn="l">
              <a:buFont typeface="Arial" panose="020B0604020202020204" pitchFamily="34" charset="0"/>
              <a:buChar char="•"/>
            </a:pPr>
            <a:r>
              <a:rPr lang="en-US" sz="2400" b="0" i="0" dirty="0">
                <a:solidFill>
                  <a:schemeClr val="accent2"/>
                </a:solidFill>
                <a:effectLst/>
                <a:latin typeface="Arial" panose="020B0604020202020204" pitchFamily="34" charset="0"/>
              </a:rPr>
              <a:t> Pie charts</a:t>
            </a:r>
          </a:p>
        </p:txBody>
      </p:sp>
    </p:spTree>
    <p:extLst>
      <p:ext uri="{BB962C8B-B14F-4D97-AF65-F5344CB8AC3E}">
        <p14:creationId xmlns:p14="http://schemas.microsoft.com/office/powerpoint/2010/main" val="1250245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5">
            <a:extLst>
              <a:ext uri="{FF2B5EF4-FFF2-40B4-BE49-F238E27FC236}">
                <a16:creationId xmlns:a16="http://schemas.microsoft.com/office/drawing/2014/main" id="{2FE43F43-37C3-4ABE-81CB-64330BEC4DFD}"/>
              </a:ext>
            </a:extLst>
          </p:cNvPr>
          <p:cNvSpPr txBox="1">
            <a:spLocks noChangeArrowheads="1"/>
          </p:cNvSpPr>
          <p:nvPr/>
        </p:nvSpPr>
        <p:spPr bwMode="auto">
          <a:xfrm>
            <a:off x="937476" y="2847818"/>
            <a:ext cx="7702550" cy="10160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dirty="0">
                <a:solidFill>
                  <a:schemeClr val="accent2"/>
                </a:solidFill>
              </a:rPr>
              <a:t>mean, variance, standard deviation, median, mode, upper quartile, lower quartile, percentiles, skewness, kurtosis, number of missing observations.</a:t>
            </a:r>
          </a:p>
        </p:txBody>
      </p:sp>
      <p:sp>
        <p:nvSpPr>
          <p:cNvPr id="8195" name="Text Box 6">
            <a:extLst>
              <a:ext uri="{FF2B5EF4-FFF2-40B4-BE49-F238E27FC236}">
                <a16:creationId xmlns:a16="http://schemas.microsoft.com/office/drawing/2014/main" id="{7679D995-A762-43EC-8065-86B928F48DF2}"/>
              </a:ext>
            </a:extLst>
          </p:cNvPr>
          <p:cNvSpPr txBox="1">
            <a:spLocks noChangeArrowheads="1"/>
          </p:cNvSpPr>
          <p:nvPr/>
        </p:nvSpPr>
        <p:spPr bwMode="auto">
          <a:xfrm>
            <a:off x="993775" y="2185848"/>
            <a:ext cx="3617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dirty="0">
                <a:solidFill>
                  <a:srgbClr val="CC3300"/>
                </a:solidFill>
              </a:rPr>
              <a:t>1.  Continuous variable </a:t>
            </a:r>
            <a:endParaRPr lang="en-US" altLang="en-US" sz="2400" dirty="0">
              <a:solidFill>
                <a:srgbClr val="CC3300"/>
              </a:solidFill>
            </a:endParaRPr>
          </a:p>
        </p:txBody>
      </p:sp>
      <p:sp>
        <p:nvSpPr>
          <p:cNvPr id="8196" name="Text Box 7">
            <a:extLst>
              <a:ext uri="{FF2B5EF4-FFF2-40B4-BE49-F238E27FC236}">
                <a16:creationId xmlns:a16="http://schemas.microsoft.com/office/drawing/2014/main" id="{6E854A6A-84EB-4AA7-985E-C70DE703B8EB}"/>
              </a:ext>
            </a:extLst>
          </p:cNvPr>
          <p:cNvSpPr txBox="1">
            <a:spLocks noChangeArrowheads="1"/>
          </p:cNvSpPr>
          <p:nvPr/>
        </p:nvSpPr>
        <p:spPr bwMode="auto">
          <a:xfrm>
            <a:off x="937476" y="4255913"/>
            <a:ext cx="390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dirty="0">
                <a:solidFill>
                  <a:srgbClr val="CC3300"/>
                </a:solidFill>
              </a:rPr>
              <a:t>2.  Classification variable </a:t>
            </a:r>
            <a:endParaRPr lang="en-US" altLang="en-US" sz="2400" dirty="0">
              <a:solidFill>
                <a:srgbClr val="CC3300"/>
              </a:solidFill>
            </a:endParaRPr>
          </a:p>
        </p:txBody>
      </p:sp>
      <p:sp>
        <p:nvSpPr>
          <p:cNvPr id="8197" name="Text Box 8">
            <a:extLst>
              <a:ext uri="{FF2B5EF4-FFF2-40B4-BE49-F238E27FC236}">
                <a16:creationId xmlns:a16="http://schemas.microsoft.com/office/drawing/2014/main" id="{5AF4314C-D412-4E55-B2E6-3D178C90E5E4}"/>
              </a:ext>
            </a:extLst>
          </p:cNvPr>
          <p:cNvSpPr txBox="1">
            <a:spLocks noChangeArrowheads="1"/>
          </p:cNvSpPr>
          <p:nvPr/>
        </p:nvSpPr>
        <p:spPr bwMode="auto">
          <a:xfrm>
            <a:off x="1673225" y="4902008"/>
            <a:ext cx="5538788" cy="4064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dirty="0">
                <a:solidFill>
                  <a:schemeClr val="accent2"/>
                </a:solidFill>
              </a:rPr>
              <a:t>Frequency in each category, relative frequency.</a:t>
            </a:r>
          </a:p>
        </p:txBody>
      </p:sp>
      <p:sp>
        <p:nvSpPr>
          <p:cNvPr id="8198" name="Text Box 9">
            <a:extLst>
              <a:ext uri="{FF2B5EF4-FFF2-40B4-BE49-F238E27FC236}">
                <a16:creationId xmlns:a16="http://schemas.microsoft.com/office/drawing/2014/main" id="{1E2370FB-529C-412A-9961-4151686FB96D}"/>
              </a:ext>
            </a:extLst>
          </p:cNvPr>
          <p:cNvSpPr txBox="1">
            <a:spLocks noChangeArrowheads="1"/>
          </p:cNvSpPr>
          <p:nvPr/>
        </p:nvSpPr>
        <p:spPr bwMode="auto">
          <a:xfrm>
            <a:off x="808037" y="1290637"/>
            <a:ext cx="73882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b="1" dirty="0">
                <a:solidFill>
                  <a:schemeClr val="accent2"/>
                </a:solidFill>
              </a:rPr>
              <a:t>SAS procedures MEANS, UNIVARITE and FREQ produce much more than what are covered in Introductory Statistics</a:t>
            </a:r>
          </a:p>
        </p:txBody>
      </p:sp>
      <p:sp>
        <p:nvSpPr>
          <p:cNvPr id="8199" name="Text Box 10">
            <a:extLst>
              <a:ext uri="{FF2B5EF4-FFF2-40B4-BE49-F238E27FC236}">
                <a16:creationId xmlns:a16="http://schemas.microsoft.com/office/drawing/2014/main" id="{3A631ACD-30FD-45D2-8916-1EC37C17710F}"/>
              </a:ext>
            </a:extLst>
          </p:cNvPr>
          <p:cNvSpPr txBox="1">
            <a:spLocks noChangeArrowheads="1"/>
          </p:cNvSpPr>
          <p:nvPr/>
        </p:nvSpPr>
        <p:spPr bwMode="auto">
          <a:xfrm>
            <a:off x="1673225" y="430213"/>
            <a:ext cx="5657850" cy="461665"/>
          </a:xfrm>
          <a:prstGeom prst="rect">
            <a:avLst/>
          </a:prstGeom>
          <a:solidFill>
            <a:schemeClr val="bg1"/>
          </a:solidFill>
          <a:ln w="28575" algn="ctr">
            <a:solidFill>
              <a:srgbClr val="000042"/>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dirty="0">
                <a:solidFill>
                  <a:schemeClr val="accent2"/>
                </a:solidFill>
              </a:rPr>
              <a:t>Basic Statistics SAS PROCs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558E06D7-11ED-4985-A893-C5D8078557CF}"/>
              </a:ext>
            </a:extLst>
          </p:cNvPr>
          <p:cNvSpPr>
            <a:spLocks noChangeArrowheads="1"/>
          </p:cNvSpPr>
          <p:nvPr/>
        </p:nvSpPr>
        <p:spPr bwMode="auto">
          <a:xfrm>
            <a:off x="609600" y="1482725"/>
            <a:ext cx="7812088" cy="378618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1371600" indent="-13716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10000"/>
              </a:lnSpc>
            </a:pPr>
            <a:r>
              <a:rPr lang="en-US" altLang="en-US" sz="2000" b="1" dirty="0">
                <a:solidFill>
                  <a:schemeClr val="accent2"/>
                </a:solidFill>
              </a:rPr>
              <a:t>N 	Number of observations with non-missing values </a:t>
            </a:r>
          </a:p>
          <a:p>
            <a:pPr>
              <a:lnSpc>
                <a:spcPct val="110000"/>
              </a:lnSpc>
            </a:pPr>
            <a:r>
              <a:rPr lang="en-US" altLang="en-US" sz="2000" b="1" dirty="0">
                <a:solidFill>
                  <a:schemeClr val="accent2"/>
                </a:solidFill>
              </a:rPr>
              <a:t>Sum </a:t>
            </a:r>
            <a:r>
              <a:rPr lang="en-US" altLang="en-US" sz="2000" b="1" dirty="0" err="1">
                <a:solidFill>
                  <a:schemeClr val="accent2"/>
                </a:solidFill>
              </a:rPr>
              <a:t>Wgts</a:t>
            </a:r>
            <a:r>
              <a:rPr lang="en-US" altLang="en-US" sz="2000" b="1" dirty="0">
                <a:solidFill>
                  <a:schemeClr val="accent2"/>
                </a:solidFill>
              </a:rPr>
              <a:t> 	Sum of weights = N unless a weighted analysis is requested </a:t>
            </a:r>
          </a:p>
          <a:p>
            <a:pPr>
              <a:lnSpc>
                <a:spcPct val="110000"/>
              </a:lnSpc>
            </a:pPr>
            <a:r>
              <a:rPr lang="en-US" altLang="en-US" sz="2000" b="1" dirty="0">
                <a:solidFill>
                  <a:schemeClr val="accent2"/>
                </a:solidFill>
              </a:rPr>
              <a:t>Mean 	Arithmetic average </a:t>
            </a:r>
          </a:p>
          <a:p>
            <a:pPr>
              <a:lnSpc>
                <a:spcPct val="110000"/>
              </a:lnSpc>
            </a:pPr>
            <a:r>
              <a:rPr lang="en-US" altLang="en-US" sz="2000" b="1" dirty="0">
                <a:solidFill>
                  <a:schemeClr val="accent2"/>
                </a:solidFill>
              </a:rPr>
              <a:t>Sum 	Total of all values </a:t>
            </a:r>
          </a:p>
          <a:p>
            <a:pPr>
              <a:lnSpc>
                <a:spcPct val="110000"/>
              </a:lnSpc>
            </a:pPr>
            <a:r>
              <a:rPr lang="en-US" altLang="en-US" sz="2000" b="1" dirty="0">
                <a:solidFill>
                  <a:schemeClr val="accent2"/>
                </a:solidFill>
              </a:rPr>
              <a:t>Std Dev 	Sample standard deviation </a:t>
            </a:r>
          </a:p>
          <a:p>
            <a:pPr>
              <a:lnSpc>
                <a:spcPct val="110000"/>
              </a:lnSpc>
            </a:pPr>
            <a:r>
              <a:rPr lang="en-US" altLang="en-US" sz="2000" b="1" dirty="0">
                <a:solidFill>
                  <a:schemeClr val="accent2"/>
                </a:solidFill>
              </a:rPr>
              <a:t>Variance 	Sample variance </a:t>
            </a:r>
          </a:p>
          <a:p>
            <a:pPr>
              <a:lnSpc>
                <a:spcPct val="110000"/>
              </a:lnSpc>
            </a:pPr>
            <a:r>
              <a:rPr lang="en-US" altLang="en-US" sz="2000" b="1" dirty="0">
                <a:solidFill>
                  <a:schemeClr val="accent2"/>
                </a:solidFill>
              </a:rPr>
              <a:t>CV 	Coefficient of variation = </a:t>
            </a:r>
          </a:p>
          <a:p>
            <a:pPr>
              <a:lnSpc>
                <a:spcPct val="110000"/>
              </a:lnSpc>
            </a:pPr>
            <a:r>
              <a:rPr lang="en-US" altLang="en-US" sz="2000" b="1" dirty="0">
                <a:solidFill>
                  <a:schemeClr val="accent2"/>
                </a:solidFill>
              </a:rPr>
              <a:t>	(standard deviation divided by mean) times 100 </a:t>
            </a:r>
          </a:p>
          <a:p>
            <a:pPr>
              <a:lnSpc>
                <a:spcPct val="110000"/>
              </a:lnSpc>
            </a:pPr>
            <a:r>
              <a:rPr lang="en-US" altLang="en-US" sz="2000" b="1" dirty="0">
                <a:solidFill>
                  <a:schemeClr val="accent2"/>
                </a:solidFill>
              </a:rPr>
              <a:t>Std Mean 	Standard error of the mean = </a:t>
            </a:r>
          </a:p>
          <a:p>
            <a:pPr>
              <a:lnSpc>
                <a:spcPct val="110000"/>
              </a:lnSpc>
            </a:pPr>
            <a:r>
              <a:rPr lang="en-US" altLang="en-US" sz="2000" b="1" dirty="0">
                <a:solidFill>
                  <a:schemeClr val="accent2"/>
                </a:solidFill>
              </a:rPr>
              <a:t>	standard  deviation/(square root of N) </a:t>
            </a:r>
          </a:p>
        </p:txBody>
      </p:sp>
      <p:sp>
        <p:nvSpPr>
          <p:cNvPr id="13315" name="Text Box 7">
            <a:extLst>
              <a:ext uri="{FF2B5EF4-FFF2-40B4-BE49-F238E27FC236}">
                <a16:creationId xmlns:a16="http://schemas.microsoft.com/office/drawing/2014/main" id="{32F9BE9B-72C2-419E-8E7E-EB0A7CD938BF}"/>
              </a:ext>
            </a:extLst>
          </p:cNvPr>
          <p:cNvSpPr txBox="1">
            <a:spLocks noChangeArrowheads="1"/>
          </p:cNvSpPr>
          <p:nvPr/>
        </p:nvSpPr>
        <p:spPr bwMode="auto">
          <a:xfrm>
            <a:off x="1673225" y="430213"/>
            <a:ext cx="6264144" cy="461665"/>
          </a:xfrm>
          <a:prstGeom prst="rect">
            <a:avLst/>
          </a:prstGeom>
          <a:solidFill>
            <a:schemeClr val="bg1"/>
          </a:solidFill>
          <a:ln w="28575" algn="ctr">
            <a:solidFill>
              <a:srgbClr val="000042"/>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dirty="0">
                <a:solidFill>
                  <a:schemeClr val="accent2"/>
                </a:solidFill>
              </a:rPr>
              <a:t>Several Options of Descriptive Statistics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a:extLst>
              <a:ext uri="{FF2B5EF4-FFF2-40B4-BE49-F238E27FC236}">
                <a16:creationId xmlns:a16="http://schemas.microsoft.com/office/drawing/2014/main" id="{A965AF3A-E634-4F5B-B640-E78E860AEE06}"/>
              </a:ext>
            </a:extLst>
          </p:cNvPr>
          <p:cNvSpPr>
            <a:spLocks noChangeArrowheads="1"/>
          </p:cNvSpPr>
          <p:nvPr/>
        </p:nvSpPr>
        <p:spPr bwMode="auto">
          <a:xfrm>
            <a:off x="539750" y="1377950"/>
            <a:ext cx="7866063" cy="26574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1428750" indent="-1428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pPr>
            <a:r>
              <a:rPr lang="en-US" altLang="en-US" sz="2000" b="1" dirty="0">
                <a:solidFill>
                  <a:schemeClr val="accent2"/>
                </a:solidFill>
              </a:rPr>
              <a:t>USS 	Uncorrected sum of squares = </a:t>
            </a:r>
          </a:p>
          <a:p>
            <a:pPr>
              <a:lnSpc>
                <a:spcPct val="120000"/>
              </a:lnSpc>
            </a:pPr>
            <a:r>
              <a:rPr lang="en-US" altLang="en-US" sz="2000" b="1" dirty="0">
                <a:solidFill>
                  <a:schemeClr val="accent2"/>
                </a:solidFill>
              </a:rPr>
              <a:t>	sum of the squared values of the observations </a:t>
            </a:r>
          </a:p>
          <a:p>
            <a:pPr>
              <a:lnSpc>
                <a:spcPct val="120000"/>
              </a:lnSpc>
            </a:pPr>
            <a:r>
              <a:rPr lang="en-US" altLang="en-US" sz="2000" b="1" dirty="0">
                <a:solidFill>
                  <a:schemeClr val="accent2"/>
                </a:solidFill>
              </a:rPr>
              <a:t>CSS 	Corrected sum of squares = </a:t>
            </a:r>
          </a:p>
          <a:p>
            <a:pPr>
              <a:lnSpc>
                <a:spcPct val="120000"/>
              </a:lnSpc>
            </a:pPr>
            <a:r>
              <a:rPr lang="en-US" altLang="en-US" sz="2000" b="1" dirty="0">
                <a:solidFill>
                  <a:schemeClr val="accent2"/>
                </a:solidFill>
              </a:rPr>
              <a:t>	sum of the squares of the differences between the observations and their mean.</a:t>
            </a:r>
          </a:p>
          <a:p>
            <a:pPr>
              <a:lnSpc>
                <a:spcPct val="120000"/>
              </a:lnSpc>
            </a:pPr>
            <a:r>
              <a:rPr lang="en-US" altLang="en-US" sz="2000" b="1" dirty="0">
                <a:solidFill>
                  <a:schemeClr val="accent2"/>
                </a:solidFill>
              </a:rPr>
              <a:t>Num ≠ 0 	the number of observations not equal to zero. </a:t>
            </a:r>
          </a:p>
          <a:p>
            <a:pPr>
              <a:lnSpc>
                <a:spcPct val="120000"/>
              </a:lnSpc>
            </a:pPr>
            <a:r>
              <a:rPr lang="en-US" altLang="en-US" sz="2000" b="1" dirty="0">
                <a:solidFill>
                  <a:schemeClr val="accent2"/>
                </a:solidFill>
              </a:rPr>
              <a:t>Num &gt; 0 	the number of observations greater than zero.</a:t>
            </a:r>
            <a:r>
              <a:rPr lang="en-US" altLang="en-US" sz="2000" b="1" dirty="0">
                <a:solidFill>
                  <a:srgbClr val="0000CC"/>
                </a:solidFill>
              </a:rPr>
              <a:t>  </a:t>
            </a:r>
          </a:p>
        </p:txBody>
      </p:sp>
      <p:graphicFrame>
        <p:nvGraphicFramePr>
          <p:cNvPr id="14339" name="Object 6">
            <a:extLst>
              <a:ext uri="{FF2B5EF4-FFF2-40B4-BE49-F238E27FC236}">
                <a16:creationId xmlns:a16="http://schemas.microsoft.com/office/drawing/2014/main" id="{02457386-5FC4-41FC-BF5D-77DBED74BCFF}"/>
              </a:ext>
            </a:extLst>
          </p:cNvPr>
          <p:cNvGraphicFramePr>
            <a:graphicFrameLocks noChangeAspect="1"/>
          </p:cNvGraphicFramePr>
          <p:nvPr/>
        </p:nvGraphicFramePr>
        <p:xfrm>
          <a:off x="1679575" y="4508500"/>
          <a:ext cx="2333625" cy="971550"/>
        </p:xfrm>
        <a:graphic>
          <a:graphicData uri="http://schemas.openxmlformats.org/presentationml/2006/ole">
            <mc:AlternateContent xmlns:mc="http://schemas.openxmlformats.org/markup-compatibility/2006">
              <mc:Choice xmlns:v="urn:schemas-microsoft-com:vml" Requires="v">
                <p:oleObj spid="_x0000_s1026" name="Equation" r:id="rId3" imgW="752480" imgH="390540" progId="Equation.3">
                  <p:embed/>
                </p:oleObj>
              </mc:Choice>
              <mc:Fallback>
                <p:oleObj name="Equation" r:id="rId3" imgW="752480" imgH="390540" progId="Equation.3">
                  <p:embed/>
                  <p:pic>
                    <p:nvPicPr>
                      <p:cNvPr id="14339" name="Object 6">
                        <a:extLst>
                          <a:ext uri="{FF2B5EF4-FFF2-40B4-BE49-F238E27FC236}">
                            <a16:creationId xmlns:a16="http://schemas.microsoft.com/office/drawing/2014/main" id="{02457386-5FC4-41FC-BF5D-77DBED74BC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5" y="4508500"/>
                        <a:ext cx="2333625" cy="971550"/>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0" name="Object 7">
            <a:extLst>
              <a:ext uri="{FF2B5EF4-FFF2-40B4-BE49-F238E27FC236}">
                <a16:creationId xmlns:a16="http://schemas.microsoft.com/office/drawing/2014/main" id="{9F6F2C05-5CD4-4200-AD53-CA0A9F48C40E}"/>
              </a:ext>
            </a:extLst>
          </p:cNvPr>
          <p:cNvGraphicFramePr>
            <a:graphicFrameLocks noChangeAspect="1"/>
          </p:cNvGraphicFramePr>
          <p:nvPr/>
        </p:nvGraphicFramePr>
        <p:xfrm>
          <a:off x="4438650" y="4540250"/>
          <a:ext cx="2784475" cy="920750"/>
        </p:xfrm>
        <a:graphic>
          <a:graphicData uri="http://schemas.openxmlformats.org/presentationml/2006/ole">
            <mc:AlternateContent xmlns:mc="http://schemas.openxmlformats.org/markup-compatibility/2006">
              <mc:Choice xmlns:v="urn:schemas-microsoft-com:vml" Requires="v">
                <p:oleObj spid="_x0000_s1027" name="Equation" r:id="rId5" imgW="1104878" imgH="390540" progId="Equation.3">
                  <p:embed/>
                </p:oleObj>
              </mc:Choice>
              <mc:Fallback>
                <p:oleObj name="Equation" r:id="rId5" imgW="1104878" imgH="390540" progId="Equation.3">
                  <p:embed/>
                  <p:pic>
                    <p:nvPicPr>
                      <p:cNvPr id="14340" name="Object 7">
                        <a:extLst>
                          <a:ext uri="{FF2B5EF4-FFF2-40B4-BE49-F238E27FC236}">
                            <a16:creationId xmlns:a16="http://schemas.microsoft.com/office/drawing/2014/main" id="{9F6F2C05-5CD4-4200-AD53-CA0A9F48C4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8650" y="4540250"/>
                        <a:ext cx="2784475" cy="920750"/>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1" name="Text Box 9">
            <a:extLst>
              <a:ext uri="{FF2B5EF4-FFF2-40B4-BE49-F238E27FC236}">
                <a16:creationId xmlns:a16="http://schemas.microsoft.com/office/drawing/2014/main" id="{CB0CEEE4-2969-48E0-BCBF-7CF90C8DB862}"/>
              </a:ext>
            </a:extLst>
          </p:cNvPr>
          <p:cNvSpPr txBox="1">
            <a:spLocks noChangeArrowheads="1"/>
          </p:cNvSpPr>
          <p:nvPr/>
        </p:nvSpPr>
        <p:spPr bwMode="auto">
          <a:xfrm>
            <a:off x="1673225" y="430213"/>
            <a:ext cx="5657850" cy="485775"/>
          </a:xfrm>
          <a:prstGeom prst="rect">
            <a:avLst/>
          </a:prstGeom>
          <a:solidFill>
            <a:schemeClr val="bg1"/>
          </a:solidFill>
          <a:ln w="28575" algn="ctr">
            <a:solidFill>
              <a:srgbClr val="000042"/>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chemeClr val="accent2"/>
                </a:solidFill>
              </a:rPr>
              <a:t>Sum of Squares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a:extLst>
              <a:ext uri="{FF2B5EF4-FFF2-40B4-BE49-F238E27FC236}">
                <a16:creationId xmlns:a16="http://schemas.microsoft.com/office/drawing/2014/main" id="{6507A78F-D206-434F-821C-005CA57070EE}"/>
              </a:ext>
            </a:extLst>
          </p:cNvPr>
          <p:cNvSpPr>
            <a:spLocks noChangeArrowheads="1"/>
          </p:cNvSpPr>
          <p:nvPr/>
        </p:nvSpPr>
        <p:spPr bwMode="auto">
          <a:xfrm>
            <a:off x="393700" y="1643063"/>
            <a:ext cx="8197850" cy="1196975"/>
          </a:xfrm>
          <a:prstGeom prst="rect">
            <a:avLst/>
          </a:prstGeom>
          <a:solidFill>
            <a:schemeClr val="bg1"/>
          </a:solidFill>
          <a:ln w="9525">
            <a:solidFill>
              <a:srgbClr val="800000"/>
            </a:solidFill>
            <a:miter lim="800000"/>
            <a:headEnd/>
            <a:tailEnd/>
          </a:ln>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chemeClr val="accent2"/>
                </a:solidFill>
              </a:rPr>
              <a:t>The </a:t>
            </a:r>
            <a:r>
              <a:rPr lang="en-US" altLang="en-US" sz="2400" b="1">
                <a:solidFill>
                  <a:schemeClr val="accent2"/>
                </a:solidFill>
              </a:rPr>
              <a:t>skewness</a:t>
            </a:r>
            <a:r>
              <a:rPr lang="en-US" altLang="en-US" sz="2400">
                <a:solidFill>
                  <a:schemeClr val="accent2"/>
                </a:solidFill>
              </a:rPr>
              <a:t> is a measure of the tendency of the deviations from the mean to be larger in one direction than in the other. The sample </a:t>
            </a:r>
            <a:r>
              <a:rPr lang="en-US" altLang="en-US" sz="2400" b="1">
                <a:solidFill>
                  <a:schemeClr val="accent2"/>
                </a:solidFill>
              </a:rPr>
              <a:t>skewness</a:t>
            </a:r>
            <a:r>
              <a:rPr lang="en-US" altLang="en-US" sz="2400">
                <a:solidFill>
                  <a:schemeClr val="accent2"/>
                </a:solidFill>
              </a:rPr>
              <a:t> is calculated as:</a:t>
            </a:r>
          </a:p>
        </p:txBody>
      </p:sp>
      <p:graphicFrame>
        <p:nvGraphicFramePr>
          <p:cNvPr id="15363" name="Object 6">
            <a:extLst>
              <a:ext uri="{FF2B5EF4-FFF2-40B4-BE49-F238E27FC236}">
                <a16:creationId xmlns:a16="http://schemas.microsoft.com/office/drawing/2014/main" id="{AA228EA2-71C6-4F08-AE17-18A3E1A05785}"/>
              </a:ext>
            </a:extLst>
          </p:cNvPr>
          <p:cNvGraphicFramePr>
            <a:graphicFrameLocks noChangeAspect="1"/>
          </p:cNvGraphicFramePr>
          <p:nvPr/>
        </p:nvGraphicFramePr>
        <p:xfrm>
          <a:off x="1952625" y="2974975"/>
          <a:ext cx="5283200" cy="1204913"/>
        </p:xfrm>
        <a:graphic>
          <a:graphicData uri="http://schemas.openxmlformats.org/presentationml/2006/ole">
            <mc:AlternateContent xmlns:mc="http://schemas.openxmlformats.org/markup-compatibility/2006">
              <mc:Choice xmlns:v="urn:schemas-microsoft-com:vml" Requires="v">
                <p:oleObj spid="_x0000_s2050" name="Equation" r:id="rId3" imgW="1857359" imgH="390540" progId="Equation.DSMT4">
                  <p:embed/>
                </p:oleObj>
              </mc:Choice>
              <mc:Fallback>
                <p:oleObj name="Equation" r:id="rId3" imgW="1857359" imgH="390540" progId="Equation.DSMT4">
                  <p:embed/>
                  <p:pic>
                    <p:nvPicPr>
                      <p:cNvPr id="15363" name="Object 6">
                        <a:extLst>
                          <a:ext uri="{FF2B5EF4-FFF2-40B4-BE49-F238E27FC236}">
                            <a16:creationId xmlns:a16="http://schemas.microsoft.com/office/drawing/2014/main" id="{AA228EA2-71C6-4F08-AE17-18A3E1A057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25" y="2974975"/>
                        <a:ext cx="5283200" cy="1204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Text Box 7">
            <a:extLst>
              <a:ext uri="{FF2B5EF4-FFF2-40B4-BE49-F238E27FC236}">
                <a16:creationId xmlns:a16="http://schemas.microsoft.com/office/drawing/2014/main" id="{3B8ABAFF-7B8D-4308-AF7F-CC44FA2AF860}"/>
              </a:ext>
            </a:extLst>
          </p:cNvPr>
          <p:cNvSpPr txBox="1">
            <a:spLocks noChangeArrowheads="1"/>
          </p:cNvSpPr>
          <p:nvPr/>
        </p:nvSpPr>
        <p:spPr bwMode="auto">
          <a:xfrm>
            <a:off x="763588" y="4518025"/>
            <a:ext cx="7346950" cy="11969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chemeClr val="accent2"/>
                </a:solidFill>
              </a:rPr>
              <a:t>Negative values of </a:t>
            </a:r>
            <a:r>
              <a:rPr lang="en-US" altLang="en-US" sz="2400">
                <a:solidFill>
                  <a:schemeClr val="accent2"/>
                </a:solidFill>
                <a:latin typeface="Symbol" panose="05050102010706020507" pitchFamily="18" charset="2"/>
              </a:rPr>
              <a:t>m</a:t>
            </a:r>
            <a:r>
              <a:rPr lang="en-US" altLang="en-US" sz="2400" baseline="-25000">
                <a:solidFill>
                  <a:schemeClr val="accent2"/>
                </a:solidFill>
              </a:rPr>
              <a:t>3</a:t>
            </a:r>
            <a:r>
              <a:rPr lang="en-US" altLang="en-US" sz="2400">
                <a:solidFill>
                  <a:schemeClr val="accent2"/>
                </a:solidFill>
              </a:rPr>
              <a:t> indicate </a:t>
            </a:r>
            <a:r>
              <a:rPr lang="en-US" altLang="en-US" sz="2400" b="1">
                <a:solidFill>
                  <a:schemeClr val="accent2"/>
                </a:solidFill>
              </a:rPr>
              <a:t>skewness</a:t>
            </a:r>
            <a:r>
              <a:rPr lang="en-US" altLang="en-US" sz="2400">
                <a:solidFill>
                  <a:schemeClr val="accent2"/>
                </a:solidFill>
              </a:rPr>
              <a:t> to the right.</a:t>
            </a:r>
          </a:p>
          <a:p>
            <a:r>
              <a:rPr lang="en-US" altLang="en-US" sz="2400">
                <a:solidFill>
                  <a:schemeClr val="accent2"/>
                </a:solidFill>
              </a:rPr>
              <a:t>Positive values of </a:t>
            </a:r>
            <a:r>
              <a:rPr lang="en-US" altLang="en-US" sz="2400">
                <a:solidFill>
                  <a:schemeClr val="accent2"/>
                </a:solidFill>
                <a:latin typeface="Symbol" panose="05050102010706020507" pitchFamily="18" charset="2"/>
              </a:rPr>
              <a:t>m</a:t>
            </a:r>
            <a:r>
              <a:rPr lang="en-US" altLang="en-US" sz="2400" baseline="-25000">
                <a:solidFill>
                  <a:schemeClr val="accent2"/>
                </a:solidFill>
              </a:rPr>
              <a:t>3</a:t>
            </a:r>
            <a:r>
              <a:rPr lang="en-US" altLang="en-US" sz="2400">
                <a:solidFill>
                  <a:schemeClr val="accent2"/>
                </a:solidFill>
              </a:rPr>
              <a:t> indicate </a:t>
            </a:r>
            <a:r>
              <a:rPr lang="en-US" altLang="en-US" sz="2400" b="1">
                <a:solidFill>
                  <a:schemeClr val="accent2"/>
                </a:solidFill>
              </a:rPr>
              <a:t>skewness</a:t>
            </a:r>
            <a:r>
              <a:rPr lang="en-US" altLang="en-US" sz="2400">
                <a:solidFill>
                  <a:schemeClr val="accent2"/>
                </a:solidFill>
              </a:rPr>
              <a:t> to the left.</a:t>
            </a:r>
          </a:p>
          <a:p>
            <a:r>
              <a:rPr lang="en-US" altLang="en-US" sz="2400" u="sng">
                <a:solidFill>
                  <a:schemeClr val="accent2"/>
                </a:solidFill>
              </a:rPr>
              <a:t>The normal and t distributions</a:t>
            </a:r>
            <a:r>
              <a:rPr lang="en-US" altLang="en-US" sz="2400">
                <a:solidFill>
                  <a:schemeClr val="accent2"/>
                </a:solidFill>
              </a:rPr>
              <a:t> have zero </a:t>
            </a:r>
            <a:r>
              <a:rPr lang="en-US" altLang="en-US" sz="2400" b="1">
                <a:solidFill>
                  <a:schemeClr val="accent2"/>
                </a:solidFill>
              </a:rPr>
              <a:t>skewness</a:t>
            </a:r>
            <a:r>
              <a:rPr lang="en-US" altLang="en-US" sz="2400">
                <a:solidFill>
                  <a:srgbClr val="0000CC"/>
                </a:solidFill>
              </a:rPr>
              <a:t>.</a:t>
            </a:r>
          </a:p>
        </p:txBody>
      </p:sp>
      <p:sp>
        <p:nvSpPr>
          <p:cNvPr id="15365" name="Text Box 9">
            <a:extLst>
              <a:ext uri="{FF2B5EF4-FFF2-40B4-BE49-F238E27FC236}">
                <a16:creationId xmlns:a16="http://schemas.microsoft.com/office/drawing/2014/main" id="{187CAF8A-7DDF-4337-887E-CFBA78CDB312}"/>
              </a:ext>
            </a:extLst>
          </p:cNvPr>
          <p:cNvSpPr txBox="1">
            <a:spLocks noChangeArrowheads="1"/>
          </p:cNvSpPr>
          <p:nvPr/>
        </p:nvSpPr>
        <p:spPr bwMode="auto">
          <a:xfrm>
            <a:off x="1673225" y="430213"/>
            <a:ext cx="5657850" cy="485775"/>
          </a:xfrm>
          <a:prstGeom prst="rect">
            <a:avLst/>
          </a:prstGeom>
          <a:solidFill>
            <a:schemeClr val="bg1"/>
          </a:solidFill>
          <a:ln w="28575" algn="ctr">
            <a:solidFill>
              <a:srgbClr val="000042"/>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chemeClr val="accent2"/>
                </a:solidFill>
              </a:rPr>
              <a:t>Skewness</a:t>
            </a:r>
          </a:p>
        </p:txBody>
      </p:sp>
    </p:spTree>
  </p:cSld>
  <p:clrMapOvr>
    <a:masterClrMapping/>
  </p:clrMapOvr>
</p:sld>
</file>

<file path=ppt/theme/theme1.xml><?xml version="1.0" encoding="utf-8"?>
<a:theme xmlns:a="http://schemas.openxmlformats.org/drawingml/2006/main" name="1_Main Page">
  <a:themeElements>
    <a:clrScheme name="1_Main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Main Page">
      <a:majorFont>
        <a:latin typeface="Helvetic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accent2"/>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accent2"/>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Main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Main P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Main P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Main P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Main P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Main P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Main Pag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Main P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Main P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Main P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Main P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Main P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632E62"/>
      </a:dk2>
      <a:lt2>
        <a:srgbClr val="EAE5EB"/>
      </a:lt2>
      <a:accent1>
        <a:srgbClr val="92278F"/>
      </a:accent1>
      <a:accent2>
        <a:srgbClr val="9B57D3"/>
      </a:accent2>
      <a:accent3>
        <a:srgbClr val="9B57D3"/>
      </a:accent3>
      <a:accent4>
        <a:srgbClr val="665EB8"/>
      </a:accent4>
      <a:accent5>
        <a:srgbClr val="45A5ED"/>
      </a:accent5>
      <a:accent6>
        <a:srgbClr val="5982DB"/>
      </a:accent6>
      <a:hlink>
        <a:srgbClr val="0066FF"/>
      </a:hlink>
      <a:folHlink>
        <a:srgbClr val="6666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6879</TotalTime>
  <Words>1496</Words>
  <Application>Microsoft Office PowerPoint</Application>
  <PresentationFormat>On-screen Show (4:3)</PresentationFormat>
  <Paragraphs>233</Paragraphs>
  <Slides>22</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2" baseType="lpstr">
      <vt:lpstr>CommonBullets</vt:lpstr>
      <vt:lpstr>Arial</vt:lpstr>
      <vt:lpstr>Calibri</vt:lpstr>
      <vt:lpstr>Courier New</vt:lpstr>
      <vt:lpstr>Helvetica</vt:lpstr>
      <vt:lpstr>Symbol</vt:lpstr>
      <vt:lpstr>Times</vt:lpstr>
      <vt:lpstr>Wingdings</vt:lpstr>
      <vt:lpstr>1_Main Page</vt:lpstr>
      <vt:lpstr>Equation</vt:lpstr>
      <vt:lpstr>STA 311 Statistical Computing and Data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Southern Maine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Peng</dc:creator>
  <cp:lastModifiedBy>Peng, Cheng</cp:lastModifiedBy>
  <cp:revision>213</cp:revision>
  <dcterms:created xsi:type="dcterms:W3CDTF">2003-05-22T09:56:17Z</dcterms:created>
  <dcterms:modified xsi:type="dcterms:W3CDTF">2021-02-18T04:43:08Z</dcterms:modified>
</cp:coreProperties>
</file>