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9" r:id="rId4"/>
    <p:sldId id="258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68" r:id="rId17"/>
    <p:sldId id="269" r:id="rId18"/>
    <p:sldId id="270" r:id="rId19"/>
    <p:sldId id="271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A37"/>
    <a:srgbClr val="E4C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A54D8-22AF-410D-B922-D2BFDC276BA0}" v="25" dt="2024-02-27T14:39:4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673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CE6BAE79-CBC0-4BDD-9B50-C94E227C7CBF}"/>
    <pc:docChg chg="modSld">
      <pc:chgData name="Peng, Cheng" userId="c8d19071-f396-4c12-bc1e-cc4bb8705334" providerId="ADAL" clId="{CE6BAE79-CBC0-4BDD-9B50-C94E227C7CBF}" dt="2024-01-24T23:40:52.183" v="0" actId="6549"/>
      <pc:docMkLst>
        <pc:docMk/>
      </pc:docMkLst>
      <pc:sldChg chg="modSp mod">
        <pc:chgData name="Peng, Cheng" userId="c8d19071-f396-4c12-bc1e-cc4bb8705334" providerId="ADAL" clId="{CE6BAE79-CBC0-4BDD-9B50-C94E227C7CBF}" dt="2024-01-24T23:40:52.183" v="0" actId="6549"/>
        <pc:sldMkLst>
          <pc:docMk/>
          <pc:sldMk cId="1933445752" sldId="256"/>
        </pc:sldMkLst>
        <pc:spChg chg="mod">
          <ac:chgData name="Peng, Cheng" userId="c8d19071-f396-4c12-bc1e-cc4bb8705334" providerId="ADAL" clId="{CE6BAE79-CBC0-4BDD-9B50-C94E227C7CBF}" dt="2024-01-24T23:40:52.183" v="0" actId="6549"/>
          <ac:spMkLst>
            <pc:docMk/>
            <pc:sldMk cId="1933445752" sldId="256"/>
            <ac:spMk id="4" creationId="{9BE71616-A32F-4192-A688-3E141EE7F2AF}"/>
          </ac:spMkLst>
        </pc:spChg>
      </pc:sldChg>
    </pc:docChg>
  </pc:docChgLst>
  <pc:docChgLst>
    <pc:chgData name="Peng, Cheng" userId="c8d19071-f396-4c12-bc1e-cc4bb8705334" providerId="ADAL" clId="{EDBA54D8-22AF-410D-B922-D2BFDC276BA0}"/>
    <pc:docChg chg="undo custSel addSld modSld">
      <pc:chgData name="Peng, Cheng" userId="c8d19071-f396-4c12-bc1e-cc4bb8705334" providerId="ADAL" clId="{EDBA54D8-22AF-410D-B922-D2BFDC276BA0}" dt="2024-02-27T14:58:05.885" v="999" actId="1076"/>
      <pc:docMkLst>
        <pc:docMk/>
      </pc:docMkLst>
      <pc:sldChg chg="modSp mod">
        <pc:chgData name="Peng, Cheng" userId="c8d19071-f396-4c12-bc1e-cc4bb8705334" providerId="ADAL" clId="{EDBA54D8-22AF-410D-B922-D2BFDC276BA0}" dt="2024-02-27T13:47:24.011" v="188" actId="255"/>
        <pc:sldMkLst>
          <pc:docMk/>
          <pc:sldMk cId="2849346304" sldId="258"/>
        </pc:sldMkLst>
        <pc:spChg chg="mod">
          <ac:chgData name="Peng, Cheng" userId="c8d19071-f396-4c12-bc1e-cc4bb8705334" providerId="ADAL" clId="{EDBA54D8-22AF-410D-B922-D2BFDC276BA0}" dt="2024-02-27T13:47:24.011" v="188" actId="255"/>
          <ac:spMkLst>
            <pc:docMk/>
            <pc:sldMk cId="2849346304" sldId="258"/>
            <ac:spMk id="3" creationId="{C9F5AB8F-780A-4BC3-ABA4-B7384FF32B95}"/>
          </ac:spMkLst>
        </pc:spChg>
      </pc:sldChg>
      <pc:sldChg chg="addSp modSp mod">
        <pc:chgData name="Peng, Cheng" userId="c8d19071-f396-4c12-bc1e-cc4bb8705334" providerId="ADAL" clId="{EDBA54D8-22AF-410D-B922-D2BFDC276BA0}" dt="2024-02-27T13:46:38.245" v="187" actId="20577"/>
        <pc:sldMkLst>
          <pc:docMk/>
          <pc:sldMk cId="494064628" sldId="259"/>
        </pc:sldMkLst>
        <pc:spChg chg="mod">
          <ac:chgData name="Peng, Cheng" userId="c8d19071-f396-4c12-bc1e-cc4bb8705334" providerId="ADAL" clId="{EDBA54D8-22AF-410D-B922-D2BFDC276BA0}" dt="2024-02-27T13:44:36.940" v="125" actId="20577"/>
          <ac:spMkLst>
            <pc:docMk/>
            <pc:sldMk cId="494064628" sldId="259"/>
            <ac:spMk id="2" creationId="{3632B0C1-8366-4C81-BECE-9BBAF898FF71}"/>
          </ac:spMkLst>
        </pc:spChg>
        <pc:spChg chg="mod">
          <ac:chgData name="Peng, Cheng" userId="c8d19071-f396-4c12-bc1e-cc4bb8705334" providerId="ADAL" clId="{EDBA54D8-22AF-410D-B922-D2BFDC276BA0}" dt="2024-02-27T13:44:18.541" v="99" actId="1076"/>
          <ac:spMkLst>
            <pc:docMk/>
            <pc:sldMk cId="494064628" sldId="259"/>
            <ac:spMk id="5" creationId="{C994BE5F-CA12-4DD2-A62D-4BFD2AD7142D}"/>
          </ac:spMkLst>
        </pc:spChg>
        <pc:spChg chg="mod">
          <ac:chgData name="Peng, Cheng" userId="c8d19071-f396-4c12-bc1e-cc4bb8705334" providerId="ADAL" clId="{EDBA54D8-22AF-410D-B922-D2BFDC276BA0}" dt="2024-02-27T13:44:28.517" v="113" actId="20577"/>
          <ac:spMkLst>
            <pc:docMk/>
            <pc:sldMk cId="494064628" sldId="259"/>
            <ac:spMk id="6" creationId="{7153594E-C2E4-4455-945B-88A2B676BFCD}"/>
          </ac:spMkLst>
        </pc:spChg>
        <pc:spChg chg="mod">
          <ac:chgData name="Peng, Cheng" userId="c8d19071-f396-4c12-bc1e-cc4bb8705334" providerId="ADAL" clId="{EDBA54D8-22AF-410D-B922-D2BFDC276BA0}" dt="2024-02-27T13:45:01.091" v="141" actId="20577"/>
          <ac:spMkLst>
            <pc:docMk/>
            <pc:sldMk cId="494064628" sldId="259"/>
            <ac:spMk id="9" creationId="{FFF382C5-2290-4785-8B8D-00FBFC599496}"/>
          </ac:spMkLst>
        </pc:spChg>
        <pc:spChg chg="mod">
          <ac:chgData name="Peng, Cheng" userId="c8d19071-f396-4c12-bc1e-cc4bb8705334" providerId="ADAL" clId="{EDBA54D8-22AF-410D-B922-D2BFDC276BA0}" dt="2024-02-27T13:45:21.451" v="156" actId="20577"/>
          <ac:spMkLst>
            <pc:docMk/>
            <pc:sldMk cId="494064628" sldId="259"/>
            <ac:spMk id="12" creationId="{DBD3119B-2713-4F2C-BB45-B778F0DC5721}"/>
          </ac:spMkLst>
        </pc:spChg>
        <pc:spChg chg="mod">
          <ac:chgData name="Peng, Cheng" userId="c8d19071-f396-4c12-bc1e-cc4bb8705334" providerId="ADAL" clId="{EDBA54D8-22AF-410D-B922-D2BFDC276BA0}" dt="2024-02-27T13:45:37.940" v="161" actId="14100"/>
          <ac:spMkLst>
            <pc:docMk/>
            <pc:sldMk cId="494064628" sldId="259"/>
            <ac:spMk id="14" creationId="{B332B67E-2243-40E6-8C6C-E1DBBD1191FA}"/>
          </ac:spMkLst>
        </pc:spChg>
        <pc:spChg chg="mod">
          <ac:chgData name="Peng, Cheng" userId="c8d19071-f396-4c12-bc1e-cc4bb8705334" providerId="ADAL" clId="{EDBA54D8-22AF-410D-B922-D2BFDC276BA0}" dt="2024-02-27T13:45:58.595" v="164" actId="115"/>
          <ac:spMkLst>
            <pc:docMk/>
            <pc:sldMk cId="494064628" sldId="259"/>
            <ac:spMk id="15" creationId="{E97C9193-EF10-495C-ACAA-E3283E7889FF}"/>
          </ac:spMkLst>
        </pc:spChg>
        <pc:spChg chg="mod">
          <ac:chgData name="Peng, Cheng" userId="c8d19071-f396-4c12-bc1e-cc4bb8705334" providerId="ADAL" clId="{EDBA54D8-22AF-410D-B922-D2BFDC276BA0}" dt="2024-02-27T13:46:18.001" v="166" actId="1076"/>
          <ac:spMkLst>
            <pc:docMk/>
            <pc:sldMk cId="494064628" sldId="259"/>
            <ac:spMk id="16" creationId="{02EC4588-FF11-D81D-9A09-96C0AD0ACF44}"/>
          </ac:spMkLst>
        </pc:spChg>
        <pc:spChg chg="mod">
          <ac:chgData name="Peng, Cheng" userId="c8d19071-f396-4c12-bc1e-cc4bb8705334" providerId="ADAL" clId="{EDBA54D8-22AF-410D-B922-D2BFDC276BA0}" dt="2024-02-27T13:46:38.245" v="187" actId="20577"/>
          <ac:spMkLst>
            <pc:docMk/>
            <pc:sldMk cId="494064628" sldId="259"/>
            <ac:spMk id="17" creationId="{DCECDC87-511E-D266-08A5-63126A985358}"/>
          </ac:spMkLst>
        </pc:spChg>
        <pc:grpChg chg="add mod">
          <ac:chgData name="Peng, Cheng" userId="c8d19071-f396-4c12-bc1e-cc4bb8705334" providerId="ADAL" clId="{EDBA54D8-22AF-410D-B922-D2BFDC276BA0}" dt="2024-02-27T13:46:18.001" v="166" actId="1076"/>
          <ac:grpSpMkLst>
            <pc:docMk/>
            <pc:sldMk cId="494064628" sldId="259"/>
            <ac:grpSpMk id="3" creationId="{296C26C7-9976-E5EA-91CC-5FABE757AAED}"/>
          </ac:grpSpMkLst>
        </pc:grpChg>
        <pc:grpChg chg="mod">
          <ac:chgData name="Peng, Cheng" userId="c8d19071-f396-4c12-bc1e-cc4bb8705334" providerId="ADAL" clId="{EDBA54D8-22AF-410D-B922-D2BFDC276BA0}" dt="2024-02-27T13:44:16.256" v="98" actId="1076"/>
          <ac:grpSpMkLst>
            <pc:docMk/>
            <pc:sldMk cId="494064628" sldId="259"/>
            <ac:grpSpMk id="4" creationId="{9C4CAEDD-318B-43EC-8DD9-1CD11A67EB71}"/>
          </ac:grpSpMkLst>
        </pc:grpChg>
        <pc:grpChg chg="mod">
          <ac:chgData name="Peng, Cheng" userId="c8d19071-f396-4c12-bc1e-cc4bb8705334" providerId="ADAL" clId="{EDBA54D8-22AF-410D-B922-D2BFDC276BA0}" dt="2024-02-27T13:45:37.940" v="161" actId="14100"/>
          <ac:grpSpMkLst>
            <pc:docMk/>
            <pc:sldMk cId="494064628" sldId="259"/>
            <ac:grpSpMk id="13" creationId="{983DE7F1-5344-4AA1-B64E-E26B53C22406}"/>
          </ac:grpSpMkLst>
        </pc:grpChg>
      </pc:sldChg>
      <pc:sldChg chg="modSp mod">
        <pc:chgData name="Peng, Cheng" userId="c8d19071-f396-4c12-bc1e-cc4bb8705334" providerId="ADAL" clId="{EDBA54D8-22AF-410D-B922-D2BFDC276BA0}" dt="2024-02-27T13:49:09.161" v="210" actId="1076"/>
        <pc:sldMkLst>
          <pc:docMk/>
          <pc:sldMk cId="2781487466" sldId="260"/>
        </pc:sldMkLst>
        <pc:spChg chg="mod">
          <ac:chgData name="Peng, Cheng" userId="c8d19071-f396-4c12-bc1e-cc4bb8705334" providerId="ADAL" clId="{EDBA54D8-22AF-410D-B922-D2BFDC276BA0}" dt="2024-02-27T13:49:00.188" v="209" actId="1076"/>
          <ac:spMkLst>
            <pc:docMk/>
            <pc:sldMk cId="2781487466" sldId="260"/>
            <ac:spMk id="6" creationId="{AB9A8154-3BF7-459C-84A6-DDFAD5E30CC2}"/>
          </ac:spMkLst>
        </pc:spChg>
        <pc:picChg chg="mod">
          <ac:chgData name="Peng, Cheng" userId="c8d19071-f396-4c12-bc1e-cc4bb8705334" providerId="ADAL" clId="{EDBA54D8-22AF-410D-B922-D2BFDC276BA0}" dt="2024-02-27T13:49:09.161" v="210" actId="1076"/>
          <ac:picMkLst>
            <pc:docMk/>
            <pc:sldMk cId="2781487466" sldId="260"/>
            <ac:picMk id="4" creationId="{2B44B1D0-61C7-453E-A2F1-D543C07582C1}"/>
          </ac:picMkLst>
        </pc:picChg>
      </pc:sldChg>
      <pc:sldChg chg="modSp mod">
        <pc:chgData name="Peng, Cheng" userId="c8d19071-f396-4c12-bc1e-cc4bb8705334" providerId="ADAL" clId="{EDBA54D8-22AF-410D-B922-D2BFDC276BA0}" dt="2024-02-27T14:14:34.662" v="585" actId="1076"/>
        <pc:sldMkLst>
          <pc:docMk/>
          <pc:sldMk cId="1970553199" sldId="261"/>
        </pc:sldMkLst>
        <pc:spChg chg="mod">
          <ac:chgData name="Peng, Cheng" userId="c8d19071-f396-4c12-bc1e-cc4bb8705334" providerId="ADAL" clId="{EDBA54D8-22AF-410D-B922-D2BFDC276BA0}" dt="2024-02-27T14:14:34.662" v="585" actId="1076"/>
          <ac:spMkLst>
            <pc:docMk/>
            <pc:sldMk cId="1970553199" sldId="261"/>
            <ac:spMk id="3" creationId="{ACD10C17-1C03-4826-8750-04642075FC69}"/>
          </ac:spMkLst>
        </pc:spChg>
      </pc:sldChg>
      <pc:sldChg chg="modSp mod">
        <pc:chgData name="Peng, Cheng" userId="c8d19071-f396-4c12-bc1e-cc4bb8705334" providerId="ADAL" clId="{EDBA54D8-22AF-410D-B922-D2BFDC276BA0}" dt="2024-02-27T14:20:16.730" v="667" actId="1076"/>
        <pc:sldMkLst>
          <pc:docMk/>
          <pc:sldMk cId="1799473825" sldId="262"/>
        </pc:sldMkLst>
        <pc:spChg chg="mod">
          <ac:chgData name="Peng, Cheng" userId="c8d19071-f396-4c12-bc1e-cc4bb8705334" providerId="ADAL" clId="{EDBA54D8-22AF-410D-B922-D2BFDC276BA0}" dt="2024-02-27T14:19:57.037" v="666" actId="6549"/>
          <ac:spMkLst>
            <pc:docMk/>
            <pc:sldMk cId="1799473825" sldId="262"/>
            <ac:spMk id="6" creationId="{10E0056E-09C8-450D-9D18-5413DBD6D4AB}"/>
          </ac:spMkLst>
        </pc:spChg>
        <pc:picChg chg="mod">
          <ac:chgData name="Peng, Cheng" userId="c8d19071-f396-4c12-bc1e-cc4bb8705334" providerId="ADAL" clId="{EDBA54D8-22AF-410D-B922-D2BFDC276BA0}" dt="2024-02-27T14:20:16.730" v="667" actId="1076"/>
          <ac:picMkLst>
            <pc:docMk/>
            <pc:sldMk cId="1799473825" sldId="262"/>
            <ac:picMk id="4" creationId="{6B0F66D8-63E8-4C1C-9349-F9453BF670F1}"/>
          </ac:picMkLst>
        </pc:picChg>
      </pc:sldChg>
      <pc:sldChg chg="modSp mod">
        <pc:chgData name="Peng, Cheng" userId="c8d19071-f396-4c12-bc1e-cc4bb8705334" providerId="ADAL" clId="{EDBA54D8-22AF-410D-B922-D2BFDC276BA0}" dt="2024-02-27T14:20:53.197" v="669" actId="20577"/>
        <pc:sldMkLst>
          <pc:docMk/>
          <pc:sldMk cId="1691160529" sldId="263"/>
        </pc:sldMkLst>
        <pc:spChg chg="mod">
          <ac:chgData name="Peng, Cheng" userId="c8d19071-f396-4c12-bc1e-cc4bb8705334" providerId="ADAL" clId="{EDBA54D8-22AF-410D-B922-D2BFDC276BA0}" dt="2024-02-27T14:20:53.197" v="669" actId="20577"/>
          <ac:spMkLst>
            <pc:docMk/>
            <pc:sldMk cId="1691160529" sldId="263"/>
            <ac:spMk id="5" creationId="{6298AD0F-0C39-48E8-AA3B-8DEF2D5BC4F3}"/>
          </ac:spMkLst>
        </pc:spChg>
      </pc:sldChg>
      <pc:sldChg chg="modSp mod">
        <pc:chgData name="Peng, Cheng" userId="c8d19071-f396-4c12-bc1e-cc4bb8705334" providerId="ADAL" clId="{EDBA54D8-22AF-410D-B922-D2BFDC276BA0}" dt="2024-02-27T14:21:04.652" v="671" actId="20577"/>
        <pc:sldMkLst>
          <pc:docMk/>
          <pc:sldMk cId="3595657379" sldId="264"/>
        </pc:sldMkLst>
        <pc:spChg chg="mod">
          <ac:chgData name="Peng, Cheng" userId="c8d19071-f396-4c12-bc1e-cc4bb8705334" providerId="ADAL" clId="{EDBA54D8-22AF-410D-B922-D2BFDC276BA0}" dt="2024-02-27T14:21:04.652" v="671" actId="20577"/>
          <ac:spMkLst>
            <pc:docMk/>
            <pc:sldMk cId="3595657379" sldId="264"/>
            <ac:spMk id="5" creationId="{F1262045-964E-4002-AF6F-3C7E2F7B6A1D}"/>
          </ac:spMkLst>
        </pc:spChg>
      </pc:sldChg>
      <pc:sldChg chg="modSp mod">
        <pc:chgData name="Peng, Cheng" userId="c8d19071-f396-4c12-bc1e-cc4bb8705334" providerId="ADAL" clId="{EDBA54D8-22AF-410D-B922-D2BFDC276BA0}" dt="2024-02-27T14:34:14.462" v="707" actId="1076"/>
        <pc:sldMkLst>
          <pc:docMk/>
          <pc:sldMk cId="2167407401" sldId="267"/>
        </pc:sldMkLst>
        <pc:spChg chg="mod">
          <ac:chgData name="Peng, Cheng" userId="c8d19071-f396-4c12-bc1e-cc4bb8705334" providerId="ADAL" clId="{EDBA54D8-22AF-410D-B922-D2BFDC276BA0}" dt="2024-02-27T14:34:08.308" v="705" actId="1076"/>
          <ac:spMkLst>
            <pc:docMk/>
            <pc:sldMk cId="2167407401" sldId="267"/>
            <ac:spMk id="5" creationId="{77204422-4532-4206-B35D-51192D70663A}"/>
          </ac:spMkLst>
        </pc:spChg>
        <pc:picChg chg="mod">
          <ac:chgData name="Peng, Cheng" userId="c8d19071-f396-4c12-bc1e-cc4bb8705334" providerId="ADAL" clId="{EDBA54D8-22AF-410D-B922-D2BFDC276BA0}" dt="2024-02-27T14:34:14.462" v="707" actId="1076"/>
          <ac:picMkLst>
            <pc:docMk/>
            <pc:sldMk cId="2167407401" sldId="267"/>
            <ac:picMk id="6" creationId="{6EA915B8-4C7C-4717-91F5-BE33C0666C86}"/>
          </ac:picMkLst>
        </pc:picChg>
      </pc:sldChg>
      <pc:sldChg chg="modSp mod">
        <pc:chgData name="Peng, Cheng" userId="c8d19071-f396-4c12-bc1e-cc4bb8705334" providerId="ADAL" clId="{EDBA54D8-22AF-410D-B922-D2BFDC276BA0}" dt="2024-02-27T14:35:36.232" v="718" actId="115"/>
        <pc:sldMkLst>
          <pc:docMk/>
          <pc:sldMk cId="3628078865" sldId="268"/>
        </pc:sldMkLst>
        <pc:spChg chg="mod">
          <ac:chgData name="Peng, Cheng" userId="c8d19071-f396-4c12-bc1e-cc4bb8705334" providerId="ADAL" clId="{EDBA54D8-22AF-410D-B922-D2BFDC276BA0}" dt="2024-02-27T14:35:36.232" v="718" actId="115"/>
          <ac:spMkLst>
            <pc:docMk/>
            <pc:sldMk cId="3628078865" sldId="268"/>
            <ac:spMk id="11" creationId="{1433EA0B-8080-4814-85F4-8FED4C3BF605}"/>
          </ac:spMkLst>
        </pc:spChg>
      </pc:sldChg>
      <pc:sldChg chg="modSp mod">
        <pc:chgData name="Peng, Cheng" userId="c8d19071-f396-4c12-bc1e-cc4bb8705334" providerId="ADAL" clId="{EDBA54D8-22AF-410D-B922-D2BFDC276BA0}" dt="2024-02-27T14:37:16.927" v="765" actId="115"/>
        <pc:sldMkLst>
          <pc:docMk/>
          <pc:sldMk cId="2950460556" sldId="269"/>
        </pc:sldMkLst>
        <pc:spChg chg="mod">
          <ac:chgData name="Peng, Cheng" userId="c8d19071-f396-4c12-bc1e-cc4bb8705334" providerId="ADAL" clId="{EDBA54D8-22AF-410D-B922-D2BFDC276BA0}" dt="2024-02-27T14:37:16.927" v="765" actId="115"/>
          <ac:spMkLst>
            <pc:docMk/>
            <pc:sldMk cId="2950460556" sldId="269"/>
            <ac:spMk id="6" creationId="{1A2B55FD-F30F-4A51-95D1-0EC8E81BAA87}"/>
          </ac:spMkLst>
        </pc:spChg>
        <pc:picChg chg="mod">
          <ac:chgData name="Peng, Cheng" userId="c8d19071-f396-4c12-bc1e-cc4bb8705334" providerId="ADAL" clId="{EDBA54D8-22AF-410D-B922-D2BFDC276BA0}" dt="2024-02-27T14:35:44.962" v="719" actId="1076"/>
          <ac:picMkLst>
            <pc:docMk/>
            <pc:sldMk cId="2950460556" sldId="269"/>
            <ac:picMk id="4" creationId="{B19AB89F-B074-4D49-ADCB-4F0EDDD52D92}"/>
          </ac:picMkLst>
        </pc:picChg>
      </pc:sldChg>
      <pc:sldChg chg="modSp mod">
        <pc:chgData name="Peng, Cheng" userId="c8d19071-f396-4c12-bc1e-cc4bb8705334" providerId="ADAL" clId="{EDBA54D8-22AF-410D-B922-D2BFDC276BA0}" dt="2024-02-27T14:38:38.311" v="783" actId="115"/>
        <pc:sldMkLst>
          <pc:docMk/>
          <pc:sldMk cId="3512377287" sldId="270"/>
        </pc:sldMkLst>
        <pc:spChg chg="mod">
          <ac:chgData name="Peng, Cheng" userId="c8d19071-f396-4c12-bc1e-cc4bb8705334" providerId="ADAL" clId="{EDBA54D8-22AF-410D-B922-D2BFDC276BA0}" dt="2024-02-27T14:38:38.311" v="783" actId="115"/>
          <ac:spMkLst>
            <pc:docMk/>
            <pc:sldMk cId="3512377287" sldId="270"/>
            <ac:spMk id="6" creationId="{6A565E8F-032D-426B-846F-CBA660304836}"/>
          </ac:spMkLst>
        </pc:spChg>
      </pc:sldChg>
      <pc:sldChg chg="modSp mod">
        <pc:chgData name="Peng, Cheng" userId="c8d19071-f396-4c12-bc1e-cc4bb8705334" providerId="ADAL" clId="{EDBA54D8-22AF-410D-B922-D2BFDC276BA0}" dt="2024-02-27T14:40:09.552" v="816" actId="115"/>
        <pc:sldMkLst>
          <pc:docMk/>
          <pc:sldMk cId="2676636781" sldId="271"/>
        </pc:sldMkLst>
        <pc:spChg chg="mod">
          <ac:chgData name="Peng, Cheng" userId="c8d19071-f396-4c12-bc1e-cc4bb8705334" providerId="ADAL" clId="{EDBA54D8-22AF-410D-B922-D2BFDC276BA0}" dt="2024-02-27T14:39:24.766" v="807" actId="1076"/>
          <ac:spMkLst>
            <pc:docMk/>
            <pc:sldMk cId="2676636781" sldId="271"/>
            <ac:spMk id="2" creationId="{EDF38B62-4D77-44A4-AE7E-E42D6AC318FB}"/>
          </ac:spMkLst>
        </pc:spChg>
        <pc:spChg chg="mod">
          <ac:chgData name="Peng, Cheng" userId="c8d19071-f396-4c12-bc1e-cc4bb8705334" providerId="ADAL" clId="{EDBA54D8-22AF-410D-B922-D2BFDC276BA0}" dt="2024-02-27T14:40:09.552" v="816" actId="115"/>
          <ac:spMkLst>
            <pc:docMk/>
            <pc:sldMk cId="2676636781" sldId="271"/>
            <ac:spMk id="6" creationId="{27FD5582-52AA-47ED-A599-409ECF989E65}"/>
          </ac:spMkLst>
        </pc:spChg>
        <pc:picChg chg="mod">
          <ac:chgData name="Peng, Cheng" userId="c8d19071-f396-4c12-bc1e-cc4bb8705334" providerId="ADAL" clId="{EDBA54D8-22AF-410D-B922-D2BFDC276BA0}" dt="2024-02-27T14:39:46.554" v="813" actId="1076"/>
          <ac:picMkLst>
            <pc:docMk/>
            <pc:sldMk cId="2676636781" sldId="271"/>
            <ac:picMk id="4" creationId="{A52B3E4B-EE9A-4C1A-8A65-82C5D88AB7E2}"/>
          </ac:picMkLst>
        </pc:picChg>
      </pc:sldChg>
      <pc:sldChg chg="modSp mod">
        <pc:chgData name="Peng, Cheng" userId="c8d19071-f396-4c12-bc1e-cc4bb8705334" providerId="ADAL" clId="{EDBA54D8-22AF-410D-B922-D2BFDC276BA0}" dt="2024-02-27T14:44:21.418" v="865" actId="1076"/>
        <pc:sldMkLst>
          <pc:docMk/>
          <pc:sldMk cId="411667446" sldId="272"/>
        </pc:sldMkLst>
        <pc:spChg chg="mod">
          <ac:chgData name="Peng, Cheng" userId="c8d19071-f396-4c12-bc1e-cc4bb8705334" providerId="ADAL" clId="{EDBA54D8-22AF-410D-B922-D2BFDC276BA0}" dt="2024-02-27T14:43:55.598" v="860" actId="1076"/>
          <ac:spMkLst>
            <pc:docMk/>
            <pc:sldMk cId="411667446" sldId="272"/>
            <ac:spMk id="5" creationId="{E44332EA-7713-497C-AD22-1AD677476A5D}"/>
          </ac:spMkLst>
        </pc:spChg>
        <pc:spChg chg="mod">
          <ac:chgData name="Peng, Cheng" userId="c8d19071-f396-4c12-bc1e-cc4bb8705334" providerId="ADAL" clId="{EDBA54D8-22AF-410D-B922-D2BFDC276BA0}" dt="2024-02-27T14:44:21.418" v="865" actId="1076"/>
          <ac:spMkLst>
            <pc:docMk/>
            <pc:sldMk cId="411667446" sldId="272"/>
            <ac:spMk id="7" creationId="{42C933A7-2EC9-4F5F-AF35-2647004CD071}"/>
          </ac:spMkLst>
        </pc:spChg>
      </pc:sldChg>
      <pc:sldChg chg="modSp mod">
        <pc:chgData name="Peng, Cheng" userId="c8d19071-f396-4c12-bc1e-cc4bb8705334" providerId="ADAL" clId="{EDBA54D8-22AF-410D-B922-D2BFDC276BA0}" dt="2024-02-27T14:35:21.560" v="715" actId="1076"/>
        <pc:sldMkLst>
          <pc:docMk/>
          <pc:sldMk cId="1273741283" sldId="273"/>
        </pc:sldMkLst>
        <pc:spChg chg="mod">
          <ac:chgData name="Peng, Cheng" userId="c8d19071-f396-4c12-bc1e-cc4bb8705334" providerId="ADAL" clId="{EDBA54D8-22AF-410D-B922-D2BFDC276BA0}" dt="2024-02-27T14:35:18.567" v="714" actId="1076"/>
          <ac:spMkLst>
            <pc:docMk/>
            <pc:sldMk cId="1273741283" sldId="273"/>
            <ac:spMk id="7" creationId="{F20639B2-0673-4716-B7F7-422B29201830}"/>
          </ac:spMkLst>
        </pc:spChg>
        <pc:spChg chg="mod">
          <ac:chgData name="Peng, Cheng" userId="c8d19071-f396-4c12-bc1e-cc4bb8705334" providerId="ADAL" clId="{EDBA54D8-22AF-410D-B922-D2BFDC276BA0}" dt="2024-02-27T14:35:21.560" v="715" actId="1076"/>
          <ac:spMkLst>
            <pc:docMk/>
            <pc:sldMk cId="1273741283" sldId="273"/>
            <ac:spMk id="9" creationId="{24D78EFB-253A-4FE9-9876-C1E9069DD244}"/>
          </ac:spMkLst>
        </pc:spChg>
        <pc:picChg chg="mod">
          <ac:chgData name="Peng, Cheng" userId="c8d19071-f396-4c12-bc1e-cc4bb8705334" providerId="ADAL" clId="{EDBA54D8-22AF-410D-B922-D2BFDC276BA0}" dt="2024-02-27T14:35:02.342" v="712" actId="1076"/>
          <ac:picMkLst>
            <pc:docMk/>
            <pc:sldMk cId="1273741283" sldId="273"/>
            <ac:picMk id="1028" creationId="{7C844068-6426-4E09-8DB4-E5EE5837606A}"/>
          </ac:picMkLst>
        </pc:picChg>
      </pc:sldChg>
      <pc:sldChg chg="modSp mod">
        <pc:chgData name="Peng, Cheng" userId="c8d19071-f396-4c12-bc1e-cc4bb8705334" providerId="ADAL" clId="{EDBA54D8-22AF-410D-B922-D2BFDC276BA0}" dt="2024-02-27T14:53:30.288" v="928" actId="207"/>
        <pc:sldMkLst>
          <pc:docMk/>
          <pc:sldMk cId="3476107851" sldId="274"/>
        </pc:sldMkLst>
        <pc:spChg chg="mod">
          <ac:chgData name="Peng, Cheng" userId="c8d19071-f396-4c12-bc1e-cc4bb8705334" providerId="ADAL" clId="{EDBA54D8-22AF-410D-B922-D2BFDC276BA0}" dt="2024-02-27T14:50:23.636" v="897" actId="1076"/>
          <ac:spMkLst>
            <pc:docMk/>
            <pc:sldMk cId="3476107851" sldId="274"/>
            <ac:spMk id="5" creationId="{E3461AEC-5842-4C17-9A47-818E53591280}"/>
          </ac:spMkLst>
        </pc:spChg>
        <pc:spChg chg="mod">
          <ac:chgData name="Peng, Cheng" userId="c8d19071-f396-4c12-bc1e-cc4bb8705334" providerId="ADAL" clId="{EDBA54D8-22AF-410D-B922-D2BFDC276BA0}" dt="2024-02-27T14:52:04.403" v="905" actId="207"/>
          <ac:spMkLst>
            <pc:docMk/>
            <pc:sldMk cId="3476107851" sldId="274"/>
            <ac:spMk id="6" creationId="{670D6EBB-B892-45D1-B85D-80D5519802A3}"/>
          </ac:spMkLst>
        </pc:spChg>
        <pc:spChg chg="mod">
          <ac:chgData name="Peng, Cheng" userId="c8d19071-f396-4c12-bc1e-cc4bb8705334" providerId="ADAL" clId="{EDBA54D8-22AF-410D-B922-D2BFDC276BA0}" dt="2024-02-27T14:53:30.288" v="928" actId="207"/>
          <ac:spMkLst>
            <pc:docMk/>
            <pc:sldMk cId="3476107851" sldId="274"/>
            <ac:spMk id="7" creationId="{4EA1555C-C216-481D-88E6-199278959F53}"/>
          </ac:spMkLst>
        </pc:spChg>
      </pc:sldChg>
      <pc:sldChg chg="modSp mod">
        <pc:chgData name="Peng, Cheng" userId="c8d19071-f396-4c12-bc1e-cc4bb8705334" providerId="ADAL" clId="{EDBA54D8-22AF-410D-B922-D2BFDC276BA0}" dt="2024-02-27T14:58:05.885" v="999" actId="1076"/>
        <pc:sldMkLst>
          <pc:docMk/>
          <pc:sldMk cId="1277434929" sldId="275"/>
        </pc:sldMkLst>
        <pc:spChg chg="mod">
          <ac:chgData name="Peng, Cheng" userId="c8d19071-f396-4c12-bc1e-cc4bb8705334" providerId="ADAL" clId="{EDBA54D8-22AF-410D-B922-D2BFDC276BA0}" dt="2024-02-27T14:58:01.790" v="998" actId="1076"/>
          <ac:spMkLst>
            <pc:docMk/>
            <pc:sldMk cId="1277434929" sldId="275"/>
            <ac:spMk id="5" creationId="{46F0315C-ECF2-4F80-9288-AA79076DBCE2}"/>
          </ac:spMkLst>
        </pc:spChg>
        <pc:spChg chg="mod">
          <ac:chgData name="Peng, Cheng" userId="c8d19071-f396-4c12-bc1e-cc4bb8705334" providerId="ADAL" clId="{EDBA54D8-22AF-410D-B922-D2BFDC276BA0}" dt="2024-02-27T14:58:05.885" v="999" actId="1076"/>
          <ac:spMkLst>
            <pc:docMk/>
            <pc:sldMk cId="1277434929" sldId="275"/>
            <ac:spMk id="7" creationId="{0882A51E-E39F-46FB-80E4-E4495A4F6CDD}"/>
          </ac:spMkLst>
        </pc:spChg>
      </pc:sldChg>
      <pc:sldChg chg="addSp delSp modSp add mod">
        <pc:chgData name="Peng, Cheng" userId="c8d19071-f396-4c12-bc1e-cc4bb8705334" providerId="ADAL" clId="{EDBA54D8-22AF-410D-B922-D2BFDC276BA0}" dt="2024-02-27T14:05:50.639" v="482" actId="20577"/>
        <pc:sldMkLst>
          <pc:docMk/>
          <pc:sldMk cId="4048284803" sldId="276"/>
        </pc:sldMkLst>
        <pc:spChg chg="mod">
          <ac:chgData name="Peng, Cheng" userId="c8d19071-f396-4c12-bc1e-cc4bb8705334" providerId="ADAL" clId="{EDBA54D8-22AF-410D-B922-D2BFDC276BA0}" dt="2024-02-27T13:38:09.871" v="31" actId="1076"/>
          <ac:spMkLst>
            <pc:docMk/>
            <pc:sldMk cId="4048284803" sldId="276"/>
            <ac:spMk id="2" creationId="{E34AA6FE-5D7F-BA4F-1A1D-94ED274FD890}"/>
          </ac:spMkLst>
        </pc:spChg>
        <pc:spChg chg="add del mod">
          <ac:chgData name="Peng, Cheng" userId="c8d19071-f396-4c12-bc1e-cc4bb8705334" providerId="ADAL" clId="{EDBA54D8-22AF-410D-B922-D2BFDC276BA0}" dt="2024-02-27T13:38:20.458" v="33" actId="478"/>
          <ac:spMkLst>
            <pc:docMk/>
            <pc:sldMk cId="4048284803" sldId="276"/>
            <ac:spMk id="3" creationId="{6B269D49-4926-CD76-68FD-163E6AEF6BD4}"/>
          </ac:spMkLst>
        </pc:spChg>
        <pc:spChg chg="del">
          <ac:chgData name="Peng, Cheng" userId="c8d19071-f396-4c12-bc1e-cc4bb8705334" providerId="ADAL" clId="{EDBA54D8-22AF-410D-B922-D2BFDC276BA0}" dt="2024-02-27T13:38:24.233" v="34" actId="478"/>
          <ac:spMkLst>
            <pc:docMk/>
            <pc:sldMk cId="4048284803" sldId="276"/>
            <ac:spMk id="6" creationId="{758317B2-4330-A270-D948-DFE3C9AB4AA0}"/>
          </ac:spMkLst>
        </pc:spChg>
        <pc:spChg chg="add mod">
          <ac:chgData name="Peng, Cheng" userId="c8d19071-f396-4c12-bc1e-cc4bb8705334" providerId="ADAL" clId="{EDBA54D8-22AF-410D-B922-D2BFDC276BA0}" dt="2024-02-27T14:05:50.639" v="482" actId="20577"/>
          <ac:spMkLst>
            <pc:docMk/>
            <pc:sldMk cId="4048284803" sldId="276"/>
            <ac:spMk id="8" creationId="{E9C6FF2F-D972-D52E-AE20-2F5090F67F3B}"/>
          </ac:spMkLst>
        </pc:spChg>
        <pc:picChg chg="del">
          <ac:chgData name="Peng, Cheng" userId="c8d19071-f396-4c12-bc1e-cc4bb8705334" providerId="ADAL" clId="{EDBA54D8-22AF-410D-B922-D2BFDC276BA0}" dt="2024-02-27T13:38:15.933" v="32" actId="478"/>
          <ac:picMkLst>
            <pc:docMk/>
            <pc:sldMk cId="4048284803" sldId="276"/>
            <ac:picMk id="4" creationId="{76848799-59F7-B544-497F-29C38C52F09D}"/>
          </ac:picMkLst>
        </pc:picChg>
        <pc:picChg chg="add del mod">
          <ac:chgData name="Peng, Cheng" userId="c8d19071-f396-4c12-bc1e-cc4bb8705334" providerId="ADAL" clId="{EDBA54D8-22AF-410D-B922-D2BFDC276BA0}" dt="2024-02-27T13:49:52.954" v="212" actId="478"/>
          <ac:picMkLst>
            <pc:docMk/>
            <pc:sldMk cId="4048284803" sldId="276"/>
            <ac:picMk id="5" creationId="{312D1D74-7A05-4AE6-88F7-1B2DE2D9A4C8}"/>
          </ac:picMkLst>
        </pc:picChg>
      </pc:sldChg>
      <pc:sldChg chg="add">
        <pc:chgData name="Peng, Cheng" userId="c8d19071-f396-4c12-bc1e-cc4bb8705334" providerId="ADAL" clId="{EDBA54D8-22AF-410D-B922-D2BFDC276BA0}" dt="2024-02-27T13:49:42.774" v="211" actId="2890"/>
        <pc:sldMkLst>
          <pc:docMk/>
          <pc:sldMk cId="2504802040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8BD6-2B35-411A-983E-522886FFC355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8F94-8842-498E-8CD4-0E66E5262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7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8AE49F-AD8D-419F-877D-21480D665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48F-DE02-47D1-98B2-C9E913F8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7C5A-54AF-461D-A36B-793941893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0370-318D-4929-973A-E6E5844C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9E8F-064F-4AB0-A488-3B26673B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F8EF-C299-41EE-8F64-E39834A9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C546-8758-47BE-BCBC-D65265EC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674A-9573-4DEC-8143-38663BB0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5D1B-0E27-4BF0-AB01-C678A008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F281D-FA4D-4C0E-B795-137B9258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F2DB-9DB7-4834-960B-9CD96FB5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8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F825-95AF-49DF-B87E-9E449342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AA31-584A-4C1E-BF13-A6B8949AA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5FFD-1FAF-43B6-AAB1-7E4D9AFA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B524-CA50-4205-91DD-28BE53FC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1FC6-AF05-44BA-A821-4890B1A4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FC92-848C-421C-810F-F47155A1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8242-8B51-4CE1-B0AA-746F6685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14F88-2589-452A-9E65-71C6691E2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3D49E-3EDD-4F53-A8FF-453DA271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14B3C-CCBE-4413-8869-24AC0793D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00B9E-94D0-4F68-AA31-B157B8D2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A0FC-943A-4773-871C-EBEAAAED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C895-A86A-40F7-A2F7-FB5B3CEC6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73481-602F-44B4-B765-E456037D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5CAEF-BE9E-4082-B96C-3908A9828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48D74-1B10-47AA-B8A5-E7A43EBDC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BA8FD-2D76-4560-91E1-0B7124C3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5ECF-81A0-4A70-89EB-3B0D75C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3DFB4-5E03-4BFC-970F-7261761D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3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8D0B-3CAF-4799-B957-20DA25E6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B6525-D7C9-45D0-B6E0-994D3245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C15C-45F0-4A6B-AB9D-17020506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E77C9-5997-4D6E-876C-BFC58053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5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E3754-6089-4D70-9CC2-F852EFC0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B610D-004E-471F-8173-CFA70821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DD800-D0EE-40D0-AD67-8FB1EB7B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D73-D730-4205-91DE-0DC91C4E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6A0E-4A4D-4B0B-B345-36BF5419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11568-EF57-4175-BE34-973132C7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1873-EF3A-44FF-A6C4-E884E226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A464-4747-4D59-A1C6-A242A485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D6E2-FE1C-4B6F-A892-CE249C87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0B7BDB-7CB7-4369-9DD8-6C5D05A3B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666" y="482313"/>
            <a:ext cx="11312665" cy="1264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8278-0400-4C3B-85A6-69DF6CE9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2E8E9-BCBD-4208-921A-D2DD97DCC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89921-B20C-4FB1-9912-3B77484D2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DE78D-3B25-4E3D-A3C7-152D9C1D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4FE0-87EB-4A6E-9B8E-C9317B74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0C7F6-6EBA-4F37-AADA-7D1A5D2F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21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19D6-1265-4D3E-B1E7-6DDA74F4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AE35-9A0F-4351-B13B-AE9C15CAE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1B478-EA96-4050-A7CF-929107C9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6343-CFB3-4AC9-9672-D24CCCCC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62DC-EBF3-4C30-9DD0-6EBE8EE9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2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6DCD1-B148-42CE-B4BF-A3C2DE694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1766-CE03-442C-873A-E7C2F67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5199-5ED3-45EB-8282-358F1E33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9600C-6F49-4459-9211-9BD9252B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6D53-9FAB-47D0-8A48-DB115A0E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5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56278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470EB-6945-4476-A9CB-9C397A25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68B4-8D39-497F-ACF8-01D4FA72A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B219-EAE4-465E-869A-27182CBDF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91D8-692B-4128-9859-A90D509687C4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3202-A0D8-40CB-8E54-13244D99F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FAB2-D910-4A18-86F7-B26A6C3BD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7343-3D58-4D9B-965A-AE729DE56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36B-EA91-4D27-8426-436B49DEF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06" y="1625566"/>
            <a:ext cx="10993549" cy="113381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databases &amp; SQL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BE71616-A32F-4192-A688-3E141EE7F2AF}"/>
              </a:ext>
            </a:extLst>
          </p:cNvPr>
          <p:cNvSpPr txBox="1">
            <a:spLocks/>
          </p:cNvSpPr>
          <p:nvPr/>
        </p:nvSpPr>
        <p:spPr>
          <a:xfrm>
            <a:off x="3451207" y="3518012"/>
            <a:ext cx="5659115" cy="11115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Cheng Peng</a:t>
            </a:r>
          </a:p>
        </p:txBody>
      </p:sp>
    </p:spTree>
    <p:extLst>
      <p:ext uri="{BB962C8B-B14F-4D97-AF65-F5344CB8AC3E}">
        <p14:creationId xmlns:p14="http://schemas.microsoft.com/office/powerpoint/2010/main" val="193344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45DA-7658-402F-B186-BAFC8818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Insert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62045-964E-4002-AF6F-3C7E2F7B6A1D}"/>
              </a:ext>
            </a:extLst>
          </p:cNvPr>
          <p:cNvSpPr txBox="1"/>
          <p:nvPr/>
        </p:nvSpPr>
        <p:spPr>
          <a:xfrm>
            <a:off x="2113109" y="2297897"/>
            <a:ext cx="8100892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3200" dirty="0"/>
              <a:t> A </a:t>
            </a:r>
            <a:r>
              <a:rPr lang="en-US" altLang="zh-TW" sz="3200" dirty="0">
                <a:solidFill>
                  <a:srgbClr val="006600"/>
                </a:solidFill>
              </a:rPr>
              <a:t>unary</a:t>
            </a:r>
            <a:r>
              <a:rPr lang="en-US" altLang="zh-TW" sz="32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3200" u="sng" dirty="0"/>
              <a:t> Insert a new </a:t>
            </a:r>
            <a:r>
              <a:rPr lang="en-US" altLang="zh-TW" sz="3200" u="sng" dirty="0">
                <a:solidFill>
                  <a:srgbClr val="006600"/>
                </a:solidFill>
              </a:rPr>
              <a:t>tuple</a:t>
            </a:r>
            <a:r>
              <a:rPr lang="en-US" altLang="zh-TW" sz="3200" dirty="0"/>
              <a:t> into the relation.</a:t>
            </a: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FC5B1A41-4FA1-4293-BB67-E82B63BC3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38" y="4204806"/>
            <a:ext cx="8510588" cy="195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65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F882-BF6F-41B6-B77A-8D547C74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Delete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0E136-5F1E-4136-A3F8-BF231CE756F4}"/>
              </a:ext>
            </a:extLst>
          </p:cNvPr>
          <p:cNvSpPr txBox="1"/>
          <p:nvPr/>
        </p:nvSpPr>
        <p:spPr>
          <a:xfrm>
            <a:off x="1960529" y="2173272"/>
            <a:ext cx="937644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006600"/>
                </a:solidFill>
              </a:rPr>
              <a:t>unary</a:t>
            </a:r>
            <a:r>
              <a:rPr lang="en-US" altLang="zh-TW" sz="28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u="sng" dirty="0"/>
              <a:t>Delete a </a:t>
            </a:r>
            <a:r>
              <a:rPr lang="en-US" altLang="zh-TW" sz="2800" u="sng" dirty="0">
                <a:solidFill>
                  <a:srgbClr val="006600"/>
                </a:solidFill>
              </a:rPr>
              <a:t>tuple</a:t>
            </a:r>
            <a:r>
              <a:rPr lang="en-US" altLang="zh-TW" sz="2800" dirty="0"/>
              <a:t> defined by a </a:t>
            </a:r>
            <a:r>
              <a:rPr lang="en-US" altLang="zh-TW" sz="2800" dirty="0">
                <a:solidFill>
                  <a:srgbClr val="990000"/>
                </a:solidFill>
              </a:rPr>
              <a:t>criterion</a:t>
            </a:r>
            <a:r>
              <a:rPr lang="en-US" altLang="zh-TW" sz="2800" dirty="0"/>
              <a:t> from the relation.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99739ED-D82B-44FC-8A7C-59ABC70E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29" y="4196617"/>
            <a:ext cx="8501063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596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C87C-1E88-461B-BD3A-AA757B33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Update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2DADC-2083-4BE2-90B6-8F9FC664C75F}"/>
              </a:ext>
            </a:extLst>
          </p:cNvPr>
          <p:cNvSpPr txBox="1"/>
          <p:nvPr/>
        </p:nvSpPr>
        <p:spPr>
          <a:xfrm>
            <a:off x="2472337" y="2443893"/>
            <a:ext cx="7724376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006600"/>
                </a:solidFill>
              </a:rPr>
              <a:t>unary</a:t>
            </a:r>
            <a:r>
              <a:rPr lang="en-US" altLang="zh-TW" sz="28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1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Changes the </a:t>
            </a:r>
            <a:r>
              <a:rPr lang="en-US" altLang="zh-TW" sz="2800" u="sng" dirty="0"/>
              <a:t>value of some </a:t>
            </a:r>
            <a:r>
              <a:rPr lang="en-US" altLang="zh-TW" sz="2800" u="sng" dirty="0">
                <a:solidFill>
                  <a:srgbClr val="006600"/>
                </a:solidFill>
              </a:rPr>
              <a:t>attributes</a:t>
            </a:r>
            <a:r>
              <a:rPr lang="en-US" altLang="zh-TW" sz="2800" dirty="0"/>
              <a:t> of a tuple.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34FBC-F15A-46C9-A6B0-60DD09CA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96" y="4072104"/>
            <a:ext cx="8504657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6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E28-2515-4967-866E-B0F5D0DB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Project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04422-4532-4206-B35D-51192D70663A}"/>
              </a:ext>
            </a:extLst>
          </p:cNvPr>
          <p:cNvSpPr txBox="1"/>
          <p:nvPr/>
        </p:nvSpPr>
        <p:spPr>
          <a:xfrm>
            <a:off x="2268786" y="1924926"/>
            <a:ext cx="76544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006600"/>
                </a:solidFill>
              </a:rPr>
              <a:t>unary</a:t>
            </a:r>
            <a:r>
              <a:rPr lang="en-US" altLang="zh-TW" sz="28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 applied to one single relation 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creates another relation with less </a:t>
            </a:r>
            <a:r>
              <a:rPr lang="en-US" altLang="zh-TW" sz="2800" dirty="0">
                <a:solidFill>
                  <a:srgbClr val="006600"/>
                </a:solidFill>
              </a:rPr>
              <a:t>attributes</a:t>
            </a:r>
            <a:r>
              <a:rPr lang="en-US" altLang="zh-TW" sz="2800" dirty="0"/>
              <a:t>.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6EA915B8-4C7C-4717-91F5-BE33C066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75" y="4259189"/>
            <a:ext cx="7027079" cy="225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40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03D7-5086-44D8-8D21-11746CE1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Primary</a:t>
            </a:r>
            <a:r>
              <a:rPr lang="zh-CN" altLang="en-US" b="1" dirty="0"/>
              <a:t> </a:t>
            </a:r>
            <a:r>
              <a:rPr lang="en-US" altLang="zh-CN" b="1" dirty="0"/>
              <a:t>and Foreign Keys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1028" name="Picture 4" descr="Diagram displaying the primary key and foreign key of tables.">
            <a:extLst>
              <a:ext uri="{FF2B5EF4-FFF2-40B4-BE49-F238E27FC236}">
                <a16:creationId xmlns:a16="http://schemas.microsoft.com/office/drawing/2014/main" id="{7C844068-6426-4E09-8DB4-E5EE5837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62" y="2219926"/>
            <a:ext cx="4686259" cy="3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639B2-0673-4716-B7F7-422B29201830}"/>
              </a:ext>
            </a:extLst>
          </p:cNvPr>
          <p:cNvSpPr txBox="1"/>
          <p:nvPr/>
        </p:nvSpPr>
        <p:spPr>
          <a:xfrm>
            <a:off x="8807032" y="3026182"/>
            <a:ext cx="26356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charter"/>
              </a:rPr>
              <a:t>foreign key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 is a field in a relational table that matches the primary key column of another table.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78EFB-253A-4FE9-9876-C1E9069DD244}"/>
              </a:ext>
            </a:extLst>
          </p:cNvPr>
          <p:cNvSpPr txBox="1"/>
          <p:nvPr/>
        </p:nvSpPr>
        <p:spPr>
          <a:xfrm>
            <a:off x="348246" y="3026182"/>
            <a:ext cx="25607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primary key </a:t>
            </a:r>
            <a:r>
              <a:rPr lang="en-US" sz="2400" dirty="0"/>
              <a:t>uniquely identifies each record in the table. It is a column, or </a:t>
            </a:r>
            <a:r>
              <a:rPr lang="en-US" sz="2400" dirty="0">
                <a:solidFill>
                  <a:srgbClr val="B02A37"/>
                </a:solidFill>
              </a:rPr>
              <a:t>set of columns,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374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8E75-4863-4EA6-A258-70A8E157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Join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B2F50A64-B0FC-44B3-8EB8-F155FA00D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74" y="2479378"/>
            <a:ext cx="8399979" cy="408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33EA0B-8080-4814-85F4-8FED4C3BF605}"/>
              </a:ext>
            </a:extLst>
          </p:cNvPr>
          <p:cNvSpPr txBox="1"/>
          <p:nvPr/>
        </p:nvSpPr>
        <p:spPr>
          <a:xfrm>
            <a:off x="4976925" y="216104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006600"/>
                </a:solidFill>
              </a:rPr>
              <a:t>binary</a:t>
            </a:r>
            <a:r>
              <a:rPr lang="en-US" altLang="zh-TW" sz="24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Combines two relations based on </a:t>
            </a:r>
            <a:r>
              <a:rPr lang="en-US" altLang="zh-TW" sz="2400" dirty="0">
                <a:solidFill>
                  <a:srgbClr val="006600"/>
                </a:solidFill>
              </a:rPr>
              <a:t>common attributes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807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DF34-0484-4EAE-A352-C3CEB05D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Union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19AB89F-B074-4D49-ADCB-4F0EDDD5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02" y="3118898"/>
            <a:ext cx="8702675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B55FD-F30F-4A51-95D1-0EC8E81BAA87}"/>
              </a:ext>
            </a:extLst>
          </p:cNvPr>
          <p:cNvSpPr txBox="1"/>
          <p:nvPr/>
        </p:nvSpPr>
        <p:spPr>
          <a:xfrm>
            <a:off x="4697845" y="1987696"/>
            <a:ext cx="6800537" cy="197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006600"/>
                </a:solidFill>
              </a:rPr>
              <a:t>binary</a:t>
            </a:r>
            <a:r>
              <a:rPr lang="en-US" altLang="zh-TW" sz="24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Creates a new relation with information possibly in both tables.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400" dirty="0"/>
              <a:t>The two relations must have the same </a:t>
            </a:r>
            <a:r>
              <a:rPr lang="en-US" altLang="zh-TW" sz="2400" dirty="0">
                <a:solidFill>
                  <a:srgbClr val="006600"/>
                </a:solidFill>
              </a:rPr>
              <a:t>attributes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460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D709-B9CC-4DF8-9C34-2EFC2F25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Intersection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F9CE6C8-9DB4-4273-AA2C-A7672181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1" y="3103746"/>
            <a:ext cx="8702675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65E8F-032D-426B-846F-CBA660304836}"/>
              </a:ext>
            </a:extLst>
          </p:cNvPr>
          <p:cNvSpPr txBox="1"/>
          <p:nvPr/>
        </p:nvSpPr>
        <p:spPr>
          <a:xfrm>
            <a:off x="3963274" y="2194595"/>
            <a:ext cx="7647534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006600"/>
                </a:solidFill>
              </a:rPr>
              <a:t>binary</a:t>
            </a:r>
            <a:r>
              <a:rPr lang="en-US" altLang="zh-TW" sz="28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Creates a new relation containing members in both relations.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The two relations must have the same attributes.</a:t>
            </a:r>
          </a:p>
        </p:txBody>
      </p:sp>
    </p:spTree>
    <p:extLst>
      <p:ext uri="{BB962C8B-B14F-4D97-AF65-F5344CB8AC3E}">
        <p14:creationId xmlns:p14="http://schemas.microsoft.com/office/powerpoint/2010/main" val="351237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8B62-4D77-44A4-AE7E-E42D6AC3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92" y="665210"/>
            <a:ext cx="11029616" cy="1013800"/>
          </a:xfrm>
        </p:spPr>
        <p:txBody>
          <a:bodyPr/>
          <a:lstStyle/>
          <a:p>
            <a:pPr algn="ctr"/>
            <a:r>
              <a:rPr kumimoji="0" lang="en-US" altLang="zh-TW" sz="2800" b="1" dirty="0">
                <a:solidFill>
                  <a:srgbClr val="FFC000"/>
                </a:solidFill>
              </a:rPr>
              <a:t>Difference</a:t>
            </a:r>
            <a:r>
              <a:rPr kumimoji="0" lang="en-US" altLang="zh-TW" sz="2800" b="1" dirty="0"/>
              <a:t> operation</a:t>
            </a:r>
            <a:br>
              <a:rPr kumimoji="0" lang="en-US" altLang="zh-TW" sz="2800" b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52B3E4B-EE9A-4C1A-8A65-82C5D88A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7" y="3085347"/>
            <a:ext cx="8720137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FD5582-52AA-47ED-A599-409ECF989E65}"/>
              </a:ext>
            </a:extLst>
          </p:cNvPr>
          <p:cNvSpPr txBox="1"/>
          <p:nvPr/>
        </p:nvSpPr>
        <p:spPr>
          <a:xfrm>
            <a:off x="3839708" y="2140828"/>
            <a:ext cx="7715682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006600"/>
                </a:solidFill>
              </a:rPr>
              <a:t>binary</a:t>
            </a:r>
            <a:r>
              <a:rPr lang="en-US" altLang="zh-TW" sz="2800" dirty="0"/>
              <a:t> operation.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Creates a new relation only containing members in the </a:t>
            </a:r>
            <a:r>
              <a:rPr lang="en-US" altLang="zh-TW" sz="2800" dirty="0">
                <a:solidFill>
                  <a:srgbClr val="006600"/>
                </a:solidFill>
              </a:rPr>
              <a:t>first</a:t>
            </a:r>
            <a:r>
              <a:rPr lang="en-US" altLang="zh-TW" sz="2800" dirty="0"/>
              <a:t> relation but </a:t>
            </a:r>
            <a:r>
              <a:rPr lang="en-US" altLang="zh-TW" sz="2800" dirty="0">
                <a:solidFill>
                  <a:srgbClr val="006600"/>
                </a:solidFill>
              </a:rPr>
              <a:t>not</a:t>
            </a:r>
            <a:r>
              <a:rPr lang="en-US" altLang="zh-TW" sz="2800" dirty="0"/>
              <a:t> the </a:t>
            </a:r>
            <a:r>
              <a:rPr lang="en-US" altLang="zh-TW" sz="2800" dirty="0">
                <a:solidFill>
                  <a:srgbClr val="006600"/>
                </a:solidFill>
              </a:rPr>
              <a:t>second</a:t>
            </a:r>
            <a:r>
              <a:rPr lang="en-US" altLang="zh-TW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The two relations must have the same </a:t>
            </a:r>
            <a:r>
              <a:rPr lang="en-US" altLang="zh-TW" sz="2800" dirty="0">
                <a:solidFill>
                  <a:srgbClr val="006600"/>
                </a:solidFill>
              </a:rPr>
              <a:t>attributes</a:t>
            </a:r>
            <a:r>
              <a:rPr lang="en-US" altLang="zh-TW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63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1F0C-6B81-4F3A-BFB9-7A86A5E2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800" b="1" dirty="0"/>
              <a:t>SQL (Structured Query Language)</a:t>
            </a:r>
            <a:br>
              <a:rPr lang="en-US" altLang="zh-TW" sz="2800" dirty="0">
                <a:solidFill>
                  <a:srgbClr val="990000"/>
                </a:solidFill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32EA-7713-497C-AD22-1AD677476A5D}"/>
              </a:ext>
            </a:extLst>
          </p:cNvPr>
          <p:cNvSpPr txBox="1"/>
          <p:nvPr/>
        </p:nvSpPr>
        <p:spPr>
          <a:xfrm>
            <a:off x="1911848" y="2887682"/>
            <a:ext cx="87376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Used for relational databases.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A </a:t>
            </a:r>
            <a:r>
              <a:rPr lang="en-US" altLang="zh-TW" sz="2800" dirty="0">
                <a:solidFill>
                  <a:srgbClr val="006600"/>
                </a:solidFill>
              </a:rPr>
              <a:t>declarative</a:t>
            </a:r>
            <a:r>
              <a:rPr lang="en-US" altLang="zh-TW" sz="2800" dirty="0"/>
              <a:t> (</a:t>
            </a:r>
            <a:r>
              <a:rPr lang="en-US" altLang="zh-TW" sz="2800" dirty="0">
                <a:solidFill>
                  <a:srgbClr val="006600"/>
                </a:solidFill>
              </a:rPr>
              <a:t>not procedural</a:t>
            </a:r>
            <a:r>
              <a:rPr lang="en-US" altLang="zh-TW" sz="2800" dirty="0"/>
              <a:t>) language,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     o  users declare </a:t>
            </a:r>
            <a:r>
              <a:rPr lang="en-US" altLang="zh-TW" sz="2800" dirty="0">
                <a:solidFill>
                  <a:srgbClr val="006600"/>
                </a:solidFill>
              </a:rPr>
              <a:t>what they want</a:t>
            </a:r>
            <a:r>
              <a:rPr lang="en-US" altLang="zh-TW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006600"/>
                </a:solidFill>
              </a:rPr>
              <a:t>     o  without having to write a step-by-step procedure</a:t>
            </a:r>
            <a:r>
              <a:rPr lang="en-US" altLang="zh-TW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First implemented by </a:t>
            </a:r>
            <a:r>
              <a:rPr lang="en-US" altLang="zh-TW" sz="2800" dirty="0">
                <a:solidFill>
                  <a:srgbClr val="006600"/>
                </a:solidFill>
              </a:rPr>
              <a:t>Oracle</a:t>
            </a:r>
            <a:r>
              <a:rPr lang="en-US" altLang="zh-TW" sz="2800" dirty="0"/>
              <a:t> in </a:t>
            </a:r>
            <a:r>
              <a:rPr lang="en-US" altLang="zh-TW" sz="2800" dirty="0">
                <a:solidFill>
                  <a:srgbClr val="006600"/>
                </a:solidFill>
              </a:rPr>
              <a:t>1979</a:t>
            </a:r>
            <a:r>
              <a:rPr lang="en-US" altLang="zh-TW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SQL allows to extract more complex information from database.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933A7-2EC9-4F5F-AF35-2647004CD071}"/>
              </a:ext>
            </a:extLst>
          </p:cNvPr>
          <p:cNvSpPr txBox="1"/>
          <p:nvPr/>
        </p:nvSpPr>
        <p:spPr>
          <a:xfrm>
            <a:off x="460420" y="2040209"/>
            <a:ext cx="1102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All operations among relational tables can be performed in SQL </a:t>
            </a:r>
          </a:p>
        </p:txBody>
      </p:sp>
    </p:spTree>
    <p:extLst>
      <p:ext uri="{BB962C8B-B14F-4D97-AF65-F5344CB8AC3E}">
        <p14:creationId xmlns:p14="http://schemas.microsoft.com/office/powerpoint/2010/main" val="41166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B0C1-8366-4C81-BECE-9BBAF898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50258"/>
            <a:ext cx="11029616" cy="704452"/>
          </a:xfrm>
        </p:spPr>
        <p:txBody>
          <a:bodyPr/>
          <a:lstStyle/>
          <a:p>
            <a:pPr algn="ctr"/>
            <a:r>
              <a:rPr lang="en-US" b="1" dirty="0"/>
              <a:t>Brief Topics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C4CAEDD-318B-43EC-8DD9-1CD11A67EB71}"/>
              </a:ext>
            </a:extLst>
          </p:cNvPr>
          <p:cNvGrpSpPr>
            <a:grpSpLocks/>
          </p:cNvGrpSpPr>
          <p:nvPr/>
        </p:nvGrpSpPr>
        <p:grpSpPr bwMode="auto">
          <a:xfrm>
            <a:off x="2540290" y="2537817"/>
            <a:ext cx="4876801" cy="461963"/>
            <a:chOff x="309" y="1766"/>
            <a:chExt cx="3072" cy="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C994BE5F-CA12-4DD2-A62D-4BFD2AD7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841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0" lang="zh-TW" altLang="en-US" sz="24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7153594E-C2E4-4455-945B-88A2B676B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" y="1766"/>
              <a:ext cx="2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u="sng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TW" sz="2400" u="sng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DBMS</a:t>
              </a:r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and define its components.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EEE8169C-328B-4B32-A716-F9F9CB7C0161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3397850"/>
            <a:ext cx="4784728" cy="461963"/>
            <a:chOff x="432" y="634"/>
            <a:chExt cx="3014" cy="291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EEC22EA-39FC-45BA-AF67-3A120783D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FFF382C5-2290-4785-8B8D-00FBFC59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634"/>
              <a:ext cx="27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DBMS architecture and its levels.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4BE52ED8-4413-4A6F-BDEB-C74B282B5822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4059837"/>
            <a:ext cx="4435478" cy="461963"/>
            <a:chOff x="432" y="634"/>
            <a:chExt cx="2794" cy="291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ACBEE46C-D53D-4863-884F-941E3FFB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DBD3119B-2713-4F2C-BB45-B778F0DC5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634"/>
              <a:ext cx="25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D</a:t>
              </a:r>
              <a:r>
                <a:rPr kumimoji="0" lang="en-US" altLang="zh-TW" sz="2400" u="sng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atabase models and schemas</a:t>
              </a:r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983DE7F1-5344-4AA1-B64E-E26B53C22406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4745637"/>
            <a:ext cx="7210427" cy="461963"/>
            <a:chOff x="432" y="634"/>
            <a:chExt cx="4542" cy="291"/>
          </a:xfrm>
        </p:grpSpPr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B332B67E-2243-40E6-8C6C-E1DBBD119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704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E97C9193-EF10-495C-ACAA-E3283E788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634"/>
              <a:ext cx="4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TW" sz="2400" u="sng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Relational database</a:t>
              </a:r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operations on a relation.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96C26C7-9976-E5EA-91CC-5FABE757AAED}"/>
              </a:ext>
            </a:extLst>
          </p:cNvPr>
          <p:cNvGrpSpPr>
            <a:grpSpLocks/>
          </p:cNvGrpSpPr>
          <p:nvPr/>
        </p:nvGrpSpPr>
        <p:grpSpPr bwMode="auto">
          <a:xfrm>
            <a:off x="2540290" y="5529877"/>
            <a:ext cx="3797304" cy="461963"/>
            <a:chOff x="309" y="1766"/>
            <a:chExt cx="2392" cy="291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02EC4588-FF11-D81D-9A09-96C0AD0A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" y="1841"/>
              <a:ext cx="14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0" lang="zh-TW" altLang="en-US" sz="24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DCECDC87-511E-D266-08A5-63126A985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" y="1766"/>
              <a:ext cx="2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u="sng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</a:t>
              </a:r>
              <a:r>
                <a:rPr kumimoji="0" lang="en-US" altLang="zh-TW" sz="2400" u="sng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Database</a:t>
              </a:r>
              <a:r>
                <a:rPr kumimoji="0" lang="en-US" altLang="zh-TW" sz="2400" dirty="0"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query language.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6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3522-8630-4151-AB9E-C1E33439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Tools for Querying and managing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61AEC-5842-4C17-9A47-818E53591280}"/>
              </a:ext>
            </a:extLst>
          </p:cNvPr>
          <p:cNvSpPr txBox="1"/>
          <p:nvPr/>
        </p:nvSpPr>
        <p:spPr>
          <a:xfrm>
            <a:off x="1270987" y="2015139"/>
            <a:ext cx="94616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B02A37"/>
                </a:solidFill>
              </a:rPr>
              <a:t>Some relational DBMS that use SQL</a:t>
            </a:r>
            <a:r>
              <a:rPr lang="en-US" sz="2800" dirty="0">
                <a:solidFill>
                  <a:srgbClr val="002060"/>
                </a:solidFill>
              </a:rPr>
              <a:t>: Oracle, Sybase, Microsoft SQL Server, Access, Ingres, etc. 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B02A37"/>
                </a:solidFill>
              </a:rPr>
              <a:t>SQL in DBMS </a:t>
            </a:r>
            <a:r>
              <a:rPr lang="en-US" sz="2800" dirty="0">
                <a:solidFill>
                  <a:srgbClr val="002060"/>
                </a:solidFill>
              </a:rPr>
              <a:t>- usually only used on their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D6EBB-B892-45D1-B85D-80D5519802A3}"/>
              </a:ext>
            </a:extLst>
          </p:cNvPr>
          <p:cNvSpPr txBox="1"/>
          <p:nvPr/>
        </p:nvSpPr>
        <p:spPr>
          <a:xfrm>
            <a:off x="1270987" y="4130204"/>
            <a:ext cx="10577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B02A37"/>
                </a:solidFill>
              </a:rPr>
              <a:t> </a:t>
            </a:r>
            <a:r>
              <a:rPr lang="en-US" sz="2800" b="1" dirty="0">
                <a:solidFill>
                  <a:srgbClr val="B02A37"/>
                </a:solidFill>
              </a:rPr>
              <a:t>Python and R </a:t>
            </a:r>
            <a:r>
              <a:rPr lang="en-US" sz="2800" dirty="0">
                <a:solidFill>
                  <a:srgbClr val="002060"/>
                </a:solidFill>
              </a:rPr>
              <a:t>have facilities to run SQL (at least use the common SQL clauses) to query and manage data.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555C-C216-481D-88E6-199278959F53}"/>
              </a:ext>
            </a:extLst>
          </p:cNvPr>
          <p:cNvSpPr txBox="1"/>
          <p:nvPr/>
        </p:nvSpPr>
        <p:spPr>
          <a:xfrm>
            <a:off x="1340748" y="5354479"/>
            <a:ext cx="10657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SAS PROC SQL </a:t>
            </a:r>
            <a:r>
              <a:rPr lang="en-US" sz="2800" b="1" dirty="0">
                <a:solidFill>
                  <a:srgbClr val="002060"/>
                </a:solidFill>
              </a:rPr>
              <a:t>-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query relational tables and define analytic data sets.</a:t>
            </a:r>
          </a:p>
        </p:txBody>
      </p:sp>
    </p:spTree>
    <p:extLst>
      <p:ext uri="{BB962C8B-B14F-4D97-AF65-F5344CB8AC3E}">
        <p14:creationId xmlns:p14="http://schemas.microsoft.com/office/powerpoint/2010/main" val="347610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C60-280D-40BE-9F38-B7A0EAE8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 SQL and PROC FEDSQL in SAS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0315C-ECF2-4F80-9288-AA79076DBCE2}"/>
              </a:ext>
            </a:extLst>
          </p:cNvPr>
          <p:cNvSpPr txBox="1"/>
          <p:nvPr/>
        </p:nvSpPr>
        <p:spPr>
          <a:xfrm>
            <a:off x="1550560" y="2441108"/>
            <a:ext cx="9318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Structured Query Language (SQL) </a:t>
            </a:r>
          </a:p>
          <a:p>
            <a:r>
              <a:rPr lang="en-US" sz="2400" dirty="0"/>
              <a:t>    o   developed in the early 1970’s for managing data stored in RDBMS.  </a:t>
            </a:r>
          </a:p>
          <a:p>
            <a:r>
              <a:rPr lang="en-US" sz="2400" dirty="0"/>
              <a:t>    o   SQL was introduced into SAS as </a:t>
            </a:r>
            <a:r>
              <a:rPr lang="en-US" sz="2400" b="1" dirty="0"/>
              <a:t>PROC SQL</a:t>
            </a:r>
            <a:r>
              <a:rPr lang="en-US" sz="2400" dirty="0"/>
              <a:t> in 1990.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2A51E-E39F-46FB-80E4-E4495A4F6CDD}"/>
              </a:ext>
            </a:extLst>
          </p:cNvPr>
          <p:cNvSpPr txBox="1"/>
          <p:nvPr/>
        </p:nvSpPr>
        <p:spPr>
          <a:xfrm>
            <a:off x="1633687" y="4250182"/>
            <a:ext cx="101475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SAS PROC FEDSQL </a:t>
            </a:r>
            <a:endParaRPr lang="en-US" sz="2400" dirty="0"/>
          </a:p>
          <a:p>
            <a:r>
              <a:rPr lang="en-US" sz="2400" dirty="0"/>
              <a:t>    o  introduced in SAS 9.4 M3 in 2015.</a:t>
            </a:r>
          </a:p>
          <a:p>
            <a:r>
              <a:rPr lang="en-US" sz="2400" dirty="0"/>
              <a:t>    o  allows the processing of queries </a:t>
            </a:r>
            <a:r>
              <a:rPr lang="en-US" sz="2400" dirty="0">
                <a:solidFill>
                  <a:srgbClr val="C00000"/>
                </a:solidFill>
              </a:rPr>
              <a:t>other database(including RDBMS).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743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6139-CBBC-46E9-8585-7F5A4746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13950"/>
          </a:xfrm>
        </p:spPr>
        <p:txBody>
          <a:bodyPr/>
          <a:lstStyle/>
          <a:p>
            <a:pPr algn="ctr"/>
            <a:r>
              <a:rPr kumimoji="0" lang="en-US" altLang="zh-TW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Understand a DBMS and define its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AB8F-780A-4BC3-ABA4-B7384FF32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285" y="2084276"/>
            <a:ext cx="9572407" cy="4508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b="1" dirty="0">
                <a:solidFill>
                  <a:srgbClr val="990000"/>
                </a:solidFill>
              </a:rPr>
              <a:t>Database</a:t>
            </a:r>
            <a:r>
              <a:rPr lang="en-US" altLang="zh-TW" sz="2800" dirty="0"/>
              <a:t> – a collection of </a:t>
            </a:r>
            <a:r>
              <a:rPr lang="en-US" altLang="zh-TW" sz="2800" b="1" dirty="0">
                <a:solidFill>
                  <a:srgbClr val="006600"/>
                </a:solidFill>
              </a:rPr>
              <a:t>logically coherent </a:t>
            </a:r>
            <a:r>
              <a:rPr lang="en-US" altLang="zh-TW" sz="2800" dirty="0"/>
              <a:t>data tables.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990000"/>
                </a:solidFill>
              </a:rPr>
              <a:t>DBMS</a:t>
            </a:r>
            <a:r>
              <a:rPr lang="en-US" altLang="zh-TW" sz="2800" b="1" dirty="0"/>
              <a:t> – </a:t>
            </a:r>
            <a:r>
              <a:rPr lang="en-US" altLang="zh-TW" sz="2800" b="1" dirty="0">
                <a:solidFill>
                  <a:srgbClr val="990000"/>
                </a:solidFill>
              </a:rPr>
              <a:t>Database Management System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TW" sz="2800" dirty="0"/>
              <a:t>defines, creates, and maintains a database.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TW" sz="2800" dirty="0"/>
              <a:t>allows </a:t>
            </a:r>
            <a:r>
              <a:rPr lang="en-US" altLang="zh-TW" sz="2800" b="1" dirty="0">
                <a:solidFill>
                  <a:srgbClr val="0070C0"/>
                </a:solidFill>
              </a:rPr>
              <a:t>users-controlled access</a:t>
            </a:r>
            <a:r>
              <a:rPr lang="en-US" altLang="zh-TW" sz="2800" dirty="0">
                <a:solidFill>
                  <a:srgbClr val="0070C0"/>
                </a:solidFill>
              </a:rPr>
              <a:t> </a:t>
            </a:r>
            <a:r>
              <a:rPr lang="en-US" altLang="zh-TW" sz="2800" dirty="0"/>
              <a:t>to data in the database.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TW" sz="2800" dirty="0"/>
              <a:t>has 5 components: </a:t>
            </a:r>
            <a:r>
              <a:rPr lang="en-US" altLang="zh-TW" sz="2800" dirty="0">
                <a:solidFill>
                  <a:srgbClr val="990000"/>
                </a:solidFill>
              </a:rPr>
              <a:t>Hardware, Software, Data, Users, Procedures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4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E41A-7BC8-451C-81E8-877549DD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relational model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B44B1D0-61C7-453E-A2F1-D543C07582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28" y="2646193"/>
            <a:ext cx="5823162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9A8154-3BF7-459C-84A6-DDFAD5E30CC2}"/>
              </a:ext>
            </a:extLst>
          </p:cNvPr>
          <p:cNvSpPr txBox="1"/>
          <p:nvPr/>
        </p:nvSpPr>
        <p:spPr>
          <a:xfrm>
            <a:off x="475401" y="2676224"/>
            <a:ext cx="4613835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   Data are organized in </a:t>
            </a:r>
            <a:r>
              <a:rPr lang="en-US" altLang="zh-TW" sz="2800" dirty="0">
                <a:solidFill>
                  <a:srgbClr val="006600"/>
                </a:solidFill>
              </a:rPr>
              <a:t>two-dimensional tables</a:t>
            </a:r>
            <a:r>
              <a:rPr lang="en-US" altLang="zh-TW" sz="2800" dirty="0"/>
              <a:t> called </a:t>
            </a:r>
            <a:r>
              <a:rPr lang="en-US" altLang="zh-TW" sz="2800" dirty="0">
                <a:solidFill>
                  <a:srgbClr val="990000"/>
                </a:solidFill>
              </a:rPr>
              <a:t>relations</a:t>
            </a:r>
            <a:r>
              <a:rPr lang="en-US" altLang="zh-TW" sz="2800" dirty="0"/>
              <a:t>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zh-TW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   The tables are </a:t>
            </a:r>
            <a:r>
              <a:rPr lang="en-US" altLang="zh-TW" sz="2800" dirty="0">
                <a:solidFill>
                  <a:srgbClr val="006600"/>
                </a:solidFill>
              </a:rPr>
              <a:t>related</a:t>
            </a:r>
            <a:r>
              <a:rPr lang="en-US" altLang="zh-TW" sz="2800" dirty="0"/>
              <a:t> to each other.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zh-TW" sz="2800" dirty="0"/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   The most popular model.</a:t>
            </a:r>
          </a:p>
        </p:txBody>
      </p:sp>
    </p:spTree>
    <p:extLst>
      <p:ext uri="{BB962C8B-B14F-4D97-AF65-F5344CB8AC3E}">
        <p14:creationId xmlns:p14="http://schemas.microsoft.com/office/powerpoint/2010/main" val="27814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31373-C320-3E6D-EF0B-413981BE6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A6FE-5D7F-BA4F-1A1D-94ED274F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03" y="702155"/>
            <a:ext cx="11029616" cy="1013800"/>
          </a:xfrm>
        </p:spPr>
        <p:txBody>
          <a:bodyPr/>
          <a:lstStyle/>
          <a:p>
            <a:pPr algn="ctr"/>
            <a:r>
              <a:rPr lang="en-US" b="1" dirty="0"/>
              <a:t>Relational database: schemas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6FF2F-D972-D52E-AE20-2F5090F67F3B}"/>
              </a:ext>
            </a:extLst>
          </p:cNvPr>
          <p:cNvSpPr txBox="1"/>
          <p:nvPr/>
        </p:nvSpPr>
        <p:spPr>
          <a:xfrm>
            <a:off x="1533235" y="2369602"/>
            <a:ext cx="889462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database schema  -  the “blueprint” of a database </a:t>
            </a:r>
          </a:p>
          <a:p>
            <a:endParaRPr lang="en-US" sz="800" dirty="0"/>
          </a:p>
          <a:p>
            <a:r>
              <a:rPr lang="en-US" sz="2400" dirty="0"/>
              <a:t>            o  describes the relation to other tables or other data models. </a:t>
            </a:r>
          </a:p>
          <a:p>
            <a:r>
              <a:rPr lang="en-US" sz="2400" dirty="0"/>
              <a:t>            o  does not actually contain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A data instance - sample of data from a database at a  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      single moment in time.</a:t>
            </a:r>
          </a:p>
          <a:p>
            <a:endParaRPr lang="en-US" dirty="0"/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o   contains all the properties described in schema.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o   is just a snapshot at a given moment.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o   changes over time, unlike database schemas.</a:t>
            </a:r>
          </a:p>
        </p:txBody>
      </p:sp>
    </p:spTree>
    <p:extLst>
      <p:ext uri="{BB962C8B-B14F-4D97-AF65-F5344CB8AC3E}">
        <p14:creationId xmlns:p14="http://schemas.microsoft.com/office/powerpoint/2010/main" val="404828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7E346-ED9E-7555-0768-C9792AAF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EC42-96C0-4036-C342-C1877F31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03" y="702155"/>
            <a:ext cx="11029616" cy="1013800"/>
          </a:xfrm>
        </p:spPr>
        <p:txBody>
          <a:bodyPr/>
          <a:lstStyle/>
          <a:p>
            <a:pPr algn="ctr"/>
            <a:r>
              <a:rPr lang="en-US" b="1" dirty="0"/>
              <a:t>Relational database: schemas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http://oi40.tinypic.com/15x21ig.jpg">
            <a:extLst>
              <a:ext uri="{FF2B5EF4-FFF2-40B4-BE49-F238E27FC236}">
                <a16:creationId xmlns:a16="http://schemas.microsoft.com/office/drawing/2014/main" id="{7BFD629B-4C43-EC5D-B43A-B91360A8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5" y="1715955"/>
            <a:ext cx="11346611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8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D918-D59A-4A15-B48B-540ABF63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0380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Relational model</a:t>
            </a:r>
            <a:br>
              <a:rPr lang="en-US" altLang="zh-TW" dirty="0">
                <a:solidFill>
                  <a:srgbClr val="99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0C17-1C03-4826-8750-04642075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774" y="2319042"/>
            <a:ext cx="9615753" cy="36783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b="1" dirty="0">
                <a:solidFill>
                  <a:srgbClr val="B02A37"/>
                </a:solidFill>
              </a:rPr>
              <a:t>RDBMS</a:t>
            </a:r>
            <a:r>
              <a:rPr lang="en-US" altLang="zh-TW" sz="3000" b="1" dirty="0">
                <a:solidFill>
                  <a:srgbClr val="990000"/>
                </a:solidFill>
              </a:rPr>
              <a:t> </a:t>
            </a:r>
            <a:r>
              <a:rPr lang="en-US" altLang="zh-TW" sz="3000" dirty="0">
                <a:solidFill>
                  <a:srgbClr val="990000"/>
                </a:solidFill>
              </a:rPr>
              <a:t>(Relational Database Management System)</a:t>
            </a:r>
          </a:p>
          <a:p>
            <a:pPr marL="0" indent="0">
              <a:buNone/>
            </a:pPr>
            <a:endParaRPr lang="en-US" altLang="zh-TW" sz="900" dirty="0">
              <a:solidFill>
                <a:srgbClr val="990000"/>
              </a:solidFill>
            </a:endParaRPr>
          </a:p>
          <a:p>
            <a:r>
              <a:rPr lang="en-US" altLang="zh-TW" sz="3000" b="1" dirty="0">
                <a:solidFill>
                  <a:srgbClr val="B02A37"/>
                </a:solidFill>
              </a:rPr>
              <a:t>External View</a:t>
            </a:r>
          </a:p>
          <a:p>
            <a:pPr marL="324000" lvl="1" indent="0">
              <a:buNone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 o  The data are represented as a set of relations. </a:t>
            </a:r>
          </a:p>
          <a:p>
            <a:pPr marL="324000" lvl="1" indent="0">
              <a:buNone/>
            </a:pP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 o  A </a:t>
            </a:r>
            <a:r>
              <a:rPr lang="en-US" altLang="zh-TW" sz="2600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lang="en-US" altLang="zh-TW" sz="2600" dirty="0">
                <a:latin typeface="Calibri" panose="020F0502020204030204" pitchFamily="34" charset="0"/>
                <a:cs typeface="Calibri" panose="020F0502020204030204" pitchFamily="34" charset="0"/>
              </a:rPr>
              <a:t> is a two-dimensional table.</a:t>
            </a:r>
          </a:p>
          <a:p>
            <a:pPr marL="324000" lvl="1" indent="0">
              <a:buNone/>
            </a:pPr>
            <a:endParaRPr lang="en-US" altLang="zh-TW" sz="900" dirty="0"/>
          </a:p>
          <a:p>
            <a:r>
              <a:rPr lang="en-US" altLang="zh-TW" sz="2800" dirty="0">
                <a:solidFill>
                  <a:srgbClr val="B02A37"/>
                </a:solidFill>
              </a:rPr>
              <a:t>This </a:t>
            </a:r>
            <a:r>
              <a:rPr lang="en-US" altLang="zh-TW" sz="2800" b="1" dirty="0">
                <a:solidFill>
                  <a:srgbClr val="B02A37"/>
                </a:solidFill>
              </a:rPr>
              <a:t>doesn’t</a:t>
            </a:r>
            <a:r>
              <a:rPr lang="en-US" altLang="zh-TW" sz="2800" dirty="0">
                <a:solidFill>
                  <a:srgbClr val="B02A37"/>
                </a:solidFill>
              </a:rPr>
              <a:t> mean that data are stored as tables!  </a:t>
            </a:r>
          </a:p>
          <a:p>
            <a:pPr marL="0" indent="0">
              <a:buNone/>
            </a:pPr>
            <a:r>
              <a:rPr lang="en-US" altLang="zh-TW" sz="2800" dirty="0"/>
              <a:t>      o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The independence of physical storage and logical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970553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662C-3855-4169-B577-AFB111CA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TW" sz="2800" b="1" dirty="0"/>
              <a:t>Relation</a:t>
            </a:r>
            <a:br>
              <a:rPr kumimoji="0" lang="en-US" altLang="zh-TW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B0F66D8-63E8-4C1C-9349-F9453BF67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93" y="2633461"/>
            <a:ext cx="5244668" cy="300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056E-09C8-450D-9D18-5413DBD6D4AB}"/>
              </a:ext>
            </a:extLst>
          </p:cNvPr>
          <p:cNvSpPr txBox="1"/>
          <p:nvPr/>
        </p:nvSpPr>
        <p:spPr>
          <a:xfrm>
            <a:off x="433614" y="2747311"/>
            <a:ext cx="558849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zh-TW" sz="28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among relations.</a:t>
            </a:r>
          </a:p>
          <a:p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b="1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altLang="zh-TW" sz="28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in a relation. </a:t>
            </a:r>
          </a:p>
          <a:p>
            <a:pPr lvl="1"/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  </a:t>
            </a:r>
            <a:r>
              <a:rPr lang="en-US" altLang="zh-TW" sz="2800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– number of attributes.</a:t>
            </a:r>
          </a:p>
          <a:p>
            <a:pPr lvl="1"/>
            <a:endParaRPr lang="en-US" altLang="zh-TW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sz="2800" b="1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en-US" altLang="zh-TW" sz="28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in a relation.</a:t>
            </a:r>
          </a:p>
          <a:p>
            <a:pPr lvl="1"/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o  </a:t>
            </a:r>
            <a:r>
              <a:rPr lang="en-US" altLang="zh-TW" sz="2800" dirty="0">
                <a:solidFill>
                  <a:srgbClr val="99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cardinality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– number of rows. </a:t>
            </a:r>
          </a:p>
        </p:txBody>
      </p:sp>
    </p:spTree>
    <p:extLst>
      <p:ext uri="{BB962C8B-B14F-4D97-AF65-F5344CB8AC3E}">
        <p14:creationId xmlns:p14="http://schemas.microsoft.com/office/powerpoint/2010/main" val="179947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4CCE-22A6-4638-AA93-2D6F2FA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32" y="630212"/>
            <a:ext cx="11029616" cy="1013800"/>
          </a:xfrm>
        </p:spPr>
        <p:txBody>
          <a:bodyPr/>
          <a:lstStyle/>
          <a:p>
            <a:pPr algn="ctr"/>
            <a:r>
              <a:rPr lang="en-US" altLang="zh-TW" b="1" dirty="0"/>
              <a:t>Operations on relations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8AD0F-0C39-48E8-AA3B-8DEF2D5BC4F3}"/>
              </a:ext>
            </a:extLst>
          </p:cNvPr>
          <p:cNvSpPr txBox="1"/>
          <p:nvPr/>
        </p:nvSpPr>
        <p:spPr>
          <a:xfrm>
            <a:off x="1359113" y="2448395"/>
            <a:ext cx="9473773" cy="280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  In a relational database, we can define several operations to </a:t>
            </a:r>
            <a:r>
              <a:rPr lang="en-US" altLang="zh-TW" sz="2800" u="sng" dirty="0"/>
              <a:t>create new relations</a:t>
            </a:r>
            <a:r>
              <a:rPr lang="en-US" altLang="zh-TW" sz="2800" dirty="0"/>
              <a:t> out of the existing ones.</a:t>
            </a:r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zh-TW" sz="2800" dirty="0"/>
              <a:t>Basic operations:</a:t>
            </a:r>
          </a:p>
          <a:p>
            <a:pPr lvl="1">
              <a:lnSpc>
                <a:spcPct val="90000"/>
              </a:lnSpc>
            </a:pPr>
            <a:endParaRPr lang="en-US" altLang="zh-TW" sz="2800" dirty="0">
              <a:solidFill>
                <a:srgbClr val="99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solidFill>
                  <a:srgbClr val="990000"/>
                </a:solidFill>
              </a:rPr>
              <a:t>Insert     Delete     Update   Select   Project   Join    Union   Intersection   Difference </a:t>
            </a:r>
          </a:p>
        </p:txBody>
      </p:sp>
    </p:spTree>
    <p:extLst>
      <p:ext uri="{BB962C8B-B14F-4D97-AF65-F5344CB8AC3E}">
        <p14:creationId xmlns:p14="http://schemas.microsoft.com/office/powerpoint/2010/main" val="16911605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9495</TotalTime>
  <Words>768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charter</vt:lpstr>
      <vt:lpstr>Arial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Dividend</vt:lpstr>
      <vt:lpstr>Custom Design</vt:lpstr>
      <vt:lpstr>Relational databases &amp; SQL</vt:lpstr>
      <vt:lpstr>Brief Topics</vt:lpstr>
      <vt:lpstr>Understand a DBMS and define its components</vt:lpstr>
      <vt:lpstr>relational model </vt:lpstr>
      <vt:lpstr>Relational database: schemas </vt:lpstr>
      <vt:lpstr>Relational database: schemas </vt:lpstr>
      <vt:lpstr>Relational model </vt:lpstr>
      <vt:lpstr>Relation </vt:lpstr>
      <vt:lpstr>Operations on relations </vt:lpstr>
      <vt:lpstr>Insert operation </vt:lpstr>
      <vt:lpstr>Delete operation </vt:lpstr>
      <vt:lpstr>Update operation </vt:lpstr>
      <vt:lpstr>Project operation </vt:lpstr>
      <vt:lpstr>Primary and Foreign Keys </vt:lpstr>
      <vt:lpstr>Join operation </vt:lpstr>
      <vt:lpstr>Union operation </vt:lpstr>
      <vt:lpstr>Intersection operation </vt:lpstr>
      <vt:lpstr>Difference operation </vt:lpstr>
      <vt:lpstr>SQL (Structured Query Language) </vt:lpstr>
      <vt:lpstr>Tools for Querying and managing data </vt:lpstr>
      <vt:lpstr>PROC SQL and PROC FEDSQL in SAS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Cheng</dc:creator>
  <cp:lastModifiedBy>Peng, Cheng</cp:lastModifiedBy>
  <cp:revision>11</cp:revision>
  <dcterms:created xsi:type="dcterms:W3CDTF">2019-10-05T03:04:56Z</dcterms:created>
  <dcterms:modified xsi:type="dcterms:W3CDTF">2024-02-27T14:58:07Z</dcterms:modified>
</cp:coreProperties>
</file>