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</p:sldMasterIdLst>
  <p:notesMasterIdLst>
    <p:notesMasterId r:id="rId18"/>
  </p:notesMasterIdLst>
  <p:sldIdLst>
    <p:sldId id="256" r:id="rId5"/>
    <p:sldId id="259" r:id="rId6"/>
    <p:sldId id="260" r:id="rId7"/>
    <p:sldId id="262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" id="{3374D542-6E3E-455F-9BFB-B45891911720}">
          <p14:sldIdLst>
            <p14:sldId id="256"/>
          </p14:sldIdLst>
        </p14:section>
        <p14:section name="Using Remix 3D to Search for Models" id="{6844172C-9703-4DC7-908A-C23538616A3C}">
          <p14:sldIdLst>
            <p14:sldId id="259"/>
            <p14:sldId id="260"/>
            <p14:sldId id="262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7291F-46EE-49A8-8700-172E628B829D}" v="172" dt="2023-07-02T04:47:15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21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21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AEBF2-026D-40B1-ACC1-AC0A6D0FDE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2A9D0B39-547B-4A5F-BC31-CE9E84203A36}">
      <dgm:prSet/>
      <dgm:spPr/>
      <dgm:t>
        <a:bodyPr/>
        <a:lstStyle/>
        <a:p>
          <a:r>
            <a:rPr lang="en-US" b="1"/>
            <a:t>Data discovery</a:t>
          </a:r>
          <a:endParaRPr lang="en-US"/>
        </a:p>
      </dgm:t>
    </dgm:pt>
    <dgm:pt modelId="{0ABCFB40-0F00-4D72-BE9A-DDB124DA7BB7}" type="parTrans" cxnId="{3DFCC46A-7FDC-489F-90CA-12ABEF37F46D}">
      <dgm:prSet/>
      <dgm:spPr/>
      <dgm:t>
        <a:bodyPr/>
        <a:lstStyle/>
        <a:p>
          <a:endParaRPr lang="en-US"/>
        </a:p>
      </dgm:t>
    </dgm:pt>
    <dgm:pt modelId="{CB7B7901-59E4-42C9-845D-A4DD9BBEB0C3}" type="sibTrans" cxnId="{3DFCC46A-7FDC-489F-90CA-12ABEF37F46D}">
      <dgm:prSet/>
      <dgm:spPr/>
      <dgm:t>
        <a:bodyPr/>
        <a:lstStyle/>
        <a:p>
          <a:endParaRPr lang="en-US"/>
        </a:p>
      </dgm:t>
    </dgm:pt>
    <dgm:pt modelId="{97721D5F-AF3E-43A5-9956-86D8E6F857A9}">
      <dgm:prSet/>
      <dgm:spPr/>
      <dgm:t>
        <a:bodyPr/>
        <a:lstStyle/>
        <a:p>
          <a:r>
            <a:rPr lang="en-US" b="1"/>
            <a:t>Data Structuring</a:t>
          </a:r>
          <a:endParaRPr lang="en-US"/>
        </a:p>
      </dgm:t>
    </dgm:pt>
    <dgm:pt modelId="{C5A018F3-5E00-41DC-ACDA-F9824B1BA254}" type="parTrans" cxnId="{1FD95A1F-A5E2-4FD0-93C2-E5AE5B8C708A}">
      <dgm:prSet/>
      <dgm:spPr/>
      <dgm:t>
        <a:bodyPr/>
        <a:lstStyle/>
        <a:p>
          <a:endParaRPr lang="en-US"/>
        </a:p>
      </dgm:t>
    </dgm:pt>
    <dgm:pt modelId="{178C59FB-4B5D-499C-A5BB-5CACDF850077}" type="sibTrans" cxnId="{1FD95A1F-A5E2-4FD0-93C2-E5AE5B8C708A}">
      <dgm:prSet/>
      <dgm:spPr/>
      <dgm:t>
        <a:bodyPr/>
        <a:lstStyle/>
        <a:p>
          <a:endParaRPr lang="en-US"/>
        </a:p>
      </dgm:t>
    </dgm:pt>
    <dgm:pt modelId="{B4A34C17-50B9-4CFA-A70B-F2B8110DD1EE}">
      <dgm:prSet/>
      <dgm:spPr/>
      <dgm:t>
        <a:bodyPr/>
        <a:lstStyle/>
        <a:p>
          <a:r>
            <a:rPr lang="en-US" b="1"/>
            <a:t>Data Cleaning</a:t>
          </a:r>
          <a:endParaRPr lang="en-US"/>
        </a:p>
      </dgm:t>
    </dgm:pt>
    <dgm:pt modelId="{3B276265-E8C0-4EF9-9732-F17B6B40F5D5}" type="parTrans" cxnId="{7444994B-997B-46F3-B11E-691C1A44F2F3}">
      <dgm:prSet/>
      <dgm:spPr/>
      <dgm:t>
        <a:bodyPr/>
        <a:lstStyle/>
        <a:p>
          <a:endParaRPr lang="en-US"/>
        </a:p>
      </dgm:t>
    </dgm:pt>
    <dgm:pt modelId="{AC7FB56F-0834-45E2-B534-D30476DE7C6C}" type="sibTrans" cxnId="{7444994B-997B-46F3-B11E-691C1A44F2F3}">
      <dgm:prSet/>
      <dgm:spPr/>
      <dgm:t>
        <a:bodyPr/>
        <a:lstStyle/>
        <a:p>
          <a:endParaRPr lang="en-US"/>
        </a:p>
      </dgm:t>
    </dgm:pt>
    <dgm:pt modelId="{D62C159F-30CD-4AA0-9716-966346E6017D}">
      <dgm:prSet/>
      <dgm:spPr/>
      <dgm:t>
        <a:bodyPr/>
        <a:lstStyle/>
        <a:p>
          <a:r>
            <a:rPr lang="en-US" b="1"/>
            <a:t>Data enriching</a:t>
          </a:r>
          <a:endParaRPr lang="en-US"/>
        </a:p>
      </dgm:t>
    </dgm:pt>
    <dgm:pt modelId="{DA6492BB-81F5-4E12-9DD5-FB91823DD57E}" type="parTrans" cxnId="{B0B7BA06-A6AB-493F-99E0-2A877E279773}">
      <dgm:prSet/>
      <dgm:spPr/>
      <dgm:t>
        <a:bodyPr/>
        <a:lstStyle/>
        <a:p>
          <a:endParaRPr lang="en-US"/>
        </a:p>
      </dgm:t>
    </dgm:pt>
    <dgm:pt modelId="{D1B7F902-2D3A-40AE-B6E0-C90C382452F2}" type="sibTrans" cxnId="{B0B7BA06-A6AB-493F-99E0-2A877E279773}">
      <dgm:prSet/>
      <dgm:spPr/>
      <dgm:t>
        <a:bodyPr/>
        <a:lstStyle/>
        <a:p>
          <a:endParaRPr lang="en-US"/>
        </a:p>
      </dgm:t>
    </dgm:pt>
    <dgm:pt modelId="{F9B43F0E-AC9E-47F4-B56D-4178639E8549}">
      <dgm:prSet/>
      <dgm:spPr/>
      <dgm:t>
        <a:bodyPr/>
        <a:lstStyle/>
        <a:p>
          <a:r>
            <a:rPr lang="en-US" b="1"/>
            <a:t>Data validating</a:t>
          </a:r>
          <a:endParaRPr lang="en-US"/>
        </a:p>
      </dgm:t>
    </dgm:pt>
    <dgm:pt modelId="{95FC349C-54EB-4B36-9114-A04CAAFA96B0}" type="parTrans" cxnId="{A23A2E7B-DDE7-4CAD-9A3D-12DA71F82071}">
      <dgm:prSet/>
      <dgm:spPr/>
      <dgm:t>
        <a:bodyPr/>
        <a:lstStyle/>
        <a:p>
          <a:endParaRPr lang="en-US"/>
        </a:p>
      </dgm:t>
    </dgm:pt>
    <dgm:pt modelId="{9A07E01B-7257-4596-B357-BC22D624677A}" type="sibTrans" cxnId="{A23A2E7B-DDE7-4CAD-9A3D-12DA71F82071}">
      <dgm:prSet/>
      <dgm:spPr/>
      <dgm:t>
        <a:bodyPr/>
        <a:lstStyle/>
        <a:p>
          <a:endParaRPr lang="en-US"/>
        </a:p>
      </dgm:t>
    </dgm:pt>
    <dgm:pt modelId="{7BF3145E-4852-465F-9F0E-36F44C8AC4D4}">
      <dgm:prSet/>
      <dgm:spPr/>
      <dgm:t>
        <a:bodyPr/>
        <a:lstStyle/>
        <a:p>
          <a:r>
            <a:rPr lang="en-US" b="1"/>
            <a:t>Data publishing</a:t>
          </a:r>
          <a:endParaRPr lang="en-US"/>
        </a:p>
      </dgm:t>
    </dgm:pt>
    <dgm:pt modelId="{F227012D-DEBE-489F-A53A-BF1F993A787F}" type="parTrans" cxnId="{299A8F79-6AA6-4CFD-9922-52F93D371E73}">
      <dgm:prSet/>
      <dgm:spPr/>
      <dgm:t>
        <a:bodyPr/>
        <a:lstStyle/>
        <a:p>
          <a:endParaRPr lang="en-US"/>
        </a:p>
      </dgm:t>
    </dgm:pt>
    <dgm:pt modelId="{A583774F-C4C4-4EC3-AD06-CD9AC1214AEA}" type="sibTrans" cxnId="{299A8F79-6AA6-4CFD-9922-52F93D371E73}">
      <dgm:prSet/>
      <dgm:spPr/>
      <dgm:t>
        <a:bodyPr/>
        <a:lstStyle/>
        <a:p>
          <a:endParaRPr lang="en-US"/>
        </a:p>
      </dgm:t>
    </dgm:pt>
    <dgm:pt modelId="{F46D6705-4BCD-4430-9B87-C31BF69B11F1}" type="pres">
      <dgm:prSet presAssocID="{FDBAEBF2-026D-40B1-ACC1-AC0A6D0FDE45}" presName="root" presStyleCnt="0">
        <dgm:presLayoutVars>
          <dgm:dir/>
          <dgm:resizeHandles val="exact"/>
        </dgm:presLayoutVars>
      </dgm:prSet>
      <dgm:spPr/>
    </dgm:pt>
    <dgm:pt modelId="{F0BC6B89-0ABF-4871-BD06-490F58A5358E}" type="pres">
      <dgm:prSet presAssocID="{FDBAEBF2-026D-40B1-ACC1-AC0A6D0FDE45}" presName="container" presStyleCnt="0">
        <dgm:presLayoutVars>
          <dgm:dir/>
          <dgm:resizeHandles val="exact"/>
        </dgm:presLayoutVars>
      </dgm:prSet>
      <dgm:spPr/>
    </dgm:pt>
    <dgm:pt modelId="{EA236A3A-FA8E-4AA1-A5AC-5C704BD5466A}" type="pres">
      <dgm:prSet presAssocID="{2A9D0B39-547B-4A5F-BC31-CE9E84203A36}" presName="compNode" presStyleCnt="0"/>
      <dgm:spPr/>
    </dgm:pt>
    <dgm:pt modelId="{EF493BBE-BEAC-46B6-ACBE-B18228509E02}" type="pres">
      <dgm:prSet presAssocID="{2A9D0B39-547B-4A5F-BC31-CE9E84203A36}" presName="iconBgRect" presStyleLbl="bgShp" presStyleIdx="0" presStyleCnt="6"/>
      <dgm:spPr/>
    </dgm:pt>
    <dgm:pt modelId="{32D81541-0DCD-4C0E-A0E3-59D60C8BDBA0}" type="pres">
      <dgm:prSet presAssocID="{2A9D0B39-547B-4A5F-BC31-CE9E84203A3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9F8369-02F9-432A-96BA-89A728F376FA}" type="pres">
      <dgm:prSet presAssocID="{2A9D0B39-547B-4A5F-BC31-CE9E84203A36}" presName="spaceRect" presStyleCnt="0"/>
      <dgm:spPr/>
    </dgm:pt>
    <dgm:pt modelId="{F6670077-E0CC-4167-82F9-B2F517E7682A}" type="pres">
      <dgm:prSet presAssocID="{2A9D0B39-547B-4A5F-BC31-CE9E84203A36}" presName="textRect" presStyleLbl="revTx" presStyleIdx="0" presStyleCnt="6">
        <dgm:presLayoutVars>
          <dgm:chMax val="1"/>
          <dgm:chPref val="1"/>
        </dgm:presLayoutVars>
      </dgm:prSet>
      <dgm:spPr/>
    </dgm:pt>
    <dgm:pt modelId="{EB57A8E9-AA08-4A0F-B5C9-6E58F228B373}" type="pres">
      <dgm:prSet presAssocID="{CB7B7901-59E4-42C9-845D-A4DD9BBEB0C3}" presName="sibTrans" presStyleLbl="sibTrans2D1" presStyleIdx="0" presStyleCnt="0"/>
      <dgm:spPr/>
    </dgm:pt>
    <dgm:pt modelId="{1CD909B7-2514-49E5-976F-7C0972E1B46A}" type="pres">
      <dgm:prSet presAssocID="{97721D5F-AF3E-43A5-9956-86D8E6F857A9}" presName="compNode" presStyleCnt="0"/>
      <dgm:spPr/>
    </dgm:pt>
    <dgm:pt modelId="{D323DA9B-B109-4B17-8D04-ADAC546B8A5B}" type="pres">
      <dgm:prSet presAssocID="{97721D5F-AF3E-43A5-9956-86D8E6F857A9}" presName="iconBgRect" presStyleLbl="bgShp" presStyleIdx="1" presStyleCnt="6"/>
      <dgm:spPr/>
    </dgm:pt>
    <dgm:pt modelId="{6B54E2AA-664A-4589-B8D9-4459CC71BC19}" type="pres">
      <dgm:prSet presAssocID="{97721D5F-AF3E-43A5-9956-86D8E6F857A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535E85-1B30-4228-8608-A45D7102FC63}" type="pres">
      <dgm:prSet presAssocID="{97721D5F-AF3E-43A5-9956-86D8E6F857A9}" presName="spaceRect" presStyleCnt="0"/>
      <dgm:spPr/>
    </dgm:pt>
    <dgm:pt modelId="{0D2C010F-2F73-4C14-9FE3-9AB06677A3B6}" type="pres">
      <dgm:prSet presAssocID="{97721D5F-AF3E-43A5-9956-86D8E6F857A9}" presName="textRect" presStyleLbl="revTx" presStyleIdx="1" presStyleCnt="6">
        <dgm:presLayoutVars>
          <dgm:chMax val="1"/>
          <dgm:chPref val="1"/>
        </dgm:presLayoutVars>
      </dgm:prSet>
      <dgm:spPr/>
    </dgm:pt>
    <dgm:pt modelId="{35B99C44-E7DA-4B7B-BF2F-1562DBB36AF4}" type="pres">
      <dgm:prSet presAssocID="{178C59FB-4B5D-499C-A5BB-5CACDF850077}" presName="sibTrans" presStyleLbl="sibTrans2D1" presStyleIdx="0" presStyleCnt="0"/>
      <dgm:spPr/>
    </dgm:pt>
    <dgm:pt modelId="{12CA9125-B6EE-44EE-82E9-563020E04843}" type="pres">
      <dgm:prSet presAssocID="{B4A34C17-50B9-4CFA-A70B-F2B8110DD1EE}" presName="compNode" presStyleCnt="0"/>
      <dgm:spPr/>
    </dgm:pt>
    <dgm:pt modelId="{D6755176-8D08-4332-B087-8BD78F902D24}" type="pres">
      <dgm:prSet presAssocID="{B4A34C17-50B9-4CFA-A70B-F2B8110DD1EE}" presName="iconBgRect" presStyleLbl="bgShp" presStyleIdx="2" presStyleCnt="6"/>
      <dgm:spPr/>
    </dgm:pt>
    <dgm:pt modelId="{0BA76431-5C81-4FF8-8478-4A975A3827D4}" type="pres">
      <dgm:prSet presAssocID="{B4A34C17-50B9-4CFA-A70B-F2B8110DD1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DBBCE59-46A8-4B0C-B163-2B3A532E5B0A}" type="pres">
      <dgm:prSet presAssocID="{B4A34C17-50B9-4CFA-A70B-F2B8110DD1EE}" presName="spaceRect" presStyleCnt="0"/>
      <dgm:spPr/>
    </dgm:pt>
    <dgm:pt modelId="{62586EE3-D95A-49F5-8FD9-F585E45501C0}" type="pres">
      <dgm:prSet presAssocID="{B4A34C17-50B9-4CFA-A70B-F2B8110DD1EE}" presName="textRect" presStyleLbl="revTx" presStyleIdx="2" presStyleCnt="6">
        <dgm:presLayoutVars>
          <dgm:chMax val="1"/>
          <dgm:chPref val="1"/>
        </dgm:presLayoutVars>
      </dgm:prSet>
      <dgm:spPr/>
    </dgm:pt>
    <dgm:pt modelId="{1A81B628-B13F-489E-960E-B767659E9DD7}" type="pres">
      <dgm:prSet presAssocID="{AC7FB56F-0834-45E2-B534-D30476DE7C6C}" presName="sibTrans" presStyleLbl="sibTrans2D1" presStyleIdx="0" presStyleCnt="0"/>
      <dgm:spPr/>
    </dgm:pt>
    <dgm:pt modelId="{8636E82E-951C-4B8B-9FB3-1A7861D54B15}" type="pres">
      <dgm:prSet presAssocID="{D62C159F-30CD-4AA0-9716-966346E6017D}" presName="compNode" presStyleCnt="0"/>
      <dgm:spPr/>
    </dgm:pt>
    <dgm:pt modelId="{5B0CC6E8-1BBF-4856-B000-BD01A05F2378}" type="pres">
      <dgm:prSet presAssocID="{D62C159F-30CD-4AA0-9716-966346E6017D}" presName="iconBgRect" presStyleLbl="bgShp" presStyleIdx="3" presStyleCnt="6"/>
      <dgm:spPr/>
    </dgm:pt>
    <dgm:pt modelId="{D2A5E92A-D003-427A-BB26-28D1ADAFD627}" type="pres">
      <dgm:prSet presAssocID="{D62C159F-30CD-4AA0-9716-966346E601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D059D0A-A853-4188-BA26-D31578E490A7}" type="pres">
      <dgm:prSet presAssocID="{D62C159F-30CD-4AA0-9716-966346E6017D}" presName="spaceRect" presStyleCnt="0"/>
      <dgm:spPr/>
    </dgm:pt>
    <dgm:pt modelId="{54CA9B0B-C961-432C-8232-EAEA40382071}" type="pres">
      <dgm:prSet presAssocID="{D62C159F-30CD-4AA0-9716-966346E6017D}" presName="textRect" presStyleLbl="revTx" presStyleIdx="3" presStyleCnt="6">
        <dgm:presLayoutVars>
          <dgm:chMax val="1"/>
          <dgm:chPref val="1"/>
        </dgm:presLayoutVars>
      </dgm:prSet>
      <dgm:spPr/>
    </dgm:pt>
    <dgm:pt modelId="{93383A29-CD84-4775-95AF-82FB34997F82}" type="pres">
      <dgm:prSet presAssocID="{D1B7F902-2D3A-40AE-B6E0-C90C382452F2}" presName="sibTrans" presStyleLbl="sibTrans2D1" presStyleIdx="0" presStyleCnt="0"/>
      <dgm:spPr/>
    </dgm:pt>
    <dgm:pt modelId="{9FC38F86-9D00-49E0-A2B0-8D2C7159DF5A}" type="pres">
      <dgm:prSet presAssocID="{F9B43F0E-AC9E-47F4-B56D-4178639E8549}" presName="compNode" presStyleCnt="0"/>
      <dgm:spPr/>
    </dgm:pt>
    <dgm:pt modelId="{BF121068-9077-40AC-8E0C-14C14016333B}" type="pres">
      <dgm:prSet presAssocID="{F9B43F0E-AC9E-47F4-B56D-4178639E8549}" presName="iconBgRect" presStyleLbl="bgShp" presStyleIdx="4" presStyleCnt="6"/>
      <dgm:spPr/>
    </dgm:pt>
    <dgm:pt modelId="{C5AC1FDD-1AD2-4F9D-ACCE-D4E92CECA4C6}" type="pres">
      <dgm:prSet presAssocID="{F9B43F0E-AC9E-47F4-B56D-4178639E85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4D9FA4-3E16-4BDF-9C72-1A20B1BEE9E7}" type="pres">
      <dgm:prSet presAssocID="{F9B43F0E-AC9E-47F4-B56D-4178639E8549}" presName="spaceRect" presStyleCnt="0"/>
      <dgm:spPr/>
    </dgm:pt>
    <dgm:pt modelId="{FA31C949-2065-46C9-A22A-DF904C307183}" type="pres">
      <dgm:prSet presAssocID="{F9B43F0E-AC9E-47F4-B56D-4178639E8549}" presName="textRect" presStyleLbl="revTx" presStyleIdx="4" presStyleCnt="6">
        <dgm:presLayoutVars>
          <dgm:chMax val="1"/>
          <dgm:chPref val="1"/>
        </dgm:presLayoutVars>
      </dgm:prSet>
      <dgm:spPr/>
    </dgm:pt>
    <dgm:pt modelId="{BA28B929-0237-4A3C-9E3D-F7B523D3995F}" type="pres">
      <dgm:prSet presAssocID="{9A07E01B-7257-4596-B357-BC22D624677A}" presName="sibTrans" presStyleLbl="sibTrans2D1" presStyleIdx="0" presStyleCnt="0"/>
      <dgm:spPr/>
    </dgm:pt>
    <dgm:pt modelId="{CD39F08C-E9E8-4658-9730-46BBF9236774}" type="pres">
      <dgm:prSet presAssocID="{7BF3145E-4852-465F-9F0E-36F44C8AC4D4}" presName="compNode" presStyleCnt="0"/>
      <dgm:spPr/>
    </dgm:pt>
    <dgm:pt modelId="{05AEF3C8-CDDC-45A6-AD9D-B27DBD947B89}" type="pres">
      <dgm:prSet presAssocID="{7BF3145E-4852-465F-9F0E-36F44C8AC4D4}" presName="iconBgRect" presStyleLbl="bgShp" presStyleIdx="5" presStyleCnt="6"/>
      <dgm:spPr/>
    </dgm:pt>
    <dgm:pt modelId="{ED3D8BF5-4995-4DA3-ABFB-04FD2ACBBF15}" type="pres">
      <dgm:prSet presAssocID="{7BF3145E-4852-465F-9F0E-36F44C8AC4D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A47B8C-C6C5-44D8-ABEE-0FE0DFB15FE5}" type="pres">
      <dgm:prSet presAssocID="{7BF3145E-4852-465F-9F0E-36F44C8AC4D4}" presName="spaceRect" presStyleCnt="0"/>
      <dgm:spPr/>
    </dgm:pt>
    <dgm:pt modelId="{38998977-415F-4D8B-AAB7-F04284989D6D}" type="pres">
      <dgm:prSet presAssocID="{7BF3145E-4852-465F-9F0E-36F44C8AC4D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8F25004-AF2A-4F58-BE64-3AE2B8EEC19E}" type="presOf" srcId="{178C59FB-4B5D-499C-A5BB-5CACDF850077}" destId="{35B99C44-E7DA-4B7B-BF2F-1562DBB36AF4}" srcOrd="0" destOrd="0" presId="urn:microsoft.com/office/officeart/2018/2/layout/IconCircleList"/>
    <dgm:cxn modelId="{B0B7BA06-A6AB-493F-99E0-2A877E279773}" srcId="{FDBAEBF2-026D-40B1-ACC1-AC0A6D0FDE45}" destId="{D62C159F-30CD-4AA0-9716-966346E6017D}" srcOrd="3" destOrd="0" parTransId="{DA6492BB-81F5-4E12-9DD5-FB91823DD57E}" sibTransId="{D1B7F902-2D3A-40AE-B6E0-C90C382452F2}"/>
    <dgm:cxn modelId="{0443E919-7CE4-4B14-BC5E-148853C7B298}" type="presOf" srcId="{CB7B7901-59E4-42C9-845D-A4DD9BBEB0C3}" destId="{EB57A8E9-AA08-4A0F-B5C9-6E58F228B373}" srcOrd="0" destOrd="0" presId="urn:microsoft.com/office/officeart/2018/2/layout/IconCircleList"/>
    <dgm:cxn modelId="{1FD95A1F-A5E2-4FD0-93C2-E5AE5B8C708A}" srcId="{FDBAEBF2-026D-40B1-ACC1-AC0A6D0FDE45}" destId="{97721D5F-AF3E-43A5-9956-86D8E6F857A9}" srcOrd="1" destOrd="0" parTransId="{C5A018F3-5E00-41DC-ACDA-F9824B1BA254}" sibTransId="{178C59FB-4B5D-499C-A5BB-5CACDF850077}"/>
    <dgm:cxn modelId="{3DFCC46A-7FDC-489F-90CA-12ABEF37F46D}" srcId="{FDBAEBF2-026D-40B1-ACC1-AC0A6D0FDE45}" destId="{2A9D0B39-547B-4A5F-BC31-CE9E84203A36}" srcOrd="0" destOrd="0" parTransId="{0ABCFB40-0F00-4D72-BE9A-DDB124DA7BB7}" sibTransId="{CB7B7901-59E4-42C9-845D-A4DD9BBEB0C3}"/>
    <dgm:cxn modelId="{7444994B-997B-46F3-B11E-691C1A44F2F3}" srcId="{FDBAEBF2-026D-40B1-ACC1-AC0A6D0FDE45}" destId="{B4A34C17-50B9-4CFA-A70B-F2B8110DD1EE}" srcOrd="2" destOrd="0" parTransId="{3B276265-E8C0-4EF9-9732-F17B6B40F5D5}" sibTransId="{AC7FB56F-0834-45E2-B534-D30476DE7C6C}"/>
    <dgm:cxn modelId="{BAE72270-4E38-40B9-BA97-E7080C2AB131}" type="presOf" srcId="{F9B43F0E-AC9E-47F4-B56D-4178639E8549}" destId="{FA31C949-2065-46C9-A22A-DF904C307183}" srcOrd="0" destOrd="0" presId="urn:microsoft.com/office/officeart/2018/2/layout/IconCircleList"/>
    <dgm:cxn modelId="{299A8F79-6AA6-4CFD-9922-52F93D371E73}" srcId="{FDBAEBF2-026D-40B1-ACC1-AC0A6D0FDE45}" destId="{7BF3145E-4852-465F-9F0E-36F44C8AC4D4}" srcOrd="5" destOrd="0" parTransId="{F227012D-DEBE-489F-A53A-BF1F993A787F}" sibTransId="{A583774F-C4C4-4EC3-AD06-CD9AC1214AEA}"/>
    <dgm:cxn modelId="{3EEDD85A-05B7-487B-8F36-A86196749635}" type="presOf" srcId="{B4A34C17-50B9-4CFA-A70B-F2B8110DD1EE}" destId="{62586EE3-D95A-49F5-8FD9-F585E45501C0}" srcOrd="0" destOrd="0" presId="urn:microsoft.com/office/officeart/2018/2/layout/IconCircleList"/>
    <dgm:cxn modelId="{A23A2E7B-DDE7-4CAD-9A3D-12DA71F82071}" srcId="{FDBAEBF2-026D-40B1-ACC1-AC0A6D0FDE45}" destId="{F9B43F0E-AC9E-47F4-B56D-4178639E8549}" srcOrd="4" destOrd="0" parTransId="{95FC349C-54EB-4B36-9114-A04CAAFA96B0}" sibTransId="{9A07E01B-7257-4596-B357-BC22D624677A}"/>
    <dgm:cxn modelId="{51CF1F89-E2DD-4E10-B8DB-A386DA88094E}" type="presOf" srcId="{AC7FB56F-0834-45E2-B534-D30476DE7C6C}" destId="{1A81B628-B13F-489E-960E-B767659E9DD7}" srcOrd="0" destOrd="0" presId="urn:microsoft.com/office/officeart/2018/2/layout/IconCircleList"/>
    <dgm:cxn modelId="{4ECDC397-D838-45A3-BD73-9DC9E0C72F46}" type="presOf" srcId="{D1B7F902-2D3A-40AE-B6E0-C90C382452F2}" destId="{93383A29-CD84-4775-95AF-82FB34997F82}" srcOrd="0" destOrd="0" presId="urn:microsoft.com/office/officeart/2018/2/layout/IconCircleList"/>
    <dgm:cxn modelId="{B91B489D-E536-40E4-9D98-8A4FFA6300EF}" type="presOf" srcId="{2A9D0B39-547B-4A5F-BC31-CE9E84203A36}" destId="{F6670077-E0CC-4167-82F9-B2F517E7682A}" srcOrd="0" destOrd="0" presId="urn:microsoft.com/office/officeart/2018/2/layout/IconCircleList"/>
    <dgm:cxn modelId="{49B1B0AD-A459-4326-8DF3-AD48017D8815}" type="presOf" srcId="{97721D5F-AF3E-43A5-9956-86D8E6F857A9}" destId="{0D2C010F-2F73-4C14-9FE3-9AB06677A3B6}" srcOrd="0" destOrd="0" presId="urn:microsoft.com/office/officeart/2018/2/layout/IconCircleList"/>
    <dgm:cxn modelId="{181BD1E2-CA24-4BFF-A9B2-473A04261D54}" type="presOf" srcId="{7BF3145E-4852-465F-9F0E-36F44C8AC4D4}" destId="{38998977-415F-4D8B-AAB7-F04284989D6D}" srcOrd="0" destOrd="0" presId="urn:microsoft.com/office/officeart/2018/2/layout/IconCircleList"/>
    <dgm:cxn modelId="{64FE7EF1-2F1B-44A2-8C15-ED1BF135B625}" type="presOf" srcId="{9A07E01B-7257-4596-B357-BC22D624677A}" destId="{BA28B929-0237-4A3C-9E3D-F7B523D3995F}" srcOrd="0" destOrd="0" presId="urn:microsoft.com/office/officeart/2018/2/layout/IconCircleList"/>
    <dgm:cxn modelId="{502804FD-CA22-4362-9396-6BB9EC973F32}" type="presOf" srcId="{D62C159F-30CD-4AA0-9716-966346E6017D}" destId="{54CA9B0B-C961-432C-8232-EAEA40382071}" srcOrd="0" destOrd="0" presId="urn:microsoft.com/office/officeart/2018/2/layout/IconCircleList"/>
    <dgm:cxn modelId="{9F79F5FD-5939-43EC-86CF-845B05F21F9E}" type="presOf" srcId="{FDBAEBF2-026D-40B1-ACC1-AC0A6D0FDE45}" destId="{F46D6705-4BCD-4430-9B87-C31BF69B11F1}" srcOrd="0" destOrd="0" presId="urn:microsoft.com/office/officeart/2018/2/layout/IconCircleList"/>
    <dgm:cxn modelId="{E3A5DA13-D70C-41E0-A04F-95545254F594}" type="presParOf" srcId="{F46D6705-4BCD-4430-9B87-C31BF69B11F1}" destId="{F0BC6B89-0ABF-4871-BD06-490F58A5358E}" srcOrd="0" destOrd="0" presId="urn:microsoft.com/office/officeart/2018/2/layout/IconCircleList"/>
    <dgm:cxn modelId="{FDA7F771-8CFE-4778-88DE-5BAEEB1F99B6}" type="presParOf" srcId="{F0BC6B89-0ABF-4871-BD06-490F58A5358E}" destId="{EA236A3A-FA8E-4AA1-A5AC-5C704BD5466A}" srcOrd="0" destOrd="0" presId="urn:microsoft.com/office/officeart/2018/2/layout/IconCircleList"/>
    <dgm:cxn modelId="{A06CBA7F-5B9E-4769-88DF-038403C5D711}" type="presParOf" srcId="{EA236A3A-FA8E-4AA1-A5AC-5C704BD5466A}" destId="{EF493BBE-BEAC-46B6-ACBE-B18228509E02}" srcOrd="0" destOrd="0" presId="urn:microsoft.com/office/officeart/2018/2/layout/IconCircleList"/>
    <dgm:cxn modelId="{C2038216-8830-4D1B-BF4B-113623D76B3D}" type="presParOf" srcId="{EA236A3A-FA8E-4AA1-A5AC-5C704BD5466A}" destId="{32D81541-0DCD-4C0E-A0E3-59D60C8BDBA0}" srcOrd="1" destOrd="0" presId="urn:microsoft.com/office/officeart/2018/2/layout/IconCircleList"/>
    <dgm:cxn modelId="{616AC563-C30B-4B0D-BB15-13512F3B5687}" type="presParOf" srcId="{EA236A3A-FA8E-4AA1-A5AC-5C704BD5466A}" destId="{129F8369-02F9-432A-96BA-89A728F376FA}" srcOrd="2" destOrd="0" presId="urn:microsoft.com/office/officeart/2018/2/layout/IconCircleList"/>
    <dgm:cxn modelId="{03B1D486-E6E8-40EF-8F5C-2AFB4A65AF7F}" type="presParOf" srcId="{EA236A3A-FA8E-4AA1-A5AC-5C704BD5466A}" destId="{F6670077-E0CC-4167-82F9-B2F517E7682A}" srcOrd="3" destOrd="0" presId="urn:microsoft.com/office/officeart/2018/2/layout/IconCircleList"/>
    <dgm:cxn modelId="{4507C086-5D40-40D2-BA78-E283814B5F5F}" type="presParOf" srcId="{F0BC6B89-0ABF-4871-BD06-490F58A5358E}" destId="{EB57A8E9-AA08-4A0F-B5C9-6E58F228B373}" srcOrd="1" destOrd="0" presId="urn:microsoft.com/office/officeart/2018/2/layout/IconCircleList"/>
    <dgm:cxn modelId="{6C13E3EF-66C1-4376-A048-0B67B60939E5}" type="presParOf" srcId="{F0BC6B89-0ABF-4871-BD06-490F58A5358E}" destId="{1CD909B7-2514-49E5-976F-7C0972E1B46A}" srcOrd="2" destOrd="0" presId="urn:microsoft.com/office/officeart/2018/2/layout/IconCircleList"/>
    <dgm:cxn modelId="{C5CC8B35-D314-437F-B4FF-2C81093671C7}" type="presParOf" srcId="{1CD909B7-2514-49E5-976F-7C0972E1B46A}" destId="{D323DA9B-B109-4B17-8D04-ADAC546B8A5B}" srcOrd="0" destOrd="0" presId="urn:microsoft.com/office/officeart/2018/2/layout/IconCircleList"/>
    <dgm:cxn modelId="{863E49BF-B4A6-4691-BB1E-DA795856C07F}" type="presParOf" srcId="{1CD909B7-2514-49E5-976F-7C0972E1B46A}" destId="{6B54E2AA-664A-4589-B8D9-4459CC71BC19}" srcOrd="1" destOrd="0" presId="urn:microsoft.com/office/officeart/2018/2/layout/IconCircleList"/>
    <dgm:cxn modelId="{3C4E28BD-CE1B-4BE2-A28F-295B012E096B}" type="presParOf" srcId="{1CD909B7-2514-49E5-976F-7C0972E1B46A}" destId="{55535E85-1B30-4228-8608-A45D7102FC63}" srcOrd="2" destOrd="0" presId="urn:microsoft.com/office/officeart/2018/2/layout/IconCircleList"/>
    <dgm:cxn modelId="{113C7532-B280-43A1-97BF-E114AB82B327}" type="presParOf" srcId="{1CD909B7-2514-49E5-976F-7C0972E1B46A}" destId="{0D2C010F-2F73-4C14-9FE3-9AB06677A3B6}" srcOrd="3" destOrd="0" presId="urn:microsoft.com/office/officeart/2018/2/layout/IconCircleList"/>
    <dgm:cxn modelId="{58ED1523-34A4-4415-B1A7-93ECF84CD958}" type="presParOf" srcId="{F0BC6B89-0ABF-4871-BD06-490F58A5358E}" destId="{35B99C44-E7DA-4B7B-BF2F-1562DBB36AF4}" srcOrd="3" destOrd="0" presId="urn:microsoft.com/office/officeart/2018/2/layout/IconCircleList"/>
    <dgm:cxn modelId="{5A4D67C2-DA2B-4DD0-A28C-DC44D4B51B6F}" type="presParOf" srcId="{F0BC6B89-0ABF-4871-BD06-490F58A5358E}" destId="{12CA9125-B6EE-44EE-82E9-563020E04843}" srcOrd="4" destOrd="0" presId="urn:microsoft.com/office/officeart/2018/2/layout/IconCircleList"/>
    <dgm:cxn modelId="{4CC3C43F-D9F7-4F9C-BFC1-89473B3D5DF7}" type="presParOf" srcId="{12CA9125-B6EE-44EE-82E9-563020E04843}" destId="{D6755176-8D08-4332-B087-8BD78F902D24}" srcOrd="0" destOrd="0" presId="urn:microsoft.com/office/officeart/2018/2/layout/IconCircleList"/>
    <dgm:cxn modelId="{704932F9-0A0A-47FA-B3C6-6881827CEBAA}" type="presParOf" srcId="{12CA9125-B6EE-44EE-82E9-563020E04843}" destId="{0BA76431-5C81-4FF8-8478-4A975A3827D4}" srcOrd="1" destOrd="0" presId="urn:microsoft.com/office/officeart/2018/2/layout/IconCircleList"/>
    <dgm:cxn modelId="{4D91DDF3-F137-49C7-9E23-B67DAD430E23}" type="presParOf" srcId="{12CA9125-B6EE-44EE-82E9-563020E04843}" destId="{8DBBCE59-46A8-4B0C-B163-2B3A532E5B0A}" srcOrd="2" destOrd="0" presId="urn:microsoft.com/office/officeart/2018/2/layout/IconCircleList"/>
    <dgm:cxn modelId="{70EA4886-05D6-49B3-ADCF-472960BA5346}" type="presParOf" srcId="{12CA9125-B6EE-44EE-82E9-563020E04843}" destId="{62586EE3-D95A-49F5-8FD9-F585E45501C0}" srcOrd="3" destOrd="0" presId="urn:microsoft.com/office/officeart/2018/2/layout/IconCircleList"/>
    <dgm:cxn modelId="{B1172684-4D9F-4A40-9DEB-05C71B44A6FE}" type="presParOf" srcId="{F0BC6B89-0ABF-4871-BD06-490F58A5358E}" destId="{1A81B628-B13F-489E-960E-B767659E9DD7}" srcOrd="5" destOrd="0" presId="urn:microsoft.com/office/officeart/2018/2/layout/IconCircleList"/>
    <dgm:cxn modelId="{3AE57A96-3AC3-487C-AB63-2FC0DDA461DE}" type="presParOf" srcId="{F0BC6B89-0ABF-4871-BD06-490F58A5358E}" destId="{8636E82E-951C-4B8B-9FB3-1A7861D54B15}" srcOrd="6" destOrd="0" presId="urn:microsoft.com/office/officeart/2018/2/layout/IconCircleList"/>
    <dgm:cxn modelId="{E285F23F-994C-48FC-B72C-AE111B3D86E7}" type="presParOf" srcId="{8636E82E-951C-4B8B-9FB3-1A7861D54B15}" destId="{5B0CC6E8-1BBF-4856-B000-BD01A05F2378}" srcOrd="0" destOrd="0" presId="urn:microsoft.com/office/officeart/2018/2/layout/IconCircleList"/>
    <dgm:cxn modelId="{1476B259-580C-429D-9B22-3503D45F6E62}" type="presParOf" srcId="{8636E82E-951C-4B8B-9FB3-1A7861D54B15}" destId="{D2A5E92A-D003-427A-BB26-28D1ADAFD627}" srcOrd="1" destOrd="0" presId="urn:microsoft.com/office/officeart/2018/2/layout/IconCircleList"/>
    <dgm:cxn modelId="{032DC480-17BA-4D05-B62A-3B2966851DDE}" type="presParOf" srcId="{8636E82E-951C-4B8B-9FB3-1A7861D54B15}" destId="{7D059D0A-A853-4188-BA26-D31578E490A7}" srcOrd="2" destOrd="0" presId="urn:microsoft.com/office/officeart/2018/2/layout/IconCircleList"/>
    <dgm:cxn modelId="{6630F216-5ABB-41DD-B905-44E3B8A1B98D}" type="presParOf" srcId="{8636E82E-951C-4B8B-9FB3-1A7861D54B15}" destId="{54CA9B0B-C961-432C-8232-EAEA40382071}" srcOrd="3" destOrd="0" presId="urn:microsoft.com/office/officeart/2018/2/layout/IconCircleList"/>
    <dgm:cxn modelId="{F1D488E4-A33A-407E-A4B6-BD4CD66BD645}" type="presParOf" srcId="{F0BC6B89-0ABF-4871-BD06-490F58A5358E}" destId="{93383A29-CD84-4775-95AF-82FB34997F82}" srcOrd="7" destOrd="0" presId="urn:microsoft.com/office/officeart/2018/2/layout/IconCircleList"/>
    <dgm:cxn modelId="{2932D886-B864-460F-B9E7-862C167298FB}" type="presParOf" srcId="{F0BC6B89-0ABF-4871-BD06-490F58A5358E}" destId="{9FC38F86-9D00-49E0-A2B0-8D2C7159DF5A}" srcOrd="8" destOrd="0" presId="urn:microsoft.com/office/officeart/2018/2/layout/IconCircleList"/>
    <dgm:cxn modelId="{9A83C890-0CE2-4F2E-8B07-B6D7CAEDF3DF}" type="presParOf" srcId="{9FC38F86-9D00-49E0-A2B0-8D2C7159DF5A}" destId="{BF121068-9077-40AC-8E0C-14C14016333B}" srcOrd="0" destOrd="0" presId="urn:microsoft.com/office/officeart/2018/2/layout/IconCircleList"/>
    <dgm:cxn modelId="{927FD75A-DEE4-465D-92CD-DD6323A28D71}" type="presParOf" srcId="{9FC38F86-9D00-49E0-A2B0-8D2C7159DF5A}" destId="{C5AC1FDD-1AD2-4F9D-ACCE-D4E92CECA4C6}" srcOrd="1" destOrd="0" presId="urn:microsoft.com/office/officeart/2018/2/layout/IconCircleList"/>
    <dgm:cxn modelId="{F2D0B448-DF0D-4D84-B7B6-5058E0FF3A4F}" type="presParOf" srcId="{9FC38F86-9D00-49E0-A2B0-8D2C7159DF5A}" destId="{0A4D9FA4-3E16-4BDF-9C72-1A20B1BEE9E7}" srcOrd="2" destOrd="0" presId="urn:microsoft.com/office/officeart/2018/2/layout/IconCircleList"/>
    <dgm:cxn modelId="{E7BC7873-CBA3-415F-80E8-329BCE81FE44}" type="presParOf" srcId="{9FC38F86-9D00-49E0-A2B0-8D2C7159DF5A}" destId="{FA31C949-2065-46C9-A22A-DF904C307183}" srcOrd="3" destOrd="0" presId="urn:microsoft.com/office/officeart/2018/2/layout/IconCircleList"/>
    <dgm:cxn modelId="{979D1F7B-D626-46BB-8C39-F8BE3CB9F7FE}" type="presParOf" srcId="{F0BC6B89-0ABF-4871-BD06-490F58A5358E}" destId="{BA28B929-0237-4A3C-9E3D-F7B523D3995F}" srcOrd="9" destOrd="0" presId="urn:microsoft.com/office/officeart/2018/2/layout/IconCircleList"/>
    <dgm:cxn modelId="{E543C6F9-CB25-4AAF-9811-9D82BE3AB99D}" type="presParOf" srcId="{F0BC6B89-0ABF-4871-BD06-490F58A5358E}" destId="{CD39F08C-E9E8-4658-9730-46BBF9236774}" srcOrd="10" destOrd="0" presId="urn:microsoft.com/office/officeart/2018/2/layout/IconCircleList"/>
    <dgm:cxn modelId="{FC193B78-BA84-4DE8-A37A-48E317700B4A}" type="presParOf" srcId="{CD39F08C-E9E8-4658-9730-46BBF9236774}" destId="{05AEF3C8-CDDC-45A6-AD9D-B27DBD947B89}" srcOrd="0" destOrd="0" presId="urn:microsoft.com/office/officeart/2018/2/layout/IconCircleList"/>
    <dgm:cxn modelId="{BAE0213F-99C7-4CFB-925A-09F8835380F4}" type="presParOf" srcId="{CD39F08C-E9E8-4658-9730-46BBF9236774}" destId="{ED3D8BF5-4995-4DA3-ABFB-04FD2ACBBF15}" srcOrd="1" destOrd="0" presId="urn:microsoft.com/office/officeart/2018/2/layout/IconCircleList"/>
    <dgm:cxn modelId="{494B246C-1118-4FC6-945C-8B3EC43BE37A}" type="presParOf" srcId="{CD39F08C-E9E8-4658-9730-46BBF9236774}" destId="{18A47B8C-C6C5-44D8-ABEE-0FE0DFB15FE5}" srcOrd="2" destOrd="0" presId="urn:microsoft.com/office/officeart/2018/2/layout/IconCircleList"/>
    <dgm:cxn modelId="{F695E258-4953-48F8-A05A-4559B012919D}" type="presParOf" srcId="{CD39F08C-E9E8-4658-9730-46BBF9236774}" destId="{38998977-415F-4D8B-AAB7-F04284989D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358AEF-C6C3-409C-B949-5466A4B6A89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5A2E3-9CEF-4019-BF62-63D00E31E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Understanding or getting familiar with data. </a:t>
          </a:r>
          <a:endParaRPr lang="en-US" dirty="0"/>
        </a:p>
      </dgm:t>
    </dgm:pt>
    <dgm:pt modelId="{9B66CF75-FBD3-4435-9502-E1C6F3A93886}" type="parTrans" cxnId="{4EA92571-B05B-42B6-86CA-E5E3B7FB2C43}">
      <dgm:prSet/>
      <dgm:spPr/>
      <dgm:t>
        <a:bodyPr/>
        <a:lstStyle/>
        <a:p>
          <a:endParaRPr lang="en-US"/>
        </a:p>
      </dgm:t>
    </dgm:pt>
    <dgm:pt modelId="{53A95BDB-9B0A-4442-8ED3-E66D85D2967B}" type="sibTrans" cxnId="{4EA92571-B05B-42B6-86CA-E5E3B7FB2C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2FF627-FFC6-40D8-8526-D45DAF98D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Organizing the data to make it easier to consume and analyze. </a:t>
          </a:r>
          <a:endParaRPr lang="en-US" dirty="0"/>
        </a:p>
      </dgm:t>
    </dgm:pt>
    <dgm:pt modelId="{7BDA6764-9DF6-440F-9A14-881339D1808E}" type="parTrans" cxnId="{74686865-C63A-4F14-8EA2-0A88D06196D7}">
      <dgm:prSet/>
      <dgm:spPr/>
      <dgm:t>
        <a:bodyPr/>
        <a:lstStyle/>
        <a:p>
          <a:endParaRPr lang="en-US"/>
        </a:p>
      </dgm:t>
    </dgm:pt>
    <dgm:pt modelId="{D0D970DE-993A-44CB-A6D5-E6A745887893}" type="sibTrans" cxnId="{74686865-C63A-4F14-8EA2-0A88D06196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D55241-6AD3-4607-AA93-F5BDAE2034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goal is to compile the Disparate, Siloed data sources and configure each of them so they can be understood and examined to find patterns and trends in the data. </a:t>
          </a:r>
        </a:p>
      </dgm:t>
    </dgm:pt>
    <dgm:pt modelId="{4A1E88D3-B18E-45B5-8D9E-F299CA5B75E9}" type="parTrans" cxnId="{25593DAA-6E7C-4C3C-869B-0830C0267D48}">
      <dgm:prSet/>
      <dgm:spPr/>
      <dgm:t>
        <a:bodyPr/>
        <a:lstStyle/>
        <a:p>
          <a:endParaRPr lang="en-US"/>
        </a:p>
      </dgm:t>
    </dgm:pt>
    <dgm:pt modelId="{CAC8739D-3049-4CCE-83BD-59726D01D1EB}" type="sibTrans" cxnId="{25593DAA-6E7C-4C3C-869B-0830C0267D48}">
      <dgm:prSet/>
      <dgm:spPr/>
      <dgm:t>
        <a:bodyPr/>
        <a:lstStyle/>
        <a:p>
          <a:endParaRPr lang="en-US"/>
        </a:p>
      </dgm:t>
    </dgm:pt>
    <dgm:pt modelId="{B479B97F-7A87-4C28-85DB-C33967F03016}" type="pres">
      <dgm:prSet presAssocID="{D6358AEF-C6C3-409C-B949-5466A4B6A897}" presName="root" presStyleCnt="0">
        <dgm:presLayoutVars>
          <dgm:dir/>
          <dgm:resizeHandles val="exact"/>
        </dgm:presLayoutVars>
      </dgm:prSet>
      <dgm:spPr/>
    </dgm:pt>
    <dgm:pt modelId="{C3FC28D0-68F4-4A2D-8568-461F56274218}" type="pres">
      <dgm:prSet presAssocID="{D6358AEF-C6C3-409C-B949-5466A4B6A897}" presName="container" presStyleCnt="0">
        <dgm:presLayoutVars>
          <dgm:dir/>
          <dgm:resizeHandles val="exact"/>
        </dgm:presLayoutVars>
      </dgm:prSet>
      <dgm:spPr/>
    </dgm:pt>
    <dgm:pt modelId="{48507B63-E040-4CD4-989E-705B23118EE9}" type="pres">
      <dgm:prSet presAssocID="{1D55A2E3-9CEF-4019-BF62-63D00E31E898}" presName="compNode" presStyleCnt="0"/>
      <dgm:spPr/>
    </dgm:pt>
    <dgm:pt modelId="{2A104F4C-D196-4FB5-9CAD-07771E2147F0}" type="pres">
      <dgm:prSet presAssocID="{1D55A2E3-9CEF-4019-BF62-63D00E31E898}" presName="iconBgRect" presStyleLbl="bgShp" presStyleIdx="0" presStyleCnt="3" custLinFactY="-64124" custLinFactNeighborX="-78237" custLinFactNeighborY="-100000"/>
      <dgm:spPr/>
    </dgm:pt>
    <dgm:pt modelId="{9A35DC5C-64CF-4F9F-A246-3654E724F176}" type="pres">
      <dgm:prSet presAssocID="{1D55A2E3-9CEF-4019-BF62-63D00E31E898}" presName="iconRect" presStyleLbl="node1" presStyleIdx="0" presStyleCnt="3" custLinFactX="-35749" custLinFactY="-100000" custLinFactNeighborX="-100000" custLinFactNeighborY="-1858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B11C2D-EFEE-4A66-BB99-B739FEA0517D}" type="pres">
      <dgm:prSet presAssocID="{1D55A2E3-9CEF-4019-BF62-63D00E31E898}" presName="spaceRect" presStyleCnt="0"/>
      <dgm:spPr/>
    </dgm:pt>
    <dgm:pt modelId="{9A3F2DB3-754E-4515-85EB-17A1D1F3BE0E}" type="pres">
      <dgm:prSet presAssocID="{1D55A2E3-9CEF-4019-BF62-63D00E31E898}" presName="textRect" presStyleLbl="revTx" presStyleIdx="0" presStyleCnt="3" custLinFactY="-61967" custLinFactNeighborX="-32487" custLinFactNeighborY="-100000">
        <dgm:presLayoutVars>
          <dgm:chMax val="1"/>
          <dgm:chPref val="1"/>
        </dgm:presLayoutVars>
      </dgm:prSet>
      <dgm:spPr/>
    </dgm:pt>
    <dgm:pt modelId="{D41B71E4-9397-47B7-BA4D-F63239B9A0EB}" type="pres">
      <dgm:prSet presAssocID="{53A95BDB-9B0A-4442-8ED3-E66D85D2967B}" presName="sibTrans" presStyleLbl="sibTrans2D1" presStyleIdx="0" presStyleCnt="0"/>
      <dgm:spPr/>
    </dgm:pt>
    <dgm:pt modelId="{C8AD40F2-8A46-4887-B158-EBD00961A2FC}" type="pres">
      <dgm:prSet presAssocID="{DF2FF627-FFC6-40D8-8526-D45DAF98D4BE}" presName="compNode" presStyleCnt="0"/>
      <dgm:spPr/>
    </dgm:pt>
    <dgm:pt modelId="{B6A65B6C-33E1-40B7-956B-2350888538FF}" type="pres">
      <dgm:prSet presAssocID="{DF2FF627-FFC6-40D8-8526-D45DAF98D4BE}" presName="iconBgRect" presStyleLbl="bgShp" presStyleIdx="1" presStyleCnt="3" custLinFactX="-200000" custLinFactNeighborX="-231421" custLinFactNeighborY="18699"/>
      <dgm:spPr/>
    </dgm:pt>
    <dgm:pt modelId="{C88216E0-6827-4E00-89CF-56829F0DABE7}" type="pres">
      <dgm:prSet presAssocID="{DF2FF627-FFC6-40D8-8526-D45DAF98D4BE}" presName="iconRect" presStyleLbl="node1" presStyleIdx="1" presStyleCnt="3" custLinFactX="-326399" custLinFactNeighborX="-400000" custLinFactNeighborY="322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11E9C7-ED7E-457C-81F1-4D8074852101}" type="pres">
      <dgm:prSet presAssocID="{DF2FF627-FFC6-40D8-8526-D45DAF98D4BE}" presName="spaceRect" presStyleCnt="0"/>
      <dgm:spPr/>
    </dgm:pt>
    <dgm:pt modelId="{5BA2A22E-A987-4528-A29F-8407961AA80D}" type="pres">
      <dgm:prSet presAssocID="{DF2FF627-FFC6-40D8-8526-D45DAF98D4BE}" presName="textRect" presStyleLbl="revTx" presStyleIdx="1" presStyleCnt="3" custLinFactX="-80327" custLinFactNeighborX="-100000" custLinFactNeighborY="26039">
        <dgm:presLayoutVars>
          <dgm:chMax val="1"/>
          <dgm:chPref val="1"/>
        </dgm:presLayoutVars>
      </dgm:prSet>
      <dgm:spPr/>
    </dgm:pt>
    <dgm:pt modelId="{07D29DF9-4805-45AF-AAAC-05E18785E6AA}" type="pres">
      <dgm:prSet presAssocID="{D0D970DE-993A-44CB-A6D5-E6A745887893}" presName="sibTrans" presStyleLbl="sibTrans2D1" presStyleIdx="0" presStyleCnt="0"/>
      <dgm:spPr/>
    </dgm:pt>
    <dgm:pt modelId="{C167E317-48E5-4D25-9AE9-0A6A35D932C1}" type="pres">
      <dgm:prSet presAssocID="{E7D55241-6AD3-4607-AA93-F5BDAE2034F2}" presName="compNode" presStyleCnt="0"/>
      <dgm:spPr/>
    </dgm:pt>
    <dgm:pt modelId="{7D37D46E-4CE0-4C91-B5C7-8A0474278BE4}" type="pres">
      <dgm:prSet presAssocID="{E7D55241-6AD3-4607-AA93-F5BDAE2034F2}" presName="iconBgRect" presStyleLbl="bgShp" presStyleIdx="2" presStyleCnt="3" custLinFactY="23925" custLinFactNeighborX="-48366" custLinFactNeighborY="100000"/>
      <dgm:spPr/>
    </dgm:pt>
    <dgm:pt modelId="{D26D8F8F-BDC7-4B0B-AEA0-D05D3C0674CE}" type="pres">
      <dgm:prSet presAssocID="{E7D55241-6AD3-4607-AA93-F5BDAE2034F2}" presName="iconRect" presStyleLbl="node1" presStyleIdx="2" presStyleCnt="3" custLinFactY="100000" custLinFactNeighborX="-91495" custLinFactNeighborY="1152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BD27BC-CD4F-4CD0-B1A8-B952C091C778}" type="pres">
      <dgm:prSet presAssocID="{E7D55241-6AD3-4607-AA93-F5BDAE2034F2}" presName="spaceRect" presStyleCnt="0"/>
      <dgm:spPr/>
    </dgm:pt>
    <dgm:pt modelId="{DC346E90-D939-40E7-A90A-47C1539370A0}" type="pres">
      <dgm:prSet presAssocID="{E7D55241-6AD3-4607-AA93-F5BDAE2034F2}" presName="textRect" presStyleLbl="revTx" presStyleIdx="2" presStyleCnt="3" custScaleX="285369" custLinFactY="23332" custLinFactNeighborX="92081" custLinFactNeighborY="100000">
        <dgm:presLayoutVars>
          <dgm:chMax val="1"/>
          <dgm:chPref val="1"/>
        </dgm:presLayoutVars>
      </dgm:prSet>
      <dgm:spPr/>
    </dgm:pt>
  </dgm:ptLst>
  <dgm:cxnLst>
    <dgm:cxn modelId="{76DA3B37-CE47-459A-8E2D-A9BE289D7E79}" type="presOf" srcId="{53A95BDB-9B0A-4442-8ED3-E66D85D2967B}" destId="{D41B71E4-9397-47B7-BA4D-F63239B9A0EB}" srcOrd="0" destOrd="0" presId="urn:microsoft.com/office/officeart/2018/2/layout/IconCircleList"/>
    <dgm:cxn modelId="{17DC1963-0BDC-4227-9C1F-8395F0A7FB9C}" type="presOf" srcId="{DF2FF627-FFC6-40D8-8526-D45DAF98D4BE}" destId="{5BA2A22E-A987-4528-A29F-8407961AA80D}" srcOrd="0" destOrd="0" presId="urn:microsoft.com/office/officeart/2018/2/layout/IconCircleList"/>
    <dgm:cxn modelId="{74686865-C63A-4F14-8EA2-0A88D06196D7}" srcId="{D6358AEF-C6C3-409C-B949-5466A4B6A897}" destId="{DF2FF627-FFC6-40D8-8526-D45DAF98D4BE}" srcOrd="1" destOrd="0" parTransId="{7BDA6764-9DF6-440F-9A14-881339D1808E}" sibTransId="{D0D970DE-993A-44CB-A6D5-E6A745887893}"/>
    <dgm:cxn modelId="{633CD04E-E741-4D12-91B2-EF5E7344513F}" type="presOf" srcId="{E7D55241-6AD3-4607-AA93-F5BDAE2034F2}" destId="{DC346E90-D939-40E7-A90A-47C1539370A0}" srcOrd="0" destOrd="0" presId="urn:microsoft.com/office/officeart/2018/2/layout/IconCircleList"/>
    <dgm:cxn modelId="{4EA92571-B05B-42B6-86CA-E5E3B7FB2C43}" srcId="{D6358AEF-C6C3-409C-B949-5466A4B6A897}" destId="{1D55A2E3-9CEF-4019-BF62-63D00E31E898}" srcOrd="0" destOrd="0" parTransId="{9B66CF75-FBD3-4435-9502-E1C6F3A93886}" sibTransId="{53A95BDB-9B0A-4442-8ED3-E66D85D2967B}"/>
    <dgm:cxn modelId="{06D97D7D-F9B7-4E4A-B7BC-3B00642B6F84}" type="presOf" srcId="{D6358AEF-C6C3-409C-B949-5466A4B6A897}" destId="{B479B97F-7A87-4C28-85DB-C33967F03016}" srcOrd="0" destOrd="0" presId="urn:microsoft.com/office/officeart/2018/2/layout/IconCircleList"/>
    <dgm:cxn modelId="{1FBD8F82-8483-4C7A-B492-9804A52FD4BB}" type="presOf" srcId="{D0D970DE-993A-44CB-A6D5-E6A745887893}" destId="{07D29DF9-4805-45AF-AAAC-05E18785E6AA}" srcOrd="0" destOrd="0" presId="urn:microsoft.com/office/officeart/2018/2/layout/IconCircleList"/>
    <dgm:cxn modelId="{CE8AC39B-FA33-4613-A36F-5FBE4B2A2EF1}" type="presOf" srcId="{1D55A2E3-9CEF-4019-BF62-63D00E31E898}" destId="{9A3F2DB3-754E-4515-85EB-17A1D1F3BE0E}" srcOrd="0" destOrd="0" presId="urn:microsoft.com/office/officeart/2018/2/layout/IconCircleList"/>
    <dgm:cxn modelId="{25593DAA-6E7C-4C3C-869B-0830C0267D48}" srcId="{D6358AEF-C6C3-409C-B949-5466A4B6A897}" destId="{E7D55241-6AD3-4607-AA93-F5BDAE2034F2}" srcOrd="2" destOrd="0" parTransId="{4A1E88D3-B18E-45B5-8D9E-F299CA5B75E9}" sibTransId="{CAC8739D-3049-4CCE-83BD-59726D01D1EB}"/>
    <dgm:cxn modelId="{64BFA54A-08A0-4C7E-B48B-4CDACB01C6AD}" type="presParOf" srcId="{B479B97F-7A87-4C28-85DB-C33967F03016}" destId="{C3FC28D0-68F4-4A2D-8568-461F56274218}" srcOrd="0" destOrd="0" presId="urn:microsoft.com/office/officeart/2018/2/layout/IconCircleList"/>
    <dgm:cxn modelId="{36FFCFF0-C800-46C6-B2E8-1676ED8D783D}" type="presParOf" srcId="{C3FC28D0-68F4-4A2D-8568-461F56274218}" destId="{48507B63-E040-4CD4-989E-705B23118EE9}" srcOrd="0" destOrd="0" presId="urn:microsoft.com/office/officeart/2018/2/layout/IconCircleList"/>
    <dgm:cxn modelId="{4371EE01-AF10-4204-975B-3813E0EE3B1D}" type="presParOf" srcId="{48507B63-E040-4CD4-989E-705B23118EE9}" destId="{2A104F4C-D196-4FB5-9CAD-07771E2147F0}" srcOrd="0" destOrd="0" presId="urn:microsoft.com/office/officeart/2018/2/layout/IconCircleList"/>
    <dgm:cxn modelId="{34FE7089-73AA-4B0B-A1BD-C5895F673C07}" type="presParOf" srcId="{48507B63-E040-4CD4-989E-705B23118EE9}" destId="{9A35DC5C-64CF-4F9F-A246-3654E724F176}" srcOrd="1" destOrd="0" presId="urn:microsoft.com/office/officeart/2018/2/layout/IconCircleList"/>
    <dgm:cxn modelId="{8F72F942-9539-4C08-9A16-67691C8FB7D5}" type="presParOf" srcId="{48507B63-E040-4CD4-989E-705B23118EE9}" destId="{2FB11C2D-EFEE-4A66-BB99-B739FEA0517D}" srcOrd="2" destOrd="0" presId="urn:microsoft.com/office/officeart/2018/2/layout/IconCircleList"/>
    <dgm:cxn modelId="{11BF2477-7527-489E-92B9-816C1D34344D}" type="presParOf" srcId="{48507B63-E040-4CD4-989E-705B23118EE9}" destId="{9A3F2DB3-754E-4515-85EB-17A1D1F3BE0E}" srcOrd="3" destOrd="0" presId="urn:microsoft.com/office/officeart/2018/2/layout/IconCircleList"/>
    <dgm:cxn modelId="{84C88EB0-AAB2-4F31-BCEA-69C3931A966B}" type="presParOf" srcId="{C3FC28D0-68F4-4A2D-8568-461F56274218}" destId="{D41B71E4-9397-47B7-BA4D-F63239B9A0EB}" srcOrd="1" destOrd="0" presId="urn:microsoft.com/office/officeart/2018/2/layout/IconCircleList"/>
    <dgm:cxn modelId="{8FAB31ED-CAC3-4D16-B200-ED26DBCBDF2C}" type="presParOf" srcId="{C3FC28D0-68F4-4A2D-8568-461F56274218}" destId="{C8AD40F2-8A46-4887-B158-EBD00961A2FC}" srcOrd="2" destOrd="0" presId="urn:microsoft.com/office/officeart/2018/2/layout/IconCircleList"/>
    <dgm:cxn modelId="{51BF4C5C-1731-45ED-B373-0A8BAA4DB275}" type="presParOf" srcId="{C8AD40F2-8A46-4887-B158-EBD00961A2FC}" destId="{B6A65B6C-33E1-40B7-956B-2350888538FF}" srcOrd="0" destOrd="0" presId="urn:microsoft.com/office/officeart/2018/2/layout/IconCircleList"/>
    <dgm:cxn modelId="{34694B75-A18F-4FA5-A167-65DECD790E89}" type="presParOf" srcId="{C8AD40F2-8A46-4887-B158-EBD00961A2FC}" destId="{C88216E0-6827-4E00-89CF-56829F0DABE7}" srcOrd="1" destOrd="0" presId="urn:microsoft.com/office/officeart/2018/2/layout/IconCircleList"/>
    <dgm:cxn modelId="{22E39423-D8B2-4AEE-ABA4-567254957C3B}" type="presParOf" srcId="{C8AD40F2-8A46-4887-B158-EBD00961A2FC}" destId="{F011E9C7-ED7E-457C-81F1-4D8074852101}" srcOrd="2" destOrd="0" presId="urn:microsoft.com/office/officeart/2018/2/layout/IconCircleList"/>
    <dgm:cxn modelId="{5D1935B5-C067-403C-81FE-A128929071C2}" type="presParOf" srcId="{C8AD40F2-8A46-4887-B158-EBD00961A2FC}" destId="{5BA2A22E-A987-4528-A29F-8407961AA80D}" srcOrd="3" destOrd="0" presId="urn:microsoft.com/office/officeart/2018/2/layout/IconCircleList"/>
    <dgm:cxn modelId="{B64558DD-B1D0-4584-A201-5C374D3DEAA9}" type="presParOf" srcId="{C3FC28D0-68F4-4A2D-8568-461F56274218}" destId="{07D29DF9-4805-45AF-AAAC-05E18785E6AA}" srcOrd="3" destOrd="0" presId="urn:microsoft.com/office/officeart/2018/2/layout/IconCircleList"/>
    <dgm:cxn modelId="{B1EBC9A8-1A71-4BE9-8CA4-4C1A27DF9EA9}" type="presParOf" srcId="{C3FC28D0-68F4-4A2D-8568-461F56274218}" destId="{C167E317-48E5-4D25-9AE9-0A6A35D932C1}" srcOrd="4" destOrd="0" presId="urn:microsoft.com/office/officeart/2018/2/layout/IconCircleList"/>
    <dgm:cxn modelId="{8DF5D0D2-985F-445D-AC04-7A406178FBE6}" type="presParOf" srcId="{C167E317-48E5-4D25-9AE9-0A6A35D932C1}" destId="{7D37D46E-4CE0-4C91-B5C7-8A0474278BE4}" srcOrd="0" destOrd="0" presId="urn:microsoft.com/office/officeart/2018/2/layout/IconCircleList"/>
    <dgm:cxn modelId="{ACC78119-F2AD-433A-91EE-F27291587C36}" type="presParOf" srcId="{C167E317-48E5-4D25-9AE9-0A6A35D932C1}" destId="{D26D8F8F-BDC7-4B0B-AEA0-D05D3C0674CE}" srcOrd="1" destOrd="0" presId="urn:microsoft.com/office/officeart/2018/2/layout/IconCircleList"/>
    <dgm:cxn modelId="{5895EA30-1B47-406B-9DFA-31CF479E2983}" type="presParOf" srcId="{C167E317-48E5-4D25-9AE9-0A6A35D932C1}" destId="{18BD27BC-CD4F-4CD0-B1A8-B952C091C778}" srcOrd="2" destOrd="0" presId="urn:microsoft.com/office/officeart/2018/2/layout/IconCircleList"/>
    <dgm:cxn modelId="{F770B267-4C58-406B-8B73-A5DC191972A1}" type="presParOf" srcId="{C167E317-48E5-4D25-9AE9-0A6A35D932C1}" destId="{DC346E90-D939-40E7-A90A-47C1539370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5375A-82A5-45B6-9621-BC647C89E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16E72D-17FE-476C-93C0-9D0DC05AF8EC}">
      <dgm:prSet/>
      <dgm:spPr/>
      <dgm:t>
        <a:bodyPr/>
        <a:lstStyle/>
        <a:p>
          <a:r>
            <a:rPr lang="en-US" b="1"/>
            <a:t>Individual data sets from different data sources with different structures </a:t>
          </a:r>
          <a:endParaRPr lang="en-US"/>
        </a:p>
      </dgm:t>
    </dgm:pt>
    <dgm:pt modelId="{B4E0123D-071C-427D-947D-2C1CE4A441AD}" type="parTrans" cxnId="{25E5C352-D8F8-44A6-B069-8614F14DCA4B}">
      <dgm:prSet/>
      <dgm:spPr/>
      <dgm:t>
        <a:bodyPr/>
        <a:lstStyle/>
        <a:p>
          <a:endParaRPr lang="en-US"/>
        </a:p>
      </dgm:t>
    </dgm:pt>
    <dgm:pt modelId="{AC7A0419-339A-4D1A-BB18-1249E0896782}" type="sibTrans" cxnId="{25E5C352-D8F8-44A6-B069-8614F14DCA4B}">
      <dgm:prSet/>
      <dgm:spPr/>
      <dgm:t>
        <a:bodyPr/>
        <a:lstStyle/>
        <a:p>
          <a:endParaRPr lang="en-US"/>
        </a:p>
      </dgm:t>
    </dgm:pt>
    <dgm:pt modelId="{7589BA66-B4DF-41F3-B625-82C7A17DB356}">
      <dgm:prSet/>
      <dgm:spPr/>
      <dgm:t>
        <a:bodyPr/>
        <a:lstStyle/>
        <a:p>
          <a:r>
            <a:rPr lang="en-US" b="1"/>
            <a:t>Information extraction  - unstructured text data needs to parsed</a:t>
          </a:r>
          <a:endParaRPr lang="en-US"/>
        </a:p>
      </dgm:t>
    </dgm:pt>
    <dgm:pt modelId="{0579D43A-17BB-409D-9B27-4D46D7757400}" type="parTrans" cxnId="{4DA908B9-C266-40CC-96EB-3BBA4273E4CF}">
      <dgm:prSet/>
      <dgm:spPr/>
      <dgm:t>
        <a:bodyPr/>
        <a:lstStyle/>
        <a:p>
          <a:endParaRPr lang="en-US"/>
        </a:p>
      </dgm:t>
    </dgm:pt>
    <dgm:pt modelId="{BA6661DF-B56B-4F91-9F23-BCD625891697}" type="sibTrans" cxnId="{4DA908B9-C266-40CC-96EB-3BBA4273E4CF}">
      <dgm:prSet/>
      <dgm:spPr/>
      <dgm:t>
        <a:bodyPr/>
        <a:lstStyle/>
        <a:p>
          <a:endParaRPr lang="en-US"/>
        </a:p>
      </dgm:t>
    </dgm:pt>
    <dgm:pt modelId="{767CB267-FD85-44DD-B5CB-AB1700CB165E}">
      <dgm:prSet/>
      <dgm:spPr/>
      <dgm:t>
        <a:bodyPr/>
        <a:lstStyle/>
        <a:p>
          <a:r>
            <a:rPr lang="en-US" b="1"/>
            <a:t>Capture information of unstructured video, audio, and image data</a:t>
          </a:r>
          <a:endParaRPr lang="en-US"/>
        </a:p>
      </dgm:t>
    </dgm:pt>
    <dgm:pt modelId="{0A79EF07-C218-4160-9950-31E041BA65A0}" type="parTrans" cxnId="{09A671C1-24AC-4F06-8DAB-CE72843190A0}">
      <dgm:prSet/>
      <dgm:spPr/>
      <dgm:t>
        <a:bodyPr/>
        <a:lstStyle/>
        <a:p>
          <a:endParaRPr lang="en-US"/>
        </a:p>
      </dgm:t>
    </dgm:pt>
    <dgm:pt modelId="{264AD7BA-B059-4595-AFC7-5028E9174FE7}" type="sibTrans" cxnId="{09A671C1-24AC-4F06-8DAB-CE72843190A0}">
      <dgm:prSet/>
      <dgm:spPr/>
      <dgm:t>
        <a:bodyPr/>
        <a:lstStyle/>
        <a:p>
          <a:endParaRPr lang="en-US"/>
        </a:p>
      </dgm:t>
    </dgm:pt>
    <dgm:pt modelId="{69EE6021-0CF1-4033-B55A-282A93B6E123}" type="pres">
      <dgm:prSet presAssocID="{2395375A-82A5-45B6-9621-BC647C89E6CC}" presName="root" presStyleCnt="0">
        <dgm:presLayoutVars>
          <dgm:dir/>
          <dgm:resizeHandles val="exact"/>
        </dgm:presLayoutVars>
      </dgm:prSet>
      <dgm:spPr/>
    </dgm:pt>
    <dgm:pt modelId="{7623A6A9-1FA1-4C9A-9951-9F7F3D51DE65}" type="pres">
      <dgm:prSet presAssocID="{2C16E72D-17FE-476C-93C0-9D0DC05AF8EC}" presName="compNode" presStyleCnt="0"/>
      <dgm:spPr/>
    </dgm:pt>
    <dgm:pt modelId="{B2A53BD6-8EB9-461D-91AA-0BAC86B8139C}" type="pres">
      <dgm:prSet presAssocID="{2C16E72D-17FE-476C-93C0-9D0DC05AF8EC}" presName="bgRect" presStyleLbl="bgShp" presStyleIdx="0" presStyleCnt="3"/>
      <dgm:spPr/>
    </dgm:pt>
    <dgm:pt modelId="{B1730E00-B54F-4E85-95F4-E07DC4B176A7}" type="pres">
      <dgm:prSet presAssocID="{2C16E72D-17FE-476C-93C0-9D0DC05AF8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8BA6BC-C835-47E7-A1DA-EB99FFD8A4BA}" type="pres">
      <dgm:prSet presAssocID="{2C16E72D-17FE-476C-93C0-9D0DC05AF8EC}" presName="spaceRect" presStyleCnt="0"/>
      <dgm:spPr/>
    </dgm:pt>
    <dgm:pt modelId="{B9283965-8BAB-4E5C-906C-4C9D4D07B9C4}" type="pres">
      <dgm:prSet presAssocID="{2C16E72D-17FE-476C-93C0-9D0DC05AF8EC}" presName="parTx" presStyleLbl="revTx" presStyleIdx="0" presStyleCnt="3">
        <dgm:presLayoutVars>
          <dgm:chMax val="0"/>
          <dgm:chPref val="0"/>
        </dgm:presLayoutVars>
      </dgm:prSet>
      <dgm:spPr/>
    </dgm:pt>
    <dgm:pt modelId="{2E2FA4DE-3D34-4ACF-A5C8-3C7F649E0BCA}" type="pres">
      <dgm:prSet presAssocID="{AC7A0419-339A-4D1A-BB18-1249E0896782}" presName="sibTrans" presStyleCnt="0"/>
      <dgm:spPr/>
    </dgm:pt>
    <dgm:pt modelId="{C4CACBB2-37BB-4E69-8072-0D2C66DA693A}" type="pres">
      <dgm:prSet presAssocID="{7589BA66-B4DF-41F3-B625-82C7A17DB356}" presName="compNode" presStyleCnt="0"/>
      <dgm:spPr/>
    </dgm:pt>
    <dgm:pt modelId="{B63E4FFC-4D6F-487D-8852-F0F4EB6D1B6C}" type="pres">
      <dgm:prSet presAssocID="{7589BA66-B4DF-41F3-B625-82C7A17DB356}" presName="bgRect" presStyleLbl="bgShp" presStyleIdx="1" presStyleCnt="3"/>
      <dgm:spPr/>
    </dgm:pt>
    <dgm:pt modelId="{8C05B684-60B7-4BF8-A08B-5E3F84A9C1F3}" type="pres">
      <dgm:prSet presAssocID="{7589BA66-B4DF-41F3-B625-82C7A17DB3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5CBD967-1C6D-4F39-AD20-C75D4DBB93CB}" type="pres">
      <dgm:prSet presAssocID="{7589BA66-B4DF-41F3-B625-82C7A17DB356}" presName="spaceRect" presStyleCnt="0"/>
      <dgm:spPr/>
    </dgm:pt>
    <dgm:pt modelId="{6247E471-2F88-47C1-A8BE-0795AC903F55}" type="pres">
      <dgm:prSet presAssocID="{7589BA66-B4DF-41F3-B625-82C7A17DB356}" presName="parTx" presStyleLbl="revTx" presStyleIdx="1" presStyleCnt="3">
        <dgm:presLayoutVars>
          <dgm:chMax val="0"/>
          <dgm:chPref val="0"/>
        </dgm:presLayoutVars>
      </dgm:prSet>
      <dgm:spPr/>
    </dgm:pt>
    <dgm:pt modelId="{F8BFB576-6444-4AF1-BF06-D88C360193A2}" type="pres">
      <dgm:prSet presAssocID="{BA6661DF-B56B-4F91-9F23-BCD625891697}" presName="sibTrans" presStyleCnt="0"/>
      <dgm:spPr/>
    </dgm:pt>
    <dgm:pt modelId="{F41BEBEB-8003-4257-B376-B7C78BBD1414}" type="pres">
      <dgm:prSet presAssocID="{767CB267-FD85-44DD-B5CB-AB1700CB165E}" presName="compNode" presStyleCnt="0"/>
      <dgm:spPr/>
    </dgm:pt>
    <dgm:pt modelId="{73BFEC24-679C-41E7-B71D-91999FC8A630}" type="pres">
      <dgm:prSet presAssocID="{767CB267-FD85-44DD-B5CB-AB1700CB165E}" presName="bgRect" presStyleLbl="bgShp" presStyleIdx="2" presStyleCnt="3"/>
      <dgm:spPr/>
    </dgm:pt>
    <dgm:pt modelId="{A72F6268-B64F-4EDC-A06C-F153ADAFAB1C}" type="pres">
      <dgm:prSet presAssocID="{767CB267-FD85-44DD-B5CB-AB1700CB16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CBE41D68-FA9A-437A-A220-C043B9C04FBA}" type="pres">
      <dgm:prSet presAssocID="{767CB267-FD85-44DD-B5CB-AB1700CB165E}" presName="spaceRect" presStyleCnt="0"/>
      <dgm:spPr/>
    </dgm:pt>
    <dgm:pt modelId="{CA20AAED-6CFA-44E9-8942-0E17B2337206}" type="pres">
      <dgm:prSet presAssocID="{767CB267-FD85-44DD-B5CB-AB1700CB16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075D43-8AD4-4B4E-AC79-56BD10C7210F}" type="presOf" srcId="{2395375A-82A5-45B6-9621-BC647C89E6CC}" destId="{69EE6021-0CF1-4033-B55A-282A93B6E123}" srcOrd="0" destOrd="0" presId="urn:microsoft.com/office/officeart/2018/2/layout/IconVerticalSolidList"/>
    <dgm:cxn modelId="{53FB5165-2568-4AA3-B28E-6C488E184AA2}" type="presOf" srcId="{767CB267-FD85-44DD-B5CB-AB1700CB165E}" destId="{CA20AAED-6CFA-44E9-8942-0E17B2337206}" srcOrd="0" destOrd="0" presId="urn:microsoft.com/office/officeart/2018/2/layout/IconVerticalSolidList"/>
    <dgm:cxn modelId="{25E5C352-D8F8-44A6-B069-8614F14DCA4B}" srcId="{2395375A-82A5-45B6-9621-BC647C89E6CC}" destId="{2C16E72D-17FE-476C-93C0-9D0DC05AF8EC}" srcOrd="0" destOrd="0" parTransId="{B4E0123D-071C-427D-947D-2C1CE4A441AD}" sibTransId="{AC7A0419-339A-4D1A-BB18-1249E0896782}"/>
    <dgm:cxn modelId="{860C8257-5E78-474E-9386-C42FA87A26CC}" type="presOf" srcId="{7589BA66-B4DF-41F3-B625-82C7A17DB356}" destId="{6247E471-2F88-47C1-A8BE-0795AC903F55}" srcOrd="0" destOrd="0" presId="urn:microsoft.com/office/officeart/2018/2/layout/IconVerticalSolidList"/>
    <dgm:cxn modelId="{6E0E779F-1989-44C4-891E-5B2126FB8449}" type="presOf" srcId="{2C16E72D-17FE-476C-93C0-9D0DC05AF8EC}" destId="{B9283965-8BAB-4E5C-906C-4C9D4D07B9C4}" srcOrd="0" destOrd="0" presId="urn:microsoft.com/office/officeart/2018/2/layout/IconVerticalSolidList"/>
    <dgm:cxn modelId="{4DA908B9-C266-40CC-96EB-3BBA4273E4CF}" srcId="{2395375A-82A5-45B6-9621-BC647C89E6CC}" destId="{7589BA66-B4DF-41F3-B625-82C7A17DB356}" srcOrd="1" destOrd="0" parTransId="{0579D43A-17BB-409D-9B27-4D46D7757400}" sibTransId="{BA6661DF-B56B-4F91-9F23-BCD625891697}"/>
    <dgm:cxn modelId="{09A671C1-24AC-4F06-8DAB-CE72843190A0}" srcId="{2395375A-82A5-45B6-9621-BC647C89E6CC}" destId="{767CB267-FD85-44DD-B5CB-AB1700CB165E}" srcOrd="2" destOrd="0" parTransId="{0A79EF07-C218-4160-9950-31E041BA65A0}" sibTransId="{264AD7BA-B059-4595-AFC7-5028E9174FE7}"/>
    <dgm:cxn modelId="{4C2E2C86-C663-4846-9EA7-E2AF2CF5C70A}" type="presParOf" srcId="{69EE6021-0CF1-4033-B55A-282A93B6E123}" destId="{7623A6A9-1FA1-4C9A-9951-9F7F3D51DE65}" srcOrd="0" destOrd="0" presId="urn:microsoft.com/office/officeart/2018/2/layout/IconVerticalSolidList"/>
    <dgm:cxn modelId="{5531AFD5-CF02-478F-A2D4-81C416F523A6}" type="presParOf" srcId="{7623A6A9-1FA1-4C9A-9951-9F7F3D51DE65}" destId="{B2A53BD6-8EB9-461D-91AA-0BAC86B8139C}" srcOrd="0" destOrd="0" presId="urn:microsoft.com/office/officeart/2018/2/layout/IconVerticalSolidList"/>
    <dgm:cxn modelId="{BBA703A6-702D-46F9-BD02-5A06B66825AF}" type="presParOf" srcId="{7623A6A9-1FA1-4C9A-9951-9F7F3D51DE65}" destId="{B1730E00-B54F-4E85-95F4-E07DC4B176A7}" srcOrd="1" destOrd="0" presId="urn:microsoft.com/office/officeart/2018/2/layout/IconVerticalSolidList"/>
    <dgm:cxn modelId="{A041E16B-F9D5-403E-A652-FC7A7AB67B10}" type="presParOf" srcId="{7623A6A9-1FA1-4C9A-9951-9F7F3D51DE65}" destId="{AC8BA6BC-C835-47E7-A1DA-EB99FFD8A4BA}" srcOrd="2" destOrd="0" presId="urn:microsoft.com/office/officeart/2018/2/layout/IconVerticalSolidList"/>
    <dgm:cxn modelId="{BD6EB1C6-2772-49D0-87F8-F88FE707F714}" type="presParOf" srcId="{7623A6A9-1FA1-4C9A-9951-9F7F3D51DE65}" destId="{B9283965-8BAB-4E5C-906C-4C9D4D07B9C4}" srcOrd="3" destOrd="0" presId="urn:microsoft.com/office/officeart/2018/2/layout/IconVerticalSolidList"/>
    <dgm:cxn modelId="{D3CC330A-7A0C-4343-8C79-55BB2856F370}" type="presParOf" srcId="{69EE6021-0CF1-4033-B55A-282A93B6E123}" destId="{2E2FA4DE-3D34-4ACF-A5C8-3C7F649E0BCA}" srcOrd="1" destOrd="0" presId="urn:microsoft.com/office/officeart/2018/2/layout/IconVerticalSolidList"/>
    <dgm:cxn modelId="{6A9290FF-B957-40D9-81A4-D812811DC8A2}" type="presParOf" srcId="{69EE6021-0CF1-4033-B55A-282A93B6E123}" destId="{C4CACBB2-37BB-4E69-8072-0D2C66DA693A}" srcOrd="2" destOrd="0" presId="urn:microsoft.com/office/officeart/2018/2/layout/IconVerticalSolidList"/>
    <dgm:cxn modelId="{5924F67C-BCC6-41FC-BD36-450A43FD8DBE}" type="presParOf" srcId="{C4CACBB2-37BB-4E69-8072-0D2C66DA693A}" destId="{B63E4FFC-4D6F-487D-8852-F0F4EB6D1B6C}" srcOrd="0" destOrd="0" presId="urn:microsoft.com/office/officeart/2018/2/layout/IconVerticalSolidList"/>
    <dgm:cxn modelId="{17B4BCE4-4AC4-420C-B5BC-09DB1A529415}" type="presParOf" srcId="{C4CACBB2-37BB-4E69-8072-0D2C66DA693A}" destId="{8C05B684-60B7-4BF8-A08B-5E3F84A9C1F3}" srcOrd="1" destOrd="0" presId="urn:microsoft.com/office/officeart/2018/2/layout/IconVerticalSolidList"/>
    <dgm:cxn modelId="{A0899034-BB3E-474F-B760-55B3397D1C46}" type="presParOf" srcId="{C4CACBB2-37BB-4E69-8072-0D2C66DA693A}" destId="{95CBD967-1C6D-4F39-AD20-C75D4DBB93CB}" srcOrd="2" destOrd="0" presId="urn:microsoft.com/office/officeart/2018/2/layout/IconVerticalSolidList"/>
    <dgm:cxn modelId="{F9DFC299-649E-4F71-ACD1-EE89E5A782A7}" type="presParOf" srcId="{C4CACBB2-37BB-4E69-8072-0D2C66DA693A}" destId="{6247E471-2F88-47C1-A8BE-0795AC903F55}" srcOrd="3" destOrd="0" presId="urn:microsoft.com/office/officeart/2018/2/layout/IconVerticalSolidList"/>
    <dgm:cxn modelId="{15D32192-1A3D-4E28-A939-9251B0A92045}" type="presParOf" srcId="{69EE6021-0CF1-4033-B55A-282A93B6E123}" destId="{F8BFB576-6444-4AF1-BF06-D88C360193A2}" srcOrd="3" destOrd="0" presId="urn:microsoft.com/office/officeart/2018/2/layout/IconVerticalSolidList"/>
    <dgm:cxn modelId="{4F780DA6-5513-4BDB-9D9E-0BEF951ACF12}" type="presParOf" srcId="{69EE6021-0CF1-4033-B55A-282A93B6E123}" destId="{F41BEBEB-8003-4257-B376-B7C78BBD1414}" srcOrd="4" destOrd="0" presId="urn:microsoft.com/office/officeart/2018/2/layout/IconVerticalSolidList"/>
    <dgm:cxn modelId="{D6A42E5A-2EFB-4055-8935-07CFA6940C0A}" type="presParOf" srcId="{F41BEBEB-8003-4257-B376-B7C78BBD1414}" destId="{73BFEC24-679C-41E7-B71D-91999FC8A630}" srcOrd="0" destOrd="0" presId="urn:microsoft.com/office/officeart/2018/2/layout/IconVerticalSolidList"/>
    <dgm:cxn modelId="{B0CFC7AA-BB10-42A8-A9C4-55FA03C87A24}" type="presParOf" srcId="{F41BEBEB-8003-4257-B376-B7C78BBD1414}" destId="{A72F6268-B64F-4EDC-A06C-F153ADAFAB1C}" srcOrd="1" destOrd="0" presId="urn:microsoft.com/office/officeart/2018/2/layout/IconVerticalSolidList"/>
    <dgm:cxn modelId="{1A10B689-6AD9-4FE4-8510-D6B8C79C8D6B}" type="presParOf" srcId="{F41BEBEB-8003-4257-B376-B7C78BBD1414}" destId="{CBE41D68-FA9A-437A-A220-C043B9C04FBA}" srcOrd="2" destOrd="0" presId="urn:microsoft.com/office/officeart/2018/2/layout/IconVerticalSolidList"/>
    <dgm:cxn modelId="{24737D26-7879-44D0-91D2-266E86F39EE8}" type="presParOf" srcId="{F41BEBEB-8003-4257-B376-B7C78BBD1414}" destId="{CA20AAED-6CFA-44E9-8942-0E17B23372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28C3AC-FA39-4514-9587-36DAE95E0B1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874F7E-058E-4FB4-AD99-6106DCB3A2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Outliers Detection</a:t>
          </a:r>
        </a:p>
      </dgm:t>
    </dgm:pt>
    <dgm:pt modelId="{FDBB8624-1999-40BA-9467-48482B6BF8CD}" type="parTrans" cxnId="{88772125-D4DA-4EFA-8138-57544BBB0817}">
      <dgm:prSet/>
      <dgm:spPr/>
      <dgm:t>
        <a:bodyPr/>
        <a:lstStyle/>
        <a:p>
          <a:endParaRPr lang="en-US"/>
        </a:p>
      </dgm:t>
    </dgm:pt>
    <dgm:pt modelId="{B0391F76-91CB-4B50-98C6-CA7F8CE185D6}" type="sibTrans" cxnId="{88772125-D4DA-4EFA-8138-57544BBB0817}">
      <dgm:prSet/>
      <dgm:spPr/>
      <dgm:t>
        <a:bodyPr/>
        <a:lstStyle/>
        <a:p>
          <a:endParaRPr lang="en-US"/>
        </a:p>
      </dgm:t>
    </dgm:pt>
    <dgm:pt modelId="{26251D3E-1291-4CAC-8D81-FC272F7841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 outliers from your dataset that can potentially skew your results when analyzing the data. </a:t>
          </a:r>
        </a:p>
      </dgm:t>
    </dgm:pt>
    <dgm:pt modelId="{5003D481-A67E-47FA-AD5B-E0B97EA7E5C4}" type="parTrans" cxnId="{268768A7-6A2F-4434-A086-249038069575}">
      <dgm:prSet/>
      <dgm:spPr/>
      <dgm:t>
        <a:bodyPr/>
        <a:lstStyle/>
        <a:p>
          <a:endParaRPr lang="en-US"/>
        </a:p>
      </dgm:t>
    </dgm:pt>
    <dgm:pt modelId="{FA67215E-8365-4E1D-B7E0-35879F6C8D14}" type="sibTrans" cxnId="{268768A7-6A2F-4434-A086-249038069575}">
      <dgm:prSet/>
      <dgm:spPr/>
      <dgm:t>
        <a:bodyPr/>
        <a:lstStyle/>
        <a:p>
          <a:endParaRPr lang="en-US"/>
        </a:p>
      </dgm:t>
    </dgm:pt>
    <dgm:pt modelId="{5D405C6C-1963-428A-9A63-1ECA1A6518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Quality Control</a:t>
          </a:r>
        </a:p>
      </dgm:t>
    </dgm:pt>
    <dgm:pt modelId="{8AE3BBBF-553E-4C37-B2F7-675313BBEAE6}" type="parTrans" cxnId="{59884151-2852-4182-8C65-3CF6E53DE937}">
      <dgm:prSet/>
      <dgm:spPr/>
      <dgm:t>
        <a:bodyPr/>
        <a:lstStyle/>
        <a:p>
          <a:endParaRPr lang="en-US"/>
        </a:p>
      </dgm:t>
    </dgm:pt>
    <dgm:pt modelId="{2F7A0363-278B-423F-8A54-C8143F714E8A}" type="sibTrans" cxnId="{59884151-2852-4182-8C65-3CF6E53DE937}">
      <dgm:prSet/>
      <dgm:spPr/>
      <dgm:t>
        <a:bodyPr/>
        <a:lstStyle/>
        <a:p>
          <a:endParaRPr lang="en-US"/>
        </a:p>
      </dgm:t>
    </dgm:pt>
    <dgm:pt modelId="{C24E68A9-81C3-4E2A-944E-55CF37830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Changing any null values and standardizes the data format to improve quality and consistency.</a:t>
          </a:r>
        </a:p>
      </dgm:t>
    </dgm:pt>
    <dgm:pt modelId="{48C3B00D-D0EE-4C20-8593-2D67CD665FA7}" type="parTrans" cxnId="{4D11ED21-6C82-4471-B386-366B869C3278}">
      <dgm:prSet/>
      <dgm:spPr/>
      <dgm:t>
        <a:bodyPr/>
        <a:lstStyle/>
        <a:p>
          <a:endParaRPr lang="en-US"/>
        </a:p>
      </dgm:t>
    </dgm:pt>
    <dgm:pt modelId="{2C46E2AE-3CFF-4F16-8AEF-062A88F0CF77}" type="sibTrans" cxnId="{4D11ED21-6C82-4471-B386-366B869C3278}">
      <dgm:prSet/>
      <dgm:spPr/>
      <dgm:t>
        <a:bodyPr/>
        <a:lstStyle/>
        <a:p>
          <a:endParaRPr lang="en-US"/>
        </a:p>
      </dgm:t>
    </dgm:pt>
    <dgm:pt modelId="{C783B07F-4EE4-4A63-ABA5-C339B57370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Correction and Validation</a:t>
          </a:r>
          <a:endParaRPr lang="en-US" dirty="0"/>
        </a:p>
      </dgm:t>
    </dgm:pt>
    <dgm:pt modelId="{14317F60-4F28-463D-A1A0-5BA8190A26E5}" type="parTrans" cxnId="{29678CD8-9B2D-4787-AA30-C939A64399C8}">
      <dgm:prSet/>
      <dgm:spPr/>
      <dgm:t>
        <a:bodyPr/>
        <a:lstStyle/>
        <a:p>
          <a:endParaRPr lang="en-US"/>
        </a:p>
      </dgm:t>
    </dgm:pt>
    <dgm:pt modelId="{354D3F4C-3F4E-4092-97DF-A033EAF76EDB}" type="sibTrans" cxnId="{29678CD8-9B2D-4787-AA30-C939A64399C8}">
      <dgm:prSet/>
      <dgm:spPr/>
      <dgm:t>
        <a:bodyPr/>
        <a:lstStyle/>
        <a:p>
          <a:endParaRPr lang="en-US"/>
        </a:p>
      </dgm:t>
    </dgm:pt>
    <dgm:pt modelId="{3C08B1C4-D2C1-4FAA-A6AD-88D0784C3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Identifying duplicate values and standardizes systems of measurements, fixes structural errors and typos, and validates the data to make it easier to handle.</a:t>
          </a:r>
        </a:p>
      </dgm:t>
    </dgm:pt>
    <dgm:pt modelId="{8DC85794-E381-40EA-9DDD-60210E865F84}" type="parTrans" cxnId="{ADF19BE6-4CB8-4591-BAD5-52C39365B940}">
      <dgm:prSet/>
      <dgm:spPr/>
      <dgm:t>
        <a:bodyPr/>
        <a:lstStyle/>
        <a:p>
          <a:endParaRPr lang="en-US"/>
        </a:p>
      </dgm:t>
    </dgm:pt>
    <dgm:pt modelId="{67AE5A29-8031-4EFB-B3B7-E0A305CD16AD}" type="sibTrans" cxnId="{ADF19BE6-4CB8-4591-BAD5-52C39365B940}">
      <dgm:prSet/>
      <dgm:spPr/>
      <dgm:t>
        <a:bodyPr/>
        <a:lstStyle/>
        <a:p>
          <a:endParaRPr lang="en-US"/>
        </a:p>
      </dgm:t>
    </dgm:pt>
    <dgm:pt modelId="{D93CD2DE-D819-4C6B-BDEE-3141344192E9}" type="pres">
      <dgm:prSet presAssocID="{3D28C3AC-FA39-4514-9587-36DAE95E0B14}" presName="root" presStyleCnt="0">
        <dgm:presLayoutVars>
          <dgm:dir/>
          <dgm:resizeHandles val="exact"/>
        </dgm:presLayoutVars>
      </dgm:prSet>
      <dgm:spPr/>
    </dgm:pt>
    <dgm:pt modelId="{90B24524-D22B-4291-A2AC-B9173CC0B9CD}" type="pres">
      <dgm:prSet presAssocID="{1F874F7E-058E-4FB4-AD99-6106DCB3A27D}" presName="compNode" presStyleCnt="0"/>
      <dgm:spPr/>
    </dgm:pt>
    <dgm:pt modelId="{36C7B2D2-903C-4709-9A22-82AA61483E76}" type="pres">
      <dgm:prSet presAssocID="{1F874F7E-058E-4FB4-AD99-6106DCB3A2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E011E0-F47D-42EE-A320-D91430B4311B}" type="pres">
      <dgm:prSet presAssocID="{1F874F7E-058E-4FB4-AD99-6106DCB3A27D}" presName="iconSpace" presStyleCnt="0"/>
      <dgm:spPr/>
    </dgm:pt>
    <dgm:pt modelId="{6781BB2B-3070-4681-B7DE-4E89582839B0}" type="pres">
      <dgm:prSet presAssocID="{1F874F7E-058E-4FB4-AD99-6106DCB3A27D}" presName="parTx" presStyleLbl="revTx" presStyleIdx="0" presStyleCnt="6">
        <dgm:presLayoutVars>
          <dgm:chMax val="0"/>
          <dgm:chPref val="0"/>
        </dgm:presLayoutVars>
      </dgm:prSet>
      <dgm:spPr/>
    </dgm:pt>
    <dgm:pt modelId="{59C10497-D4A7-4F0E-8C5C-3B5FF9185397}" type="pres">
      <dgm:prSet presAssocID="{1F874F7E-058E-4FB4-AD99-6106DCB3A27D}" presName="txSpace" presStyleCnt="0"/>
      <dgm:spPr/>
    </dgm:pt>
    <dgm:pt modelId="{35ACD1A2-84D6-4830-9E27-4ACEACBEE49B}" type="pres">
      <dgm:prSet presAssocID="{1F874F7E-058E-4FB4-AD99-6106DCB3A27D}" presName="desTx" presStyleLbl="revTx" presStyleIdx="1" presStyleCnt="6">
        <dgm:presLayoutVars/>
      </dgm:prSet>
      <dgm:spPr/>
    </dgm:pt>
    <dgm:pt modelId="{7AC4C244-A30A-4D50-B7FB-09425C8A810F}" type="pres">
      <dgm:prSet presAssocID="{B0391F76-91CB-4B50-98C6-CA7F8CE185D6}" presName="sibTrans" presStyleCnt="0"/>
      <dgm:spPr/>
    </dgm:pt>
    <dgm:pt modelId="{067B6FBF-3B49-42E9-AEFF-EF6EEEB30C8F}" type="pres">
      <dgm:prSet presAssocID="{5D405C6C-1963-428A-9A63-1ECA1A6518EB}" presName="compNode" presStyleCnt="0"/>
      <dgm:spPr/>
    </dgm:pt>
    <dgm:pt modelId="{EE6F7EE9-01BC-4EFC-A792-FE059F7FD78D}" type="pres">
      <dgm:prSet presAssocID="{5D405C6C-1963-428A-9A63-1ECA1A6518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F0EED12-6623-453F-9DD1-2C716DA3B921}" type="pres">
      <dgm:prSet presAssocID="{5D405C6C-1963-428A-9A63-1ECA1A6518EB}" presName="iconSpace" presStyleCnt="0"/>
      <dgm:spPr/>
    </dgm:pt>
    <dgm:pt modelId="{7AC88321-A379-4998-AEBB-9777F8C047BC}" type="pres">
      <dgm:prSet presAssocID="{5D405C6C-1963-428A-9A63-1ECA1A6518EB}" presName="parTx" presStyleLbl="revTx" presStyleIdx="2" presStyleCnt="6">
        <dgm:presLayoutVars>
          <dgm:chMax val="0"/>
          <dgm:chPref val="0"/>
        </dgm:presLayoutVars>
      </dgm:prSet>
      <dgm:spPr/>
    </dgm:pt>
    <dgm:pt modelId="{12E80B6F-3B1B-44F2-B284-AC3C7A188901}" type="pres">
      <dgm:prSet presAssocID="{5D405C6C-1963-428A-9A63-1ECA1A6518EB}" presName="txSpace" presStyleCnt="0"/>
      <dgm:spPr/>
    </dgm:pt>
    <dgm:pt modelId="{A5D572D7-8121-4959-BB3F-91142734152E}" type="pres">
      <dgm:prSet presAssocID="{5D405C6C-1963-428A-9A63-1ECA1A6518EB}" presName="desTx" presStyleLbl="revTx" presStyleIdx="3" presStyleCnt="6">
        <dgm:presLayoutVars/>
      </dgm:prSet>
      <dgm:spPr/>
    </dgm:pt>
    <dgm:pt modelId="{1002D50F-21D7-45DB-99A0-1B36432D9CDF}" type="pres">
      <dgm:prSet presAssocID="{2F7A0363-278B-423F-8A54-C8143F714E8A}" presName="sibTrans" presStyleCnt="0"/>
      <dgm:spPr/>
    </dgm:pt>
    <dgm:pt modelId="{CFC3C3D7-B0DF-4BB1-9EC7-D262441F009D}" type="pres">
      <dgm:prSet presAssocID="{C783B07F-4EE4-4A63-ABA5-C339B5737087}" presName="compNode" presStyleCnt="0"/>
      <dgm:spPr/>
    </dgm:pt>
    <dgm:pt modelId="{E9A607CD-B6E3-4DCE-90CB-4CC5E97368F5}" type="pres">
      <dgm:prSet presAssocID="{C783B07F-4EE4-4A63-ABA5-C339B57370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F22EF64-BC34-413F-93F0-E405A4D2AE88}" type="pres">
      <dgm:prSet presAssocID="{C783B07F-4EE4-4A63-ABA5-C339B5737087}" presName="iconSpace" presStyleCnt="0"/>
      <dgm:spPr/>
    </dgm:pt>
    <dgm:pt modelId="{8A80E009-1BB3-4B24-9099-707E54D09C9C}" type="pres">
      <dgm:prSet presAssocID="{C783B07F-4EE4-4A63-ABA5-C339B5737087}" presName="parTx" presStyleLbl="revTx" presStyleIdx="4" presStyleCnt="6">
        <dgm:presLayoutVars>
          <dgm:chMax val="0"/>
          <dgm:chPref val="0"/>
        </dgm:presLayoutVars>
      </dgm:prSet>
      <dgm:spPr/>
    </dgm:pt>
    <dgm:pt modelId="{D3EAC8DE-8C75-4844-879E-1A297E472513}" type="pres">
      <dgm:prSet presAssocID="{C783B07F-4EE4-4A63-ABA5-C339B5737087}" presName="txSpace" presStyleCnt="0"/>
      <dgm:spPr/>
    </dgm:pt>
    <dgm:pt modelId="{9646DBBE-BAA5-4EAD-950F-FE77818E71CB}" type="pres">
      <dgm:prSet presAssocID="{C783B07F-4EE4-4A63-ABA5-C339B5737087}" presName="desTx" presStyleLbl="revTx" presStyleIdx="5" presStyleCnt="6">
        <dgm:presLayoutVars/>
      </dgm:prSet>
      <dgm:spPr/>
    </dgm:pt>
  </dgm:ptLst>
  <dgm:cxnLst>
    <dgm:cxn modelId="{19CD481A-B35D-4643-8EB5-0684E61EEAB0}" type="presOf" srcId="{5D405C6C-1963-428A-9A63-1ECA1A6518EB}" destId="{7AC88321-A379-4998-AEBB-9777F8C047BC}" srcOrd="0" destOrd="0" presId="urn:microsoft.com/office/officeart/2018/5/layout/CenteredIconLabelDescriptionList"/>
    <dgm:cxn modelId="{4D11ED21-6C82-4471-B386-366B869C3278}" srcId="{5D405C6C-1963-428A-9A63-1ECA1A6518EB}" destId="{C24E68A9-81C3-4E2A-944E-55CF378301E2}" srcOrd="0" destOrd="0" parTransId="{48C3B00D-D0EE-4C20-8593-2D67CD665FA7}" sibTransId="{2C46E2AE-3CFF-4F16-8AEF-062A88F0CF77}"/>
    <dgm:cxn modelId="{88772125-D4DA-4EFA-8138-57544BBB0817}" srcId="{3D28C3AC-FA39-4514-9587-36DAE95E0B14}" destId="{1F874F7E-058E-4FB4-AD99-6106DCB3A27D}" srcOrd="0" destOrd="0" parTransId="{FDBB8624-1999-40BA-9467-48482B6BF8CD}" sibTransId="{B0391F76-91CB-4B50-98C6-CA7F8CE185D6}"/>
    <dgm:cxn modelId="{F1536E30-40AA-46F8-8552-2B427E140E57}" type="presOf" srcId="{26251D3E-1291-4CAC-8D81-FC272F784190}" destId="{35ACD1A2-84D6-4830-9E27-4ACEACBEE49B}" srcOrd="0" destOrd="0" presId="urn:microsoft.com/office/officeart/2018/5/layout/CenteredIconLabelDescriptionList"/>
    <dgm:cxn modelId="{E9779A3D-4AA0-4DBD-A4D8-F23342457791}" type="presOf" srcId="{1F874F7E-058E-4FB4-AD99-6106DCB3A27D}" destId="{6781BB2B-3070-4681-B7DE-4E89582839B0}" srcOrd="0" destOrd="0" presId="urn:microsoft.com/office/officeart/2018/5/layout/CenteredIconLabelDescriptionList"/>
    <dgm:cxn modelId="{664B4149-9E0D-4BDC-9F49-C315CDD7FB3C}" type="presOf" srcId="{3C08B1C4-D2C1-4FAA-A6AD-88D0784C3ED6}" destId="{9646DBBE-BAA5-4EAD-950F-FE77818E71CB}" srcOrd="0" destOrd="0" presId="urn:microsoft.com/office/officeart/2018/5/layout/CenteredIconLabelDescriptionList"/>
    <dgm:cxn modelId="{59884151-2852-4182-8C65-3CF6E53DE937}" srcId="{3D28C3AC-FA39-4514-9587-36DAE95E0B14}" destId="{5D405C6C-1963-428A-9A63-1ECA1A6518EB}" srcOrd="1" destOrd="0" parTransId="{8AE3BBBF-553E-4C37-B2F7-675313BBEAE6}" sibTransId="{2F7A0363-278B-423F-8A54-C8143F714E8A}"/>
    <dgm:cxn modelId="{268768A7-6A2F-4434-A086-249038069575}" srcId="{1F874F7E-058E-4FB4-AD99-6106DCB3A27D}" destId="{26251D3E-1291-4CAC-8D81-FC272F784190}" srcOrd="0" destOrd="0" parTransId="{5003D481-A67E-47FA-AD5B-E0B97EA7E5C4}" sibTransId="{FA67215E-8365-4E1D-B7E0-35879F6C8D14}"/>
    <dgm:cxn modelId="{29678CD8-9B2D-4787-AA30-C939A64399C8}" srcId="{3D28C3AC-FA39-4514-9587-36DAE95E0B14}" destId="{C783B07F-4EE4-4A63-ABA5-C339B5737087}" srcOrd="2" destOrd="0" parTransId="{14317F60-4F28-463D-A1A0-5BA8190A26E5}" sibTransId="{354D3F4C-3F4E-4092-97DF-A033EAF76EDB}"/>
    <dgm:cxn modelId="{6FF3E2E1-A8BE-48D1-9DCE-80B3956F5C1C}" type="presOf" srcId="{C783B07F-4EE4-4A63-ABA5-C339B5737087}" destId="{8A80E009-1BB3-4B24-9099-707E54D09C9C}" srcOrd="0" destOrd="0" presId="urn:microsoft.com/office/officeart/2018/5/layout/CenteredIconLabelDescriptionList"/>
    <dgm:cxn modelId="{ADF19BE6-4CB8-4591-BAD5-52C39365B940}" srcId="{C783B07F-4EE4-4A63-ABA5-C339B5737087}" destId="{3C08B1C4-D2C1-4FAA-A6AD-88D0784C3ED6}" srcOrd="0" destOrd="0" parTransId="{8DC85794-E381-40EA-9DDD-60210E865F84}" sibTransId="{67AE5A29-8031-4EFB-B3B7-E0A305CD16AD}"/>
    <dgm:cxn modelId="{D72C75ED-18B0-4B6F-AE39-661D7C3025C5}" type="presOf" srcId="{C24E68A9-81C3-4E2A-944E-55CF378301E2}" destId="{A5D572D7-8121-4959-BB3F-91142734152E}" srcOrd="0" destOrd="0" presId="urn:microsoft.com/office/officeart/2018/5/layout/CenteredIconLabelDescriptionList"/>
    <dgm:cxn modelId="{CDAFBBF9-5BD7-4131-9B2D-D5AEBB43C6AC}" type="presOf" srcId="{3D28C3AC-FA39-4514-9587-36DAE95E0B14}" destId="{D93CD2DE-D819-4C6B-BDEE-3141344192E9}" srcOrd="0" destOrd="0" presId="urn:microsoft.com/office/officeart/2018/5/layout/CenteredIconLabelDescriptionList"/>
    <dgm:cxn modelId="{24B41F91-2EAC-40AF-BC5E-9FADE4BF9E10}" type="presParOf" srcId="{D93CD2DE-D819-4C6B-BDEE-3141344192E9}" destId="{90B24524-D22B-4291-A2AC-B9173CC0B9CD}" srcOrd="0" destOrd="0" presId="urn:microsoft.com/office/officeart/2018/5/layout/CenteredIconLabelDescriptionList"/>
    <dgm:cxn modelId="{22BAE45D-241F-4438-8344-F3185028699F}" type="presParOf" srcId="{90B24524-D22B-4291-A2AC-B9173CC0B9CD}" destId="{36C7B2D2-903C-4709-9A22-82AA61483E76}" srcOrd="0" destOrd="0" presId="urn:microsoft.com/office/officeart/2018/5/layout/CenteredIconLabelDescriptionList"/>
    <dgm:cxn modelId="{668ECE80-6BD7-4338-9729-BD18D70DA413}" type="presParOf" srcId="{90B24524-D22B-4291-A2AC-B9173CC0B9CD}" destId="{E5E011E0-F47D-42EE-A320-D91430B4311B}" srcOrd="1" destOrd="0" presId="urn:microsoft.com/office/officeart/2018/5/layout/CenteredIconLabelDescriptionList"/>
    <dgm:cxn modelId="{052CC0E0-DD32-479B-AED3-C64EDB703158}" type="presParOf" srcId="{90B24524-D22B-4291-A2AC-B9173CC0B9CD}" destId="{6781BB2B-3070-4681-B7DE-4E89582839B0}" srcOrd="2" destOrd="0" presId="urn:microsoft.com/office/officeart/2018/5/layout/CenteredIconLabelDescriptionList"/>
    <dgm:cxn modelId="{4440AE3C-EBAF-4871-BD57-6AFF755007CC}" type="presParOf" srcId="{90B24524-D22B-4291-A2AC-B9173CC0B9CD}" destId="{59C10497-D4A7-4F0E-8C5C-3B5FF9185397}" srcOrd="3" destOrd="0" presId="urn:microsoft.com/office/officeart/2018/5/layout/CenteredIconLabelDescriptionList"/>
    <dgm:cxn modelId="{3577BC56-3FA8-400B-A0D9-159CFE6CE454}" type="presParOf" srcId="{90B24524-D22B-4291-A2AC-B9173CC0B9CD}" destId="{35ACD1A2-84D6-4830-9E27-4ACEACBEE49B}" srcOrd="4" destOrd="0" presId="urn:microsoft.com/office/officeart/2018/5/layout/CenteredIconLabelDescriptionList"/>
    <dgm:cxn modelId="{B0C680E7-2792-4A93-890B-0CDDE2AF7396}" type="presParOf" srcId="{D93CD2DE-D819-4C6B-BDEE-3141344192E9}" destId="{7AC4C244-A30A-4D50-B7FB-09425C8A810F}" srcOrd="1" destOrd="0" presId="urn:microsoft.com/office/officeart/2018/5/layout/CenteredIconLabelDescriptionList"/>
    <dgm:cxn modelId="{BCCC5185-3A74-4A5A-B7FC-3FC79E1EB633}" type="presParOf" srcId="{D93CD2DE-D819-4C6B-BDEE-3141344192E9}" destId="{067B6FBF-3B49-42E9-AEFF-EF6EEEB30C8F}" srcOrd="2" destOrd="0" presId="urn:microsoft.com/office/officeart/2018/5/layout/CenteredIconLabelDescriptionList"/>
    <dgm:cxn modelId="{D27D0885-CAA0-463B-9687-A2E0A98F6B2A}" type="presParOf" srcId="{067B6FBF-3B49-42E9-AEFF-EF6EEEB30C8F}" destId="{EE6F7EE9-01BC-4EFC-A792-FE059F7FD78D}" srcOrd="0" destOrd="0" presId="urn:microsoft.com/office/officeart/2018/5/layout/CenteredIconLabelDescriptionList"/>
    <dgm:cxn modelId="{81E2156F-7E1B-4B7E-BB7B-BD0DBFF5128B}" type="presParOf" srcId="{067B6FBF-3B49-42E9-AEFF-EF6EEEB30C8F}" destId="{CF0EED12-6623-453F-9DD1-2C716DA3B921}" srcOrd="1" destOrd="0" presId="urn:microsoft.com/office/officeart/2018/5/layout/CenteredIconLabelDescriptionList"/>
    <dgm:cxn modelId="{2767A29B-5AFD-4539-90F3-3B4289FD19E0}" type="presParOf" srcId="{067B6FBF-3B49-42E9-AEFF-EF6EEEB30C8F}" destId="{7AC88321-A379-4998-AEBB-9777F8C047BC}" srcOrd="2" destOrd="0" presId="urn:microsoft.com/office/officeart/2018/5/layout/CenteredIconLabelDescriptionList"/>
    <dgm:cxn modelId="{73120C6A-C564-4499-B345-74D83233115B}" type="presParOf" srcId="{067B6FBF-3B49-42E9-AEFF-EF6EEEB30C8F}" destId="{12E80B6F-3B1B-44F2-B284-AC3C7A188901}" srcOrd="3" destOrd="0" presId="urn:microsoft.com/office/officeart/2018/5/layout/CenteredIconLabelDescriptionList"/>
    <dgm:cxn modelId="{811B2941-E950-4C2B-98D2-B13B2C7627B1}" type="presParOf" srcId="{067B6FBF-3B49-42E9-AEFF-EF6EEEB30C8F}" destId="{A5D572D7-8121-4959-BB3F-91142734152E}" srcOrd="4" destOrd="0" presId="urn:microsoft.com/office/officeart/2018/5/layout/CenteredIconLabelDescriptionList"/>
    <dgm:cxn modelId="{13DACF84-AFA1-48C0-8C8E-13A10ABD0BD1}" type="presParOf" srcId="{D93CD2DE-D819-4C6B-BDEE-3141344192E9}" destId="{1002D50F-21D7-45DB-99A0-1B36432D9CDF}" srcOrd="3" destOrd="0" presId="urn:microsoft.com/office/officeart/2018/5/layout/CenteredIconLabelDescriptionList"/>
    <dgm:cxn modelId="{6C312830-13B9-4192-83B9-7A3BC5C0085E}" type="presParOf" srcId="{D93CD2DE-D819-4C6B-BDEE-3141344192E9}" destId="{CFC3C3D7-B0DF-4BB1-9EC7-D262441F009D}" srcOrd="4" destOrd="0" presId="urn:microsoft.com/office/officeart/2018/5/layout/CenteredIconLabelDescriptionList"/>
    <dgm:cxn modelId="{F4ED2CC4-F1B1-421A-8081-55EBDF01E577}" type="presParOf" srcId="{CFC3C3D7-B0DF-4BB1-9EC7-D262441F009D}" destId="{E9A607CD-B6E3-4DCE-90CB-4CC5E97368F5}" srcOrd="0" destOrd="0" presId="urn:microsoft.com/office/officeart/2018/5/layout/CenteredIconLabelDescriptionList"/>
    <dgm:cxn modelId="{C321D430-E7BC-43CD-B944-AE8AB9807580}" type="presParOf" srcId="{CFC3C3D7-B0DF-4BB1-9EC7-D262441F009D}" destId="{3F22EF64-BC34-413F-93F0-E405A4D2AE88}" srcOrd="1" destOrd="0" presId="urn:microsoft.com/office/officeart/2018/5/layout/CenteredIconLabelDescriptionList"/>
    <dgm:cxn modelId="{0614EE1E-DF1A-48F9-9B6F-FC5D4B37E988}" type="presParOf" srcId="{CFC3C3D7-B0DF-4BB1-9EC7-D262441F009D}" destId="{8A80E009-1BB3-4B24-9099-707E54D09C9C}" srcOrd="2" destOrd="0" presId="urn:microsoft.com/office/officeart/2018/5/layout/CenteredIconLabelDescriptionList"/>
    <dgm:cxn modelId="{C0388FC8-1D70-4916-BA0E-183ADEE2B8AC}" type="presParOf" srcId="{CFC3C3D7-B0DF-4BB1-9EC7-D262441F009D}" destId="{D3EAC8DE-8C75-4844-879E-1A297E472513}" srcOrd="3" destOrd="0" presId="urn:microsoft.com/office/officeart/2018/5/layout/CenteredIconLabelDescriptionList"/>
    <dgm:cxn modelId="{328A5B69-8D41-4BD1-86CD-A51FCD14F03D}" type="presParOf" srcId="{CFC3C3D7-B0DF-4BB1-9EC7-D262441F009D}" destId="{9646DBBE-BAA5-4EAD-950F-FE77818E71C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FF7881-B2EF-4F67-9752-26BA93198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B15E59-BF6C-45FD-B22B-4A2F0840F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Quality</a:t>
          </a:r>
          <a:endParaRPr lang="en-US"/>
        </a:p>
      </dgm:t>
    </dgm:pt>
    <dgm:pt modelId="{E0204B06-3D8E-49B9-B1F4-CFA4EE3921EF}" type="parTrans" cxnId="{FCC2D028-A44B-4927-9320-A3E829DFE7A7}">
      <dgm:prSet/>
      <dgm:spPr/>
      <dgm:t>
        <a:bodyPr/>
        <a:lstStyle/>
        <a:p>
          <a:endParaRPr lang="en-US"/>
        </a:p>
      </dgm:t>
    </dgm:pt>
    <dgm:pt modelId="{0C570AD9-67C1-4344-BEBE-911CA6891E65}" type="sibTrans" cxnId="{FCC2D028-A44B-4927-9320-A3E829DFE7A7}">
      <dgm:prSet/>
      <dgm:spPr/>
      <dgm:t>
        <a:bodyPr/>
        <a:lstStyle/>
        <a:p>
          <a:endParaRPr lang="en-US"/>
        </a:p>
      </dgm:t>
    </dgm:pt>
    <dgm:pt modelId="{2D7FE246-5DDC-4569-B90F-271F2B749A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Consistency</a:t>
          </a:r>
          <a:endParaRPr lang="en-US"/>
        </a:p>
      </dgm:t>
    </dgm:pt>
    <dgm:pt modelId="{EAC4056E-B48F-41AF-9F08-5FF669CEC84C}" type="parTrans" cxnId="{8EDB9C04-6CB9-4939-8F43-B4A9AB9B5F20}">
      <dgm:prSet/>
      <dgm:spPr/>
      <dgm:t>
        <a:bodyPr/>
        <a:lstStyle/>
        <a:p>
          <a:endParaRPr lang="en-US"/>
        </a:p>
      </dgm:t>
    </dgm:pt>
    <dgm:pt modelId="{D5DF60A1-92E1-4323-899B-6738DFCAC606}" type="sibTrans" cxnId="{8EDB9C04-6CB9-4939-8F43-B4A9AB9B5F20}">
      <dgm:prSet/>
      <dgm:spPr/>
      <dgm:t>
        <a:bodyPr/>
        <a:lstStyle/>
        <a:p>
          <a:endParaRPr lang="en-US"/>
        </a:p>
      </dgm:t>
    </dgm:pt>
    <dgm:pt modelId="{B342FC7E-563A-4D1D-AC2F-89825F0B6E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Accuracy</a:t>
          </a:r>
          <a:endParaRPr lang="en-US"/>
        </a:p>
      </dgm:t>
    </dgm:pt>
    <dgm:pt modelId="{33FEEBEF-E608-48C8-B601-DA7FCB2BD8D3}" type="parTrans" cxnId="{470FDA5F-950A-41E1-B1B8-DF8155D96EE5}">
      <dgm:prSet/>
      <dgm:spPr/>
      <dgm:t>
        <a:bodyPr/>
        <a:lstStyle/>
        <a:p>
          <a:endParaRPr lang="en-US"/>
        </a:p>
      </dgm:t>
    </dgm:pt>
    <dgm:pt modelId="{F0CEF921-22DE-4FFB-B8FA-5ED1F26C5EBC}" type="sibTrans" cxnId="{470FDA5F-950A-41E1-B1B8-DF8155D96EE5}">
      <dgm:prSet/>
      <dgm:spPr/>
      <dgm:t>
        <a:bodyPr/>
        <a:lstStyle/>
        <a:p>
          <a:endParaRPr lang="en-US"/>
        </a:p>
      </dgm:t>
    </dgm:pt>
    <dgm:pt modelId="{C3F3DA79-7A65-4171-B673-F74177868F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Security</a:t>
          </a:r>
          <a:endParaRPr lang="en-US"/>
        </a:p>
      </dgm:t>
    </dgm:pt>
    <dgm:pt modelId="{6452926B-6728-4D9E-B0C6-EA2700C54379}" type="parTrans" cxnId="{A6AF23D4-2478-4889-AD3D-3C11C90F3D3F}">
      <dgm:prSet/>
      <dgm:spPr/>
      <dgm:t>
        <a:bodyPr/>
        <a:lstStyle/>
        <a:p>
          <a:endParaRPr lang="en-US"/>
        </a:p>
      </dgm:t>
    </dgm:pt>
    <dgm:pt modelId="{BF32753D-B111-41EB-8544-DDCD3B3AF721}" type="sibTrans" cxnId="{A6AF23D4-2478-4889-AD3D-3C11C90F3D3F}">
      <dgm:prSet/>
      <dgm:spPr/>
      <dgm:t>
        <a:bodyPr/>
        <a:lstStyle/>
        <a:p>
          <a:endParaRPr lang="en-US"/>
        </a:p>
      </dgm:t>
    </dgm:pt>
    <dgm:pt modelId="{37E09F29-3545-4FA6-9A70-14950D05D5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Authenticity</a:t>
          </a:r>
          <a:endParaRPr lang="en-US"/>
        </a:p>
      </dgm:t>
    </dgm:pt>
    <dgm:pt modelId="{DB8A7321-7EF3-4B71-9603-E1A44B13D073}" type="parTrans" cxnId="{BCF936A0-8BBF-4E05-B4F0-C6F70677AD49}">
      <dgm:prSet/>
      <dgm:spPr/>
      <dgm:t>
        <a:bodyPr/>
        <a:lstStyle/>
        <a:p>
          <a:endParaRPr lang="en-US"/>
        </a:p>
      </dgm:t>
    </dgm:pt>
    <dgm:pt modelId="{DCE72619-9BA7-4EF6-BF74-C80D217FC671}" type="sibTrans" cxnId="{BCF936A0-8BBF-4E05-B4F0-C6F70677AD49}">
      <dgm:prSet/>
      <dgm:spPr/>
      <dgm:t>
        <a:bodyPr/>
        <a:lstStyle/>
        <a:p>
          <a:endParaRPr lang="en-US"/>
        </a:p>
      </dgm:t>
    </dgm:pt>
    <dgm:pt modelId="{AADA1F2A-A79B-4EDA-8A75-3B51F5564007}" type="pres">
      <dgm:prSet presAssocID="{F6FF7881-B2EF-4F67-9752-26BA93198C9C}" presName="root" presStyleCnt="0">
        <dgm:presLayoutVars>
          <dgm:dir/>
          <dgm:resizeHandles val="exact"/>
        </dgm:presLayoutVars>
      </dgm:prSet>
      <dgm:spPr/>
    </dgm:pt>
    <dgm:pt modelId="{C52234F1-5793-48C6-B841-677AD2E75B33}" type="pres">
      <dgm:prSet presAssocID="{CAB15E59-BF6C-45FD-B22B-4A2F0840FFBD}" presName="compNode" presStyleCnt="0"/>
      <dgm:spPr/>
    </dgm:pt>
    <dgm:pt modelId="{EA15A21F-1C17-403F-BC81-37287D372613}" type="pres">
      <dgm:prSet presAssocID="{CAB15E59-BF6C-45FD-B22B-4A2F0840FFB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C7AFC4-D5A2-4226-838A-A48EBD32A041}" type="pres">
      <dgm:prSet presAssocID="{CAB15E59-BF6C-45FD-B22B-4A2F0840FF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AA7DDC9-C8E8-4A71-933F-F05D279670CA}" type="pres">
      <dgm:prSet presAssocID="{CAB15E59-BF6C-45FD-B22B-4A2F0840FFBD}" presName="spaceRect" presStyleCnt="0"/>
      <dgm:spPr/>
    </dgm:pt>
    <dgm:pt modelId="{22218877-EE0E-4ED8-8CFF-78B911CE783C}" type="pres">
      <dgm:prSet presAssocID="{CAB15E59-BF6C-45FD-B22B-4A2F0840FFBD}" presName="textRect" presStyleLbl="revTx" presStyleIdx="0" presStyleCnt="5">
        <dgm:presLayoutVars>
          <dgm:chMax val="1"/>
          <dgm:chPref val="1"/>
        </dgm:presLayoutVars>
      </dgm:prSet>
      <dgm:spPr/>
    </dgm:pt>
    <dgm:pt modelId="{BAEE8806-95BC-48A7-867F-6AEC4F84E818}" type="pres">
      <dgm:prSet presAssocID="{0C570AD9-67C1-4344-BEBE-911CA6891E65}" presName="sibTrans" presStyleCnt="0"/>
      <dgm:spPr/>
    </dgm:pt>
    <dgm:pt modelId="{330C54B6-040F-426E-8D7A-4A04E6C36B07}" type="pres">
      <dgm:prSet presAssocID="{2D7FE246-5DDC-4569-B90F-271F2B749A67}" presName="compNode" presStyleCnt="0"/>
      <dgm:spPr/>
    </dgm:pt>
    <dgm:pt modelId="{6229D754-CB7B-4DC4-80EC-F867910D5315}" type="pres">
      <dgm:prSet presAssocID="{2D7FE246-5DDC-4569-B90F-271F2B749A6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E23C36-C2ED-4C02-8728-CD2DEB0099DA}" type="pres">
      <dgm:prSet presAssocID="{2D7FE246-5DDC-4569-B90F-271F2B749A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37EFA7-9DD8-4A7F-AA0B-81B8BA63E06B}" type="pres">
      <dgm:prSet presAssocID="{2D7FE246-5DDC-4569-B90F-271F2B749A67}" presName="spaceRect" presStyleCnt="0"/>
      <dgm:spPr/>
    </dgm:pt>
    <dgm:pt modelId="{421E6DF5-7BF3-4124-A774-B835B0A7B9F9}" type="pres">
      <dgm:prSet presAssocID="{2D7FE246-5DDC-4569-B90F-271F2B749A67}" presName="textRect" presStyleLbl="revTx" presStyleIdx="1" presStyleCnt="5">
        <dgm:presLayoutVars>
          <dgm:chMax val="1"/>
          <dgm:chPref val="1"/>
        </dgm:presLayoutVars>
      </dgm:prSet>
      <dgm:spPr/>
    </dgm:pt>
    <dgm:pt modelId="{82B0E85B-5A4A-4E96-9CE5-6AF1C45991F1}" type="pres">
      <dgm:prSet presAssocID="{D5DF60A1-92E1-4323-899B-6738DFCAC606}" presName="sibTrans" presStyleCnt="0"/>
      <dgm:spPr/>
    </dgm:pt>
    <dgm:pt modelId="{262091E2-6B62-4C65-A41E-D0A152D5C06B}" type="pres">
      <dgm:prSet presAssocID="{B342FC7E-563A-4D1D-AC2F-89825F0B6EE1}" presName="compNode" presStyleCnt="0"/>
      <dgm:spPr/>
    </dgm:pt>
    <dgm:pt modelId="{4DED7CD3-6B38-45FE-95CB-814D0C6B18EB}" type="pres">
      <dgm:prSet presAssocID="{B342FC7E-563A-4D1D-AC2F-89825F0B6EE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802B525-79BC-4D99-888B-6BC374D9AFEF}" type="pres">
      <dgm:prSet presAssocID="{B342FC7E-563A-4D1D-AC2F-89825F0B6E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28876A3-4DD8-4847-8835-F5DCCD32CE62}" type="pres">
      <dgm:prSet presAssocID="{B342FC7E-563A-4D1D-AC2F-89825F0B6EE1}" presName="spaceRect" presStyleCnt="0"/>
      <dgm:spPr/>
    </dgm:pt>
    <dgm:pt modelId="{0DB73791-0C9A-4D86-9C71-543FD95ECF84}" type="pres">
      <dgm:prSet presAssocID="{B342FC7E-563A-4D1D-AC2F-89825F0B6EE1}" presName="textRect" presStyleLbl="revTx" presStyleIdx="2" presStyleCnt="5">
        <dgm:presLayoutVars>
          <dgm:chMax val="1"/>
          <dgm:chPref val="1"/>
        </dgm:presLayoutVars>
      </dgm:prSet>
      <dgm:spPr/>
    </dgm:pt>
    <dgm:pt modelId="{E92CEC75-8264-4FD2-8E60-F7FEB12C6AF7}" type="pres">
      <dgm:prSet presAssocID="{F0CEF921-22DE-4FFB-B8FA-5ED1F26C5EBC}" presName="sibTrans" presStyleCnt="0"/>
      <dgm:spPr/>
    </dgm:pt>
    <dgm:pt modelId="{9EC77386-4B2D-4107-8A0D-C3860F1E988C}" type="pres">
      <dgm:prSet presAssocID="{C3F3DA79-7A65-4171-B673-F74177868F90}" presName="compNode" presStyleCnt="0"/>
      <dgm:spPr/>
    </dgm:pt>
    <dgm:pt modelId="{D90AD721-3D6D-4939-BA4B-29D2626DC653}" type="pres">
      <dgm:prSet presAssocID="{C3F3DA79-7A65-4171-B673-F74177868F9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BA8AA3-77DF-4335-8462-E2210E8515B0}" type="pres">
      <dgm:prSet presAssocID="{C3F3DA79-7A65-4171-B673-F74177868F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7184C0B-AD73-4C9E-8FBA-C328C42A8BFD}" type="pres">
      <dgm:prSet presAssocID="{C3F3DA79-7A65-4171-B673-F74177868F90}" presName="spaceRect" presStyleCnt="0"/>
      <dgm:spPr/>
    </dgm:pt>
    <dgm:pt modelId="{0275824C-68A4-4DEE-A282-BF664955452E}" type="pres">
      <dgm:prSet presAssocID="{C3F3DA79-7A65-4171-B673-F74177868F90}" presName="textRect" presStyleLbl="revTx" presStyleIdx="3" presStyleCnt="5">
        <dgm:presLayoutVars>
          <dgm:chMax val="1"/>
          <dgm:chPref val="1"/>
        </dgm:presLayoutVars>
      </dgm:prSet>
      <dgm:spPr/>
    </dgm:pt>
    <dgm:pt modelId="{AF9773D0-3259-4E68-9A66-73CECF178FC5}" type="pres">
      <dgm:prSet presAssocID="{BF32753D-B111-41EB-8544-DDCD3B3AF721}" presName="sibTrans" presStyleCnt="0"/>
      <dgm:spPr/>
    </dgm:pt>
    <dgm:pt modelId="{2CD05755-801F-4520-A43F-3DF70D6274F0}" type="pres">
      <dgm:prSet presAssocID="{37E09F29-3545-4FA6-9A70-14950D05D5CF}" presName="compNode" presStyleCnt="0"/>
      <dgm:spPr/>
    </dgm:pt>
    <dgm:pt modelId="{C4E1FA63-712D-4EBC-B490-2EB20C9F372A}" type="pres">
      <dgm:prSet presAssocID="{37E09F29-3545-4FA6-9A70-14950D05D5C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4A9114F-B32D-473F-AB97-1064A7BC334B}" type="pres">
      <dgm:prSet presAssocID="{37E09F29-3545-4FA6-9A70-14950D05D5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EDF3A042-AE9B-4E1A-8A49-75A25BE01275}" type="pres">
      <dgm:prSet presAssocID="{37E09F29-3545-4FA6-9A70-14950D05D5CF}" presName="spaceRect" presStyleCnt="0"/>
      <dgm:spPr/>
    </dgm:pt>
    <dgm:pt modelId="{8DE083E4-2005-4670-A8DC-2C555F5EAE44}" type="pres">
      <dgm:prSet presAssocID="{37E09F29-3545-4FA6-9A70-14950D05D5C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871AD02-C508-4D31-ACED-E0C4293E9BEE}" type="presOf" srcId="{B342FC7E-563A-4D1D-AC2F-89825F0B6EE1}" destId="{0DB73791-0C9A-4D86-9C71-543FD95ECF84}" srcOrd="0" destOrd="0" presId="urn:microsoft.com/office/officeart/2018/5/layout/IconLeafLabelList"/>
    <dgm:cxn modelId="{8EDB9C04-6CB9-4939-8F43-B4A9AB9B5F20}" srcId="{F6FF7881-B2EF-4F67-9752-26BA93198C9C}" destId="{2D7FE246-5DDC-4569-B90F-271F2B749A67}" srcOrd="1" destOrd="0" parTransId="{EAC4056E-B48F-41AF-9F08-5FF669CEC84C}" sibTransId="{D5DF60A1-92E1-4323-899B-6738DFCAC606}"/>
    <dgm:cxn modelId="{24412F05-FB50-48A7-85BF-80E69D800D19}" type="presOf" srcId="{CAB15E59-BF6C-45FD-B22B-4A2F0840FFBD}" destId="{22218877-EE0E-4ED8-8CFF-78B911CE783C}" srcOrd="0" destOrd="0" presId="urn:microsoft.com/office/officeart/2018/5/layout/IconLeafLabelList"/>
    <dgm:cxn modelId="{FCC2D028-A44B-4927-9320-A3E829DFE7A7}" srcId="{F6FF7881-B2EF-4F67-9752-26BA93198C9C}" destId="{CAB15E59-BF6C-45FD-B22B-4A2F0840FFBD}" srcOrd="0" destOrd="0" parTransId="{E0204B06-3D8E-49B9-B1F4-CFA4EE3921EF}" sibTransId="{0C570AD9-67C1-4344-BEBE-911CA6891E65}"/>
    <dgm:cxn modelId="{470FDA5F-950A-41E1-B1B8-DF8155D96EE5}" srcId="{F6FF7881-B2EF-4F67-9752-26BA93198C9C}" destId="{B342FC7E-563A-4D1D-AC2F-89825F0B6EE1}" srcOrd="2" destOrd="0" parTransId="{33FEEBEF-E608-48C8-B601-DA7FCB2BD8D3}" sibTransId="{F0CEF921-22DE-4FFB-B8FA-5ED1F26C5EBC}"/>
    <dgm:cxn modelId="{C0387375-6BF6-4945-98C8-6ECA00CA9C1F}" type="presOf" srcId="{2D7FE246-5DDC-4569-B90F-271F2B749A67}" destId="{421E6DF5-7BF3-4124-A774-B835B0A7B9F9}" srcOrd="0" destOrd="0" presId="urn:microsoft.com/office/officeart/2018/5/layout/IconLeafLabelList"/>
    <dgm:cxn modelId="{4A100D9E-95AD-4437-B8A1-50911A17828E}" type="presOf" srcId="{37E09F29-3545-4FA6-9A70-14950D05D5CF}" destId="{8DE083E4-2005-4670-A8DC-2C555F5EAE44}" srcOrd="0" destOrd="0" presId="urn:microsoft.com/office/officeart/2018/5/layout/IconLeafLabelList"/>
    <dgm:cxn modelId="{BCF936A0-8BBF-4E05-B4F0-C6F70677AD49}" srcId="{F6FF7881-B2EF-4F67-9752-26BA93198C9C}" destId="{37E09F29-3545-4FA6-9A70-14950D05D5CF}" srcOrd="4" destOrd="0" parTransId="{DB8A7321-7EF3-4B71-9603-E1A44B13D073}" sibTransId="{DCE72619-9BA7-4EF6-BF74-C80D217FC671}"/>
    <dgm:cxn modelId="{79B98CBF-CB00-41BB-B5DE-4632780E6902}" type="presOf" srcId="{F6FF7881-B2EF-4F67-9752-26BA93198C9C}" destId="{AADA1F2A-A79B-4EDA-8A75-3B51F5564007}" srcOrd="0" destOrd="0" presId="urn:microsoft.com/office/officeart/2018/5/layout/IconLeafLabelList"/>
    <dgm:cxn modelId="{7ACAFFCD-484A-469C-9E8F-412F1A6970F8}" type="presOf" srcId="{C3F3DA79-7A65-4171-B673-F74177868F90}" destId="{0275824C-68A4-4DEE-A282-BF664955452E}" srcOrd="0" destOrd="0" presId="urn:microsoft.com/office/officeart/2018/5/layout/IconLeafLabelList"/>
    <dgm:cxn modelId="{A6AF23D4-2478-4889-AD3D-3C11C90F3D3F}" srcId="{F6FF7881-B2EF-4F67-9752-26BA93198C9C}" destId="{C3F3DA79-7A65-4171-B673-F74177868F90}" srcOrd="3" destOrd="0" parTransId="{6452926B-6728-4D9E-B0C6-EA2700C54379}" sibTransId="{BF32753D-B111-41EB-8544-DDCD3B3AF721}"/>
    <dgm:cxn modelId="{9CCA64CA-6968-4D89-BD9C-8B90B967DCC7}" type="presParOf" srcId="{AADA1F2A-A79B-4EDA-8A75-3B51F5564007}" destId="{C52234F1-5793-48C6-B841-677AD2E75B33}" srcOrd="0" destOrd="0" presId="urn:microsoft.com/office/officeart/2018/5/layout/IconLeafLabelList"/>
    <dgm:cxn modelId="{CC7833DF-35CA-4F60-BD39-D0E5AC86987C}" type="presParOf" srcId="{C52234F1-5793-48C6-B841-677AD2E75B33}" destId="{EA15A21F-1C17-403F-BC81-37287D372613}" srcOrd="0" destOrd="0" presId="urn:microsoft.com/office/officeart/2018/5/layout/IconLeafLabelList"/>
    <dgm:cxn modelId="{E55629DB-3015-4F03-9472-3B605568BEDA}" type="presParOf" srcId="{C52234F1-5793-48C6-B841-677AD2E75B33}" destId="{0BC7AFC4-D5A2-4226-838A-A48EBD32A041}" srcOrd="1" destOrd="0" presId="urn:microsoft.com/office/officeart/2018/5/layout/IconLeafLabelList"/>
    <dgm:cxn modelId="{D3E3DCF9-3844-45FC-A949-418669C39C63}" type="presParOf" srcId="{C52234F1-5793-48C6-B841-677AD2E75B33}" destId="{4AA7DDC9-C8E8-4A71-933F-F05D279670CA}" srcOrd="2" destOrd="0" presId="urn:microsoft.com/office/officeart/2018/5/layout/IconLeafLabelList"/>
    <dgm:cxn modelId="{1434190D-DCCD-4003-A036-C78A92EECC28}" type="presParOf" srcId="{C52234F1-5793-48C6-B841-677AD2E75B33}" destId="{22218877-EE0E-4ED8-8CFF-78B911CE783C}" srcOrd="3" destOrd="0" presId="urn:microsoft.com/office/officeart/2018/5/layout/IconLeafLabelList"/>
    <dgm:cxn modelId="{C08E808A-7BDB-4605-8116-C2905852D3F5}" type="presParOf" srcId="{AADA1F2A-A79B-4EDA-8A75-3B51F5564007}" destId="{BAEE8806-95BC-48A7-867F-6AEC4F84E818}" srcOrd="1" destOrd="0" presId="urn:microsoft.com/office/officeart/2018/5/layout/IconLeafLabelList"/>
    <dgm:cxn modelId="{1CB90C43-68E5-4747-986E-C02226018D4D}" type="presParOf" srcId="{AADA1F2A-A79B-4EDA-8A75-3B51F5564007}" destId="{330C54B6-040F-426E-8D7A-4A04E6C36B07}" srcOrd="2" destOrd="0" presId="urn:microsoft.com/office/officeart/2018/5/layout/IconLeafLabelList"/>
    <dgm:cxn modelId="{AA54F681-81D3-41CA-A681-1D65E076CC31}" type="presParOf" srcId="{330C54B6-040F-426E-8D7A-4A04E6C36B07}" destId="{6229D754-CB7B-4DC4-80EC-F867910D5315}" srcOrd="0" destOrd="0" presId="urn:microsoft.com/office/officeart/2018/5/layout/IconLeafLabelList"/>
    <dgm:cxn modelId="{BB6564F7-85C5-464F-9450-1F26D4C7EDCB}" type="presParOf" srcId="{330C54B6-040F-426E-8D7A-4A04E6C36B07}" destId="{99E23C36-C2ED-4C02-8728-CD2DEB0099DA}" srcOrd="1" destOrd="0" presId="urn:microsoft.com/office/officeart/2018/5/layout/IconLeafLabelList"/>
    <dgm:cxn modelId="{FACD68D2-786E-4B02-816A-935617488EF0}" type="presParOf" srcId="{330C54B6-040F-426E-8D7A-4A04E6C36B07}" destId="{AD37EFA7-9DD8-4A7F-AA0B-81B8BA63E06B}" srcOrd="2" destOrd="0" presId="urn:microsoft.com/office/officeart/2018/5/layout/IconLeafLabelList"/>
    <dgm:cxn modelId="{8778708E-DA72-4E73-9C39-82C309601BE8}" type="presParOf" srcId="{330C54B6-040F-426E-8D7A-4A04E6C36B07}" destId="{421E6DF5-7BF3-4124-A774-B835B0A7B9F9}" srcOrd="3" destOrd="0" presId="urn:microsoft.com/office/officeart/2018/5/layout/IconLeafLabelList"/>
    <dgm:cxn modelId="{CE3A35E4-EB14-4CF6-BD78-8C49188F68BB}" type="presParOf" srcId="{AADA1F2A-A79B-4EDA-8A75-3B51F5564007}" destId="{82B0E85B-5A4A-4E96-9CE5-6AF1C45991F1}" srcOrd="3" destOrd="0" presId="urn:microsoft.com/office/officeart/2018/5/layout/IconLeafLabelList"/>
    <dgm:cxn modelId="{CD36B8AA-9BF4-4298-BE2F-E6EE091AA2AD}" type="presParOf" srcId="{AADA1F2A-A79B-4EDA-8A75-3B51F5564007}" destId="{262091E2-6B62-4C65-A41E-D0A152D5C06B}" srcOrd="4" destOrd="0" presId="urn:microsoft.com/office/officeart/2018/5/layout/IconLeafLabelList"/>
    <dgm:cxn modelId="{43731E63-ADE0-4A59-8899-68FAD3E39D3C}" type="presParOf" srcId="{262091E2-6B62-4C65-A41E-D0A152D5C06B}" destId="{4DED7CD3-6B38-45FE-95CB-814D0C6B18EB}" srcOrd="0" destOrd="0" presId="urn:microsoft.com/office/officeart/2018/5/layout/IconLeafLabelList"/>
    <dgm:cxn modelId="{0A0FDE04-0E18-40D6-AB79-45C3A601C9CC}" type="presParOf" srcId="{262091E2-6B62-4C65-A41E-D0A152D5C06B}" destId="{8802B525-79BC-4D99-888B-6BC374D9AFEF}" srcOrd="1" destOrd="0" presId="urn:microsoft.com/office/officeart/2018/5/layout/IconLeafLabelList"/>
    <dgm:cxn modelId="{82C010C2-69CE-450F-B3E9-68C699BA9064}" type="presParOf" srcId="{262091E2-6B62-4C65-A41E-D0A152D5C06B}" destId="{628876A3-4DD8-4847-8835-F5DCCD32CE62}" srcOrd="2" destOrd="0" presId="urn:microsoft.com/office/officeart/2018/5/layout/IconLeafLabelList"/>
    <dgm:cxn modelId="{C7EA7DBB-538D-4E5E-B0FE-D0EB1233DDF1}" type="presParOf" srcId="{262091E2-6B62-4C65-A41E-D0A152D5C06B}" destId="{0DB73791-0C9A-4D86-9C71-543FD95ECF84}" srcOrd="3" destOrd="0" presId="urn:microsoft.com/office/officeart/2018/5/layout/IconLeafLabelList"/>
    <dgm:cxn modelId="{7398D5F9-A251-468E-A4A0-BB2C6F0684A8}" type="presParOf" srcId="{AADA1F2A-A79B-4EDA-8A75-3B51F5564007}" destId="{E92CEC75-8264-4FD2-8E60-F7FEB12C6AF7}" srcOrd="5" destOrd="0" presId="urn:microsoft.com/office/officeart/2018/5/layout/IconLeafLabelList"/>
    <dgm:cxn modelId="{F0F7A4D3-1A6B-4C51-B285-2DA37966F3AB}" type="presParOf" srcId="{AADA1F2A-A79B-4EDA-8A75-3B51F5564007}" destId="{9EC77386-4B2D-4107-8A0D-C3860F1E988C}" srcOrd="6" destOrd="0" presId="urn:microsoft.com/office/officeart/2018/5/layout/IconLeafLabelList"/>
    <dgm:cxn modelId="{8260AA29-E285-4029-8DE5-4498FCA6E61C}" type="presParOf" srcId="{9EC77386-4B2D-4107-8A0D-C3860F1E988C}" destId="{D90AD721-3D6D-4939-BA4B-29D2626DC653}" srcOrd="0" destOrd="0" presId="urn:microsoft.com/office/officeart/2018/5/layout/IconLeafLabelList"/>
    <dgm:cxn modelId="{CA483FD8-07D5-432E-AC42-915155CEEABE}" type="presParOf" srcId="{9EC77386-4B2D-4107-8A0D-C3860F1E988C}" destId="{E5BA8AA3-77DF-4335-8462-E2210E8515B0}" srcOrd="1" destOrd="0" presId="urn:microsoft.com/office/officeart/2018/5/layout/IconLeafLabelList"/>
    <dgm:cxn modelId="{642068BA-6FF8-4613-B94B-6C3AFF57BD51}" type="presParOf" srcId="{9EC77386-4B2D-4107-8A0D-C3860F1E988C}" destId="{A7184C0B-AD73-4C9E-8FBA-C328C42A8BFD}" srcOrd="2" destOrd="0" presId="urn:microsoft.com/office/officeart/2018/5/layout/IconLeafLabelList"/>
    <dgm:cxn modelId="{ABC1944B-E549-4C3D-BF89-D0BDDEDE2A85}" type="presParOf" srcId="{9EC77386-4B2D-4107-8A0D-C3860F1E988C}" destId="{0275824C-68A4-4DEE-A282-BF664955452E}" srcOrd="3" destOrd="0" presId="urn:microsoft.com/office/officeart/2018/5/layout/IconLeafLabelList"/>
    <dgm:cxn modelId="{413BE3EA-F51B-42EE-A87B-36D6C2296222}" type="presParOf" srcId="{AADA1F2A-A79B-4EDA-8A75-3B51F5564007}" destId="{AF9773D0-3259-4E68-9A66-73CECF178FC5}" srcOrd="7" destOrd="0" presId="urn:microsoft.com/office/officeart/2018/5/layout/IconLeafLabelList"/>
    <dgm:cxn modelId="{008603CC-2D1B-4D1D-AE59-7E356C460A40}" type="presParOf" srcId="{AADA1F2A-A79B-4EDA-8A75-3B51F5564007}" destId="{2CD05755-801F-4520-A43F-3DF70D6274F0}" srcOrd="8" destOrd="0" presId="urn:microsoft.com/office/officeart/2018/5/layout/IconLeafLabelList"/>
    <dgm:cxn modelId="{838295A3-8002-42B0-B073-ED3EF9AF033C}" type="presParOf" srcId="{2CD05755-801F-4520-A43F-3DF70D6274F0}" destId="{C4E1FA63-712D-4EBC-B490-2EB20C9F372A}" srcOrd="0" destOrd="0" presId="urn:microsoft.com/office/officeart/2018/5/layout/IconLeafLabelList"/>
    <dgm:cxn modelId="{31FEB68F-4331-4145-B29C-9A978A393A90}" type="presParOf" srcId="{2CD05755-801F-4520-A43F-3DF70D6274F0}" destId="{84A9114F-B32D-473F-AB97-1064A7BC334B}" srcOrd="1" destOrd="0" presId="urn:microsoft.com/office/officeart/2018/5/layout/IconLeafLabelList"/>
    <dgm:cxn modelId="{749722EE-4C8D-43EC-A430-AC4A12A7E79B}" type="presParOf" srcId="{2CD05755-801F-4520-A43F-3DF70D6274F0}" destId="{EDF3A042-AE9B-4E1A-8A49-75A25BE01275}" srcOrd="2" destOrd="0" presId="urn:microsoft.com/office/officeart/2018/5/layout/IconLeafLabelList"/>
    <dgm:cxn modelId="{F345AF37-7606-477E-940B-20CA17645A65}" type="presParOf" srcId="{2CD05755-801F-4520-A43F-3DF70D6274F0}" destId="{8DE083E4-2005-4670-A8DC-2C555F5EAE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DDAA8F-E8A5-4568-AB28-E6D5B023FA6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58738-BDA4-425F-873D-51A9722F35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Processing and organizing data</a:t>
          </a:r>
        </a:p>
      </dgm:t>
    </dgm:pt>
    <dgm:pt modelId="{C6F8814C-1D1E-4376-B270-F098B6CE9FEE}" type="parTrans" cxnId="{07820C68-D0A2-45AB-9255-DDBBDF69222B}">
      <dgm:prSet/>
      <dgm:spPr/>
      <dgm:t>
        <a:bodyPr/>
        <a:lstStyle/>
        <a:p>
          <a:endParaRPr lang="en-US"/>
        </a:p>
      </dgm:t>
    </dgm:pt>
    <dgm:pt modelId="{77A7559B-9D21-4F6A-9743-0F88F6BA56A3}" type="sibTrans" cxnId="{07820C68-D0A2-45AB-9255-DDBBDF69222B}">
      <dgm:prSet/>
      <dgm:spPr/>
      <dgm:t>
        <a:bodyPr/>
        <a:lstStyle/>
        <a:p>
          <a:endParaRPr lang="en-US"/>
        </a:p>
      </dgm:t>
    </dgm:pt>
    <dgm:pt modelId="{0709A4D5-99AB-40A3-B469-AE2FB3D68B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Cleaning and consolidating</a:t>
          </a:r>
        </a:p>
      </dgm:t>
    </dgm:pt>
    <dgm:pt modelId="{DBE3162C-BF8F-4115-B8CD-76F71438ACF1}" type="parTrans" cxnId="{204828E5-07C4-4B86-8A79-1E35894B205A}">
      <dgm:prSet/>
      <dgm:spPr/>
      <dgm:t>
        <a:bodyPr/>
        <a:lstStyle/>
        <a:p>
          <a:endParaRPr lang="en-US"/>
        </a:p>
      </dgm:t>
    </dgm:pt>
    <dgm:pt modelId="{AC667487-98B5-473C-8D33-271C186D5674}" type="sibTrans" cxnId="{204828E5-07C4-4B86-8A79-1E35894B205A}">
      <dgm:prSet/>
      <dgm:spPr/>
      <dgm:t>
        <a:bodyPr/>
        <a:lstStyle/>
        <a:p>
          <a:endParaRPr lang="en-US"/>
        </a:p>
      </dgm:t>
    </dgm:pt>
    <dgm:pt modelId="{E5CE21B8-F236-49AA-B2C8-17421A6C7F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Extracting insights from data</a:t>
          </a:r>
        </a:p>
      </dgm:t>
    </dgm:pt>
    <dgm:pt modelId="{C5D99829-55F7-466F-8EB3-0D15C1899BE5}" type="parTrans" cxnId="{22A340C7-21BF-4489-82F8-5BFAC75388DF}">
      <dgm:prSet/>
      <dgm:spPr/>
      <dgm:t>
        <a:bodyPr/>
        <a:lstStyle/>
        <a:p>
          <a:endParaRPr lang="en-US"/>
        </a:p>
      </dgm:t>
    </dgm:pt>
    <dgm:pt modelId="{38751925-AFCE-4428-8CF4-D4942F9C9BCD}" type="sibTrans" cxnId="{22A340C7-21BF-4489-82F8-5BFAC75388DF}">
      <dgm:prSet/>
      <dgm:spPr/>
      <dgm:t>
        <a:bodyPr/>
        <a:lstStyle/>
        <a:p>
          <a:endParaRPr lang="en-US"/>
        </a:p>
      </dgm:t>
    </dgm:pt>
    <dgm:pt modelId="{2001434E-4DA2-4923-9229-9FBDF91441BE}" type="pres">
      <dgm:prSet presAssocID="{04DDAA8F-E8A5-4568-AB28-E6D5B023FA65}" presName="root" presStyleCnt="0">
        <dgm:presLayoutVars>
          <dgm:dir/>
          <dgm:resizeHandles val="exact"/>
        </dgm:presLayoutVars>
      </dgm:prSet>
      <dgm:spPr/>
    </dgm:pt>
    <dgm:pt modelId="{F2E83019-5106-4D86-9C8E-C0ED3E7BCDD3}" type="pres">
      <dgm:prSet presAssocID="{73158738-BDA4-425F-873D-51A9722F3596}" presName="compNode" presStyleCnt="0"/>
      <dgm:spPr/>
    </dgm:pt>
    <dgm:pt modelId="{40ABC438-00F4-47E7-B414-ADCD5F168833}" type="pres">
      <dgm:prSet presAssocID="{73158738-BDA4-425F-873D-51A9722F3596}" presName="iconBgRect" presStyleLbl="bgShp" presStyleIdx="0" presStyleCnt="3"/>
      <dgm:spPr/>
    </dgm:pt>
    <dgm:pt modelId="{D28CEC1B-6252-4CE8-89B9-B77A32ABCF96}" type="pres">
      <dgm:prSet presAssocID="{73158738-BDA4-425F-873D-51A9722F35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3342E6-8097-4BF6-B86E-230C0C6491E6}" type="pres">
      <dgm:prSet presAssocID="{73158738-BDA4-425F-873D-51A9722F3596}" presName="spaceRect" presStyleCnt="0"/>
      <dgm:spPr/>
    </dgm:pt>
    <dgm:pt modelId="{9616A27A-F784-4C7C-B139-CC6CAE1600BA}" type="pres">
      <dgm:prSet presAssocID="{73158738-BDA4-425F-873D-51A9722F3596}" presName="textRect" presStyleLbl="revTx" presStyleIdx="0" presStyleCnt="3" custLinFactNeighborX="-4659" custLinFactNeighborY="-29775">
        <dgm:presLayoutVars>
          <dgm:chMax val="1"/>
          <dgm:chPref val="1"/>
        </dgm:presLayoutVars>
      </dgm:prSet>
      <dgm:spPr/>
    </dgm:pt>
    <dgm:pt modelId="{8EA52EA1-9949-433F-B111-9580375EF04B}" type="pres">
      <dgm:prSet presAssocID="{77A7559B-9D21-4F6A-9743-0F88F6BA56A3}" presName="sibTrans" presStyleCnt="0"/>
      <dgm:spPr/>
    </dgm:pt>
    <dgm:pt modelId="{D1E9C930-EC70-49CD-8D20-D8B12DC70F33}" type="pres">
      <dgm:prSet presAssocID="{0709A4D5-99AB-40A3-B469-AE2FB3D68BAA}" presName="compNode" presStyleCnt="0"/>
      <dgm:spPr/>
    </dgm:pt>
    <dgm:pt modelId="{22FAF9A7-6610-4A4D-B56D-6C2ADF549547}" type="pres">
      <dgm:prSet presAssocID="{0709A4D5-99AB-40A3-B469-AE2FB3D68BAA}" presName="iconBgRect" presStyleLbl="bgShp" presStyleIdx="1" presStyleCnt="3"/>
      <dgm:spPr/>
    </dgm:pt>
    <dgm:pt modelId="{0DF7DA5E-C1A5-4D29-8EEB-3F03DA165150}" type="pres">
      <dgm:prSet presAssocID="{0709A4D5-99AB-40A3-B469-AE2FB3D68B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201984E-E4DB-41E1-947D-EAFD686903EC}" type="pres">
      <dgm:prSet presAssocID="{0709A4D5-99AB-40A3-B469-AE2FB3D68BAA}" presName="spaceRect" presStyleCnt="0"/>
      <dgm:spPr/>
    </dgm:pt>
    <dgm:pt modelId="{2BACC808-1EC4-4536-88BC-99BD0B7316BA}" type="pres">
      <dgm:prSet presAssocID="{0709A4D5-99AB-40A3-B469-AE2FB3D68BAA}" presName="textRect" presStyleLbl="revTx" presStyleIdx="1" presStyleCnt="3" custLinFactNeighborX="9676" custLinFactNeighborY="-29775">
        <dgm:presLayoutVars>
          <dgm:chMax val="1"/>
          <dgm:chPref val="1"/>
        </dgm:presLayoutVars>
      </dgm:prSet>
      <dgm:spPr/>
    </dgm:pt>
    <dgm:pt modelId="{8492EEB0-65C9-47E2-88E2-86FDE3833169}" type="pres">
      <dgm:prSet presAssocID="{AC667487-98B5-473C-8D33-271C186D5674}" presName="sibTrans" presStyleCnt="0"/>
      <dgm:spPr/>
    </dgm:pt>
    <dgm:pt modelId="{7087D151-A4B3-44CA-B2A7-0E8C855BC6E4}" type="pres">
      <dgm:prSet presAssocID="{E5CE21B8-F236-49AA-B2C8-17421A6C7F32}" presName="compNode" presStyleCnt="0"/>
      <dgm:spPr/>
    </dgm:pt>
    <dgm:pt modelId="{0E347C27-2220-47F6-A5F1-1099809CD900}" type="pres">
      <dgm:prSet presAssocID="{E5CE21B8-F236-49AA-B2C8-17421A6C7F32}" presName="iconBgRect" presStyleLbl="bgShp" presStyleIdx="2" presStyleCnt="3" custLinFactNeighborX="7638" custLinFactNeighborY="-36810"/>
      <dgm:spPr/>
    </dgm:pt>
    <dgm:pt modelId="{789A5612-9C12-4A63-9255-AA2BEEA255E3}" type="pres">
      <dgm:prSet presAssocID="{E5CE21B8-F236-49AA-B2C8-17421A6C7F32}" presName="iconRect" presStyleLbl="node1" presStyleIdx="2" presStyleCnt="3" custLinFactNeighborX="15491" custLinFactNeighborY="-641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573B97-DA83-4F52-BE3E-473722941B88}" type="pres">
      <dgm:prSet presAssocID="{E5CE21B8-F236-49AA-B2C8-17421A6C7F32}" presName="spaceRect" presStyleCnt="0"/>
      <dgm:spPr/>
    </dgm:pt>
    <dgm:pt modelId="{881850D3-FBD0-4168-9AFD-7F55879B59DB}" type="pres">
      <dgm:prSet presAssocID="{E5CE21B8-F236-49AA-B2C8-17421A6C7F32}" presName="textRect" presStyleLbl="revTx" presStyleIdx="2" presStyleCnt="3" custScaleX="132702" custLinFactNeighborX="7586" custLinFactNeighborY="-84074">
        <dgm:presLayoutVars>
          <dgm:chMax val="1"/>
          <dgm:chPref val="1"/>
        </dgm:presLayoutVars>
      </dgm:prSet>
      <dgm:spPr/>
    </dgm:pt>
  </dgm:ptLst>
  <dgm:cxnLst>
    <dgm:cxn modelId="{CBC9752E-4033-4F8A-ADA3-AF9D432E6127}" type="presOf" srcId="{73158738-BDA4-425F-873D-51A9722F3596}" destId="{9616A27A-F784-4C7C-B139-CC6CAE1600BA}" srcOrd="0" destOrd="0" presId="urn:microsoft.com/office/officeart/2018/5/layout/IconCircleLabelList"/>
    <dgm:cxn modelId="{07820C68-D0A2-45AB-9255-DDBBDF69222B}" srcId="{04DDAA8F-E8A5-4568-AB28-E6D5B023FA65}" destId="{73158738-BDA4-425F-873D-51A9722F3596}" srcOrd="0" destOrd="0" parTransId="{C6F8814C-1D1E-4376-B270-F098B6CE9FEE}" sibTransId="{77A7559B-9D21-4F6A-9743-0F88F6BA56A3}"/>
    <dgm:cxn modelId="{B00BF36F-32A5-474E-BD1E-D38100D087A3}" type="presOf" srcId="{04DDAA8F-E8A5-4568-AB28-E6D5B023FA65}" destId="{2001434E-4DA2-4923-9229-9FBDF91441BE}" srcOrd="0" destOrd="0" presId="urn:microsoft.com/office/officeart/2018/5/layout/IconCircleLabelList"/>
    <dgm:cxn modelId="{A7B4099B-C780-4D47-814E-C9542DA93A30}" type="presOf" srcId="{E5CE21B8-F236-49AA-B2C8-17421A6C7F32}" destId="{881850D3-FBD0-4168-9AFD-7F55879B59DB}" srcOrd="0" destOrd="0" presId="urn:microsoft.com/office/officeart/2018/5/layout/IconCircleLabelList"/>
    <dgm:cxn modelId="{1F8CCFB3-82EA-4135-B4B9-9B951B18D4B0}" type="presOf" srcId="{0709A4D5-99AB-40A3-B469-AE2FB3D68BAA}" destId="{2BACC808-1EC4-4536-88BC-99BD0B7316BA}" srcOrd="0" destOrd="0" presId="urn:microsoft.com/office/officeart/2018/5/layout/IconCircleLabelList"/>
    <dgm:cxn modelId="{22A340C7-21BF-4489-82F8-5BFAC75388DF}" srcId="{04DDAA8F-E8A5-4568-AB28-E6D5B023FA65}" destId="{E5CE21B8-F236-49AA-B2C8-17421A6C7F32}" srcOrd="2" destOrd="0" parTransId="{C5D99829-55F7-466F-8EB3-0D15C1899BE5}" sibTransId="{38751925-AFCE-4428-8CF4-D4942F9C9BCD}"/>
    <dgm:cxn modelId="{204828E5-07C4-4B86-8A79-1E35894B205A}" srcId="{04DDAA8F-E8A5-4568-AB28-E6D5B023FA65}" destId="{0709A4D5-99AB-40A3-B469-AE2FB3D68BAA}" srcOrd="1" destOrd="0" parTransId="{DBE3162C-BF8F-4115-B8CD-76F71438ACF1}" sibTransId="{AC667487-98B5-473C-8D33-271C186D5674}"/>
    <dgm:cxn modelId="{47A124F9-F01E-4E4D-93CD-ADD6BAD4FCAB}" type="presParOf" srcId="{2001434E-4DA2-4923-9229-9FBDF91441BE}" destId="{F2E83019-5106-4D86-9C8E-C0ED3E7BCDD3}" srcOrd="0" destOrd="0" presId="urn:microsoft.com/office/officeart/2018/5/layout/IconCircleLabelList"/>
    <dgm:cxn modelId="{61E9453C-B75B-448E-8C7D-12FA3718437F}" type="presParOf" srcId="{F2E83019-5106-4D86-9C8E-C0ED3E7BCDD3}" destId="{40ABC438-00F4-47E7-B414-ADCD5F168833}" srcOrd="0" destOrd="0" presId="urn:microsoft.com/office/officeart/2018/5/layout/IconCircleLabelList"/>
    <dgm:cxn modelId="{100F7E4D-739E-4863-9BB7-F3796B772946}" type="presParOf" srcId="{F2E83019-5106-4D86-9C8E-C0ED3E7BCDD3}" destId="{D28CEC1B-6252-4CE8-89B9-B77A32ABCF96}" srcOrd="1" destOrd="0" presId="urn:microsoft.com/office/officeart/2018/5/layout/IconCircleLabelList"/>
    <dgm:cxn modelId="{BD7D43EC-22CE-4E48-B027-755C97D02EC9}" type="presParOf" srcId="{F2E83019-5106-4D86-9C8E-C0ED3E7BCDD3}" destId="{4E3342E6-8097-4BF6-B86E-230C0C6491E6}" srcOrd="2" destOrd="0" presId="urn:microsoft.com/office/officeart/2018/5/layout/IconCircleLabelList"/>
    <dgm:cxn modelId="{CEEB32B3-48CA-4F37-8824-993B82BC1F25}" type="presParOf" srcId="{F2E83019-5106-4D86-9C8E-C0ED3E7BCDD3}" destId="{9616A27A-F784-4C7C-B139-CC6CAE1600BA}" srcOrd="3" destOrd="0" presId="urn:microsoft.com/office/officeart/2018/5/layout/IconCircleLabelList"/>
    <dgm:cxn modelId="{542B85AF-409D-431B-9B7D-5BF171141B38}" type="presParOf" srcId="{2001434E-4DA2-4923-9229-9FBDF91441BE}" destId="{8EA52EA1-9949-433F-B111-9580375EF04B}" srcOrd="1" destOrd="0" presId="urn:microsoft.com/office/officeart/2018/5/layout/IconCircleLabelList"/>
    <dgm:cxn modelId="{C5432649-E297-47FF-831D-A37B510B9D9B}" type="presParOf" srcId="{2001434E-4DA2-4923-9229-9FBDF91441BE}" destId="{D1E9C930-EC70-49CD-8D20-D8B12DC70F33}" srcOrd="2" destOrd="0" presId="urn:microsoft.com/office/officeart/2018/5/layout/IconCircleLabelList"/>
    <dgm:cxn modelId="{74F60ABA-EF15-4CEA-864C-AEDE5703D5D2}" type="presParOf" srcId="{D1E9C930-EC70-49CD-8D20-D8B12DC70F33}" destId="{22FAF9A7-6610-4A4D-B56D-6C2ADF549547}" srcOrd="0" destOrd="0" presId="urn:microsoft.com/office/officeart/2018/5/layout/IconCircleLabelList"/>
    <dgm:cxn modelId="{67F61DDB-2791-4624-9422-7601612FA798}" type="presParOf" srcId="{D1E9C930-EC70-49CD-8D20-D8B12DC70F33}" destId="{0DF7DA5E-C1A5-4D29-8EEB-3F03DA165150}" srcOrd="1" destOrd="0" presId="urn:microsoft.com/office/officeart/2018/5/layout/IconCircleLabelList"/>
    <dgm:cxn modelId="{288CE741-1B67-4AFC-8296-855C3D01F885}" type="presParOf" srcId="{D1E9C930-EC70-49CD-8D20-D8B12DC70F33}" destId="{E201984E-E4DB-41E1-947D-EAFD686903EC}" srcOrd="2" destOrd="0" presId="urn:microsoft.com/office/officeart/2018/5/layout/IconCircleLabelList"/>
    <dgm:cxn modelId="{A3084296-7E55-433A-9BE6-2354A6470BA9}" type="presParOf" srcId="{D1E9C930-EC70-49CD-8D20-D8B12DC70F33}" destId="{2BACC808-1EC4-4536-88BC-99BD0B7316BA}" srcOrd="3" destOrd="0" presId="urn:microsoft.com/office/officeart/2018/5/layout/IconCircleLabelList"/>
    <dgm:cxn modelId="{742A1204-4787-4FAA-BFB3-CDCEE468DFA9}" type="presParOf" srcId="{2001434E-4DA2-4923-9229-9FBDF91441BE}" destId="{8492EEB0-65C9-47E2-88E2-86FDE3833169}" srcOrd="3" destOrd="0" presId="urn:microsoft.com/office/officeart/2018/5/layout/IconCircleLabelList"/>
    <dgm:cxn modelId="{69D382E5-FF02-4CCB-A141-3AE774B0161B}" type="presParOf" srcId="{2001434E-4DA2-4923-9229-9FBDF91441BE}" destId="{7087D151-A4B3-44CA-B2A7-0E8C855BC6E4}" srcOrd="4" destOrd="0" presId="urn:microsoft.com/office/officeart/2018/5/layout/IconCircleLabelList"/>
    <dgm:cxn modelId="{0CE99FE2-2721-4313-A517-C18C5E2B6D2B}" type="presParOf" srcId="{7087D151-A4B3-44CA-B2A7-0E8C855BC6E4}" destId="{0E347C27-2220-47F6-A5F1-1099809CD900}" srcOrd="0" destOrd="0" presId="urn:microsoft.com/office/officeart/2018/5/layout/IconCircleLabelList"/>
    <dgm:cxn modelId="{90115762-1049-440F-9393-DD88CED9A914}" type="presParOf" srcId="{7087D151-A4B3-44CA-B2A7-0E8C855BC6E4}" destId="{789A5612-9C12-4A63-9255-AA2BEEA255E3}" srcOrd="1" destOrd="0" presId="urn:microsoft.com/office/officeart/2018/5/layout/IconCircleLabelList"/>
    <dgm:cxn modelId="{15A2C257-A968-4717-92E4-C9B853415AF7}" type="presParOf" srcId="{7087D151-A4B3-44CA-B2A7-0E8C855BC6E4}" destId="{AA573B97-DA83-4F52-BE3E-473722941B88}" srcOrd="2" destOrd="0" presId="urn:microsoft.com/office/officeart/2018/5/layout/IconCircleLabelList"/>
    <dgm:cxn modelId="{27BE1FA4-EBA7-4241-95F6-389EF3D4BEAD}" type="presParOf" srcId="{7087D151-A4B3-44CA-B2A7-0E8C855BC6E4}" destId="{881850D3-FBD0-4168-9AFD-7F55879B59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510B4D-97B7-4086-A61D-BBBBBAADF9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E3E102-E805-4844-B24A-0BE2F374F60F}">
      <dgm:prSet/>
      <dgm:spPr/>
      <dgm:t>
        <a:bodyPr/>
        <a:lstStyle/>
        <a:p>
          <a:r>
            <a:rPr lang="en-US" b="1" i="0" baseline="0" dirty="0"/>
            <a:t>Some feature engineering tasks can be performed in the stage of data wrangle</a:t>
          </a:r>
          <a:endParaRPr lang="en-US" dirty="0"/>
        </a:p>
      </dgm:t>
    </dgm:pt>
    <dgm:pt modelId="{6A4C289B-AE35-4C4D-90E8-3F048A58A475}" type="parTrans" cxnId="{F987B807-2EE5-495B-882C-4A04A83E6500}">
      <dgm:prSet/>
      <dgm:spPr/>
      <dgm:t>
        <a:bodyPr/>
        <a:lstStyle/>
        <a:p>
          <a:endParaRPr lang="en-US"/>
        </a:p>
      </dgm:t>
    </dgm:pt>
    <dgm:pt modelId="{669778CB-AB8D-4926-A216-74845A901BCA}" type="sibTrans" cxnId="{F987B807-2EE5-495B-882C-4A04A83E6500}">
      <dgm:prSet/>
      <dgm:spPr/>
      <dgm:t>
        <a:bodyPr/>
        <a:lstStyle/>
        <a:p>
          <a:endParaRPr lang="en-US"/>
        </a:p>
      </dgm:t>
    </dgm:pt>
    <dgm:pt modelId="{4F0382FD-57FA-4383-813D-910EB85A8B68}">
      <dgm:prSet/>
      <dgm:spPr/>
      <dgm:t>
        <a:bodyPr/>
        <a:lstStyle/>
        <a:p>
          <a:r>
            <a:rPr lang="en-US" b="1" i="0" baseline="0" dirty="0"/>
            <a:t>Some big data tools may be needed during data wrangling</a:t>
          </a:r>
          <a:endParaRPr lang="en-US" dirty="0"/>
        </a:p>
      </dgm:t>
    </dgm:pt>
    <dgm:pt modelId="{0153040F-D962-4213-939F-0DFE7585EC29}" type="parTrans" cxnId="{7787ACFF-3259-4684-BA25-2C5F9B410109}">
      <dgm:prSet/>
      <dgm:spPr/>
      <dgm:t>
        <a:bodyPr/>
        <a:lstStyle/>
        <a:p>
          <a:endParaRPr lang="en-US"/>
        </a:p>
      </dgm:t>
    </dgm:pt>
    <dgm:pt modelId="{ABC35974-8DEF-4886-9000-19897CCF8FB3}" type="sibTrans" cxnId="{7787ACFF-3259-4684-BA25-2C5F9B410109}">
      <dgm:prSet/>
      <dgm:spPr/>
      <dgm:t>
        <a:bodyPr/>
        <a:lstStyle/>
        <a:p>
          <a:endParaRPr lang="en-US"/>
        </a:p>
      </dgm:t>
    </dgm:pt>
    <dgm:pt modelId="{4176567C-F278-46AC-970B-DA58E42DC8EE}" type="pres">
      <dgm:prSet presAssocID="{24510B4D-97B7-4086-A61D-BBBBBAADF90F}" presName="root" presStyleCnt="0">
        <dgm:presLayoutVars>
          <dgm:dir/>
          <dgm:resizeHandles val="exact"/>
        </dgm:presLayoutVars>
      </dgm:prSet>
      <dgm:spPr/>
    </dgm:pt>
    <dgm:pt modelId="{B566B0D0-BF2C-4048-BFC8-23701583DAE5}" type="pres">
      <dgm:prSet presAssocID="{CBE3E102-E805-4844-B24A-0BE2F374F60F}" presName="compNode" presStyleCnt="0"/>
      <dgm:spPr/>
    </dgm:pt>
    <dgm:pt modelId="{29127317-BCE9-4970-9B14-B16E2A80D8BC}" type="pres">
      <dgm:prSet presAssocID="{CBE3E102-E805-4844-B24A-0BE2F374F60F}" presName="bgRect" presStyleLbl="bgShp" presStyleIdx="0" presStyleCnt="2"/>
      <dgm:spPr/>
    </dgm:pt>
    <dgm:pt modelId="{6A7D4532-9693-46D8-BA92-D3B5A311448E}" type="pres">
      <dgm:prSet presAssocID="{CBE3E102-E805-4844-B24A-0BE2F374F6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1BE134-FAB3-45FF-8F43-950FFED4EE7F}" type="pres">
      <dgm:prSet presAssocID="{CBE3E102-E805-4844-B24A-0BE2F374F60F}" presName="spaceRect" presStyleCnt="0"/>
      <dgm:spPr/>
    </dgm:pt>
    <dgm:pt modelId="{F9AAB2A8-F12E-477A-BA4E-297E9BA3CA98}" type="pres">
      <dgm:prSet presAssocID="{CBE3E102-E805-4844-B24A-0BE2F374F60F}" presName="parTx" presStyleLbl="revTx" presStyleIdx="0" presStyleCnt="2">
        <dgm:presLayoutVars>
          <dgm:chMax val="0"/>
          <dgm:chPref val="0"/>
        </dgm:presLayoutVars>
      </dgm:prSet>
      <dgm:spPr/>
    </dgm:pt>
    <dgm:pt modelId="{3933FAC3-CEB6-4E42-ABEF-F7D24FE8A255}" type="pres">
      <dgm:prSet presAssocID="{669778CB-AB8D-4926-A216-74845A901BCA}" presName="sibTrans" presStyleCnt="0"/>
      <dgm:spPr/>
    </dgm:pt>
    <dgm:pt modelId="{EAC12304-1A26-447B-8C2E-5E09A1EB100C}" type="pres">
      <dgm:prSet presAssocID="{4F0382FD-57FA-4383-813D-910EB85A8B68}" presName="compNode" presStyleCnt="0"/>
      <dgm:spPr/>
    </dgm:pt>
    <dgm:pt modelId="{B2CD9C9C-C76B-4044-A355-627294CC1BFC}" type="pres">
      <dgm:prSet presAssocID="{4F0382FD-57FA-4383-813D-910EB85A8B68}" presName="bgRect" presStyleLbl="bgShp" presStyleIdx="1" presStyleCnt="2"/>
      <dgm:spPr/>
    </dgm:pt>
    <dgm:pt modelId="{EC4D1CD8-77A9-4BE2-9E71-590CA6A6630B}" type="pres">
      <dgm:prSet presAssocID="{4F0382FD-57FA-4383-813D-910EB85A8B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010A62-F15B-4E35-B074-58008B7B536F}" type="pres">
      <dgm:prSet presAssocID="{4F0382FD-57FA-4383-813D-910EB85A8B68}" presName="spaceRect" presStyleCnt="0"/>
      <dgm:spPr/>
    </dgm:pt>
    <dgm:pt modelId="{986D920D-04BC-4603-AAFD-D3F8BB379A75}" type="pres">
      <dgm:prSet presAssocID="{4F0382FD-57FA-4383-813D-910EB85A8B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87B807-2EE5-495B-882C-4A04A83E6500}" srcId="{24510B4D-97B7-4086-A61D-BBBBBAADF90F}" destId="{CBE3E102-E805-4844-B24A-0BE2F374F60F}" srcOrd="0" destOrd="0" parTransId="{6A4C289B-AE35-4C4D-90E8-3F048A58A475}" sibTransId="{669778CB-AB8D-4926-A216-74845A901BCA}"/>
    <dgm:cxn modelId="{88808851-BF33-4C65-80D8-F6A5EC1840EC}" type="presOf" srcId="{24510B4D-97B7-4086-A61D-BBBBBAADF90F}" destId="{4176567C-F278-46AC-970B-DA58E42DC8EE}" srcOrd="0" destOrd="0" presId="urn:microsoft.com/office/officeart/2018/2/layout/IconVerticalSolidList"/>
    <dgm:cxn modelId="{6EDD51F3-F845-43B2-93B1-3C323D4C7D55}" type="presOf" srcId="{CBE3E102-E805-4844-B24A-0BE2F374F60F}" destId="{F9AAB2A8-F12E-477A-BA4E-297E9BA3CA98}" srcOrd="0" destOrd="0" presId="urn:microsoft.com/office/officeart/2018/2/layout/IconVerticalSolidList"/>
    <dgm:cxn modelId="{61FB4EF9-2E30-48D0-8801-F80D3F596EC5}" type="presOf" srcId="{4F0382FD-57FA-4383-813D-910EB85A8B68}" destId="{986D920D-04BC-4603-AAFD-D3F8BB379A75}" srcOrd="0" destOrd="0" presId="urn:microsoft.com/office/officeart/2018/2/layout/IconVerticalSolidList"/>
    <dgm:cxn modelId="{7787ACFF-3259-4684-BA25-2C5F9B410109}" srcId="{24510B4D-97B7-4086-A61D-BBBBBAADF90F}" destId="{4F0382FD-57FA-4383-813D-910EB85A8B68}" srcOrd="1" destOrd="0" parTransId="{0153040F-D962-4213-939F-0DFE7585EC29}" sibTransId="{ABC35974-8DEF-4886-9000-19897CCF8FB3}"/>
    <dgm:cxn modelId="{602D1402-4443-48FF-81E5-A79047F671EB}" type="presParOf" srcId="{4176567C-F278-46AC-970B-DA58E42DC8EE}" destId="{B566B0D0-BF2C-4048-BFC8-23701583DAE5}" srcOrd="0" destOrd="0" presId="urn:microsoft.com/office/officeart/2018/2/layout/IconVerticalSolidList"/>
    <dgm:cxn modelId="{79B012B3-CA31-4616-A046-3675B405EF12}" type="presParOf" srcId="{B566B0D0-BF2C-4048-BFC8-23701583DAE5}" destId="{29127317-BCE9-4970-9B14-B16E2A80D8BC}" srcOrd="0" destOrd="0" presId="urn:microsoft.com/office/officeart/2018/2/layout/IconVerticalSolidList"/>
    <dgm:cxn modelId="{F408FEC4-C5E9-4019-8431-258E5DDFAE10}" type="presParOf" srcId="{B566B0D0-BF2C-4048-BFC8-23701583DAE5}" destId="{6A7D4532-9693-46D8-BA92-D3B5A311448E}" srcOrd="1" destOrd="0" presId="urn:microsoft.com/office/officeart/2018/2/layout/IconVerticalSolidList"/>
    <dgm:cxn modelId="{18946AAB-1CD8-427C-B49D-2CCFEA319660}" type="presParOf" srcId="{B566B0D0-BF2C-4048-BFC8-23701583DAE5}" destId="{4D1BE134-FAB3-45FF-8F43-950FFED4EE7F}" srcOrd="2" destOrd="0" presId="urn:microsoft.com/office/officeart/2018/2/layout/IconVerticalSolidList"/>
    <dgm:cxn modelId="{66446B3E-0611-40B5-8D31-EE17E03759DF}" type="presParOf" srcId="{B566B0D0-BF2C-4048-BFC8-23701583DAE5}" destId="{F9AAB2A8-F12E-477A-BA4E-297E9BA3CA98}" srcOrd="3" destOrd="0" presId="urn:microsoft.com/office/officeart/2018/2/layout/IconVerticalSolidList"/>
    <dgm:cxn modelId="{965FFCE2-2A4B-4DDD-9B2E-BF6878C64323}" type="presParOf" srcId="{4176567C-F278-46AC-970B-DA58E42DC8EE}" destId="{3933FAC3-CEB6-4E42-ABEF-F7D24FE8A255}" srcOrd="1" destOrd="0" presId="urn:microsoft.com/office/officeart/2018/2/layout/IconVerticalSolidList"/>
    <dgm:cxn modelId="{A50CB9F5-CA28-4E8D-992F-FB4722319854}" type="presParOf" srcId="{4176567C-F278-46AC-970B-DA58E42DC8EE}" destId="{EAC12304-1A26-447B-8C2E-5E09A1EB100C}" srcOrd="2" destOrd="0" presId="urn:microsoft.com/office/officeart/2018/2/layout/IconVerticalSolidList"/>
    <dgm:cxn modelId="{4CD8569C-ADA5-4571-82E8-7A25E6F266F9}" type="presParOf" srcId="{EAC12304-1A26-447B-8C2E-5E09A1EB100C}" destId="{B2CD9C9C-C76B-4044-A355-627294CC1BFC}" srcOrd="0" destOrd="0" presId="urn:microsoft.com/office/officeart/2018/2/layout/IconVerticalSolidList"/>
    <dgm:cxn modelId="{8380BB7F-BDC0-4B3F-828B-DBCFFD757620}" type="presParOf" srcId="{EAC12304-1A26-447B-8C2E-5E09A1EB100C}" destId="{EC4D1CD8-77A9-4BE2-9E71-590CA6A6630B}" srcOrd="1" destOrd="0" presId="urn:microsoft.com/office/officeart/2018/2/layout/IconVerticalSolidList"/>
    <dgm:cxn modelId="{9DE59FBD-08FA-4A4F-B34F-EADC0307743F}" type="presParOf" srcId="{EAC12304-1A26-447B-8C2E-5E09A1EB100C}" destId="{31010A62-F15B-4E35-B074-58008B7B536F}" srcOrd="2" destOrd="0" presId="urn:microsoft.com/office/officeart/2018/2/layout/IconVerticalSolidList"/>
    <dgm:cxn modelId="{447EC319-729A-4743-ADEC-5070A82DB886}" type="presParOf" srcId="{EAC12304-1A26-447B-8C2E-5E09A1EB100C}" destId="{986D920D-04BC-4603-AAFD-D3F8BB379A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3BBE-BEAC-46B6-ACBE-B18228509E02}">
      <dsp:nvSpPr>
        <dsp:cNvPr id="0" name=""/>
        <dsp:cNvSpPr/>
      </dsp:nvSpPr>
      <dsp:spPr>
        <a:xfrm>
          <a:off x="4996" y="524429"/>
          <a:ext cx="888133" cy="888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81541-0DCD-4C0E-A0E3-59D60C8BDBA0}">
      <dsp:nvSpPr>
        <dsp:cNvPr id="0" name=""/>
        <dsp:cNvSpPr/>
      </dsp:nvSpPr>
      <dsp:spPr>
        <a:xfrm>
          <a:off x="191504" y="710938"/>
          <a:ext cx="515117" cy="515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70077-E0CC-4167-82F9-B2F517E7682A}">
      <dsp:nvSpPr>
        <dsp:cNvPr id="0" name=""/>
        <dsp:cNvSpPr/>
      </dsp:nvSpPr>
      <dsp:spPr>
        <a:xfrm>
          <a:off x="1083444" y="524429"/>
          <a:ext cx="2093458" cy="88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discovery</a:t>
          </a:r>
          <a:endParaRPr lang="en-US" sz="2400" kern="1200"/>
        </a:p>
      </dsp:txBody>
      <dsp:txXfrm>
        <a:off x="1083444" y="524429"/>
        <a:ext cx="2093458" cy="888133"/>
      </dsp:txXfrm>
    </dsp:sp>
    <dsp:sp modelId="{D323DA9B-B109-4B17-8D04-ADAC546B8A5B}">
      <dsp:nvSpPr>
        <dsp:cNvPr id="0" name=""/>
        <dsp:cNvSpPr/>
      </dsp:nvSpPr>
      <dsp:spPr>
        <a:xfrm>
          <a:off x="3541671" y="524429"/>
          <a:ext cx="888133" cy="888133"/>
        </a:xfrm>
        <a:prstGeom prst="ellipse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E2AA-664A-4589-B8D9-4459CC71BC19}">
      <dsp:nvSpPr>
        <dsp:cNvPr id="0" name=""/>
        <dsp:cNvSpPr/>
      </dsp:nvSpPr>
      <dsp:spPr>
        <a:xfrm>
          <a:off x="3728179" y="710938"/>
          <a:ext cx="515117" cy="515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C010F-2F73-4C14-9FE3-9AB06677A3B6}">
      <dsp:nvSpPr>
        <dsp:cNvPr id="0" name=""/>
        <dsp:cNvSpPr/>
      </dsp:nvSpPr>
      <dsp:spPr>
        <a:xfrm>
          <a:off x="4620119" y="524429"/>
          <a:ext cx="2093458" cy="88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Structuring</a:t>
          </a:r>
          <a:endParaRPr lang="en-US" sz="2400" kern="1200"/>
        </a:p>
      </dsp:txBody>
      <dsp:txXfrm>
        <a:off x="4620119" y="524429"/>
        <a:ext cx="2093458" cy="888133"/>
      </dsp:txXfrm>
    </dsp:sp>
    <dsp:sp modelId="{D6755176-8D08-4332-B087-8BD78F902D24}">
      <dsp:nvSpPr>
        <dsp:cNvPr id="0" name=""/>
        <dsp:cNvSpPr/>
      </dsp:nvSpPr>
      <dsp:spPr>
        <a:xfrm>
          <a:off x="7078347" y="524429"/>
          <a:ext cx="888133" cy="888133"/>
        </a:xfrm>
        <a:prstGeom prst="ellipse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76431-5C81-4FF8-8478-4A975A3827D4}">
      <dsp:nvSpPr>
        <dsp:cNvPr id="0" name=""/>
        <dsp:cNvSpPr/>
      </dsp:nvSpPr>
      <dsp:spPr>
        <a:xfrm>
          <a:off x="7264855" y="710938"/>
          <a:ext cx="515117" cy="515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86EE3-D95A-49F5-8FD9-F585E45501C0}">
      <dsp:nvSpPr>
        <dsp:cNvPr id="0" name=""/>
        <dsp:cNvSpPr/>
      </dsp:nvSpPr>
      <dsp:spPr>
        <a:xfrm>
          <a:off x="8156795" y="524429"/>
          <a:ext cx="2093458" cy="88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Cleaning</a:t>
          </a:r>
          <a:endParaRPr lang="en-US" sz="2400" kern="1200"/>
        </a:p>
      </dsp:txBody>
      <dsp:txXfrm>
        <a:off x="8156795" y="524429"/>
        <a:ext cx="2093458" cy="888133"/>
      </dsp:txXfrm>
    </dsp:sp>
    <dsp:sp modelId="{5B0CC6E8-1BBF-4856-B000-BD01A05F2378}">
      <dsp:nvSpPr>
        <dsp:cNvPr id="0" name=""/>
        <dsp:cNvSpPr/>
      </dsp:nvSpPr>
      <dsp:spPr>
        <a:xfrm>
          <a:off x="4996" y="1991204"/>
          <a:ext cx="888133" cy="888133"/>
        </a:xfrm>
        <a:prstGeom prst="ellipse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E92A-D003-427A-BB26-28D1ADAFD627}">
      <dsp:nvSpPr>
        <dsp:cNvPr id="0" name=""/>
        <dsp:cNvSpPr/>
      </dsp:nvSpPr>
      <dsp:spPr>
        <a:xfrm>
          <a:off x="191504" y="2177712"/>
          <a:ext cx="515117" cy="515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A9B0B-C961-432C-8232-EAEA40382071}">
      <dsp:nvSpPr>
        <dsp:cNvPr id="0" name=""/>
        <dsp:cNvSpPr/>
      </dsp:nvSpPr>
      <dsp:spPr>
        <a:xfrm>
          <a:off x="1083444" y="1991204"/>
          <a:ext cx="2093458" cy="88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enriching</a:t>
          </a:r>
          <a:endParaRPr lang="en-US" sz="2400" kern="1200"/>
        </a:p>
      </dsp:txBody>
      <dsp:txXfrm>
        <a:off x="1083444" y="1991204"/>
        <a:ext cx="2093458" cy="888133"/>
      </dsp:txXfrm>
    </dsp:sp>
    <dsp:sp modelId="{BF121068-9077-40AC-8E0C-14C14016333B}">
      <dsp:nvSpPr>
        <dsp:cNvPr id="0" name=""/>
        <dsp:cNvSpPr/>
      </dsp:nvSpPr>
      <dsp:spPr>
        <a:xfrm>
          <a:off x="3541671" y="1991204"/>
          <a:ext cx="888133" cy="888133"/>
        </a:xfrm>
        <a:prstGeom prst="ellipse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C1FDD-1AD2-4F9D-ACCE-D4E92CECA4C6}">
      <dsp:nvSpPr>
        <dsp:cNvPr id="0" name=""/>
        <dsp:cNvSpPr/>
      </dsp:nvSpPr>
      <dsp:spPr>
        <a:xfrm>
          <a:off x="3728179" y="2177712"/>
          <a:ext cx="515117" cy="515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1C949-2065-46C9-A22A-DF904C307183}">
      <dsp:nvSpPr>
        <dsp:cNvPr id="0" name=""/>
        <dsp:cNvSpPr/>
      </dsp:nvSpPr>
      <dsp:spPr>
        <a:xfrm>
          <a:off x="4620119" y="1991204"/>
          <a:ext cx="2093458" cy="88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validating</a:t>
          </a:r>
          <a:endParaRPr lang="en-US" sz="2400" kern="1200"/>
        </a:p>
      </dsp:txBody>
      <dsp:txXfrm>
        <a:off x="4620119" y="1991204"/>
        <a:ext cx="2093458" cy="888133"/>
      </dsp:txXfrm>
    </dsp:sp>
    <dsp:sp modelId="{05AEF3C8-CDDC-45A6-AD9D-B27DBD947B89}">
      <dsp:nvSpPr>
        <dsp:cNvPr id="0" name=""/>
        <dsp:cNvSpPr/>
      </dsp:nvSpPr>
      <dsp:spPr>
        <a:xfrm>
          <a:off x="7078347" y="1991204"/>
          <a:ext cx="888133" cy="888133"/>
        </a:xfrm>
        <a:prstGeom prst="ellipse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D8BF5-4995-4DA3-ABFB-04FD2ACBBF15}">
      <dsp:nvSpPr>
        <dsp:cNvPr id="0" name=""/>
        <dsp:cNvSpPr/>
      </dsp:nvSpPr>
      <dsp:spPr>
        <a:xfrm>
          <a:off x="7264855" y="2177712"/>
          <a:ext cx="515117" cy="5151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8977-415F-4D8B-AAB7-F04284989D6D}">
      <dsp:nvSpPr>
        <dsp:cNvPr id="0" name=""/>
        <dsp:cNvSpPr/>
      </dsp:nvSpPr>
      <dsp:spPr>
        <a:xfrm>
          <a:off x="8156795" y="1991204"/>
          <a:ext cx="2093458" cy="88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publishing</a:t>
          </a:r>
          <a:endParaRPr lang="en-US" sz="2400" kern="1200"/>
        </a:p>
      </dsp:txBody>
      <dsp:txXfrm>
        <a:off x="8156795" y="1991204"/>
        <a:ext cx="2093458" cy="888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04F4C-D196-4FB5-9CAD-07771E2147F0}">
      <dsp:nvSpPr>
        <dsp:cNvPr id="0" name=""/>
        <dsp:cNvSpPr/>
      </dsp:nvSpPr>
      <dsp:spPr>
        <a:xfrm>
          <a:off x="1566370" y="267383"/>
          <a:ext cx="739887" cy="7398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5DC5C-64CF-4F9F-A246-3654E724F176}">
      <dsp:nvSpPr>
        <dsp:cNvPr id="0" name=""/>
        <dsp:cNvSpPr/>
      </dsp:nvSpPr>
      <dsp:spPr>
        <a:xfrm>
          <a:off x="1718066" y="410209"/>
          <a:ext cx="429134" cy="429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F2DB3-754E-4515-85EB-17A1D1F3BE0E}">
      <dsp:nvSpPr>
        <dsp:cNvPr id="0" name=""/>
        <dsp:cNvSpPr/>
      </dsp:nvSpPr>
      <dsp:spPr>
        <a:xfrm>
          <a:off x="2477090" y="283343"/>
          <a:ext cx="1744019" cy="73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Understanding or getting familiar with data. </a:t>
          </a:r>
          <a:endParaRPr lang="en-US" sz="1200" kern="1200" dirty="0"/>
        </a:p>
      </dsp:txBody>
      <dsp:txXfrm>
        <a:off x="2477090" y="283343"/>
        <a:ext cx="1744019" cy="739887"/>
      </dsp:txXfrm>
    </dsp:sp>
    <dsp:sp modelId="{B6A65B6C-33E1-40B7-956B-2350888538FF}">
      <dsp:nvSpPr>
        <dsp:cNvPr id="0" name=""/>
        <dsp:cNvSpPr/>
      </dsp:nvSpPr>
      <dsp:spPr>
        <a:xfrm>
          <a:off x="1899543" y="1620067"/>
          <a:ext cx="739887" cy="7398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216E0-6827-4E00-89CF-56829F0DABE7}">
      <dsp:nvSpPr>
        <dsp:cNvPr id="0" name=""/>
        <dsp:cNvSpPr/>
      </dsp:nvSpPr>
      <dsp:spPr>
        <a:xfrm>
          <a:off x="2129719" y="1775445"/>
          <a:ext cx="429134" cy="429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2A22E-A987-4528-A29F-8407961AA80D}">
      <dsp:nvSpPr>
        <dsp:cNvPr id="0" name=""/>
        <dsp:cNvSpPr/>
      </dsp:nvSpPr>
      <dsp:spPr>
        <a:xfrm>
          <a:off x="2845068" y="1674375"/>
          <a:ext cx="1744019" cy="73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Organizing the data to make it easier to consume and analyze. </a:t>
          </a:r>
          <a:endParaRPr lang="en-US" sz="1200" kern="1200" dirty="0"/>
        </a:p>
      </dsp:txBody>
      <dsp:txXfrm>
        <a:off x="2845068" y="1674375"/>
        <a:ext cx="1744019" cy="739887"/>
      </dsp:txXfrm>
    </dsp:sp>
    <dsp:sp modelId="{7D37D46E-4CE0-4C91-B5C7-8A0474278BE4}">
      <dsp:nvSpPr>
        <dsp:cNvPr id="0" name=""/>
        <dsp:cNvSpPr/>
      </dsp:nvSpPr>
      <dsp:spPr>
        <a:xfrm>
          <a:off x="2505383" y="3462690"/>
          <a:ext cx="739887" cy="7398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D8F8F-BDC7-4B0B-AEA0-D05D3C0674CE}">
      <dsp:nvSpPr>
        <dsp:cNvPr id="0" name=""/>
        <dsp:cNvSpPr/>
      </dsp:nvSpPr>
      <dsp:spPr>
        <a:xfrm>
          <a:off x="2625977" y="3625054"/>
          <a:ext cx="429134" cy="429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46E90-D939-40E7-A90A-47C1539370A0}">
      <dsp:nvSpPr>
        <dsp:cNvPr id="0" name=""/>
        <dsp:cNvSpPr/>
      </dsp:nvSpPr>
      <dsp:spPr>
        <a:xfrm>
          <a:off x="3751146" y="3458303"/>
          <a:ext cx="4976891" cy="73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The goal is to compile the Disparate, Siloed data sources and configure each of them so they can be understood and examined to find patterns and trends in the data. </a:t>
          </a:r>
        </a:p>
      </dsp:txBody>
      <dsp:txXfrm>
        <a:off x="3751146" y="3458303"/>
        <a:ext cx="4976891" cy="73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53BD6-8EB9-461D-91AA-0BAC86B8139C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30E00-B54F-4E85-95F4-E07DC4B176A7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83965-8BAB-4E5C-906C-4C9D4D07B9C4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Individual data sets from different data sources with different structures </a:t>
          </a:r>
          <a:endParaRPr lang="en-US" sz="2500" kern="1200"/>
        </a:p>
      </dsp:txBody>
      <dsp:txXfrm>
        <a:off x="1573291" y="582"/>
        <a:ext cx="4617167" cy="1362156"/>
      </dsp:txXfrm>
    </dsp:sp>
    <dsp:sp modelId="{B63E4FFC-4D6F-487D-8852-F0F4EB6D1B6C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5B684-60B7-4BF8-A08B-5E3F84A9C1F3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E471-2F88-47C1-A8BE-0795AC903F55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Information extraction  - unstructured text data needs to parsed</a:t>
          </a:r>
          <a:endParaRPr lang="en-US" sz="2500" kern="1200"/>
        </a:p>
      </dsp:txBody>
      <dsp:txXfrm>
        <a:off x="1573291" y="1703278"/>
        <a:ext cx="4617167" cy="1362156"/>
      </dsp:txXfrm>
    </dsp:sp>
    <dsp:sp modelId="{73BFEC24-679C-41E7-B71D-91999FC8A630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F6268-B64F-4EDC-A06C-F153ADAFAB1C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AAED-6CFA-44E9-8942-0E17B2337206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Capture information of unstructured video, audio, and image data</a:t>
          </a:r>
          <a:endParaRPr lang="en-US" sz="2500" kern="1200"/>
        </a:p>
      </dsp:txBody>
      <dsp:txXfrm>
        <a:off x="1573291" y="3405974"/>
        <a:ext cx="4617167" cy="136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7B2D2-903C-4709-9A22-82AA61483E76}">
      <dsp:nvSpPr>
        <dsp:cNvPr id="0" name=""/>
        <dsp:cNvSpPr/>
      </dsp:nvSpPr>
      <dsp:spPr>
        <a:xfrm>
          <a:off x="1002030" y="33141"/>
          <a:ext cx="1066512" cy="1066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1BB2B-3070-4681-B7DE-4E89582839B0}">
      <dsp:nvSpPr>
        <dsp:cNvPr id="0" name=""/>
        <dsp:cNvSpPr/>
      </dsp:nvSpPr>
      <dsp:spPr>
        <a:xfrm>
          <a:off x="11697" y="1220176"/>
          <a:ext cx="3047177" cy="457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Outliers Detection</a:t>
          </a:r>
        </a:p>
      </dsp:txBody>
      <dsp:txXfrm>
        <a:off x="11697" y="1220176"/>
        <a:ext cx="3047177" cy="457076"/>
      </dsp:txXfrm>
    </dsp:sp>
    <dsp:sp modelId="{35ACD1A2-84D6-4830-9E27-4ACEACBEE49B}">
      <dsp:nvSpPr>
        <dsp:cNvPr id="0" name=""/>
        <dsp:cNvSpPr/>
      </dsp:nvSpPr>
      <dsp:spPr>
        <a:xfrm>
          <a:off x="11697" y="1733310"/>
          <a:ext cx="3047177" cy="110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removing outliers from your dataset that can potentially skew your results when analyzing the data. </a:t>
          </a:r>
        </a:p>
      </dsp:txBody>
      <dsp:txXfrm>
        <a:off x="11697" y="1733310"/>
        <a:ext cx="3047177" cy="1102696"/>
      </dsp:txXfrm>
    </dsp:sp>
    <dsp:sp modelId="{EE6F7EE9-01BC-4EFC-A792-FE059F7FD78D}">
      <dsp:nvSpPr>
        <dsp:cNvPr id="0" name=""/>
        <dsp:cNvSpPr/>
      </dsp:nvSpPr>
      <dsp:spPr>
        <a:xfrm>
          <a:off x="4582463" y="33141"/>
          <a:ext cx="1066512" cy="10665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88321-A379-4998-AEBB-9777F8C047BC}">
      <dsp:nvSpPr>
        <dsp:cNvPr id="0" name=""/>
        <dsp:cNvSpPr/>
      </dsp:nvSpPr>
      <dsp:spPr>
        <a:xfrm>
          <a:off x="3592131" y="1220176"/>
          <a:ext cx="3047177" cy="457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Quality Control</a:t>
          </a:r>
        </a:p>
      </dsp:txBody>
      <dsp:txXfrm>
        <a:off x="3592131" y="1220176"/>
        <a:ext cx="3047177" cy="457076"/>
      </dsp:txXfrm>
    </dsp:sp>
    <dsp:sp modelId="{A5D572D7-8121-4959-BB3F-91142734152E}">
      <dsp:nvSpPr>
        <dsp:cNvPr id="0" name=""/>
        <dsp:cNvSpPr/>
      </dsp:nvSpPr>
      <dsp:spPr>
        <a:xfrm>
          <a:off x="3592131" y="1733310"/>
          <a:ext cx="3047177" cy="110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Changing any null values and standardizes the data format to improve quality and consistency.</a:t>
          </a:r>
        </a:p>
      </dsp:txBody>
      <dsp:txXfrm>
        <a:off x="3592131" y="1733310"/>
        <a:ext cx="3047177" cy="1102696"/>
      </dsp:txXfrm>
    </dsp:sp>
    <dsp:sp modelId="{E9A607CD-B6E3-4DCE-90CB-4CC5E97368F5}">
      <dsp:nvSpPr>
        <dsp:cNvPr id="0" name=""/>
        <dsp:cNvSpPr/>
      </dsp:nvSpPr>
      <dsp:spPr>
        <a:xfrm>
          <a:off x="8162897" y="33141"/>
          <a:ext cx="1066512" cy="10665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0E009-1BB3-4B24-9099-707E54D09C9C}">
      <dsp:nvSpPr>
        <dsp:cNvPr id="0" name=""/>
        <dsp:cNvSpPr/>
      </dsp:nvSpPr>
      <dsp:spPr>
        <a:xfrm>
          <a:off x="7172564" y="1220176"/>
          <a:ext cx="3047177" cy="457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Correction and Validation</a:t>
          </a:r>
          <a:endParaRPr lang="en-US" sz="1900" kern="1200" dirty="0"/>
        </a:p>
      </dsp:txBody>
      <dsp:txXfrm>
        <a:off x="7172564" y="1220176"/>
        <a:ext cx="3047177" cy="457076"/>
      </dsp:txXfrm>
    </dsp:sp>
    <dsp:sp modelId="{9646DBBE-BAA5-4EAD-950F-FE77818E71CB}">
      <dsp:nvSpPr>
        <dsp:cNvPr id="0" name=""/>
        <dsp:cNvSpPr/>
      </dsp:nvSpPr>
      <dsp:spPr>
        <a:xfrm>
          <a:off x="7172564" y="1733310"/>
          <a:ext cx="3047177" cy="110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Identifying duplicate values and standardizes systems of measurements, fixes structural errors and typos, and validates the data to make it easier to handle.</a:t>
          </a:r>
        </a:p>
      </dsp:txBody>
      <dsp:txXfrm>
        <a:off x="7172564" y="1733310"/>
        <a:ext cx="3047177" cy="1102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5A21F-1C17-403F-BC81-37287D372613}">
      <dsp:nvSpPr>
        <dsp:cNvPr id="0" name=""/>
        <dsp:cNvSpPr/>
      </dsp:nvSpPr>
      <dsp:spPr>
        <a:xfrm>
          <a:off x="433831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7AFC4-D5A2-4226-838A-A48EBD32A041}">
      <dsp:nvSpPr>
        <dsp:cNvPr id="0" name=""/>
        <dsp:cNvSpPr/>
      </dsp:nvSpPr>
      <dsp:spPr>
        <a:xfrm>
          <a:off x="667602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18877-EE0E-4ED8-8CFF-78B911CE783C}">
      <dsp:nvSpPr>
        <dsp:cNvPr id="0" name=""/>
        <dsp:cNvSpPr/>
      </dsp:nvSpPr>
      <dsp:spPr>
        <a:xfrm>
          <a:off x="83173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/>
            <a:t>Quality</a:t>
          </a:r>
          <a:endParaRPr lang="en-US" sz="2000" kern="1200"/>
        </a:p>
      </dsp:txBody>
      <dsp:txXfrm>
        <a:off x="83173" y="1440279"/>
        <a:ext cx="1798242" cy="719296"/>
      </dsp:txXfrm>
    </dsp:sp>
    <dsp:sp modelId="{6229D754-CB7B-4DC4-80EC-F867910D5315}">
      <dsp:nvSpPr>
        <dsp:cNvPr id="0" name=""/>
        <dsp:cNvSpPr/>
      </dsp:nvSpPr>
      <dsp:spPr>
        <a:xfrm>
          <a:off x="2546765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23C36-C2ED-4C02-8728-CD2DEB0099DA}">
      <dsp:nvSpPr>
        <dsp:cNvPr id="0" name=""/>
        <dsp:cNvSpPr/>
      </dsp:nvSpPr>
      <dsp:spPr>
        <a:xfrm>
          <a:off x="2780537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E6DF5-7BF3-4124-A774-B835B0A7B9F9}">
      <dsp:nvSpPr>
        <dsp:cNvPr id="0" name=""/>
        <dsp:cNvSpPr/>
      </dsp:nvSpPr>
      <dsp:spPr>
        <a:xfrm>
          <a:off x="2196108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/>
            <a:t>Consistency</a:t>
          </a:r>
          <a:endParaRPr lang="en-US" sz="2000" kern="1200"/>
        </a:p>
      </dsp:txBody>
      <dsp:txXfrm>
        <a:off x="2196108" y="1440279"/>
        <a:ext cx="1798242" cy="719296"/>
      </dsp:txXfrm>
    </dsp:sp>
    <dsp:sp modelId="{4DED7CD3-6B38-45FE-95CB-814D0C6B18EB}">
      <dsp:nvSpPr>
        <dsp:cNvPr id="0" name=""/>
        <dsp:cNvSpPr/>
      </dsp:nvSpPr>
      <dsp:spPr>
        <a:xfrm>
          <a:off x="4659700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2B525-79BC-4D99-888B-6BC374D9AFEF}">
      <dsp:nvSpPr>
        <dsp:cNvPr id="0" name=""/>
        <dsp:cNvSpPr/>
      </dsp:nvSpPr>
      <dsp:spPr>
        <a:xfrm>
          <a:off x="4893471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73791-0C9A-4D86-9C71-543FD95ECF84}">
      <dsp:nvSpPr>
        <dsp:cNvPr id="0" name=""/>
        <dsp:cNvSpPr/>
      </dsp:nvSpPr>
      <dsp:spPr>
        <a:xfrm>
          <a:off x="4309042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/>
            <a:t>Accuracy</a:t>
          </a:r>
          <a:endParaRPr lang="en-US" sz="2000" kern="1200"/>
        </a:p>
      </dsp:txBody>
      <dsp:txXfrm>
        <a:off x="4309042" y="1440279"/>
        <a:ext cx="1798242" cy="719296"/>
      </dsp:txXfrm>
    </dsp:sp>
    <dsp:sp modelId="{D90AD721-3D6D-4939-BA4B-29D2626DC653}">
      <dsp:nvSpPr>
        <dsp:cNvPr id="0" name=""/>
        <dsp:cNvSpPr/>
      </dsp:nvSpPr>
      <dsp:spPr>
        <a:xfrm>
          <a:off x="1490298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A8AA3-77DF-4335-8462-E2210E8515B0}">
      <dsp:nvSpPr>
        <dsp:cNvPr id="0" name=""/>
        <dsp:cNvSpPr/>
      </dsp:nvSpPr>
      <dsp:spPr>
        <a:xfrm>
          <a:off x="1724069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824C-68A4-4DEE-A282-BF664955452E}">
      <dsp:nvSpPr>
        <dsp:cNvPr id="0" name=""/>
        <dsp:cNvSpPr/>
      </dsp:nvSpPr>
      <dsp:spPr>
        <a:xfrm>
          <a:off x="1139641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/>
            <a:t>Security</a:t>
          </a:r>
          <a:endParaRPr lang="en-US" sz="2000" kern="1200"/>
        </a:p>
      </dsp:txBody>
      <dsp:txXfrm>
        <a:off x="1139641" y="4047730"/>
        <a:ext cx="1798242" cy="719296"/>
      </dsp:txXfrm>
    </dsp:sp>
    <dsp:sp modelId="{C4E1FA63-712D-4EBC-B490-2EB20C9F372A}">
      <dsp:nvSpPr>
        <dsp:cNvPr id="0" name=""/>
        <dsp:cNvSpPr/>
      </dsp:nvSpPr>
      <dsp:spPr>
        <a:xfrm>
          <a:off x="3603232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9114F-B32D-473F-AB97-1064A7BC334B}">
      <dsp:nvSpPr>
        <dsp:cNvPr id="0" name=""/>
        <dsp:cNvSpPr/>
      </dsp:nvSpPr>
      <dsp:spPr>
        <a:xfrm>
          <a:off x="3837004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083E4-2005-4670-A8DC-2C555F5EAE44}">
      <dsp:nvSpPr>
        <dsp:cNvPr id="0" name=""/>
        <dsp:cNvSpPr/>
      </dsp:nvSpPr>
      <dsp:spPr>
        <a:xfrm>
          <a:off x="3252575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/>
            <a:t>Authenticity</a:t>
          </a:r>
          <a:endParaRPr lang="en-US" sz="2000" kern="1200"/>
        </a:p>
      </dsp:txBody>
      <dsp:txXfrm>
        <a:off x="3252575" y="4047730"/>
        <a:ext cx="1798242" cy="719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BC438-00F4-47E7-B414-ADCD5F168833}">
      <dsp:nvSpPr>
        <dsp:cNvPr id="0" name=""/>
        <dsp:cNvSpPr/>
      </dsp:nvSpPr>
      <dsp:spPr>
        <a:xfrm>
          <a:off x="719989" y="516"/>
          <a:ext cx="918931" cy="9189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CEC1B-6252-4CE8-89B9-B77A32ABCF96}">
      <dsp:nvSpPr>
        <dsp:cNvPr id="0" name=""/>
        <dsp:cNvSpPr/>
      </dsp:nvSpPr>
      <dsp:spPr>
        <a:xfrm>
          <a:off x="915827" y="196354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6A27A-F784-4C7C-B139-CC6CAE1600BA}">
      <dsp:nvSpPr>
        <dsp:cNvPr id="0" name=""/>
        <dsp:cNvSpPr/>
      </dsp:nvSpPr>
      <dsp:spPr>
        <a:xfrm>
          <a:off x="356047" y="1026255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Processing and organizing data</a:t>
          </a:r>
        </a:p>
      </dsp:txBody>
      <dsp:txXfrm>
        <a:off x="356047" y="1026255"/>
        <a:ext cx="1506445" cy="602578"/>
      </dsp:txXfrm>
    </dsp:sp>
    <dsp:sp modelId="{22FAF9A7-6610-4A4D-B56D-6C2ADF549547}">
      <dsp:nvSpPr>
        <dsp:cNvPr id="0" name=""/>
        <dsp:cNvSpPr/>
      </dsp:nvSpPr>
      <dsp:spPr>
        <a:xfrm>
          <a:off x="2490062" y="516"/>
          <a:ext cx="918931" cy="9189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7DA5E-C1A5-4D29-8EEB-3F03DA165150}">
      <dsp:nvSpPr>
        <dsp:cNvPr id="0" name=""/>
        <dsp:cNvSpPr/>
      </dsp:nvSpPr>
      <dsp:spPr>
        <a:xfrm>
          <a:off x="2685900" y="196354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C808-1EC4-4536-88BC-99BD0B7316BA}">
      <dsp:nvSpPr>
        <dsp:cNvPr id="0" name=""/>
        <dsp:cNvSpPr/>
      </dsp:nvSpPr>
      <dsp:spPr>
        <a:xfrm>
          <a:off x="2342069" y="1026255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Cleaning and consolidating</a:t>
          </a:r>
        </a:p>
      </dsp:txBody>
      <dsp:txXfrm>
        <a:off x="2342069" y="1026255"/>
        <a:ext cx="1506445" cy="602578"/>
      </dsp:txXfrm>
    </dsp:sp>
    <dsp:sp modelId="{0E347C27-2220-47F6-A5F1-1099809CD900}">
      <dsp:nvSpPr>
        <dsp:cNvPr id="0" name=""/>
        <dsp:cNvSpPr/>
      </dsp:nvSpPr>
      <dsp:spPr>
        <a:xfrm>
          <a:off x="1675214" y="1846603"/>
          <a:ext cx="918931" cy="9189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A5612-9C12-4A63-9255-AA2BEEA255E3}">
      <dsp:nvSpPr>
        <dsp:cNvPr id="0" name=""/>
        <dsp:cNvSpPr/>
      </dsp:nvSpPr>
      <dsp:spPr>
        <a:xfrm>
          <a:off x="1882541" y="2042439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850D3-FBD0-4168-9AFD-7F55879B59DB}">
      <dsp:nvSpPr>
        <dsp:cNvPr id="0" name=""/>
        <dsp:cNvSpPr/>
      </dsp:nvSpPr>
      <dsp:spPr>
        <a:xfrm>
          <a:off x="1179229" y="2883407"/>
          <a:ext cx="1999083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Extracting insights from data</a:t>
          </a:r>
        </a:p>
      </dsp:txBody>
      <dsp:txXfrm>
        <a:off x="1179229" y="2883407"/>
        <a:ext cx="1999083" cy="602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7317-BCE9-4970-9B14-B16E2A80D8BC}">
      <dsp:nvSpPr>
        <dsp:cNvPr id="0" name=""/>
        <dsp:cNvSpPr/>
      </dsp:nvSpPr>
      <dsp:spPr>
        <a:xfrm>
          <a:off x="0" y="774915"/>
          <a:ext cx="619045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D4532-9693-46D8-BA92-D3B5A311448E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AB2A8-F12E-477A-BA4E-297E9BA3CA98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Some feature engineering tasks can be performed in the stage of data wrangle</a:t>
          </a:r>
          <a:endParaRPr lang="en-US" sz="2500" kern="1200" dirty="0"/>
        </a:p>
      </dsp:txBody>
      <dsp:txXfrm>
        <a:off x="1652359" y="774915"/>
        <a:ext cx="4538099" cy="1430613"/>
      </dsp:txXfrm>
    </dsp:sp>
    <dsp:sp modelId="{B2CD9C9C-C76B-4044-A355-627294CC1BFC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D1CD8-77A9-4BE2-9E71-590CA6A6630B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D920D-04BC-4603-AAFD-D3F8BB379A75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Some big data tools may be needed during data wrangling</a:t>
          </a:r>
          <a:endParaRPr lang="en-US" sz="2500" kern="1200" dirty="0"/>
        </a:p>
      </dsp:txBody>
      <dsp:txXfrm>
        <a:off x="1652359" y="2563183"/>
        <a:ext cx="453809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9ABCE2-F43F-1CB0-9A5A-19B062DB22FF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534C9-312B-A1D3-1250-680AEE276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48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4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52E10-6D1C-1C79-482A-D770D857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5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DF6CA-4B30-AECE-7733-0D6E8D6AC06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E6C3F1-DA5E-5F5B-B8FB-4E14A527E786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44E560-77BF-4D1A-B6E7-CD55CE12B1B8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F4A82-7436-3BB2-4349-EBD0DB829120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CBDE80-B3AA-1C55-9A75-BA3F1E1D245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2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50" r:id="rId18"/>
    <p:sldLayoutId id="2147483663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FE07EDAF-55AB-3AF9-4112-5BA91291A109}"/>
              </a:ext>
            </a:extLst>
          </p:cNvPr>
          <p:cNvSpPr txBox="1">
            <a:spLocks/>
          </p:cNvSpPr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spc="0" normalizeH="0" baseline="0" noProof="0" dirty="0">
                <a:solidFill>
                  <a:srgbClr val="FFFFFF"/>
                </a:solidFill>
                <a:uLnTx/>
                <a:uFillTx/>
              </a:rPr>
              <a:t>Concepts of Data Wrangling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FFFFFF"/>
                </a:solidFill>
              </a:rPr>
              <a:t>(also Cleaning)</a:t>
            </a:r>
            <a:endParaRPr kumimoji="0" lang="en-US" sz="2400" b="0" i="0" u="none" strike="noStrike" spc="0" normalizeH="0" baseline="0" noProof="0" dirty="0">
              <a:solidFill>
                <a:srgbClr val="FFFFFF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E897-F5F0-300C-E889-7F42470619BA}"/>
              </a:ext>
            </a:extLst>
          </p:cNvPr>
          <p:cNvSpPr txBox="1"/>
          <p:nvPr/>
        </p:nvSpPr>
        <p:spPr>
          <a:xfrm>
            <a:off x="5992609" y="4233333"/>
            <a:ext cx="4205003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WRANGLING STEP: PUBLISHING</a:t>
            </a:r>
          </a:p>
        </p:txBody>
      </p:sp>
      <p:pic>
        <p:nvPicPr>
          <p:cNvPr id="261" name="Graphic 260" descr="Database">
            <a:extLst>
              <a:ext uri="{FF2B5EF4-FFF2-40B4-BE49-F238E27FC236}">
                <a16:creationId xmlns:a16="http://schemas.microsoft.com/office/drawing/2014/main" id="{DC37277D-3F82-878F-96C6-991C308C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51" y="875199"/>
            <a:ext cx="4887466" cy="488746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5EB754-F6F4-0025-802C-88FF0D62F7B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b="1" dirty="0">
                <a:solidFill>
                  <a:srgbClr val="0F496F"/>
                </a:solidFill>
              </a:rPr>
              <a:t>Publish the newly Wrangled Data in a place such as new architecture or databases where it can be easily accessed and used.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0515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AEB92-41BD-D4E2-96A7-00FB7A7E8EC4}"/>
              </a:ext>
            </a:extLst>
          </p:cNvPr>
          <p:cNvSpPr txBox="1"/>
          <p:nvPr/>
        </p:nvSpPr>
        <p:spPr>
          <a:xfrm>
            <a:off x="2125944" y="1728305"/>
            <a:ext cx="3705269" cy="257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1" i="0" u="none" strike="noStrike" cap="all" spc="0" normalizeH="0" baseline="0" noProof="0" dirty="0">
                <a:ln w="3175" cmpd="sng">
                  <a:noFill/>
                </a:ln>
                <a:solidFill>
                  <a:schemeClr val="accent5"/>
                </a:solidFill>
                <a:uLnTx/>
                <a:uFillTx/>
                <a:latin typeface="+mj-lt"/>
                <a:ea typeface="+mj-ea"/>
                <a:cs typeface="+mj-cs"/>
              </a:rPr>
              <a:t>Familiar</a:t>
            </a:r>
            <a:r>
              <a:rPr kumimoji="0" lang="en-US" sz="3200" b="1" i="0" u="none" strike="noStrike" cap="all" spc="0" normalizeH="0" baseline="0" noProof="0" dirty="0">
                <a:ln w="3175" cmpd="sng">
                  <a:noFill/>
                </a:ln>
                <a:solidFill>
                  <a:srgbClr val="FFFFFF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200" b="1" i="0" u="none" strike="noStrike" cap="all" spc="0" normalizeH="0" baseline="0" noProof="0" dirty="0">
                <a:ln w="3175" cmpd="sng">
                  <a:noFill/>
                </a:ln>
                <a:solidFill>
                  <a:srgbClr val="FFFFFF"/>
                </a:solidFill>
                <a:uLnTx/>
                <a:uFillTx/>
                <a:latin typeface="+mj-lt"/>
                <a:ea typeface="+mj-ea"/>
                <a:cs typeface="+mj-cs"/>
              </a:rPr>
              <a:t>Tools for DATA wrangling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200" b="0" i="0" u="none" strike="noStrike" cap="all" spc="0" normalizeH="0" baseline="0" noProof="0" dirty="0">
              <a:ln w="3175" cmpd="sng">
                <a:noFill/>
              </a:ln>
              <a:solidFill>
                <a:srgbClr val="FFFF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9B5F8-5C57-214A-9AF4-96EC42766946}"/>
              </a:ext>
            </a:extLst>
          </p:cNvPr>
          <p:cNvSpPr txBox="1"/>
          <p:nvPr/>
        </p:nvSpPr>
        <p:spPr>
          <a:xfrm>
            <a:off x="7356606" y="863601"/>
            <a:ext cx="4754563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7200" algn="l"/>
              </a:tabLst>
            </a:pPr>
            <a:r>
              <a:rPr lang="en-US" sz="2800" b="1" dirty="0">
                <a:solidFill>
                  <a:srgbClr val="FFFFFF"/>
                </a:solidFill>
              </a:rPr>
              <a:t>Python and R</a:t>
            </a:r>
          </a:p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7200" algn="l"/>
              </a:tabLst>
            </a:pPr>
            <a:r>
              <a:rPr lang="en-US" sz="2800" b="1" dirty="0">
                <a:solidFill>
                  <a:srgbClr val="FFFFFF"/>
                </a:solidFill>
              </a:rPr>
              <a:t>Excel Spreadsheets</a:t>
            </a:r>
          </a:p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7200" algn="l"/>
              </a:tabLst>
            </a:pPr>
            <a:r>
              <a:rPr lang="en-US" sz="2800" b="1" dirty="0">
                <a:solidFill>
                  <a:srgbClr val="FFFFFF"/>
                </a:solidFill>
              </a:rPr>
              <a:t>Python Pandas</a:t>
            </a:r>
          </a:p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7200" algn="l"/>
              </a:tabLst>
            </a:pPr>
            <a:r>
              <a:rPr lang="en-US" sz="2800" b="1" dirty="0" err="1">
                <a:solidFill>
                  <a:srgbClr val="FFFFFF"/>
                </a:solidFill>
              </a:rPr>
              <a:t>Plotly</a:t>
            </a:r>
            <a:endParaRPr lang="en-US" sz="2800" b="1" dirty="0">
              <a:solidFill>
                <a:srgbClr val="FFFFFF"/>
              </a:solidFill>
            </a:endParaRPr>
          </a:p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7200" algn="l"/>
              </a:tabLst>
            </a:pPr>
            <a:r>
              <a:rPr lang="en-US" sz="2800" b="1" dirty="0" err="1">
                <a:solidFill>
                  <a:srgbClr val="FFFFFF"/>
                </a:solidFill>
              </a:rPr>
              <a:t>Dplyr</a:t>
            </a:r>
            <a:endParaRPr lang="en-US" sz="2800" b="1" dirty="0">
              <a:solidFill>
                <a:srgbClr val="FFFFFF"/>
              </a:solidFill>
            </a:endParaRPr>
          </a:p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7200" algn="l"/>
              </a:tabLst>
            </a:pPr>
            <a:r>
              <a:rPr lang="en-US" sz="2800" b="1" dirty="0" err="1">
                <a:solidFill>
                  <a:srgbClr val="FFFFFF"/>
                </a:solidFill>
              </a:rPr>
              <a:t>Purrr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26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AEB92-41BD-D4E2-96A7-00FB7A7E8EC4}"/>
              </a:ext>
            </a:extLst>
          </p:cNvPr>
          <p:cNvSpPr txBox="1"/>
          <p:nvPr/>
        </p:nvSpPr>
        <p:spPr>
          <a:xfrm>
            <a:off x="2125944" y="1728305"/>
            <a:ext cx="3705269" cy="364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1" i="0" u="none" strike="noStrike" cap="all" spc="0" normalizeH="0" baseline="0" noProof="0" dirty="0">
                <a:ln w="3175" cmpd="sng">
                  <a:noFill/>
                </a:ln>
                <a:solidFill>
                  <a:schemeClr val="accent5"/>
                </a:solidFill>
                <a:uLnTx/>
                <a:uFillTx/>
                <a:latin typeface="+mj-lt"/>
                <a:ea typeface="+mj-ea"/>
                <a:cs typeface="+mj-cs"/>
              </a:rPr>
              <a:t>Choosing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cap="all" spc="0" normalizeH="0" baseline="0" noProof="0" dirty="0">
                <a:ln w="3175" cmpd="sng"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Data wrangling tools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200" b="0" i="0" u="none" strike="noStrike" cap="all" spc="0" normalizeH="0" baseline="0" noProof="0" dirty="0">
              <a:ln w="3175" cmpd="sng">
                <a:noFill/>
              </a:ln>
              <a:solidFill>
                <a:srgbClr val="FFFF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F3D87-9B2D-FCAB-82BA-A13E11283697}"/>
              </a:ext>
            </a:extLst>
          </p:cNvPr>
          <p:cNvSpPr txBox="1"/>
          <p:nvPr/>
        </p:nvSpPr>
        <p:spPr>
          <a:xfrm>
            <a:off x="6969272" y="959293"/>
            <a:ext cx="5030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Dependent on the need for</a:t>
            </a:r>
          </a:p>
        </p:txBody>
      </p:sp>
      <p:graphicFrame>
        <p:nvGraphicFramePr>
          <p:cNvPr id="291" name="TextBox 3">
            <a:extLst>
              <a:ext uri="{FF2B5EF4-FFF2-40B4-BE49-F238E27FC236}">
                <a16:creationId xmlns:a16="http://schemas.microsoft.com/office/drawing/2014/main" id="{1F7CFE5E-F435-832B-9BB6-2221D7467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614747"/>
              </p:ext>
            </p:extLst>
          </p:nvPr>
        </p:nvGraphicFramePr>
        <p:xfrm>
          <a:off x="6969272" y="2209354"/>
          <a:ext cx="4128984" cy="399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01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028E897-F5F0-300C-E889-7F42470619BA}"/>
              </a:ext>
            </a:extLst>
          </p:cNvPr>
          <p:cNvSpPr txBox="1"/>
          <p:nvPr/>
        </p:nvSpPr>
        <p:spPr>
          <a:xfrm>
            <a:off x="8031218" y="1372895"/>
            <a:ext cx="3668544" cy="324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Concluding Remarks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3" name="TextBox 1">
            <a:extLst>
              <a:ext uri="{FF2B5EF4-FFF2-40B4-BE49-F238E27FC236}">
                <a16:creationId xmlns:a16="http://schemas.microsoft.com/office/drawing/2014/main" id="{89FBB2C0-A629-9FE4-F736-B483597E5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95288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76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/>
              <a:t>Data Wrangling is the process of</a:t>
            </a:r>
            <a:br>
              <a:rPr lang="en-US" sz="1900" b="1"/>
            </a:br>
            <a:br>
              <a:rPr lang="en-US" sz="1900" b="1"/>
            </a:br>
            <a:r>
              <a:rPr lang="en-US" sz="1900" b="1"/>
              <a:t>cleaning, </a:t>
            </a:r>
            <a:br>
              <a:rPr lang="en-US" sz="1900" b="1"/>
            </a:br>
            <a:r>
              <a:rPr lang="en-US" sz="1900" b="1"/>
              <a:t>organizing, </a:t>
            </a:r>
            <a:br>
              <a:rPr lang="en-US" sz="1900" b="1"/>
            </a:br>
            <a:r>
              <a:rPr lang="en-US" sz="1900" b="1"/>
              <a:t>structuring, and </a:t>
            </a:r>
            <a:br>
              <a:rPr lang="en-US" sz="1900" b="1"/>
            </a:br>
            <a:r>
              <a:rPr lang="en-US" sz="1900" b="1"/>
              <a:t>enriching </a:t>
            </a:r>
            <a:br>
              <a:rPr lang="en-US" sz="1900" b="1"/>
            </a:br>
            <a:br>
              <a:rPr lang="en-US" sz="1900" b="1"/>
            </a:br>
            <a:r>
              <a:rPr lang="en-US" sz="1900" b="1">
                <a:solidFill>
                  <a:srgbClr val="FFC000"/>
                </a:solidFill>
              </a:rPr>
              <a:t>the raw data </a:t>
            </a:r>
            <a:br>
              <a:rPr lang="en-US" sz="1900" b="1"/>
            </a:br>
            <a:br>
              <a:rPr lang="en-US" sz="1900" b="1"/>
            </a:br>
            <a:r>
              <a:rPr lang="en-US" sz="1900" b="1"/>
              <a:t>to make it more useful </a:t>
            </a:r>
            <a:br>
              <a:rPr lang="en-US" sz="1900" b="1"/>
            </a:br>
            <a:r>
              <a:rPr lang="en-US" sz="1900" b="1"/>
              <a:t>for </a:t>
            </a:r>
            <a:br>
              <a:rPr lang="en-US" sz="1900" b="1"/>
            </a:br>
            <a:r>
              <a:rPr lang="en-US" sz="1900" b="1"/>
              <a:t>analysis and </a:t>
            </a:r>
            <a:br>
              <a:rPr lang="en-US" sz="1900" b="1"/>
            </a:br>
            <a:r>
              <a:rPr lang="en-US" sz="1900" b="1"/>
              <a:t>visualization </a:t>
            </a:r>
            <a:br>
              <a:rPr lang="en-US" sz="1900" b="1"/>
            </a:b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B782-4423-2F4F-03F4-CEB648FA1626}"/>
              </a:ext>
            </a:extLst>
          </p:cNvPr>
          <p:cNvSpPr txBox="1"/>
          <p:nvPr/>
        </p:nvSpPr>
        <p:spPr>
          <a:xfrm>
            <a:off x="1752406" y="2116209"/>
            <a:ext cx="31998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/>
              <a:t>What is </a:t>
            </a:r>
          </a:p>
          <a:p>
            <a:r>
              <a:rPr lang="en-US" sz="3600" b="1"/>
              <a:t>Data </a:t>
            </a:r>
          </a:p>
          <a:p>
            <a:r>
              <a:rPr lang="en-US" sz="3600" b="1"/>
              <a:t>Wrangling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56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58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60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62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64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66">
            <a:extLst>
              <a:ext uri="{FF2B5EF4-FFF2-40B4-BE49-F238E27FC236}">
                <a16:creationId xmlns:a16="http://schemas.microsoft.com/office/drawing/2014/main" id="{211F35AE-7F5A-42E1-B3B2-146E628E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B782-4423-2F4F-03F4-CEB648FA1626}"/>
              </a:ext>
            </a:extLst>
          </p:cNvPr>
          <p:cNvSpPr txBox="1"/>
          <p:nvPr/>
        </p:nvSpPr>
        <p:spPr>
          <a:xfrm>
            <a:off x="556053" y="4944531"/>
            <a:ext cx="9552558" cy="1154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About 80% of time are used in data preparation!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756C7-19E5-C2A9-74CE-D39124363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497"/>
          <a:stretch/>
        </p:blipFill>
        <p:spPr>
          <a:xfrm>
            <a:off x="651572" y="685800"/>
            <a:ext cx="10207986" cy="3948198"/>
          </a:xfrm>
          <a:custGeom>
            <a:avLst/>
            <a:gdLst/>
            <a:ahLst/>
            <a:cxnLst/>
            <a:rect l="l" t="t" r="r" b="b"/>
            <a:pathLst>
              <a:path w="7543799" h="2917756">
                <a:moveTo>
                  <a:pt x="325906" y="0"/>
                </a:moveTo>
                <a:lnTo>
                  <a:pt x="7543799" y="0"/>
                </a:lnTo>
                <a:lnTo>
                  <a:pt x="7543799" y="2601638"/>
                </a:lnTo>
                <a:lnTo>
                  <a:pt x="7227681" y="2917756"/>
                </a:lnTo>
                <a:lnTo>
                  <a:pt x="0" y="2917756"/>
                </a:lnTo>
                <a:lnTo>
                  <a:pt x="0" y="325906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112" name="Group 68">
            <a:extLst>
              <a:ext uri="{FF2B5EF4-FFF2-40B4-BE49-F238E27FC236}">
                <a16:creationId xmlns:a16="http://schemas.microsoft.com/office/drawing/2014/main" id="{A4D0269D-39E2-42E4-AD56-F65D629C9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4175A4-E4D7-4D1A-93E8-FD679229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70">
              <a:extLst>
                <a:ext uri="{FF2B5EF4-FFF2-40B4-BE49-F238E27FC236}">
                  <a16:creationId xmlns:a16="http://schemas.microsoft.com/office/drawing/2014/main" id="{D45E9403-561B-4CEC-B6F7-9BD476FB4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FE00C17-2C9E-48CF-9BC3-61B34FD1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A37D796-28F7-4A9C-AD5B-7D8CCE81E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E25AE7-6B25-4C75-85E5-733E8A4C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2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D3C0BD4F-A95B-881C-AB7C-074BF49D6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801333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3BF3D6-C848-9A9E-A603-3520430A7213}"/>
              </a:ext>
            </a:extLst>
          </p:cNvPr>
          <p:cNvSpPr txBox="1"/>
          <p:nvPr/>
        </p:nvSpPr>
        <p:spPr>
          <a:xfrm>
            <a:off x="1316546" y="5080135"/>
            <a:ext cx="9552558" cy="1154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 steps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862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 descr="Magnifying glass on clear background">
            <a:extLst>
              <a:ext uri="{FF2B5EF4-FFF2-40B4-BE49-F238E27FC236}">
                <a16:creationId xmlns:a16="http://schemas.microsoft.com/office/drawing/2014/main" id="{B46A1770-4632-B125-D7AE-62618F70A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1070845" y="360560"/>
            <a:ext cx="9538400" cy="1154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Data Wrangling step: discovery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all" spc="0" normalizeH="0" baseline="0" noProof="0" dirty="0">
              <a:ln w="3175" cmpd="sng"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163" name="TextBox 2">
            <a:extLst>
              <a:ext uri="{FF2B5EF4-FFF2-40B4-BE49-F238E27FC236}">
                <a16:creationId xmlns:a16="http://schemas.microsoft.com/office/drawing/2014/main" id="{BE1F9F1A-3840-87C6-3432-F0418C23A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610885"/>
              </p:ext>
            </p:extLst>
          </p:nvPr>
        </p:nvGraphicFramePr>
        <p:xfrm>
          <a:off x="1229035" y="1419496"/>
          <a:ext cx="9879262" cy="476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1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7669972" y="1226080"/>
            <a:ext cx="3785762" cy="324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Wrangling step: Structuring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b="1" cap="all" dirty="0">
              <a:ln w="3175" cmpd="sng">
                <a:noFill/>
              </a:ln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1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Making disorganized data structured!</a:t>
            </a:r>
            <a:endParaRPr kumimoji="0" lang="en-US" b="1" i="0" u="none" strike="noStrike" kern="1200" cap="all" spc="0" normalizeH="0" baseline="0" noProof="0" dirty="0">
              <a:ln w="3175" cmpd="sng"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9" name="TextBox 3">
            <a:extLst>
              <a:ext uri="{FF2B5EF4-FFF2-40B4-BE49-F238E27FC236}">
                <a16:creationId xmlns:a16="http://schemas.microsoft.com/office/drawing/2014/main" id="{CD2B0C62-9DEF-A13D-B712-068361E3F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786246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3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36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40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6" name="TextBox 2">
            <a:extLst>
              <a:ext uri="{FF2B5EF4-FFF2-40B4-BE49-F238E27FC236}">
                <a16:creationId xmlns:a16="http://schemas.microsoft.com/office/drawing/2014/main" id="{186B6D63-6597-F7DC-8F5D-21882A96C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631090"/>
              </p:ext>
            </p:extLst>
          </p:nvPr>
        </p:nvGraphicFramePr>
        <p:xfrm>
          <a:off x="270932" y="2033577"/>
          <a:ext cx="10231440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172699-47EF-AC39-9840-41C5D0F92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637" y="506752"/>
            <a:ext cx="9553260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DE53-1957-E4BC-2A72-338515BA9615}"/>
              </a:ext>
            </a:extLst>
          </p:cNvPr>
          <p:cNvSpPr txBox="1"/>
          <p:nvPr/>
        </p:nvSpPr>
        <p:spPr>
          <a:xfrm>
            <a:off x="6491625" y="685799"/>
            <a:ext cx="4816572" cy="486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raw data with additional data from other sources such as: 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systems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third-party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684212" y="685799"/>
            <a:ext cx="3747111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baseline="0" noProof="0">
                <a:ln w="3175" cmpd="sng"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Data Wrangling step: Enriching</a:t>
            </a:r>
          </a:p>
          <a:p>
            <a:pPr marL="0" marR="0" lvl="0" indent="0" algn="r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55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7764540" y="1795433"/>
            <a:ext cx="3043896" cy="324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Wrangling step: validating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7" name="TextBox 4">
            <a:extLst>
              <a:ext uri="{FF2B5EF4-FFF2-40B4-BE49-F238E27FC236}">
                <a16:creationId xmlns:a16="http://schemas.microsoft.com/office/drawing/2014/main" id="{AB37E07E-8770-7EA1-BB8B-416B42E54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51042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5025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37C0E9B17A44498BF592642D4ECA5" ma:contentTypeVersion="12" ma:contentTypeDescription="Create a new document." ma:contentTypeScope="" ma:versionID="827333dd1607db38e463c6309797de3d">
  <xsd:schema xmlns:xsd="http://www.w3.org/2001/XMLSchema" xmlns:xs="http://www.w3.org/2001/XMLSchema" xmlns:p="http://schemas.microsoft.com/office/2006/metadata/properties" xmlns:ns1="http://schemas.microsoft.com/sharepoint/v3" xmlns:ns3="8ba01db9-89e8-4dbd-b09b-f1bb22782f3e" targetNamespace="http://schemas.microsoft.com/office/2006/metadata/properties" ma:root="true" ma:fieldsID="4c539966f9edd6a1043abd2c78e1f0ce" ns1:_="" ns3:_="">
    <xsd:import namespace="http://schemas.microsoft.com/sharepoint/v3"/>
    <xsd:import namespace="8ba01db9-89e8-4dbd-b09b-f1bb22782f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01db9-89e8-4dbd-b09b-f1bb22782f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ba01db9-89e8-4dbd-b09b-f1bb22782f3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79CF547-72A8-4EF9-8EFE-2A49586AA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a01db9-89e8-4dbd-b09b-f1bb22782f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E1C146-B5CC-434F-9800-0CC81875367E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8ba01db9-89e8-4dbd-b09b-f1bb22782f3e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356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Segoe UI</vt:lpstr>
      <vt:lpstr>Wingdings</vt:lpstr>
      <vt:lpstr>Wingdings 3</vt:lpstr>
      <vt:lpstr>Slice</vt:lpstr>
      <vt:lpstr>PowerPoint Presentation</vt:lpstr>
      <vt:lpstr>Data Wrangling is the process of  cleaning,  organizing,  structuring, and  enriching   the raw data   to make it more useful  for  analysis and  visualization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2018-12-17T03:13:32Z</dcterms:created>
  <dcterms:modified xsi:type="dcterms:W3CDTF">2023-07-02T04:47:19Z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0x010100E4E37C0E9B17A44498BF592642D4ECA5</vt:lpwstr>
  </property>
</Properties>
</file>