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23"/>
  </p:notesMasterIdLst>
  <p:sldIdLst>
    <p:sldId id="256" r:id="rId3"/>
    <p:sldId id="259" r:id="rId4"/>
    <p:sldId id="258" r:id="rId5"/>
    <p:sldId id="276" r:id="rId6"/>
    <p:sldId id="260" r:id="rId7"/>
    <p:sldId id="261" r:id="rId8"/>
    <p:sldId id="262" r:id="rId9"/>
    <p:sldId id="263" r:id="rId10"/>
    <p:sldId id="264" r:id="rId11"/>
    <p:sldId id="265" r:id="rId12"/>
    <p:sldId id="266" r:id="rId13"/>
    <p:sldId id="267" r:id="rId14"/>
    <p:sldId id="273" r:id="rId15"/>
    <p:sldId id="268" r:id="rId16"/>
    <p:sldId id="269" r:id="rId17"/>
    <p:sldId id="270" r:id="rId18"/>
    <p:sldId id="271" r:id="rId19"/>
    <p:sldId id="272"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C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AAC91D-EAA4-4AA6-A78B-ECA8221AD6F9}" v="139" dt="2023-06-23T02:46:38.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0" autoAdjust="0"/>
    <p:restoredTop sz="94660"/>
  </p:normalViewPr>
  <p:slideViewPr>
    <p:cSldViewPr snapToGrid="0">
      <p:cViewPr varScale="1">
        <p:scale>
          <a:sx n="91" d="100"/>
          <a:sy n="91" d="100"/>
        </p:scale>
        <p:origin x="90" y="516"/>
      </p:cViewPr>
      <p:guideLst/>
    </p:cSldViewPr>
  </p:slideViewPr>
  <p:notesTextViewPr>
    <p:cViewPr>
      <p:scale>
        <a:sx n="1" d="1"/>
        <a:sy n="1" d="1"/>
      </p:scale>
      <p:origin x="0" y="0"/>
    </p:cViewPr>
  </p:notesTextViewPr>
  <p:notesViewPr>
    <p:cSldViewPr snapToGrid="0">
      <p:cViewPr varScale="1">
        <p:scale>
          <a:sx n="47" d="100"/>
          <a:sy n="47" d="100"/>
        </p:scale>
        <p:origin x="2673" y="2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Cheng" userId="c8d19071-f396-4c12-bc1e-cc4bb8705334" providerId="ADAL" clId="{33AAC91D-EAA4-4AA6-A78B-ECA8221AD6F9}"/>
    <pc:docChg chg="custSel addSld modSld">
      <pc:chgData name="Peng, Cheng" userId="c8d19071-f396-4c12-bc1e-cc4bb8705334" providerId="ADAL" clId="{33AAC91D-EAA4-4AA6-A78B-ECA8221AD6F9}" dt="2023-06-23T03:30:39.187" v="290" actId="20577"/>
      <pc:docMkLst>
        <pc:docMk/>
      </pc:docMkLst>
      <pc:sldChg chg="modSp mod">
        <pc:chgData name="Peng, Cheng" userId="c8d19071-f396-4c12-bc1e-cc4bb8705334" providerId="ADAL" clId="{33AAC91D-EAA4-4AA6-A78B-ECA8221AD6F9}" dt="2023-06-23T03:30:39.187" v="290" actId="20577"/>
        <pc:sldMkLst>
          <pc:docMk/>
          <pc:sldMk cId="1933445752" sldId="256"/>
        </pc:sldMkLst>
        <pc:spChg chg="mod">
          <ac:chgData name="Peng, Cheng" userId="c8d19071-f396-4c12-bc1e-cc4bb8705334" providerId="ADAL" clId="{33AAC91D-EAA4-4AA6-A78B-ECA8221AD6F9}" dt="2023-06-23T03:30:39.187" v="290" actId="20577"/>
          <ac:spMkLst>
            <pc:docMk/>
            <pc:sldMk cId="1933445752" sldId="256"/>
            <ac:spMk id="2" creationId="{82F1D36B-EA91-4D27-8426-436B49DEFE17}"/>
          </ac:spMkLst>
        </pc:spChg>
        <pc:spChg chg="mod">
          <ac:chgData name="Peng, Cheng" userId="c8d19071-f396-4c12-bc1e-cc4bb8705334" providerId="ADAL" clId="{33AAC91D-EAA4-4AA6-A78B-ECA8221AD6F9}" dt="2023-06-20T12:12:18.508" v="42" actId="20577"/>
          <ac:spMkLst>
            <pc:docMk/>
            <pc:sldMk cId="1933445752" sldId="256"/>
            <ac:spMk id="4" creationId="{9BE71616-A32F-4192-A688-3E141EE7F2AF}"/>
          </ac:spMkLst>
        </pc:spChg>
      </pc:sldChg>
      <pc:sldChg chg="addSp delSp modSp mod">
        <pc:chgData name="Peng, Cheng" userId="c8d19071-f396-4c12-bc1e-cc4bb8705334" providerId="ADAL" clId="{33AAC91D-EAA4-4AA6-A78B-ECA8221AD6F9}" dt="2023-06-23T02:39:20.284" v="246" actId="1076"/>
        <pc:sldMkLst>
          <pc:docMk/>
          <pc:sldMk cId="2849346304" sldId="258"/>
        </pc:sldMkLst>
        <pc:spChg chg="mod">
          <ac:chgData name="Peng, Cheng" userId="c8d19071-f396-4c12-bc1e-cc4bb8705334" providerId="ADAL" clId="{33AAC91D-EAA4-4AA6-A78B-ECA8221AD6F9}" dt="2023-06-21T13:19:02.778" v="237" actId="20577"/>
          <ac:spMkLst>
            <pc:docMk/>
            <pc:sldMk cId="2849346304" sldId="258"/>
            <ac:spMk id="2" creationId="{4CA46139-CBBC-46E9-8585-7F5A474695EA}"/>
          </ac:spMkLst>
        </pc:spChg>
        <pc:spChg chg="mod">
          <ac:chgData name="Peng, Cheng" userId="c8d19071-f396-4c12-bc1e-cc4bb8705334" providerId="ADAL" clId="{33AAC91D-EAA4-4AA6-A78B-ECA8221AD6F9}" dt="2023-06-20T12:46:10.343" v="105" actId="14100"/>
          <ac:spMkLst>
            <pc:docMk/>
            <pc:sldMk cId="2849346304" sldId="258"/>
            <ac:spMk id="3" creationId="{C9F5AB8F-780A-4BC3-ABA4-B7384FF32B95}"/>
          </ac:spMkLst>
        </pc:spChg>
        <pc:picChg chg="add del mod">
          <ac:chgData name="Peng, Cheng" userId="c8d19071-f396-4c12-bc1e-cc4bb8705334" providerId="ADAL" clId="{33AAC91D-EAA4-4AA6-A78B-ECA8221AD6F9}" dt="2023-06-20T12:21:09.843" v="59" actId="478"/>
          <ac:picMkLst>
            <pc:docMk/>
            <pc:sldMk cId="2849346304" sldId="258"/>
            <ac:picMk id="5" creationId="{D462FDC9-644A-EEFE-D3B8-8355B509E5FE}"/>
          </ac:picMkLst>
        </pc:picChg>
        <pc:picChg chg="add del mod">
          <ac:chgData name="Peng, Cheng" userId="c8d19071-f396-4c12-bc1e-cc4bb8705334" providerId="ADAL" clId="{33AAC91D-EAA4-4AA6-A78B-ECA8221AD6F9}" dt="2023-06-20T12:44:49.412" v="95" actId="478"/>
          <ac:picMkLst>
            <pc:docMk/>
            <pc:sldMk cId="2849346304" sldId="258"/>
            <ac:picMk id="7" creationId="{DEC16464-A8E4-FDAD-4AC5-E6182BF04AC0}"/>
          </ac:picMkLst>
        </pc:picChg>
        <pc:picChg chg="add del mod">
          <ac:chgData name="Peng, Cheng" userId="c8d19071-f396-4c12-bc1e-cc4bb8705334" providerId="ADAL" clId="{33AAC91D-EAA4-4AA6-A78B-ECA8221AD6F9}" dt="2023-06-21T13:18:26.057" v="231" actId="478"/>
          <ac:picMkLst>
            <pc:docMk/>
            <pc:sldMk cId="2849346304" sldId="258"/>
            <ac:picMk id="9" creationId="{0DD7ECB6-04A2-75C2-EF06-808A5E611845}"/>
          </ac:picMkLst>
        </pc:picChg>
        <pc:picChg chg="add mod">
          <ac:chgData name="Peng, Cheng" userId="c8d19071-f396-4c12-bc1e-cc4bb8705334" providerId="ADAL" clId="{33AAC91D-EAA4-4AA6-A78B-ECA8221AD6F9}" dt="2023-06-23T02:39:20.284" v="246" actId="1076"/>
          <ac:picMkLst>
            <pc:docMk/>
            <pc:sldMk cId="2849346304" sldId="258"/>
            <ac:picMk id="11" creationId="{11EE1773-3DD1-C6C9-E6F1-4605769A39BE}"/>
          </ac:picMkLst>
        </pc:picChg>
      </pc:sldChg>
      <pc:sldChg chg="modSp mod">
        <pc:chgData name="Peng, Cheng" userId="c8d19071-f396-4c12-bc1e-cc4bb8705334" providerId="ADAL" clId="{33AAC91D-EAA4-4AA6-A78B-ECA8221AD6F9}" dt="2023-06-21T13:20:22.115" v="243" actId="1076"/>
        <pc:sldMkLst>
          <pc:docMk/>
          <pc:sldMk cId="2781487466" sldId="260"/>
        </pc:sldMkLst>
        <pc:spChg chg="mod">
          <ac:chgData name="Peng, Cheng" userId="c8d19071-f396-4c12-bc1e-cc4bb8705334" providerId="ADAL" clId="{33AAC91D-EAA4-4AA6-A78B-ECA8221AD6F9}" dt="2023-06-21T13:20:22.115" v="243" actId="1076"/>
          <ac:spMkLst>
            <pc:docMk/>
            <pc:sldMk cId="2781487466" sldId="260"/>
            <ac:spMk id="6" creationId="{AB9A8154-3BF7-459C-84A6-DDFAD5E30CC2}"/>
          </ac:spMkLst>
        </pc:spChg>
        <pc:picChg chg="mod">
          <ac:chgData name="Peng, Cheng" userId="c8d19071-f396-4c12-bc1e-cc4bb8705334" providerId="ADAL" clId="{33AAC91D-EAA4-4AA6-A78B-ECA8221AD6F9}" dt="2023-06-21T13:19:55.733" v="240" actId="1076"/>
          <ac:picMkLst>
            <pc:docMk/>
            <pc:sldMk cId="2781487466" sldId="260"/>
            <ac:picMk id="4" creationId="{2B44B1D0-61C7-453E-A2F1-D543C07582C1}"/>
          </ac:picMkLst>
        </pc:picChg>
      </pc:sldChg>
      <pc:sldChg chg="modSp mod">
        <pc:chgData name="Peng, Cheng" userId="c8d19071-f396-4c12-bc1e-cc4bb8705334" providerId="ADAL" clId="{33AAC91D-EAA4-4AA6-A78B-ECA8221AD6F9}" dt="2023-06-23T02:42:54.869" v="254" actId="1076"/>
        <pc:sldMkLst>
          <pc:docMk/>
          <pc:sldMk cId="1970553199" sldId="261"/>
        </pc:sldMkLst>
        <pc:spChg chg="mod">
          <ac:chgData name="Peng, Cheng" userId="c8d19071-f396-4c12-bc1e-cc4bb8705334" providerId="ADAL" clId="{33AAC91D-EAA4-4AA6-A78B-ECA8221AD6F9}" dt="2023-06-23T02:42:54.869" v="254" actId="1076"/>
          <ac:spMkLst>
            <pc:docMk/>
            <pc:sldMk cId="1970553199" sldId="261"/>
            <ac:spMk id="3" creationId="{ACD10C17-1C03-4826-8750-04642075FC69}"/>
          </ac:spMkLst>
        </pc:spChg>
      </pc:sldChg>
      <pc:sldChg chg="modSp mod">
        <pc:chgData name="Peng, Cheng" userId="c8d19071-f396-4c12-bc1e-cc4bb8705334" providerId="ADAL" clId="{33AAC91D-EAA4-4AA6-A78B-ECA8221AD6F9}" dt="2023-06-23T02:47:39.454" v="272" actId="20577"/>
        <pc:sldMkLst>
          <pc:docMk/>
          <pc:sldMk cId="1799473825" sldId="262"/>
        </pc:sldMkLst>
        <pc:spChg chg="mod">
          <ac:chgData name="Peng, Cheng" userId="c8d19071-f396-4c12-bc1e-cc4bb8705334" providerId="ADAL" clId="{33AAC91D-EAA4-4AA6-A78B-ECA8221AD6F9}" dt="2023-06-23T02:47:39.454" v="272" actId="20577"/>
          <ac:spMkLst>
            <pc:docMk/>
            <pc:sldMk cId="1799473825" sldId="262"/>
            <ac:spMk id="6" creationId="{10E0056E-09C8-450D-9D18-5413DBD6D4AB}"/>
          </ac:spMkLst>
        </pc:spChg>
        <pc:picChg chg="mod">
          <ac:chgData name="Peng, Cheng" userId="c8d19071-f396-4c12-bc1e-cc4bb8705334" providerId="ADAL" clId="{33AAC91D-EAA4-4AA6-A78B-ECA8221AD6F9}" dt="2023-06-23T02:46:38.067" v="267" actId="1076"/>
          <ac:picMkLst>
            <pc:docMk/>
            <pc:sldMk cId="1799473825" sldId="262"/>
            <ac:picMk id="4" creationId="{6B0F66D8-63E8-4C1C-9349-F9453BF670F1}"/>
          </ac:picMkLst>
        </pc:picChg>
      </pc:sldChg>
      <pc:sldChg chg="modSp mod">
        <pc:chgData name="Peng, Cheng" userId="c8d19071-f396-4c12-bc1e-cc4bb8705334" providerId="ADAL" clId="{33AAC91D-EAA4-4AA6-A78B-ECA8221AD6F9}" dt="2023-06-20T12:06:14.057" v="24" actId="20577"/>
        <pc:sldMkLst>
          <pc:docMk/>
          <pc:sldMk cId="1691160529" sldId="263"/>
        </pc:sldMkLst>
        <pc:spChg chg="mod">
          <ac:chgData name="Peng, Cheng" userId="c8d19071-f396-4c12-bc1e-cc4bb8705334" providerId="ADAL" clId="{33AAC91D-EAA4-4AA6-A78B-ECA8221AD6F9}" dt="2023-06-20T12:06:14.057" v="24" actId="20577"/>
          <ac:spMkLst>
            <pc:docMk/>
            <pc:sldMk cId="1691160529" sldId="263"/>
            <ac:spMk id="5" creationId="{6298AD0F-0C39-48E8-AA3B-8DEF2D5BC4F3}"/>
          </ac:spMkLst>
        </pc:spChg>
      </pc:sldChg>
      <pc:sldChg chg="addSp delSp modSp mod">
        <pc:chgData name="Peng, Cheng" userId="c8d19071-f396-4c12-bc1e-cc4bb8705334" providerId="ADAL" clId="{33AAC91D-EAA4-4AA6-A78B-ECA8221AD6F9}" dt="2023-06-20T12:09:38.189" v="37" actId="13822"/>
        <pc:sldMkLst>
          <pc:docMk/>
          <pc:sldMk cId="3601964763" sldId="266"/>
        </pc:sldMkLst>
        <pc:spChg chg="add del mod">
          <ac:chgData name="Peng, Cheng" userId="c8d19071-f396-4c12-bc1e-cc4bb8705334" providerId="ADAL" clId="{33AAC91D-EAA4-4AA6-A78B-ECA8221AD6F9}" dt="2023-06-20T12:07:48.568" v="27" actId="478"/>
          <ac:spMkLst>
            <pc:docMk/>
            <pc:sldMk cId="3601964763" sldId="266"/>
            <ac:spMk id="3" creationId="{968E0504-8F6F-4186-B055-C5CFE6FA6B80}"/>
          </ac:spMkLst>
        </pc:spChg>
        <pc:spChg chg="add del mod">
          <ac:chgData name="Peng, Cheng" userId="c8d19071-f396-4c12-bc1e-cc4bb8705334" providerId="ADAL" clId="{33AAC91D-EAA4-4AA6-A78B-ECA8221AD6F9}" dt="2023-06-20T12:08:33.057" v="30" actId="478"/>
          <ac:spMkLst>
            <pc:docMk/>
            <pc:sldMk cId="3601964763" sldId="266"/>
            <ac:spMk id="4" creationId="{FC8B1CA5-D6CE-C184-490A-9619623DD8B6}"/>
          </ac:spMkLst>
        </pc:spChg>
        <pc:spChg chg="add del">
          <ac:chgData name="Peng, Cheng" userId="c8d19071-f396-4c12-bc1e-cc4bb8705334" providerId="ADAL" clId="{33AAC91D-EAA4-4AA6-A78B-ECA8221AD6F9}" dt="2023-06-20T12:08:52.260" v="32" actId="478"/>
          <ac:spMkLst>
            <pc:docMk/>
            <pc:sldMk cId="3601964763" sldId="266"/>
            <ac:spMk id="7" creationId="{001A4A3C-76C1-0F5B-E0A8-03FADFCDD02C}"/>
          </ac:spMkLst>
        </pc:spChg>
        <pc:spChg chg="add mod">
          <ac:chgData name="Peng, Cheng" userId="c8d19071-f396-4c12-bc1e-cc4bb8705334" providerId="ADAL" clId="{33AAC91D-EAA4-4AA6-A78B-ECA8221AD6F9}" dt="2023-06-20T12:09:13.443" v="34" actId="13822"/>
          <ac:spMkLst>
            <pc:docMk/>
            <pc:sldMk cId="3601964763" sldId="266"/>
            <ac:spMk id="8" creationId="{9B199E02-86D9-8522-0545-743BDD9DBDFE}"/>
          </ac:spMkLst>
        </pc:spChg>
        <pc:spChg chg="add mod">
          <ac:chgData name="Peng, Cheng" userId="c8d19071-f396-4c12-bc1e-cc4bb8705334" providerId="ADAL" clId="{33AAC91D-EAA4-4AA6-A78B-ECA8221AD6F9}" dt="2023-06-20T12:09:38.189" v="37" actId="13822"/>
          <ac:spMkLst>
            <pc:docMk/>
            <pc:sldMk cId="3601964763" sldId="266"/>
            <ac:spMk id="9" creationId="{5DC19D22-6EC5-E5E1-A314-686B0A3B6D44}"/>
          </ac:spMkLst>
        </pc:spChg>
      </pc:sldChg>
      <pc:sldChg chg="modSp mod">
        <pc:chgData name="Peng, Cheng" userId="c8d19071-f396-4c12-bc1e-cc4bb8705334" providerId="ADAL" clId="{33AAC91D-EAA4-4AA6-A78B-ECA8221AD6F9}" dt="2023-06-23T02:48:41.949" v="273" actId="255"/>
        <pc:sldMkLst>
          <pc:docMk/>
          <pc:sldMk cId="3628078865" sldId="268"/>
        </pc:sldMkLst>
        <pc:spChg chg="mod">
          <ac:chgData name="Peng, Cheng" userId="c8d19071-f396-4c12-bc1e-cc4bb8705334" providerId="ADAL" clId="{33AAC91D-EAA4-4AA6-A78B-ECA8221AD6F9}" dt="2023-06-23T02:48:41.949" v="273" actId="255"/>
          <ac:spMkLst>
            <pc:docMk/>
            <pc:sldMk cId="3628078865" sldId="268"/>
            <ac:spMk id="11" creationId="{1433EA0B-8080-4814-85F4-8FED4C3BF605}"/>
          </ac:spMkLst>
        </pc:spChg>
      </pc:sldChg>
      <pc:sldChg chg="modSp add mod">
        <pc:chgData name="Peng, Cheng" userId="c8d19071-f396-4c12-bc1e-cc4bb8705334" providerId="ADAL" clId="{33AAC91D-EAA4-4AA6-A78B-ECA8221AD6F9}" dt="2023-06-23T02:40:24.173" v="251" actId="1076"/>
        <pc:sldMkLst>
          <pc:docMk/>
          <pc:sldMk cId="1887316686" sldId="276"/>
        </pc:sldMkLst>
        <pc:picChg chg="mod">
          <ac:chgData name="Peng, Cheng" userId="c8d19071-f396-4c12-bc1e-cc4bb8705334" providerId="ADAL" clId="{33AAC91D-EAA4-4AA6-A78B-ECA8221AD6F9}" dt="2023-06-23T02:40:24.173" v="251" actId="1076"/>
          <ac:picMkLst>
            <pc:docMk/>
            <pc:sldMk cId="1887316686" sldId="276"/>
            <ac:picMk id="7" creationId="{DEC16464-A8E4-FDAD-4AC5-E6182BF04AC0}"/>
          </ac:picMkLst>
        </pc:picChg>
      </pc:sldChg>
    </pc:docChg>
  </pc:docChgLst>
  <pc:docChgLst>
    <pc:chgData name="Peng, Cheng" userId="c8d19071-f396-4c12-bc1e-cc4bb8705334" providerId="ADAL" clId="{A4639477-198B-4FCF-8B99-FD457F7B8A8E}"/>
    <pc:docChg chg="undo custSel mod addSld delSld modSld sldOrd">
      <pc:chgData name="Peng, Cheng" userId="c8d19071-f396-4c12-bc1e-cc4bb8705334" providerId="ADAL" clId="{A4639477-198B-4FCF-8B99-FD457F7B8A8E}" dt="2021-08-26T03:38:59.148" v="1237" actId="14100"/>
      <pc:docMkLst>
        <pc:docMk/>
      </pc:docMkLst>
      <pc:sldChg chg="modSp mod">
        <pc:chgData name="Peng, Cheng" userId="c8d19071-f396-4c12-bc1e-cc4bb8705334" providerId="ADAL" clId="{A4639477-198B-4FCF-8B99-FD457F7B8A8E}" dt="2021-08-20T20:46:39.358" v="1047" actId="20577"/>
        <pc:sldMkLst>
          <pc:docMk/>
          <pc:sldMk cId="1933445752" sldId="256"/>
        </pc:sldMkLst>
        <pc:spChg chg="mod">
          <ac:chgData name="Peng, Cheng" userId="c8d19071-f396-4c12-bc1e-cc4bb8705334" providerId="ADAL" clId="{A4639477-198B-4FCF-8B99-FD457F7B8A8E}" dt="2021-08-20T20:46:39.358" v="1047" actId="20577"/>
          <ac:spMkLst>
            <pc:docMk/>
            <pc:sldMk cId="1933445752" sldId="256"/>
            <ac:spMk id="2" creationId="{82F1D36B-EA91-4D27-8426-436B49DEFE17}"/>
          </ac:spMkLst>
        </pc:spChg>
        <pc:spChg chg="mod">
          <ac:chgData name="Peng, Cheng" userId="c8d19071-f396-4c12-bc1e-cc4bb8705334" providerId="ADAL" clId="{A4639477-198B-4FCF-8B99-FD457F7B8A8E}" dt="2021-08-19T21:29:15.611" v="29" actId="20577"/>
          <ac:spMkLst>
            <pc:docMk/>
            <pc:sldMk cId="1933445752" sldId="256"/>
            <ac:spMk id="4" creationId="{9BE71616-A32F-4192-A688-3E141EE7F2AF}"/>
          </ac:spMkLst>
        </pc:spChg>
      </pc:sldChg>
      <pc:sldChg chg="modSp mod">
        <pc:chgData name="Peng, Cheng" userId="c8d19071-f396-4c12-bc1e-cc4bb8705334" providerId="ADAL" clId="{A4639477-198B-4FCF-8B99-FD457F7B8A8E}" dt="2021-08-20T20:46:14.098" v="1041" actId="2711"/>
        <pc:sldMkLst>
          <pc:docMk/>
          <pc:sldMk cId="2849346304" sldId="258"/>
        </pc:sldMkLst>
        <pc:spChg chg="mod">
          <ac:chgData name="Peng, Cheng" userId="c8d19071-f396-4c12-bc1e-cc4bb8705334" providerId="ADAL" clId="{A4639477-198B-4FCF-8B99-FD457F7B8A8E}" dt="2021-08-20T20:46:14.098" v="1041" actId="2711"/>
          <ac:spMkLst>
            <pc:docMk/>
            <pc:sldMk cId="2849346304" sldId="258"/>
            <ac:spMk id="2" creationId="{4CA46139-CBBC-46E9-8585-7F5A474695EA}"/>
          </ac:spMkLst>
        </pc:spChg>
        <pc:spChg chg="mod">
          <ac:chgData name="Peng, Cheng" userId="c8d19071-f396-4c12-bc1e-cc4bb8705334" providerId="ADAL" clId="{A4639477-198B-4FCF-8B99-FD457F7B8A8E}" dt="2021-08-19T21:33:50.877" v="54" actId="1076"/>
          <ac:spMkLst>
            <pc:docMk/>
            <pc:sldMk cId="2849346304" sldId="258"/>
            <ac:spMk id="3" creationId="{C9F5AB8F-780A-4BC3-ABA4-B7384FF32B95}"/>
          </ac:spMkLst>
        </pc:spChg>
      </pc:sldChg>
      <pc:sldChg chg="addSp delSp modSp mod">
        <pc:chgData name="Peng, Cheng" userId="c8d19071-f396-4c12-bc1e-cc4bb8705334" providerId="ADAL" clId="{A4639477-198B-4FCF-8B99-FD457F7B8A8E}" dt="2021-08-19T21:33:22.307" v="45" actId="207"/>
        <pc:sldMkLst>
          <pc:docMk/>
          <pc:sldMk cId="494064628" sldId="259"/>
        </pc:sldMkLst>
        <pc:spChg chg="mod">
          <ac:chgData name="Peng, Cheng" userId="c8d19071-f396-4c12-bc1e-cc4bb8705334" providerId="ADAL" clId="{A4639477-198B-4FCF-8B99-FD457F7B8A8E}" dt="2021-08-19T21:31:50.235" v="42" actId="20577"/>
          <ac:spMkLst>
            <pc:docMk/>
            <pc:sldMk cId="494064628" sldId="259"/>
            <ac:spMk id="2" creationId="{3632B0C1-8366-4C81-BECE-9BBAF898FF71}"/>
          </ac:spMkLst>
        </pc:spChg>
        <pc:spChg chg="del">
          <ac:chgData name="Peng, Cheng" userId="c8d19071-f396-4c12-bc1e-cc4bb8705334" providerId="ADAL" clId="{A4639477-198B-4FCF-8B99-FD457F7B8A8E}" dt="2021-08-19T21:30:21.034" v="30" actId="478"/>
          <ac:spMkLst>
            <pc:docMk/>
            <pc:sldMk cId="494064628" sldId="259"/>
            <ac:spMk id="3" creationId="{EDA8D9B2-A185-453D-A34D-B028E7E69E6F}"/>
          </ac:spMkLst>
        </pc:spChg>
        <pc:spChg chg="mod">
          <ac:chgData name="Peng, Cheng" userId="c8d19071-f396-4c12-bc1e-cc4bb8705334" providerId="ADAL" clId="{A4639477-198B-4FCF-8B99-FD457F7B8A8E}" dt="2021-08-19T21:30:34.502" v="32" actId="1076"/>
          <ac:spMkLst>
            <pc:docMk/>
            <pc:sldMk cId="494064628" sldId="259"/>
            <ac:spMk id="5" creationId="{C994BE5F-CA12-4DD2-A62D-4BFD2AD7142D}"/>
          </ac:spMkLst>
        </pc:spChg>
        <pc:spChg chg="mod">
          <ac:chgData name="Peng, Cheng" userId="c8d19071-f396-4c12-bc1e-cc4bb8705334" providerId="ADAL" clId="{A4639477-198B-4FCF-8B99-FD457F7B8A8E}" dt="2021-08-19T21:30:34.502" v="32" actId="1076"/>
          <ac:spMkLst>
            <pc:docMk/>
            <pc:sldMk cId="494064628" sldId="259"/>
            <ac:spMk id="6" creationId="{7153594E-C2E4-4455-945B-88A2B676BFCD}"/>
          </ac:spMkLst>
        </pc:spChg>
        <pc:spChg chg="mod">
          <ac:chgData name="Peng, Cheng" userId="c8d19071-f396-4c12-bc1e-cc4bb8705334" providerId="ADAL" clId="{A4639477-198B-4FCF-8B99-FD457F7B8A8E}" dt="2021-08-19T21:30:34.502" v="32" actId="1076"/>
          <ac:spMkLst>
            <pc:docMk/>
            <pc:sldMk cId="494064628" sldId="259"/>
            <ac:spMk id="8" creationId="{9EEC22EA-39FC-45BA-AF67-3A120783DE6B}"/>
          </ac:spMkLst>
        </pc:spChg>
        <pc:spChg chg="mod">
          <ac:chgData name="Peng, Cheng" userId="c8d19071-f396-4c12-bc1e-cc4bb8705334" providerId="ADAL" clId="{A4639477-198B-4FCF-8B99-FD457F7B8A8E}" dt="2021-08-19T21:30:34.502" v="32" actId="1076"/>
          <ac:spMkLst>
            <pc:docMk/>
            <pc:sldMk cId="494064628" sldId="259"/>
            <ac:spMk id="9" creationId="{FFF382C5-2290-4785-8B8D-00FBFC599496}"/>
          </ac:spMkLst>
        </pc:spChg>
        <pc:spChg chg="mod">
          <ac:chgData name="Peng, Cheng" userId="c8d19071-f396-4c12-bc1e-cc4bb8705334" providerId="ADAL" clId="{A4639477-198B-4FCF-8B99-FD457F7B8A8E}" dt="2021-08-19T21:30:34.502" v="32" actId="1076"/>
          <ac:spMkLst>
            <pc:docMk/>
            <pc:sldMk cId="494064628" sldId="259"/>
            <ac:spMk id="11" creationId="{ACBEE46C-D53D-4863-884F-941E3FFB6BCA}"/>
          </ac:spMkLst>
        </pc:spChg>
        <pc:spChg chg="mod">
          <ac:chgData name="Peng, Cheng" userId="c8d19071-f396-4c12-bc1e-cc4bb8705334" providerId="ADAL" clId="{A4639477-198B-4FCF-8B99-FD457F7B8A8E}" dt="2021-08-19T21:30:34.502" v="32" actId="1076"/>
          <ac:spMkLst>
            <pc:docMk/>
            <pc:sldMk cId="494064628" sldId="259"/>
            <ac:spMk id="12" creationId="{DBD3119B-2713-4F2C-BB45-B778F0DC5721}"/>
          </ac:spMkLst>
        </pc:spChg>
        <pc:spChg chg="mod">
          <ac:chgData name="Peng, Cheng" userId="c8d19071-f396-4c12-bc1e-cc4bb8705334" providerId="ADAL" clId="{A4639477-198B-4FCF-8B99-FD457F7B8A8E}" dt="2021-08-19T21:33:22.307" v="45" actId="207"/>
          <ac:spMkLst>
            <pc:docMk/>
            <pc:sldMk cId="494064628" sldId="259"/>
            <ac:spMk id="14" creationId="{B332B67E-2243-40E6-8C6C-E1DBBD1191FA}"/>
          </ac:spMkLst>
        </pc:spChg>
        <pc:spChg chg="mod">
          <ac:chgData name="Peng, Cheng" userId="c8d19071-f396-4c12-bc1e-cc4bb8705334" providerId="ADAL" clId="{A4639477-198B-4FCF-8B99-FD457F7B8A8E}" dt="2021-08-19T21:33:22.307" v="45" actId="207"/>
          <ac:spMkLst>
            <pc:docMk/>
            <pc:sldMk cId="494064628" sldId="259"/>
            <ac:spMk id="15" creationId="{E97C9193-EF10-495C-ACAA-E3283E7889FF}"/>
          </ac:spMkLst>
        </pc:spChg>
        <pc:grpChg chg="add mod">
          <ac:chgData name="Peng, Cheng" userId="c8d19071-f396-4c12-bc1e-cc4bb8705334" providerId="ADAL" clId="{A4639477-198B-4FCF-8B99-FD457F7B8A8E}" dt="2021-08-19T21:33:22.307" v="45" actId="207"/>
          <ac:grpSpMkLst>
            <pc:docMk/>
            <pc:sldMk cId="494064628" sldId="259"/>
            <ac:grpSpMk id="4" creationId="{9C4CAEDD-318B-43EC-8DD9-1CD11A67EB71}"/>
          </ac:grpSpMkLst>
        </pc:grpChg>
        <pc:grpChg chg="add mod">
          <ac:chgData name="Peng, Cheng" userId="c8d19071-f396-4c12-bc1e-cc4bb8705334" providerId="ADAL" clId="{A4639477-198B-4FCF-8B99-FD457F7B8A8E}" dt="2021-08-19T21:33:22.307" v="45" actId="207"/>
          <ac:grpSpMkLst>
            <pc:docMk/>
            <pc:sldMk cId="494064628" sldId="259"/>
            <ac:grpSpMk id="7" creationId="{EEE8169C-328B-4B32-A716-F9F9CB7C0161}"/>
          </ac:grpSpMkLst>
        </pc:grpChg>
        <pc:grpChg chg="add mod">
          <ac:chgData name="Peng, Cheng" userId="c8d19071-f396-4c12-bc1e-cc4bb8705334" providerId="ADAL" clId="{A4639477-198B-4FCF-8B99-FD457F7B8A8E}" dt="2021-08-19T21:33:22.307" v="45" actId="207"/>
          <ac:grpSpMkLst>
            <pc:docMk/>
            <pc:sldMk cId="494064628" sldId="259"/>
            <ac:grpSpMk id="10" creationId="{4BE52ED8-4413-4A6F-BDEB-C74B282B5822}"/>
          </ac:grpSpMkLst>
        </pc:grpChg>
        <pc:grpChg chg="add mod">
          <ac:chgData name="Peng, Cheng" userId="c8d19071-f396-4c12-bc1e-cc4bb8705334" providerId="ADAL" clId="{A4639477-198B-4FCF-8B99-FD457F7B8A8E}" dt="2021-08-19T21:33:22.307" v="45" actId="207"/>
          <ac:grpSpMkLst>
            <pc:docMk/>
            <pc:sldMk cId="494064628" sldId="259"/>
            <ac:grpSpMk id="13" creationId="{983DE7F1-5344-4AA1-B64E-E26B53C22406}"/>
          </ac:grpSpMkLst>
        </pc:grpChg>
      </pc:sldChg>
      <pc:sldChg chg="addSp delSp modSp new mod">
        <pc:chgData name="Peng, Cheng" userId="c8d19071-f396-4c12-bc1e-cc4bb8705334" providerId="ADAL" clId="{A4639477-198B-4FCF-8B99-FD457F7B8A8E}" dt="2021-08-20T20:45:59.039" v="1040" actId="113"/>
        <pc:sldMkLst>
          <pc:docMk/>
          <pc:sldMk cId="2781487466" sldId="260"/>
        </pc:sldMkLst>
        <pc:spChg chg="mod">
          <ac:chgData name="Peng, Cheng" userId="c8d19071-f396-4c12-bc1e-cc4bb8705334" providerId="ADAL" clId="{A4639477-198B-4FCF-8B99-FD457F7B8A8E}" dt="2021-08-20T20:45:59.039" v="1040" actId="113"/>
          <ac:spMkLst>
            <pc:docMk/>
            <pc:sldMk cId="2781487466" sldId="260"/>
            <ac:spMk id="2" creationId="{9BC1E41A-7BC8-451C-81E8-877549DD18E9}"/>
          </ac:spMkLst>
        </pc:spChg>
        <pc:spChg chg="del">
          <ac:chgData name="Peng, Cheng" userId="c8d19071-f396-4c12-bc1e-cc4bb8705334" providerId="ADAL" clId="{A4639477-198B-4FCF-8B99-FD457F7B8A8E}" dt="2021-08-19T21:36:17.815" v="78"/>
          <ac:spMkLst>
            <pc:docMk/>
            <pc:sldMk cId="2781487466" sldId="260"/>
            <ac:spMk id="3" creationId="{9F11414A-B3D9-4400-A805-97168B6BBAA4}"/>
          </ac:spMkLst>
        </pc:spChg>
        <pc:spChg chg="add mod">
          <ac:chgData name="Peng, Cheng" userId="c8d19071-f396-4c12-bc1e-cc4bb8705334" providerId="ADAL" clId="{A4639477-198B-4FCF-8B99-FD457F7B8A8E}" dt="2021-08-19T21:37:59.056" v="99" actId="14100"/>
          <ac:spMkLst>
            <pc:docMk/>
            <pc:sldMk cId="2781487466" sldId="260"/>
            <ac:spMk id="6" creationId="{AB9A8154-3BF7-459C-84A6-DDFAD5E30CC2}"/>
          </ac:spMkLst>
        </pc:spChg>
        <pc:picChg chg="add mod">
          <ac:chgData name="Peng, Cheng" userId="c8d19071-f396-4c12-bc1e-cc4bb8705334" providerId="ADAL" clId="{A4639477-198B-4FCF-8B99-FD457F7B8A8E}" dt="2021-08-19T21:37:55.952" v="98" actId="1076"/>
          <ac:picMkLst>
            <pc:docMk/>
            <pc:sldMk cId="2781487466" sldId="260"/>
            <ac:picMk id="4" creationId="{2B44B1D0-61C7-453E-A2F1-D543C07582C1}"/>
          </ac:picMkLst>
        </pc:picChg>
      </pc:sldChg>
      <pc:sldChg chg="modSp new mod">
        <pc:chgData name="Peng, Cheng" userId="c8d19071-f396-4c12-bc1e-cc4bb8705334" providerId="ADAL" clId="{A4639477-198B-4FCF-8B99-FD457F7B8A8E}" dt="2021-08-20T20:45:27.878" v="1039" actId="113"/>
        <pc:sldMkLst>
          <pc:docMk/>
          <pc:sldMk cId="1970553199" sldId="261"/>
        </pc:sldMkLst>
        <pc:spChg chg="mod">
          <ac:chgData name="Peng, Cheng" userId="c8d19071-f396-4c12-bc1e-cc4bb8705334" providerId="ADAL" clId="{A4639477-198B-4FCF-8B99-FD457F7B8A8E}" dt="2021-08-20T20:45:27.878" v="1039" actId="113"/>
          <ac:spMkLst>
            <pc:docMk/>
            <pc:sldMk cId="1970553199" sldId="261"/>
            <ac:spMk id="2" creationId="{070AD918-D59A-4A15-B48B-540ABF639668}"/>
          </ac:spMkLst>
        </pc:spChg>
        <pc:spChg chg="mod">
          <ac:chgData name="Peng, Cheng" userId="c8d19071-f396-4c12-bc1e-cc4bb8705334" providerId="ADAL" clId="{A4639477-198B-4FCF-8B99-FD457F7B8A8E}" dt="2021-08-19T22:18:46.615" v="114" actId="6549"/>
          <ac:spMkLst>
            <pc:docMk/>
            <pc:sldMk cId="1970553199" sldId="261"/>
            <ac:spMk id="3" creationId="{ACD10C17-1C03-4826-8750-04642075FC69}"/>
          </ac:spMkLst>
        </pc:spChg>
      </pc:sldChg>
      <pc:sldChg chg="addSp delSp modSp new mod">
        <pc:chgData name="Peng, Cheng" userId="c8d19071-f396-4c12-bc1e-cc4bb8705334" providerId="ADAL" clId="{A4639477-198B-4FCF-8B99-FD457F7B8A8E}" dt="2021-08-20T20:45:16.959" v="1038" actId="2711"/>
        <pc:sldMkLst>
          <pc:docMk/>
          <pc:sldMk cId="1799473825" sldId="262"/>
        </pc:sldMkLst>
        <pc:spChg chg="mod">
          <ac:chgData name="Peng, Cheng" userId="c8d19071-f396-4c12-bc1e-cc4bb8705334" providerId="ADAL" clId="{A4639477-198B-4FCF-8B99-FD457F7B8A8E}" dt="2021-08-20T20:45:16.959" v="1038" actId="2711"/>
          <ac:spMkLst>
            <pc:docMk/>
            <pc:sldMk cId="1799473825" sldId="262"/>
            <ac:spMk id="2" creationId="{AD51662C-3855-4169-B577-AFB111CAA3CD}"/>
          </ac:spMkLst>
        </pc:spChg>
        <pc:spChg chg="del">
          <ac:chgData name="Peng, Cheng" userId="c8d19071-f396-4c12-bc1e-cc4bb8705334" providerId="ADAL" clId="{A4639477-198B-4FCF-8B99-FD457F7B8A8E}" dt="2021-08-19T22:19:43.498" v="119" actId="478"/>
          <ac:spMkLst>
            <pc:docMk/>
            <pc:sldMk cId="1799473825" sldId="262"/>
            <ac:spMk id="3" creationId="{3CC56CA1-0402-4BCD-8515-58AB2E76B802}"/>
          </ac:spMkLst>
        </pc:spChg>
        <pc:spChg chg="add mod">
          <ac:chgData name="Peng, Cheng" userId="c8d19071-f396-4c12-bc1e-cc4bb8705334" providerId="ADAL" clId="{A4639477-198B-4FCF-8B99-FD457F7B8A8E}" dt="2021-08-20T02:56:35.486" v="419" actId="1076"/>
          <ac:spMkLst>
            <pc:docMk/>
            <pc:sldMk cId="1799473825" sldId="262"/>
            <ac:spMk id="6" creationId="{10E0056E-09C8-450D-9D18-5413DBD6D4AB}"/>
          </ac:spMkLst>
        </pc:spChg>
        <pc:picChg chg="add mod">
          <ac:chgData name="Peng, Cheng" userId="c8d19071-f396-4c12-bc1e-cc4bb8705334" providerId="ADAL" clId="{A4639477-198B-4FCF-8B99-FD457F7B8A8E}" dt="2021-08-20T02:56:09.423" v="418" actId="1076"/>
          <ac:picMkLst>
            <pc:docMk/>
            <pc:sldMk cId="1799473825" sldId="262"/>
            <ac:picMk id="4" creationId="{6B0F66D8-63E8-4C1C-9349-F9453BF670F1}"/>
          </ac:picMkLst>
        </pc:picChg>
      </pc:sldChg>
      <pc:sldChg chg="addSp delSp modSp new mod">
        <pc:chgData name="Peng, Cheng" userId="c8d19071-f396-4c12-bc1e-cc4bb8705334" providerId="ADAL" clId="{A4639477-198B-4FCF-8B99-FD457F7B8A8E}" dt="2021-08-20T20:44:59.910" v="1037" actId="113"/>
        <pc:sldMkLst>
          <pc:docMk/>
          <pc:sldMk cId="1691160529" sldId="263"/>
        </pc:sldMkLst>
        <pc:spChg chg="mod">
          <ac:chgData name="Peng, Cheng" userId="c8d19071-f396-4c12-bc1e-cc4bb8705334" providerId="ADAL" clId="{A4639477-198B-4FCF-8B99-FD457F7B8A8E}" dt="2021-08-20T20:44:59.910" v="1037" actId="113"/>
          <ac:spMkLst>
            <pc:docMk/>
            <pc:sldMk cId="1691160529" sldId="263"/>
            <ac:spMk id="2" creationId="{602F4CCE-22A6-4638-AA93-2D6F2FAC98D6}"/>
          </ac:spMkLst>
        </pc:spChg>
        <pc:spChg chg="del">
          <ac:chgData name="Peng, Cheng" userId="c8d19071-f396-4c12-bc1e-cc4bb8705334" providerId="ADAL" clId="{A4639477-198B-4FCF-8B99-FD457F7B8A8E}" dt="2021-08-19T22:21:54.423" v="140" actId="478"/>
          <ac:spMkLst>
            <pc:docMk/>
            <pc:sldMk cId="1691160529" sldId="263"/>
            <ac:spMk id="3" creationId="{4C3DA074-F63E-493B-BBA9-E3796E63F3FB}"/>
          </ac:spMkLst>
        </pc:spChg>
        <pc:spChg chg="add mod">
          <ac:chgData name="Peng, Cheng" userId="c8d19071-f396-4c12-bc1e-cc4bb8705334" providerId="ADAL" clId="{A4639477-198B-4FCF-8B99-FD457F7B8A8E}" dt="2021-08-19T23:04:15.436" v="188" actId="1076"/>
          <ac:spMkLst>
            <pc:docMk/>
            <pc:sldMk cId="1691160529" sldId="263"/>
            <ac:spMk id="5" creationId="{6298AD0F-0C39-48E8-AA3B-8DEF2D5BC4F3}"/>
          </ac:spMkLst>
        </pc:spChg>
      </pc:sldChg>
      <pc:sldChg chg="addSp delSp modSp new mod">
        <pc:chgData name="Peng, Cheng" userId="c8d19071-f396-4c12-bc1e-cc4bb8705334" providerId="ADAL" clId="{A4639477-198B-4FCF-8B99-FD457F7B8A8E}" dt="2021-08-20T20:44:40.534" v="1035" actId="2711"/>
        <pc:sldMkLst>
          <pc:docMk/>
          <pc:sldMk cId="3595657379" sldId="264"/>
        </pc:sldMkLst>
        <pc:spChg chg="mod">
          <ac:chgData name="Peng, Cheng" userId="c8d19071-f396-4c12-bc1e-cc4bb8705334" providerId="ADAL" clId="{A4639477-198B-4FCF-8B99-FD457F7B8A8E}" dt="2021-08-20T20:44:40.534" v="1035" actId="2711"/>
          <ac:spMkLst>
            <pc:docMk/>
            <pc:sldMk cId="3595657379" sldId="264"/>
            <ac:spMk id="2" creationId="{9E6045DA-7658-402F-B186-BAFC88184863}"/>
          </ac:spMkLst>
        </pc:spChg>
        <pc:spChg chg="del">
          <ac:chgData name="Peng, Cheng" userId="c8d19071-f396-4c12-bc1e-cc4bb8705334" providerId="ADAL" clId="{A4639477-198B-4FCF-8B99-FD457F7B8A8E}" dt="2021-08-19T23:07:43.831" v="200" actId="478"/>
          <ac:spMkLst>
            <pc:docMk/>
            <pc:sldMk cId="3595657379" sldId="264"/>
            <ac:spMk id="3" creationId="{8A9B1077-6206-4E1F-A3EE-BC2B03C877CD}"/>
          </ac:spMkLst>
        </pc:spChg>
        <pc:spChg chg="add mod">
          <ac:chgData name="Peng, Cheng" userId="c8d19071-f396-4c12-bc1e-cc4bb8705334" providerId="ADAL" clId="{A4639477-198B-4FCF-8B99-FD457F7B8A8E}" dt="2021-08-20T02:52:39.478" v="409" actId="255"/>
          <ac:spMkLst>
            <pc:docMk/>
            <pc:sldMk cId="3595657379" sldId="264"/>
            <ac:spMk id="5" creationId="{F1262045-964E-4002-AF6F-3C7E2F7B6A1D}"/>
          </ac:spMkLst>
        </pc:spChg>
        <pc:picChg chg="add mod">
          <ac:chgData name="Peng, Cheng" userId="c8d19071-f396-4c12-bc1e-cc4bb8705334" providerId="ADAL" clId="{A4639477-198B-4FCF-8B99-FD457F7B8A8E}" dt="2021-08-20T02:52:59.482" v="410" actId="1076"/>
          <ac:picMkLst>
            <pc:docMk/>
            <pc:sldMk cId="3595657379" sldId="264"/>
            <ac:picMk id="6" creationId="{FC5B1A41-4FA1-4293-BB67-E82B63BC3DC6}"/>
          </ac:picMkLst>
        </pc:picChg>
      </pc:sldChg>
      <pc:sldChg chg="addSp delSp modSp new mod">
        <pc:chgData name="Peng, Cheng" userId="c8d19071-f396-4c12-bc1e-cc4bb8705334" providerId="ADAL" clId="{A4639477-198B-4FCF-8B99-FD457F7B8A8E}" dt="2021-08-20T20:44:27.699" v="1034" actId="2711"/>
        <pc:sldMkLst>
          <pc:docMk/>
          <pc:sldMk cId="2395960690" sldId="265"/>
        </pc:sldMkLst>
        <pc:spChg chg="mod">
          <ac:chgData name="Peng, Cheng" userId="c8d19071-f396-4c12-bc1e-cc4bb8705334" providerId="ADAL" clId="{A4639477-198B-4FCF-8B99-FD457F7B8A8E}" dt="2021-08-20T20:44:27.699" v="1034" actId="2711"/>
          <ac:spMkLst>
            <pc:docMk/>
            <pc:sldMk cId="2395960690" sldId="265"/>
            <ac:spMk id="2" creationId="{BD65F882-BF6F-41B6-B77A-8D547C745F03}"/>
          </ac:spMkLst>
        </pc:spChg>
        <pc:spChg chg="del">
          <ac:chgData name="Peng, Cheng" userId="c8d19071-f396-4c12-bc1e-cc4bb8705334" providerId="ADAL" clId="{A4639477-198B-4FCF-8B99-FD457F7B8A8E}" dt="2021-08-19T23:09:45.296" v="214" actId="478"/>
          <ac:spMkLst>
            <pc:docMk/>
            <pc:sldMk cId="2395960690" sldId="265"/>
            <ac:spMk id="3" creationId="{DF3FE874-F8A8-4BC8-B18B-CEBE955DCBB9}"/>
          </ac:spMkLst>
        </pc:spChg>
        <pc:spChg chg="add mod">
          <ac:chgData name="Peng, Cheng" userId="c8d19071-f396-4c12-bc1e-cc4bb8705334" providerId="ADAL" clId="{A4639477-198B-4FCF-8B99-FD457F7B8A8E}" dt="2021-08-19T23:12:00.871" v="234" actId="1076"/>
          <ac:spMkLst>
            <pc:docMk/>
            <pc:sldMk cId="2395960690" sldId="265"/>
            <ac:spMk id="5" creationId="{1CA0E136-5F1E-4136-A3F8-BF231CE756F4}"/>
          </ac:spMkLst>
        </pc:spChg>
        <pc:picChg chg="add mod">
          <ac:chgData name="Peng, Cheng" userId="c8d19071-f396-4c12-bc1e-cc4bb8705334" providerId="ADAL" clId="{A4639477-198B-4FCF-8B99-FD457F7B8A8E}" dt="2021-08-19T23:11:53.172" v="233" actId="1076"/>
          <ac:picMkLst>
            <pc:docMk/>
            <pc:sldMk cId="2395960690" sldId="265"/>
            <ac:picMk id="6" creationId="{499739ED-D82B-44FC-8A7C-59ABC70E2FDD}"/>
          </ac:picMkLst>
        </pc:picChg>
      </pc:sldChg>
      <pc:sldChg chg="addSp delSp modSp new mod">
        <pc:chgData name="Peng, Cheng" userId="c8d19071-f396-4c12-bc1e-cc4bb8705334" providerId="ADAL" clId="{A4639477-198B-4FCF-8B99-FD457F7B8A8E}" dt="2021-08-20T20:44:16.992" v="1033" actId="2711"/>
        <pc:sldMkLst>
          <pc:docMk/>
          <pc:sldMk cId="3601964763" sldId="266"/>
        </pc:sldMkLst>
        <pc:spChg chg="mod">
          <ac:chgData name="Peng, Cheng" userId="c8d19071-f396-4c12-bc1e-cc4bb8705334" providerId="ADAL" clId="{A4639477-198B-4FCF-8B99-FD457F7B8A8E}" dt="2021-08-20T20:44:16.992" v="1033" actId="2711"/>
          <ac:spMkLst>
            <pc:docMk/>
            <pc:sldMk cId="3601964763" sldId="266"/>
            <ac:spMk id="2" creationId="{BF9EC87C-1E88-461B-BD3A-AA757B335A30}"/>
          </ac:spMkLst>
        </pc:spChg>
        <pc:spChg chg="del">
          <ac:chgData name="Peng, Cheng" userId="c8d19071-f396-4c12-bc1e-cc4bb8705334" providerId="ADAL" clId="{A4639477-198B-4FCF-8B99-FD457F7B8A8E}" dt="2021-08-19T23:12:34.353" v="239" actId="478"/>
          <ac:spMkLst>
            <pc:docMk/>
            <pc:sldMk cId="3601964763" sldId="266"/>
            <ac:spMk id="3" creationId="{4AE0A6CB-6BCB-42C4-A6D3-D4E524C8D0FD}"/>
          </ac:spMkLst>
        </pc:spChg>
        <pc:spChg chg="add mod">
          <ac:chgData name="Peng, Cheng" userId="c8d19071-f396-4c12-bc1e-cc4bb8705334" providerId="ADAL" clId="{A4639477-198B-4FCF-8B99-FD457F7B8A8E}" dt="2021-08-19T23:13:16.477" v="248" actId="12"/>
          <ac:spMkLst>
            <pc:docMk/>
            <pc:sldMk cId="3601964763" sldId="266"/>
            <ac:spMk id="5" creationId="{64D2DADC-2083-4BE2-90B6-8F9FC664C75F}"/>
          </ac:spMkLst>
        </pc:spChg>
        <pc:picChg chg="add mod">
          <ac:chgData name="Peng, Cheng" userId="c8d19071-f396-4c12-bc1e-cc4bb8705334" providerId="ADAL" clId="{A4639477-198B-4FCF-8B99-FD457F7B8A8E}" dt="2021-08-19T23:13:51.991" v="250" actId="1076"/>
          <ac:picMkLst>
            <pc:docMk/>
            <pc:sldMk cId="3601964763" sldId="266"/>
            <ac:picMk id="6" creationId="{31234FBC-F15A-46C9-A6B0-60DD09CAAB96}"/>
          </ac:picMkLst>
        </pc:picChg>
      </pc:sldChg>
      <pc:sldChg chg="addSp delSp modSp new mod">
        <pc:chgData name="Peng, Cheng" userId="c8d19071-f396-4c12-bc1e-cc4bb8705334" providerId="ADAL" clId="{A4639477-198B-4FCF-8B99-FD457F7B8A8E}" dt="2021-08-20T20:44:06.035" v="1032" actId="2711"/>
        <pc:sldMkLst>
          <pc:docMk/>
          <pc:sldMk cId="2167407401" sldId="267"/>
        </pc:sldMkLst>
        <pc:spChg chg="mod">
          <ac:chgData name="Peng, Cheng" userId="c8d19071-f396-4c12-bc1e-cc4bb8705334" providerId="ADAL" clId="{A4639477-198B-4FCF-8B99-FD457F7B8A8E}" dt="2021-08-20T20:44:06.035" v="1032" actId="2711"/>
          <ac:spMkLst>
            <pc:docMk/>
            <pc:sldMk cId="2167407401" sldId="267"/>
            <ac:spMk id="2" creationId="{12C70E28-2515-4967-866E-B0F5D0DB4978}"/>
          </ac:spMkLst>
        </pc:spChg>
        <pc:spChg chg="del">
          <ac:chgData name="Peng, Cheng" userId="c8d19071-f396-4c12-bc1e-cc4bb8705334" providerId="ADAL" clId="{A4639477-198B-4FCF-8B99-FD457F7B8A8E}" dt="2021-08-19T23:14:29.292" v="255" actId="478"/>
          <ac:spMkLst>
            <pc:docMk/>
            <pc:sldMk cId="2167407401" sldId="267"/>
            <ac:spMk id="3" creationId="{9A9B3A59-371B-49F7-B11E-4E0D14DD75C2}"/>
          </ac:spMkLst>
        </pc:spChg>
        <pc:spChg chg="add mod">
          <ac:chgData name="Peng, Cheng" userId="c8d19071-f396-4c12-bc1e-cc4bb8705334" providerId="ADAL" clId="{A4639477-198B-4FCF-8B99-FD457F7B8A8E}" dt="2021-08-19T23:16:31.695" v="271" actId="1076"/>
          <ac:spMkLst>
            <pc:docMk/>
            <pc:sldMk cId="2167407401" sldId="267"/>
            <ac:spMk id="5" creationId="{77204422-4532-4206-B35D-51192D70663A}"/>
          </ac:spMkLst>
        </pc:spChg>
        <pc:picChg chg="add mod">
          <ac:chgData name="Peng, Cheng" userId="c8d19071-f396-4c12-bc1e-cc4bb8705334" providerId="ADAL" clId="{A4639477-198B-4FCF-8B99-FD457F7B8A8E}" dt="2021-08-20T02:52:22.049" v="408" actId="1076"/>
          <ac:picMkLst>
            <pc:docMk/>
            <pc:sldMk cId="2167407401" sldId="267"/>
            <ac:picMk id="6" creationId="{6EA915B8-4C7C-4717-91F5-BE33C0666C86}"/>
          </ac:picMkLst>
        </pc:picChg>
      </pc:sldChg>
      <pc:sldChg chg="addSp delSp modSp new mod setBg">
        <pc:chgData name="Peng, Cheng" userId="c8d19071-f396-4c12-bc1e-cc4bb8705334" providerId="ADAL" clId="{A4639477-198B-4FCF-8B99-FD457F7B8A8E}" dt="2021-08-20T20:43:43.010" v="1030" actId="2711"/>
        <pc:sldMkLst>
          <pc:docMk/>
          <pc:sldMk cId="3628078865" sldId="268"/>
        </pc:sldMkLst>
        <pc:spChg chg="mod">
          <ac:chgData name="Peng, Cheng" userId="c8d19071-f396-4c12-bc1e-cc4bb8705334" providerId="ADAL" clId="{A4639477-198B-4FCF-8B99-FD457F7B8A8E}" dt="2021-08-20T20:43:43.010" v="1030" actId="2711"/>
          <ac:spMkLst>
            <pc:docMk/>
            <pc:sldMk cId="3628078865" sldId="268"/>
            <ac:spMk id="2" creationId="{FB2C8E75-4863-4EA6-A258-70A8E1578298}"/>
          </ac:spMkLst>
        </pc:spChg>
        <pc:spChg chg="del">
          <ac:chgData name="Peng, Cheng" userId="c8d19071-f396-4c12-bc1e-cc4bb8705334" providerId="ADAL" clId="{A4639477-198B-4FCF-8B99-FD457F7B8A8E}" dt="2021-08-19T23:17:11.892" v="276" actId="478"/>
          <ac:spMkLst>
            <pc:docMk/>
            <pc:sldMk cId="3628078865" sldId="268"/>
            <ac:spMk id="3" creationId="{8FB0DF66-6A3D-44F1-ABE1-CBD582312701}"/>
          </ac:spMkLst>
        </pc:spChg>
        <pc:spChg chg="add del mod ord">
          <ac:chgData name="Peng, Cheng" userId="c8d19071-f396-4c12-bc1e-cc4bb8705334" providerId="ADAL" clId="{A4639477-198B-4FCF-8B99-FD457F7B8A8E}" dt="2021-08-19T23:21:42.987" v="305" actId="478"/>
          <ac:spMkLst>
            <pc:docMk/>
            <pc:sldMk cId="3628078865" sldId="268"/>
            <ac:spMk id="5" creationId="{9E57A018-FEF8-454A-A56F-869C7E20CFDE}"/>
          </ac:spMkLst>
        </pc:spChg>
        <pc:spChg chg="add del mod">
          <ac:chgData name="Peng, Cheng" userId="c8d19071-f396-4c12-bc1e-cc4bb8705334" providerId="ADAL" clId="{A4639477-198B-4FCF-8B99-FD457F7B8A8E}" dt="2021-08-19T23:18:38.481" v="291" actId="478"/>
          <ac:spMkLst>
            <pc:docMk/>
            <pc:sldMk cId="3628078865" sldId="268"/>
            <ac:spMk id="7" creationId="{B3AA052C-ACC0-47D7-97FC-E7F2F09252CE}"/>
          </ac:spMkLst>
        </pc:spChg>
        <pc:spChg chg="add mod">
          <ac:chgData name="Peng, Cheng" userId="c8d19071-f396-4c12-bc1e-cc4bb8705334" providerId="ADAL" clId="{A4639477-198B-4FCF-8B99-FD457F7B8A8E}" dt="2021-08-19T23:22:43.197" v="315" actId="1076"/>
          <ac:spMkLst>
            <pc:docMk/>
            <pc:sldMk cId="3628078865" sldId="268"/>
            <ac:spMk id="11" creationId="{1433EA0B-8080-4814-85F4-8FED4C3BF605}"/>
          </ac:spMkLst>
        </pc:spChg>
        <pc:spChg chg="add del">
          <ac:chgData name="Peng, Cheng" userId="c8d19071-f396-4c12-bc1e-cc4bb8705334" providerId="ADAL" clId="{A4639477-198B-4FCF-8B99-FD457F7B8A8E}" dt="2021-08-19T23:20:54.931" v="303" actId="26606"/>
          <ac:spMkLst>
            <pc:docMk/>
            <pc:sldMk cId="3628078865" sldId="268"/>
            <ac:spMk id="13" creationId="{9E661D03-4DD4-45E7-A047-ED722E826D59}"/>
          </ac:spMkLst>
        </pc:spChg>
        <pc:picChg chg="add mod">
          <ac:chgData name="Peng, Cheng" userId="c8d19071-f396-4c12-bc1e-cc4bb8705334" providerId="ADAL" clId="{A4639477-198B-4FCF-8B99-FD457F7B8A8E}" dt="2021-08-19T23:22:29.195" v="313" actId="1076"/>
          <ac:picMkLst>
            <pc:docMk/>
            <pc:sldMk cId="3628078865" sldId="268"/>
            <ac:picMk id="8" creationId="{B2F50A64-B0FC-44B3-8EB8-F155FA00D756}"/>
          </ac:picMkLst>
        </pc:picChg>
      </pc:sldChg>
      <pc:sldChg chg="addSp delSp modSp new mod">
        <pc:chgData name="Peng, Cheng" userId="c8d19071-f396-4c12-bc1e-cc4bb8705334" providerId="ADAL" clId="{A4639477-198B-4FCF-8B99-FD457F7B8A8E}" dt="2021-08-20T20:43:28.306" v="1029" actId="2711"/>
        <pc:sldMkLst>
          <pc:docMk/>
          <pc:sldMk cId="2950460556" sldId="269"/>
        </pc:sldMkLst>
        <pc:spChg chg="mod">
          <ac:chgData name="Peng, Cheng" userId="c8d19071-f396-4c12-bc1e-cc4bb8705334" providerId="ADAL" clId="{A4639477-198B-4FCF-8B99-FD457F7B8A8E}" dt="2021-08-20T20:43:28.306" v="1029" actId="2711"/>
          <ac:spMkLst>
            <pc:docMk/>
            <pc:sldMk cId="2950460556" sldId="269"/>
            <ac:spMk id="2" creationId="{577ADF34-0484-4EAE-A352-C3CEB05D4488}"/>
          </ac:spMkLst>
        </pc:spChg>
        <pc:spChg chg="del">
          <ac:chgData name="Peng, Cheng" userId="c8d19071-f396-4c12-bc1e-cc4bb8705334" providerId="ADAL" clId="{A4639477-198B-4FCF-8B99-FD457F7B8A8E}" dt="2021-08-19T23:23:58.052" v="317" actId="478"/>
          <ac:spMkLst>
            <pc:docMk/>
            <pc:sldMk cId="2950460556" sldId="269"/>
            <ac:spMk id="3" creationId="{55A56A4F-E86B-4A4F-BCB8-B9C6E33374D4}"/>
          </ac:spMkLst>
        </pc:spChg>
        <pc:spChg chg="add mod">
          <ac:chgData name="Peng, Cheng" userId="c8d19071-f396-4c12-bc1e-cc4bb8705334" providerId="ADAL" clId="{A4639477-198B-4FCF-8B99-FD457F7B8A8E}" dt="2021-08-19T23:26:02.006" v="341" actId="1076"/>
          <ac:spMkLst>
            <pc:docMk/>
            <pc:sldMk cId="2950460556" sldId="269"/>
            <ac:spMk id="6" creationId="{1A2B55FD-F30F-4A51-95D1-0EC8E81BAA87}"/>
          </ac:spMkLst>
        </pc:spChg>
        <pc:picChg chg="add mod">
          <ac:chgData name="Peng, Cheng" userId="c8d19071-f396-4c12-bc1e-cc4bb8705334" providerId="ADAL" clId="{A4639477-198B-4FCF-8B99-FD457F7B8A8E}" dt="2021-08-19T23:26:06.480" v="342" actId="1076"/>
          <ac:picMkLst>
            <pc:docMk/>
            <pc:sldMk cId="2950460556" sldId="269"/>
            <ac:picMk id="4" creationId="{B19AB89F-B074-4D49-ADCB-4F0EDDD52D92}"/>
          </ac:picMkLst>
        </pc:picChg>
      </pc:sldChg>
      <pc:sldChg chg="addSp delSp modSp new mod">
        <pc:chgData name="Peng, Cheng" userId="c8d19071-f396-4c12-bc1e-cc4bb8705334" providerId="ADAL" clId="{A4639477-198B-4FCF-8B99-FD457F7B8A8E}" dt="2021-08-20T20:43:16.376" v="1028" actId="2711"/>
        <pc:sldMkLst>
          <pc:docMk/>
          <pc:sldMk cId="3512377287" sldId="270"/>
        </pc:sldMkLst>
        <pc:spChg chg="mod">
          <ac:chgData name="Peng, Cheng" userId="c8d19071-f396-4c12-bc1e-cc4bb8705334" providerId="ADAL" clId="{A4639477-198B-4FCF-8B99-FD457F7B8A8E}" dt="2021-08-20T20:43:16.376" v="1028" actId="2711"/>
          <ac:spMkLst>
            <pc:docMk/>
            <pc:sldMk cId="3512377287" sldId="270"/>
            <ac:spMk id="2" creationId="{6DC7D709-B9CC-4DF8-9C34-2EFC2F252C90}"/>
          </ac:spMkLst>
        </pc:spChg>
        <pc:spChg chg="del">
          <ac:chgData name="Peng, Cheng" userId="c8d19071-f396-4c12-bc1e-cc4bb8705334" providerId="ADAL" clId="{A4639477-198B-4FCF-8B99-FD457F7B8A8E}" dt="2021-08-19T23:27:17.379" v="350" actId="478"/>
          <ac:spMkLst>
            <pc:docMk/>
            <pc:sldMk cId="3512377287" sldId="270"/>
            <ac:spMk id="3" creationId="{3AFDD388-4A20-476F-BDD8-C8876B7A23A1}"/>
          </ac:spMkLst>
        </pc:spChg>
        <pc:spChg chg="add mod">
          <ac:chgData name="Peng, Cheng" userId="c8d19071-f396-4c12-bc1e-cc4bb8705334" providerId="ADAL" clId="{A4639477-198B-4FCF-8B99-FD457F7B8A8E}" dt="2021-08-19T23:29:03.452" v="366" actId="1076"/>
          <ac:spMkLst>
            <pc:docMk/>
            <pc:sldMk cId="3512377287" sldId="270"/>
            <ac:spMk id="6" creationId="{6A565E8F-032D-426B-846F-CBA660304836}"/>
          </ac:spMkLst>
        </pc:spChg>
        <pc:picChg chg="add mod">
          <ac:chgData name="Peng, Cheng" userId="c8d19071-f396-4c12-bc1e-cc4bb8705334" providerId="ADAL" clId="{A4639477-198B-4FCF-8B99-FD457F7B8A8E}" dt="2021-08-19T23:28:27.905" v="358" actId="1076"/>
          <ac:picMkLst>
            <pc:docMk/>
            <pc:sldMk cId="3512377287" sldId="270"/>
            <ac:picMk id="4" creationId="{6F9CE6C8-9DB4-4273-AA2C-A7672181786E}"/>
          </ac:picMkLst>
        </pc:picChg>
      </pc:sldChg>
      <pc:sldChg chg="addSp delSp modSp new mod">
        <pc:chgData name="Peng, Cheng" userId="c8d19071-f396-4c12-bc1e-cc4bb8705334" providerId="ADAL" clId="{A4639477-198B-4FCF-8B99-FD457F7B8A8E}" dt="2021-08-20T20:43:03.315" v="1027" actId="2711"/>
        <pc:sldMkLst>
          <pc:docMk/>
          <pc:sldMk cId="2676636781" sldId="271"/>
        </pc:sldMkLst>
        <pc:spChg chg="mod">
          <ac:chgData name="Peng, Cheng" userId="c8d19071-f396-4c12-bc1e-cc4bb8705334" providerId="ADAL" clId="{A4639477-198B-4FCF-8B99-FD457F7B8A8E}" dt="2021-08-20T20:43:03.315" v="1027" actId="2711"/>
          <ac:spMkLst>
            <pc:docMk/>
            <pc:sldMk cId="2676636781" sldId="271"/>
            <ac:spMk id="2" creationId="{EDF38B62-4D77-44A4-AE7E-E42D6AC318FB}"/>
          </ac:spMkLst>
        </pc:spChg>
        <pc:spChg chg="del">
          <ac:chgData name="Peng, Cheng" userId="c8d19071-f396-4c12-bc1e-cc4bb8705334" providerId="ADAL" clId="{A4639477-198B-4FCF-8B99-FD457F7B8A8E}" dt="2021-08-19T23:29:53.547" v="371" actId="478"/>
          <ac:spMkLst>
            <pc:docMk/>
            <pc:sldMk cId="2676636781" sldId="271"/>
            <ac:spMk id="3" creationId="{769EE3C0-9D7C-4F0E-926D-D87E8D4394B7}"/>
          </ac:spMkLst>
        </pc:spChg>
        <pc:spChg chg="add mod">
          <ac:chgData name="Peng, Cheng" userId="c8d19071-f396-4c12-bc1e-cc4bb8705334" providerId="ADAL" clId="{A4639477-198B-4FCF-8B99-FD457F7B8A8E}" dt="2021-08-19T23:31:25.266" v="388" actId="1076"/>
          <ac:spMkLst>
            <pc:docMk/>
            <pc:sldMk cId="2676636781" sldId="271"/>
            <ac:spMk id="6" creationId="{27FD5582-52AA-47ED-A599-409ECF989E65}"/>
          </ac:spMkLst>
        </pc:spChg>
        <pc:picChg chg="add mod">
          <ac:chgData name="Peng, Cheng" userId="c8d19071-f396-4c12-bc1e-cc4bb8705334" providerId="ADAL" clId="{A4639477-198B-4FCF-8B99-FD457F7B8A8E}" dt="2021-08-19T23:31:21.744" v="387" actId="1076"/>
          <ac:picMkLst>
            <pc:docMk/>
            <pc:sldMk cId="2676636781" sldId="271"/>
            <ac:picMk id="4" creationId="{A52B3E4B-EE9A-4C1A-8A65-82C5D88AB7E2}"/>
          </ac:picMkLst>
        </pc:picChg>
      </pc:sldChg>
      <pc:sldChg chg="addSp delSp modSp new mod">
        <pc:chgData name="Peng, Cheng" userId="c8d19071-f396-4c12-bc1e-cc4bb8705334" providerId="ADAL" clId="{A4639477-198B-4FCF-8B99-FD457F7B8A8E}" dt="2021-08-20T20:42:16.154" v="1024" actId="113"/>
        <pc:sldMkLst>
          <pc:docMk/>
          <pc:sldMk cId="411667446" sldId="272"/>
        </pc:sldMkLst>
        <pc:spChg chg="mod">
          <ac:chgData name="Peng, Cheng" userId="c8d19071-f396-4c12-bc1e-cc4bb8705334" providerId="ADAL" clId="{A4639477-198B-4FCF-8B99-FD457F7B8A8E}" dt="2021-08-20T20:42:16.154" v="1024" actId="113"/>
          <ac:spMkLst>
            <pc:docMk/>
            <pc:sldMk cId="411667446" sldId="272"/>
            <ac:spMk id="2" creationId="{BA251F0C-6B81-4F3A-BFB9-7A86A5E23BF5}"/>
          </ac:spMkLst>
        </pc:spChg>
        <pc:spChg chg="del">
          <ac:chgData name="Peng, Cheng" userId="c8d19071-f396-4c12-bc1e-cc4bb8705334" providerId="ADAL" clId="{A4639477-198B-4FCF-8B99-FD457F7B8A8E}" dt="2021-08-19T23:32:59.626" v="394" actId="478"/>
          <ac:spMkLst>
            <pc:docMk/>
            <pc:sldMk cId="411667446" sldId="272"/>
            <ac:spMk id="3" creationId="{1E44A4C0-E683-41F0-9AC6-523A0542D63A}"/>
          </ac:spMkLst>
        </pc:spChg>
        <pc:spChg chg="add mod">
          <ac:chgData name="Peng, Cheng" userId="c8d19071-f396-4c12-bc1e-cc4bb8705334" providerId="ADAL" clId="{A4639477-198B-4FCF-8B99-FD457F7B8A8E}" dt="2021-08-20T04:51:51.812" v="587" actId="1076"/>
          <ac:spMkLst>
            <pc:docMk/>
            <pc:sldMk cId="411667446" sldId="272"/>
            <ac:spMk id="5" creationId="{E44332EA-7713-497C-AD22-1AD677476A5D}"/>
          </ac:spMkLst>
        </pc:spChg>
        <pc:spChg chg="add mod">
          <ac:chgData name="Peng, Cheng" userId="c8d19071-f396-4c12-bc1e-cc4bb8705334" providerId="ADAL" clId="{A4639477-198B-4FCF-8B99-FD457F7B8A8E}" dt="2021-08-20T04:51:32.417" v="586" actId="207"/>
          <ac:spMkLst>
            <pc:docMk/>
            <pc:sldMk cId="411667446" sldId="272"/>
            <ac:spMk id="7" creationId="{42C933A7-2EC9-4F5F-AF35-2647004CD071}"/>
          </ac:spMkLst>
        </pc:spChg>
      </pc:sldChg>
      <pc:sldChg chg="addSp delSp modSp new mod ord">
        <pc:chgData name="Peng, Cheng" userId="c8d19071-f396-4c12-bc1e-cc4bb8705334" providerId="ADAL" clId="{A4639477-198B-4FCF-8B99-FD457F7B8A8E}" dt="2021-08-20T20:43:55.194" v="1031" actId="113"/>
        <pc:sldMkLst>
          <pc:docMk/>
          <pc:sldMk cId="1273741283" sldId="273"/>
        </pc:sldMkLst>
        <pc:spChg chg="mod">
          <ac:chgData name="Peng, Cheng" userId="c8d19071-f396-4c12-bc1e-cc4bb8705334" providerId="ADAL" clId="{A4639477-198B-4FCF-8B99-FD457F7B8A8E}" dt="2021-08-20T20:43:55.194" v="1031" actId="113"/>
          <ac:spMkLst>
            <pc:docMk/>
            <pc:sldMk cId="1273741283" sldId="273"/>
            <ac:spMk id="2" creationId="{C5AB03D7-5086-44D8-8D21-11746CE119FC}"/>
          </ac:spMkLst>
        </pc:spChg>
        <pc:spChg chg="del">
          <ac:chgData name="Peng, Cheng" userId="c8d19071-f396-4c12-bc1e-cc4bb8705334" providerId="ADAL" clId="{A4639477-198B-4FCF-8B99-FD457F7B8A8E}" dt="2021-08-20T02:58:41.183" v="459" actId="478"/>
          <ac:spMkLst>
            <pc:docMk/>
            <pc:sldMk cId="1273741283" sldId="273"/>
            <ac:spMk id="3" creationId="{DFBB0634-AEA6-4A80-A4D0-DFED0FDC5788}"/>
          </ac:spMkLst>
        </pc:spChg>
        <pc:spChg chg="add mod">
          <ac:chgData name="Peng, Cheng" userId="c8d19071-f396-4c12-bc1e-cc4bb8705334" providerId="ADAL" clId="{A4639477-198B-4FCF-8B99-FD457F7B8A8E}" dt="2021-08-20T04:47:47.037" v="492" actId="1076"/>
          <ac:spMkLst>
            <pc:docMk/>
            <pc:sldMk cId="1273741283" sldId="273"/>
            <ac:spMk id="7" creationId="{F20639B2-0673-4716-B7F7-422B29201830}"/>
          </ac:spMkLst>
        </pc:spChg>
        <pc:spChg chg="add mod">
          <ac:chgData name="Peng, Cheng" userId="c8d19071-f396-4c12-bc1e-cc4bb8705334" providerId="ADAL" clId="{A4639477-198B-4FCF-8B99-FD457F7B8A8E}" dt="2021-08-20T04:47:38.074" v="491" actId="113"/>
          <ac:spMkLst>
            <pc:docMk/>
            <pc:sldMk cId="1273741283" sldId="273"/>
            <ac:spMk id="9" creationId="{24D78EFB-253A-4FE9-9876-C1E9069DD244}"/>
          </ac:spMkLst>
        </pc:spChg>
        <pc:picChg chg="add del mod">
          <ac:chgData name="Peng, Cheng" userId="c8d19071-f396-4c12-bc1e-cc4bb8705334" providerId="ADAL" clId="{A4639477-198B-4FCF-8B99-FD457F7B8A8E}" dt="2021-08-20T03:02:13.456" v="466" actId="478"/>
          <ac:picMkLst>
            <pc:docMk/>
            <pc:sldMk cId="1273741283" sldId="273"/>
            <ac:picMk id="1026" creationId="{0E1AE8F5-0640-46C0-B259-90F8E3E37A29}"/>
          </ac:picMkLst>
        </pc:picChg>
        <pc:picChg chg="add mod">
          <ac:chgData name="Peng, Cheng" userId="c8d19071-f396-4c12-bc1e-cc4bb8705334" providerId="ADAL" clId="{A4639477-198B-4FCF-8B99-FD457F7B8A8E}" dt="2021-08-20T04:47:13.503" v="488" actId="1076"/>
          <ac:picMkLst>
            <pc:docMk/>
            <pc:sldMk cId="1273741283" sldId="273"/>
            <ac:picMk id="1028" creationId="{7C844068-6426-4E09-8DB4-E5EE5837606A}"/>
          </ac:picMkLst>
        </pc:picChg>
      </pc:sldChg>
      <pc:sldChg chg="add del">
        <pc:chgData name="Peng, Cheng" userId="c8d19071-f396-4c12-bc1e-cc4bb8705334" providerId="ADAL" clId="{A4639477-198B-4FCF-8B99-FD457F7B8A8E}" dt="2021-08-20T02:54:14.748" v="412" actId="47"/>
        <pc:sldMkLst>
          <pc:docMk/>
          <pc:sldMk cId="609334486" sldId="274"/>
        </pc:sldMkLst>
      </pc:sldChg>
      <pc:sldChg chg="addSp delSp modSp new mod">
        <pc:chgData name="Peng, Cheng" userId="c8d19071-f396-4c12-bc1e-cc4bb8705334" providerId="ADAL" clId="{A4639477-198B-4FCF-8B99-FD457F7B8A8E}" dt="2021-08-20T20:41:58.837" v="1023" actId="113"/>
        <pc:sldMkLst>
          <pc:docMk/>
          <pc:sldMk cId="3476107851" sldId="274"/>
        </pc:sldMkLst>
        <pc:spChg chg="mod">
          <ac:chgData name="Peng, Cheng" userId="c8d19071-f396-4c12-bc1e-cc4bb8705334" providerId="ADAL" clId="{A4639477-198B-4FCF-8B99-FD457F7B8A8E}" dt="2021-08-20T20:41:58.837" v="1023" actId="113"/>
          <ac:spMkLst>
            <pc:docMk/>
            <pc:sldMk cId="3476107851" sldId="274"/>
            <ac:spMk id="2" creationId="{EF313522-8630-4151-AB9E-C1E334391886}"/>
          </ac:spMkLst>
        </pc:spChg>
        <pc:spChg chg="del">
          <ac:chgData name="Peng, Cheng" userId="c8d19071-f396-4c12-bc1e-cc4bb8705334" providerId="ADAL" clId="{A4639477-198B-4FCF-8B99-FD457F7B8A8E}" dt="2021-08-20T04:52:55.944" v="605" actId="478"/>
          <ac:spMkLst>
            <pc:docMk/>
            <pc:sldMk cId="3476107851" sldId="274"/>
            <ac:spMk id="3" creationId="{9942AEC7-0A2E-48F2-8D5C-C244A5C42197}"/>
          </ac:spMkLst>
        </pc:spChg>
        <pc:spChg chg="add mod">
          <ac:chgData name="Peng, Cheng" userId="c8d19071-f396-4c12-bc1e-cc4bb8705334" providerId="ADAL" clId="{A4639477-198B-4FCF-8B99-FD457F7B8A8E}" dt="2021-08-20T06:14:15.884" v="681" actId="1076"/>
          <ac:spMkLst>
            <pc:docMk/>
            <pc:sldMk cId="3476107851" sldId="274"/>
            <ac:spMk id="5" creationId="{E3461AEC-5842-4C17-9A47-818E53591280}"/>
          </ac:spMkLst>
        </pc:spChg>
        <pc:spChg chg="add mod">
          <ac:chgData name="Peng, Cheng" userId="c8d19071-f396-4c12-bc1e-cc4bb8705334" providerId="ADAL" clId="{A4639477-198B-4FCF-8B99-FD457F7B8A8E}" dt="2021-08-20T06:17:27.224" v="881" actId="1076"/>
          <ac:spMkLst>
            <pc:docMk/>
            <pc:sldMk cId="3476107851" sldId="274"/>
            <ac:spMk id="6" creationId="{670D6EBB-B892-45D1-B85D-80D5519802A3}"/>
          </ac:spMkLst>
        </pc:spChg>
        <pc:spChg chg="add mod">
          <ac:chgData name="Peng, Cheng" userId="c8d19071-f396-4c12-bc1e-cc4bb8705334" providerId="ADAL" clId="{A4639477-198B-4FCF-8B99-FD457F7B8A8E}" dt="2021-08-20T06:19:28.586" v="987" actId="14100"/>
          <ac:spMkLst>
            <pc:docMk/>
            <pc:sldMk cId="3476107851" sldId="274"/>
            <ac:spMk id="7" creationId="{4EA1555C-C216-481D-88E6-199278959F53}"/>
          </ac:spMkLst>
        </pc:spChg>
      </pc:sldChg>
      <pc:sldChg chg="addSp delSp modSp new mod">
        <pc:chgData name="Peng, Cheng" userId="c8d19071-f396-4c12-bc1e-cc4bb8705334" providerId="ADAL" clId="{A4639477-198B-4FCF-8B99-FD457F7B8A8E}" dt="2021-08-26T03:38:59.148" v="1237" actId="14100"/>
        <pc:sldMkLst>
          <pc:docMk/>
          <pc:sldMk cId="1277434929" sldId="275"/>
        </pc:sldMkLst>
        <pc:spChg chg="mod">
          <ac:chgData name="Peng, Cheng" userId="c8d19071-f396-4c12-bc1e-cc4bb8705334" providerId="ADAL" clId="{A4639477-198B-4FCF-8B99-FD457F7B8A8E}" dt="2021-08-20T20:41:50.790" v="1022" actId="113"/>
          <ac:spMkLst>
            <pc:docMk/>
            <pc:sldMk cId="1277434929" sldId="275"/>
            <ac:spMk id="2" creationId="{9BC3EC60-280D-40BE-9F38-B7A0EAE81A57}"/>
          </ac:spMkLst>
        </pc:spChg>
        <pc:spChg chg="del">
          <ac:chgData name="Peng, Cheng" userId="c8d19071-f396-4c12-bc1e-cc4bb8705334" providerId="ADAL" clId="{A4639477-198B-4FCF-8B99-FD457F7B8A8E}" dt="2021-08-20T20:53:43.866" v="1048" actId="478"/>
          <ac:spMkLst>
            <pc:docMk/>
            <pc:sldMk cId="1277434929" sldId="275"/>
            <ac:spMk id="3" creationId="{7D26A4C0-AF1F-4CDD-B939-A33B5F2D68EE}"/>
          </ac:spMkLst>
        </pc:spChg>
        <pc:spChg chg="add mod">
          <ac:chgData name="Peng, Cheng" userId="c8d19071-f396-4c12-bc1e-cc4bb8705334" providerId="ADAL" clId="{A4639477-198B-4FCF-8B99-FD457F7B8A8E}" dt="2021-08-21T03:04:01.066" v="1236" actId="1076"/>
          <ac:spMkLst>
            <pc:docMk/>
            <pc:sldMk cId="1277434929" sldId="275"/>
            <ac:spMk id="5" creationId="{46F0315C-ECF2-4F80-9288-AA79076DBCE2}"/>
          </ac:spMkLst>
        </pc:spChg>
        <pc:spChg chg="add mod">
          <ac:chgData name="Peng, Cheng" userId="c8d19071-f396-4c12-bc1e-cc4bb8705334" providerId="ADAL" clId="{A4639477-198B-4FCF-8B99-FD457F7B8A8E}" dt="2021-08-26T03:38:59.148" v="1237" actId="14100"/>
          <ac:spMkLst>
            <pc:docMk/>
            <pc:sldMk cId="1277434929" sldId="275"/>
            <ac:spMk id="7" creationId="{0882A51E-E39F-46FB-80E4-E4495A4F6CDD}"/>
          </ac:spMkLst>
        </pc:spChg>
        <pc:spChg chg="add del mod">
          <ac:chgData name="Peng, Cheng" userId="c8d19071-f396-4c12-bc1e-cc4bb8705334" providerId="ADAL" clId="{A4639477-198B-4FCF-8B99-FD457F7B8A8E}" dt="2021-08-21T03:03:17.803" v="1229" actId="478"/>
          <ac:spMkLst>
            <pc:docMk/>
            <pc:sldMk cId="1277434929" sldId="275"/>
            <ac:spMk id="9" creationId="{37FFA47F-F62A-48C5-A6F5-94C8FD17E27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228BD6-2B35-411A-983E-522886FFC355}" type="datetimeFigureOut">
              <a:rPr lang="en-US" smtClean="0"/>
              <a:t>6/22/2023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C8F94-8842-498E-8CD4-0E66E5262DD8}" type="slidenum">
              <a:rPr lang="en-US" smtClean="0"/>
              <a:t>‹#›</a:t>
            </a:fld>
            <a:endParaRPr lang="en-US"/>
          </a:p>
        </p:txBody>
      </p:sp>
    </p:spTree>
    <p:extLst>
      <p:ext uri="{BB962C8B-B14F-4D97-AF65-F5344CB8AC3E}">
        <p14:creationId xmlns:p14="http://schemas.microsoft.com/office/powerpoint/2010/main" val="338547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8AE49F-AD8D-419F-877D-21480D66573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6/22/2023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6/22/2023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248F-DE02-47D1-98B2-C9E913F858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B17C5A-54AF-461D-A36B-793941893A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9C0370-318D-4929-973A-E6E5844CE108}"/>
              </a:ext>
            </a:extLst>
          </p:cNvPr>
          <p:cNvSpPr>
            <a:spLocks noGrp="1"/>
          </p:cNvSpPr>
          <p:nvPr>
            <p:ph type="dt" sz="half" idx="10"/>
          </p:nvPr>
        </p:nvSpPr>
        <p:spPr/>
        <p:txBody>
          <a:bodyPr/>
          <a:lstStyle/>
          <a:p>
            <a:fld id="{378191D8-692B-4128-9859-A90D509687C4}" type="datetimeFigureOut">
              <a:rPr lang="en-US" smtClean="0"/>
              <a:t>6/22/2023</a:t>
            </a:fld>
            <a:endParaRPr lang="en-US"/>
          </a:p>
        </p:txBody>
      </p:sp>
      <p:sp>
        <p:nvSpPr>
          <p:cNvPr id="5" name="Footer Placeholder 4">
            <a:extLst>
              <a:ext uri="{FF2B5EF4-FFF2-40B4-BE49-F238E27FC236}">
                <a16:creationId xmlns:a16="http://schemas.microsoft.com/office/drawing/2014/main" id="{F7939E8F-064F-4AB0-A488-3B26673B0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EF8EF-C299-41EE-8F64-E39834A95B76}"/>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1478320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C546-8758-47BE-BCBC-D65265EC4B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9B674A-9573-4DEC-8143-38663BB0D8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3A5D1B-0E27-4BF0-AB01-C678A00879FF}"/>
              </a:ext>
            </a:extLst>
          </p:cNvPr>
          <p:cNvSpPr>
            <a:spLocks noGrp="1"/>
          </p:cNvSpPr>
          <p:nvPr>
            <p:ph type="dt" sz="half" idx="10"/>
          </p:nvPr>
        </p:nvSpPr>
        <p:spPr/>
        <p:txBody>
          <a:bodyPr/>
          <a:lstStyle/>
          <a:p>
            <a:fld id="{378191D8-692B-4128-9859-A90D509687C4}" type="datetimeFigureOut">
              <a:rPr lang="en-US" smtClean="0"/>
              <a:t>6/22/2023</a:t>
            </a:fld>
            <a:endParaRPr lang="en-US"/>
          </a:p>
        </p:txBody>
      </p:sp>
      <p:sp>
        <p:nvSpPr>
          <p:cNvPr id="5" name="Footer Placeholder 4">
            <a:extLst>
              <a:ext uri="{FF2B5EF4-FFF2-40B4-BE49-F238E27FC236}">
                <a16:creationId xmlns:a16="http://schemas.microsoft.com/office/drawing/2014/main" id="{01DF281D-FA4D-4C0E-B795-137B92587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5F2DB-9DB7-4834-960B-9CD96FB50F19}"/>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2325888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F825-95AF-49DF-B87E-9E4493427F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F7AA31-584A-4C1E-BF13-A6B8949AA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2D5FFD-1FAF-43B6-AAB1-7E4D9AFA6611}"/>
              </a:ext>
            </a:extLst>
          </p:cNvPr>
          <p:cNvSpPr>
            <a:spLocks noGrp="1"/>
          </p:cNvSpPr>
          <p:nvPr>
            <p:ph type="dt" sz="half" idx="10"/>
          </p:nvPr>
        </p:nvSpPr>
        <p:spPr/>
        <p:txBody>
          <a:bodyPr/>
          <a:lstStyle/>
          <a:p>
            <a:fld id="{378191D8-692B-4128-9859-A90D509687C4}" type="datetimeFigureOut">
              <a:rPr lang="en-US" smtClean="0"/>
              <a:t>6/22/2023</a:t>
            </a:fld>
            <a:endParaRPr lang="en-US"/>
          </a:p>
        </p:txBody>
      </p:sp>
      <p:sp>
        <p:nvSpPr>
          <p:cNvPr id="5" name="Footer Placeholder 4">
            <a:extLst>
              <a:ext uri="{FF2B5EF4-FFF2-40B4-BE49-F238E27FC236}">
                <a16:creationId xmlns:a16="http://schemas.microsoft.com/office/drawing/2014/main" id="{FCCDB524-CA50-4205-91DD-28BE53FCA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B1FC6-AF05-44BA-A821-4890B1A42174}"/>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3698331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7FC92-848C-421C-810F-F47155A172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7E8242-8B51-4CE1-B0AA-746F66859B9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C14F88-2589-452A-9E65-71C6691E2F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93D49E-3EDD-4F53-A8FF-453DA27168CB}"/>
              </a:ext>
            </a:extLst>
          </p:cNvPr>
          <p:cNvSpPr>
            <a:spLocks noGrp="1"/>
          </p:cNvSpPr>
          <p:nvPr>
            <p:ph type="dt" sz="half" idx="10"/>
          </p:nvPr>
        </p:nvSpPr>
        <p:spPr/>
        <p:txBody>
          <a:bodyPr/>
          <a:lstStyle/>
          <a:p>
            <a:fld id="{378191D8-692B-4128-9859-A90D509687C4}" type="datetimeFigureOut">
              <a:rPr lang="en-US" smtClean="0"/>
              <a:t>6/22/2023</a:t>
            </a:fld>
            <a:endParaRPr lang="en-US"/>
          </a:p>
        </p:txBody>
      </p:sp>
      <p:sp>
        <p:nvSpPr>
          <p:cNvPr id="6" name="Footer Placeholder 5">
            <a:extLst>
              <a:ext uri="{FF2B5EF4-FFF2-40B4-BE49-F238E27FC236}">
                <a16:creationId xmlns:a16="http://schemas.microsoft.com/office/drawing/2014/main" id="{31814B3C-CCBE-4413-8869-24AC0793D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C00B9E-94D0-4F68-AA31-B157B8D220BC}"/>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3654414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A0FC-943A-4773-871C-EBEAAAED4C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A4C895-A86A-40F7-A2F7-FB5B3CEC6B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273481-602F-44B4-B765-E456037D2E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35CAEF-BE9E-4082-B96C-3908A98285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448D74-1B10-47AA-B8A5-E7A43EBDC3C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0BA8FD-2D76-4560-91E1-0B7124C38E62}"/>
              </a:ext>
            </a:extLst>
          </p:cNvPr>
          <p:cNvSpPr>
            <a:spLocks noGrp="1"/>
          </p:cNvSpPr>
          <p:nvPr>
            <p:ph type="dt" sz="half" idx="10"/>
          </p:nvPr>
        </p:nvSpPr>
        <p:spPr/>
        <p:txBody>
          <a:bodyPr/>
          <a:lstStyle/>
          <a:p>
            <a:fld id="{378191D8-692B-4128-9859-A90D509687C4}" type="datetimeFigureOut">
              <a:rPr lang="en-US" smtClean="0"/>
              <a:t>6/22/2023</a:t>
            </a:fld>
            <a:endParaRPr lang="en-US"/>
          </a:p>
        </p:txBody>
      </p:sp>
      <p:sp>
        <p:nvSpPr>
          <p:cNvPr id="8" name="Footer Placeholder 7">
            <a:extLst>
              <a:ext uri="{FF2B5EF4-FFF2-40B4-BE49-F238E27FC236}">
                <a16:creationId xmlns:a16="http://schemas.microsoft.com/office/drawing/2014/main" id="{426C5ECF-81A0-4A70-89EB-3B0D75C30B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73DFB4-5E03-4BFC-970F-7261761DCC86}"/>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1669283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8D0B-3CAF-4799-B957-20DA25E63B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5B6525-D7C9-45D0-B6E0-994D3245F0EA}"/>
              </a:ext>
            </a:extLst>
          </p:cNvPr>
          <p:cNvSpPr>
            <a:spLocks noGrp="1"/>
          </p:cNvSpPr>
          <p:nvPr>
            <p:ph type="dt" sz="half" idx="10"/>
          </p:nvPr>
        </p:nvSpPr>
        <p:spPr/>
        <p:txBody>
          <a:bodyPr/>
          <a:lstStyle/>
          <a:p>
            <a:fld id="{378191D8-692B-4128-9859-A90D509687C4}" type="datetimeFigureOut">
              <a:rPr lang="en-US" smtClean="0"/>
              <a:t>6/22/2023</a:t>
            </a:fld>
            <a:endParaRPr lang="en-US"/>
          </a:p>
        </p:txBody>
      </p:sp>
      <p:sp>
        <p:nvSpPr>
          <p:cNvPr id="4" name="Footer Placeholder 3">
            <a:extLst>
              <a:ext uri="{FF2B5EF4-FFF2-40B4-BE49-F238E27FC236}">
                <a16:creationId xmlns:a16="http://schemas.microsoft.com/office/drawing/2014/main" id="{9C5CC15C-45F0-4A6B-AB9D-17020506C2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4E77C9-5997-4D6E-876C-BFC58053BBD9}"/>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3946085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8E3754-6089-4D70-9CC2-F852EFC0315F}"/>
              </a:ext>
            </a:extLst>
          </p:cNvPr>
          <p:cNvSpPr>
            <a:spLocks noGrp="1"/>
          </p:cNvSpPr>
          <p:nvPr>
            <p:ph type="dt" sz="half" idx="10"/>
          </p:nvPr>
        </p:nvSpPr>
        <p:spPr/>
        <p:txBody>
          <a:bodyPr/>
          <a:lstStyle/>
          <a:p>
            <a:fld id="{378191D8-692B-4128-9859-A90D509687C4}" type="datetimeFigureOut">
              <a:rPr lang="en-US" smtClean="0"/>
              <a:t>6/22/2023</a:t>
            </a:fld>
            <a:endParaRPr lang="en-US"/>
          </a:p>
        </p:txBody>
      </p:sp>
      <p:sp>
        <p:nvSpPr>
          <p:cNvPr id="3" name="Footer Placeholder 2">
            <a:extLst>
              <a:ext uri="{FF2B5EF4-FFF2-40B4-BE49-F238E27FC236}">
                <a16:creationId xmlns:a16="http://schemas.microsoft.com/office/drawing/2014/main" id="{59FB610D-004E-471F-8173-CFA7082118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ADD800-D0EE-40D0-AD67-8FB1EB7B7458}"/>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1077717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A2D73-D730-4205-91DE-0DC91C4E0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1A6A0E-4A4D-4B0B-B345-36BF5419D8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111568-EF57-4175-BE34-973132C77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761873-EF3A-44FF-A6C4-E884E226FC20}"/>
              </a:ext>
            </a:extLst>
          </p:cNvPr>
          <p:cNvSpPr>
            <a:spLocks noGrp="1"/>
          </p:cNvSpPr>
          <p:nvPr>
            <p:ph type="dt" sz="half" idx="10"/>
          </p:nvPr>
        </p:nvSpPr>
        <p:spPr/>
        <p:txBody>
          <a:bodyPr/>
          <a:lstStyle/>
          <a:p>
            <a:fld id="{378191D8-692B-4128-9859-A90D509687C4}" type="datetimeFigureOut">
              <a:rPr lang="en-US" smtClean="0"/>
              <a:t>6/22/2023</a:t>
            </a:fld>
            <a:endParaRPr lang="en-US"/>
          </a:p>
        </p:txBody>
      </p:sp>
      <p:sp>
        <p:nvSpPr>
          <p:cNvPr id="6" name="Footer Placeholder 5">
            <a:extLst>
              <a:ext uri="{FF2B5EF4-FFF2-40B4-BE49-F238E27FC236}">
                <a16:creationId xmlns:a16="http://schemas.microsoft.com/office/drawing/2014/main" id="{18D3A464-4747-4D59-A1C6-A242A4856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7D6E2-FE1C-4B6F-A892-CE249C87E70B}"/>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27369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A0B7BDB-7CB7-4369-9DD8-6C5D05A3B220}"/>
              </a:ext>
            </a:extLst>
          </p:cNvPr>
          <p:cNvPicPr>
            <a:picLocks noChangeAspect="1"/>
          </p:cNvPicPr>
          <p:nvPr userDrawn="1"/>
        </p:nvPicPr>
        <p:blipFill>
          <a:blip r:embed="rId2"/>
          <a:stretch>
            <a:fillRect/>
          </a:stretch>
        </p:blipFill>
        <p:spPr>
          <a:xfrm>
            <a:off x="439666" y="482313"/>
            <a:ext cx="11312665" cy="1264160"/>
          </a:xfrm>
          <a:prstGeom prst="rect">
            <a:avLst/>
          </a:prstGeom>
        </p:spPr>
      </p:pic>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08278-0400-4C3B-85A6-69DF6CE94F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62E8E9-BCBD-4208-921A-D2DD97DCCD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089921-B20C-4FB1-9912-3B77484D2F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2DE78D-3B25-4E3D-A3C7-152D9C1DC60A}"/>
              </a:ext>
            </a:extLst>
          </p:cNvPr>
          <p:cNvSpPr>
            <a:spLocks noGrp="1"/>
          </p:cNvSpPr>
          <p:nvPr>
            <p:ph type="dt" sz="half" idx="10"/>
          </p:nvPr>
        </p:nvSpPr>
        <p:spPr/>
        <p:txBody>
          <a:bodyPr/>
          <a:lstStyle/>
          <a:p>
            <a:fld id="{378191D8-692B-4128-9859-A90D509687C4}" type="datetimeFigureOut">
              <a:rPr lang="en-US" smtClean="0"/>
              <a:t>6/22/2023</a:t>
            </a:fld>
            <a:endParaRPr lang="en-US"/>
          </a:p>
        </p:txBody>
      </p:sp>
      <p:sp>
        <p:nvSpPr>
          <p:cNvPr id="6" name="Footer Placeholder 5">
            <a:extLst>
              <a:ext uri="{FF2B5EF4-FFF2-40B4-BE49-F238E27FC236}">
                <a16:creationId xmlns:a16="http://schemas.microsoft.com/office/drawing/2014/main" id="{FF604FE0-87EB-4A6E-9B8E-C9317B74B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0C7F6-6EBA-4F37-AADA-7D1A5D2FC066}"/>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37001213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19D6-1265-4D3E-B1E7-6DDA74F4FD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35AE35-9A0F-4351-B13B-AE9C15CAE23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1B478-EA96-4050-A7CF-929107C95D67}"/>
              </a:ext>
            </a:extLst>
          </p:cNvPr>
          <p:cNvSpPr>
            <a:spLocks noGrp="1"/>
          </p:cNvSpPr>
          <p:nvPr>
            <p:ph type="dt" sz="half" idx="10"/>
          </p:nvPr>
        </p:nvSpPr>
        <p:spPr/>
        <p:txBody>
          <a:bodyPr/>
          <a:lstStyle/>
          <a:p>
            <a:fld id="{378191D8-692B-4128-9859-A90D509687C4}" type="datetimeFigureOut">
              <a:rPr lang="en-US" smtClean="0"/>
              <a:t>6/22/2023</a:t>
            </a:fld>
            <a:endParaRPr lang="en-US"/>
          </a:p>
        </p:txBody>
      </p:sp>
      <p:sp>
        <p:nvSpPr>
          <p:cNvPr id="5" name="Footer Placeholder 4">
            <a:extLst>
              <a:ext uri="{FF2B5EF4-FFF2-40B4-BE49-F238E27FC236}">
                <a16:creationId xmlns:a16="http://schemas.microsoft.com/office/drawing/2014/main" id="{834E6343-CFB3-4AC9-9672-D24CCCCCD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062DC-EBF3-4C30-9DD0-6EBE8EE9CE09}"/>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36276233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66DCD1-B148-42CE-B4BF-A3C2DE6945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D01766-CE03-442C-873A-E7C2F677990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DC5199-5ED3-45EB-8282-358F1E335288}"/>
              </a:ext>
            </a:extLst>
          </p:cNvPr>
          <p:cNvSpPr>
            <a:spLocks noGrp="1"/>
          </p:cNvSpPr>
          <p:nvPr>
            <p:ph type="dt" sz="half" idx="10"/>
          </p:nvPr>
        </p:nvSpPr>
        <p:spPr/>
        <p:txBody>
          <a:bodyPr/>
          <a:lstStyle/>
          <a:p>
            <a:fld id="{378191D8-692B-4128-9859-A90D509687C4}" type="datetimeFigureOut">
              <a:rPr lang="en-US" smtClean="0"/>
              <a:t>6/22/2023</a:t>
            </a:fld>
            <a:endParaRPr lang="en-US"/>
          </a:p>
        </p:txBody>
      </p:sp>
      <p:sp>
        <p:nvSpPr>
          <p:cNvPr id="5" name="Footer Placeholder 4">
            <a:extLst>
              <a:ext uri="{FF2B5EF4-FFF2-40B4-BE49-F238E27FC236}">
                <a16:creationId xmlns:a16="http://schemas.microsoft.com/office/drawing/2014/main" id="{EA99600C-6F49-4459-9211-9BD9252B5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F6D53-9FAB-47D0-8A48-DB115A0E49B5}"/>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160815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56278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6/22/2023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6/22/2023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6/22/2023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8470EB-6945-4476-A9CB-9C397A256A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4D68B4-8D39-497F-ACF8-01D4FA72AF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7B219-EAE4-465E-869A-27182CBDFD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191D8-692B-4128-9859-A90D509687C4}" type="datetimeFigureOut">
              <a:rPr lang="en-US" smtClean="0"/>
              <a:t>6/22/2023</a:t>
            </a:fld>
            <a:endParaRPr lang="en-US"/>
          </a:p>
        </p:txBody>
      </p:sp>
      <p:sp>
        <p:nvSpPr>
          <p:cNvPr id="5" name="Footer Placeholder 4">
            <a:extLst>
              <a:ext uri="{FF2B5EF4-FFF2-40B4-BE49-F238E27FC236}">
                <a16:creationId xmlns:a16="http://schemas.microsoft.com/office/drawing/2014/main" id="{87253202-A0D8-40CB-8E54-13244D99FD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B0FAB2-D910-4A18-86F7-B26A6C3BDA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A97343-3D58-4D9B-965A-AE729DE561D2}" type="slidenum">
              <a:rPr lang="en-US" smtClean="0"/>
              <a:t>‹#›</a:t>
            </a:fld>
            <a:endParaRPr lang="en-US"/>
          </a:p>
        </p:txBody>
      </p:sp>
    </p:spTree>
    <p:extLst>
      <p:ext uri="{BB962C8B-B14F-4D97-AF65-F5344CB8AC3E}">
        <p14:creationId xmlns:p14="http://schemas.microsoft.com/office/powerpoint/2010/main" val="17526027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D36B-EA91-4D27-8426-436B49DEFE17}"/>
              </a:ext>
            </a:extLst>
          </p:cNvPr>
          <p:cNvSpPr>
            <a:spLocks noGrp="1"/>
          </p:cNvSpPr>
          <p:nvPr>
            <p:ph type="ctrTitle"/>
          </p:nvPr>
        </p:nvSpPr>
        <p:spPr>
          <a:xfrm>
            <a:off x="565006" y="1625566"/>
            <a:ext cx="10993549" cy="1133817"/>
          </a:xfrm>
        </p:spPr>
        <p:txBody>
          <a:bodyPr>
            <a:normAutofit/>
          </a:bodyPr>
          <a:lstStyle/>
          <a:p>
            <a:pPr algn="ctr"/>
            <a:r>
              <a:rPr lang="en-US" sz="4400" b="1" dirty="0">
                <a:solidFill>
                  <a:schemeClr val="bg1"/>
                </a:solidFill>
                <a:effectLst>
                  <a:outerShdw blurRad="38100" dist="38100" dir="2700000" algn="tl">
                    <a:srgbClr val="000000">
                      <a:alpha val="43137"/>
                    </a:srgbClr>
                  </a:outerShdw>
                </a:effectLst>
              </a:rPr>
              <a:t>Basics of Relational databases</a:t>
            </a:r>
          </a:p>
        </p:txBody>
      </p:sp>
      <p:sp>
        <p:nvSpPr>
          <p:cNvPr id="4" name="Subtitle 2">
            <a:extLst>
              <a:ext uri="{FF2B5EF4-FFF2-40B4-BE49-F238E27FC236}">
                <a16:creationId xmlns:a16="http://schemas.microsoft.com/office/drawing/2014/main" id="{9BE71616-A32F-4192-A688-3E141EE7F2AF}"/>
              </a:ext>
            </a:extLst>
          </p:cNvPr>
          <p:cNvSpPr txBox="1">
            <a:spLocks/>
          </p:cNvSpPr>
          <p:nvPr/>
        </p:nvSpPr>
        <p:spPr>
          <a:xfrm>
            <a:off x="3451207" y="3518012"/>
            <a:ext cx="5659115" cy="1111526"/>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2400" dirty="0">
                <a:solidFill>
                  <a:srgbClr val="FFC000"/>
                </a:solidFill>
                <a:effectLst>
                  <a:outerShdw blurRad="38100" dist="38100" dir="2700000" algn="tl">
                    <a:srgbClr val="000000">
                      <a:alpha val="43137"/>
                    </a:srgbClr>
                  </a:outerShdw>
                </a:effectLst>
              </a:rPr>
              <a:t>Cheng Peng</a:t>
            </a:r>
          </a:p>
          <a:p>
            <a:pPr algn="ctr"/>
            <a:r>
              <a:rPr lang="en-US" sz="2400" dirty="0">
                <a:solidFill>
                  <a:srgbClr val="FFC000"/>
                </a:solidFill>
                <a:effectLst>
                  <a:outerShdw blurRad="38100" dist="38100" dir="2700000" algn="tl">
                    <a:srgbClr val="000000">
                      <a:alpha val="43137"/>
                    </a:srgbClr>
                  </a:outerShdw>
                </a:effectLst>
              </a:rPr>
              <a:t>06/19/2023</a:t>
            </a:r>
          </a:p>
        </p:txBody>
      </p:sp>
    </p:spTree>
    <p:extLst>
      <p:ext uri="{BB962C8B-B14F-4D97-AF65-F5344CB8AC3E}">
        <p14:creationId xmlns:p14="http://schemas.microsoft.com/office/powerpoint/2010/main" val="1933445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F882-BF6F-41B6-B77A-8D547C745F03}"/>
              </a:ext>
            </a:extLst>
          </p:cNvPr>
          <p:cNvSpPr>
            <a:spLocks noGrp="1"/>
          </p:cNvSpPr>
          <p:nvPr>
            <p:ph type="title"/>
          </p:nvPr>
        </p:nvSpPr>
        <p:spPr/>
        <p:txBody>
          <a:bodyPr/>
          <a:lstStyle/>
          <a:p>
            <a:pPr algn="ctr"/>
            <a:r>
              <a:rPr kumimoji="0" lang="en-US" altLang="zh-TW" sz="2800" b="1" dirty="0">
                <a:solidFill>
                  <a:srgbClr val="FFC000"/>
                </a:solidFill>
              </a:rPr>
              <a:t>Delete</a:t>
            </a:r>
            <a:r>
              <a:rPr kumimoji="0" lang="en-US" altLang="zh-TW" sz="2800" b="1" dirty="0"/>
              <a:t> operation</a:t>
            </a:r>
            <a:br>
              <a:rPr kumimoji="0" lang="en-US" altLang="zh-TW" sz="2800" b="1" dirty="0">
                <a:latin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1CA0E136-5F1E-4136-A3F8-BF231CE756F4}"/>
              </a:ext>
            </a:extLst>
          </p:cNvPr>
          <p:cNvSpPr txBox="1"/>
          <p:nvPr/>
        </p:nvSpPr>
        <p:spPr>
          <a:xfrm>
            <a:off x="1960529" y="2173272"/>
            <a:ext cx="9376442" cy="1255728"/>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A </a:t>
            </a:r>
            <a:r>
              <a:rPr lang="en-US" altLang="zh-TW" sz="2800" dirty="0">
                <a:solidFill>
                  <a:srgbClr val="006600"/>
                </a:solidFill>
              </a:rPr>
              <a:t>unary</a:t>
            </a:r>
            <a:r>
              <a:rPr lang="en-US" altLang="zh-TW" sz="2800" dirty="0"/>
              <a:t> operation.</a:t>
            </a:r>
          </a:p>
          <a:p>
            <a:pPr>
              <a:lnSpc>
                <a:spcPct val="90000"/>
              </a:lnSpc>
            </a:pPr>
            <a:endParaRPr lang="en-US" altLang="zh-TW" sz="2800" dirty="0"/>
          </a:p>
          <a:p>
            <a:pPr marL="457200" indent="-457200">
              <a:lnSpc>
                <a:spcPct val="90000"/>
              </a:lnSpc>
              <a:buFont typeface="Wingdings" panose="05000000000000000000" pitchFamily="2" charset="2"/>
              <a:buChar char="q"/>
            </a:pPr>
            <a:r>
              <a:rPr lang="en-US" altLang="zh-TW" sz="2800" u="sng" dirty="0"/>
              <a:t>Delete a </a:t>
            </a:r>
            <a:r>
              <a:rPr lang="en-US" altLang="zh-TW" sz="2800" u="sng" dirty="0">
                <a:solidFill>
                  <a:srgbClr val="006600"/>
                </a:solidFill>
              </a:rPr>
              <a:t>tuple</a:t>
            </a:r>
            <a:r>
              <a:rPr lang="en-US" altLang="zh-TW" sz="2800" dirty="0"/>
              <a:t> defined by a </a:t>
            </a:r>
            <a:r>
              <a:rPr lang="en-US" altLang="zh-TW" sz="2800" dirty="0">
                <a:solidFill>
                  <a:srgbClr val="990000"/>
                </a:solidFill>
              </a:rPr>
              <a:t>criterion</a:t>
            </a:r>
            <a:r>
              <a:rPr lang="en-US" altLang="zh-TW" sz="2800" dirty="0"/>
              <a:t> from the relation.</a:t>
            </a:r>
          </a:p>
        </p:txBody>
      </p:sp>
      <p:pic>
        <p:nvPicPr>
          <p:cNvPr id="6" name="Picture 10">
            <a:extLst>
              <a:ext uri="{FF2B5EF4-FFF2-40B4-BE49-F238E27FC236}">
                <a16:creationId xmlns:a16="http://schemas.microsoft.com/office/drawing/2014/main" id="{499739ED-D82B-44FC-8A7C-59ABC70E2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529" y="4196617"/>
            <a:ext cx="8501063"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5960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EC87C-1E88-461B-BD3A-AA757B335A30}"/>
              </a:ext>
            </a:extLst>
          </p:cNvPr>
          <p:cNvSpPr>
            <a:spLocks noGrp="1"/>
          </p:cNvSpPr>
          <p:nvPr>
            <p:ph type="title"/>
          </p:nvPr>
        </p:nvSpPr>
        <p:spPr/>
        <p:txBody>
          <a:bodyPr/>
          <a:lstStyle/>
          <a:p>
            <a:pPr algn="ctr"/>
            <a:r>
              <a:rPr kumimoji="0" lang="en-US" altLang="zh-TW" sz="2800" b="1" dirty="0">
                <a:solidFill>
                  <a:srgbClr val="FFC000"/>
                </a:solidFill>
              </a:rPr>
              <a:t>Update</a:t>
            </a:r>
            <a:r>
              <a:rPr kumimoji="0" lang="en-US" altLang="zh-TW" sz="2800" b="1" dirty="0"/>
              <a:t> operation</a:t>
            </a:r>
            <a:br>
              <a:rPr kumimoji="0" lang="en-US" altLang="zh-TW" sz="2800" b="1" dirty="0">
                <a:latin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64D2DADC-2083-4BE2-90B6-8F9FC664C75F}"/>
              </a:ext>
            </a:extLst>
          </p:cNvPr>
          <p:cNvSpPr txBox="1"/>
          <p:nvPr/>
        </p:nvSpPr>
        <p:spPr>
          <a:xfrm>
            <a:off x="2472337" y="2443893"/>
            <a:ext cx="7724376" cy="1117229"/>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A </a:t>
            </a:r>
            <a:r>
              <a:rPr lang="en-US" altLang="zh-TW" sz="2800" dirty="0">
                <a:solidFill>
                  <a:srgbClr val="006600"/>
                </a:solidFill>
              </a:rPr>
              <a:t>unary</a:t>
            </a:r>
            <a:r>
              <a:rPr lang="en-US" altLang="zh-TW" sz="2800" dirty="0"/>
              <a:t> operation.</a:t>
            </a:r>
          </a:p>
          <a:p>
            <a:pPr>
              <a:lnSpc>
                <a:spcPct val="90000"/>
              </a:lnSpc>
            </a:pPr>
            <a:endParaRPr lang="en-US" altLang="zh-TW" sz="1800" dirty="0"/>
          </a:p>
          <a:p>
            <a:pPr marL="457200" indent="-457200">
              <a:lnSpc>
                <a:spcPct val="90000"/>
              </a:lnSpc>
              <a:buFont typeface="Wingdings" panose="05000000000000000000" pitchFamily="2" charset="2"/>
              <a:buChar char="q"/>
            </a:pPr>
            <a:r>
              <a:rPr lang="en-US" altLang="zh-TW" sz="2800" dirty="0"/>
              <a:t>Changes the </a:t>
            </a:r>
            <a:r>
              <a:rPr lang="en-US" altLang="zh-TW" sz="2800" u="sng" dirty="0"/>
              <a:t>value of some </a:t>
            </a:r>
            <a:r>
              <a:rPr lang="en-US" altLang="zh-TW" sz="2800" u="sng" dirty="0">
                <a:solidFill>
                  <a:srgbClr val="006600"/>
                </a:solidFill>
              </a:rPr>
              <a:t>attributes</a:t>
            </a:r>
            <a:r>
              <a:rPr lang="en-US" altLang="zh-TW" sz="2800" dirty="0"/>
              <a:t> of a tuple. </a:t>
            </a:r>
          </a:p>
        </p:txBody>
      </p:sp>
      <p:pic>
        <p:nvPicPr>
          <p:cNvPr id="6" name="Picture 5">
            <a:extLst>
              <a:ext uri="{FF2B5EF4-FFF2-40B4-BE49-F238E27FC236}">
                <a16:creationId xmlns:a16="http://schemas.microsoft.com/office/drawing/2014/main" id="{31234FBC-F15A-46C9-A6B0-60DD09CAAB96}"/>
              </a:ext>
            </a:extLst>
          </p:cNvPr>
          <p:cNvPicPr>
            <a:picLocks noChangeAspect="1"/>
          </p:cNvPicPr>
          <p:nvPr/>
        </p:nvPicPr>
        <p:blipFill>
          <a:blip r:embed="rId2"/>
          <a:stretch>
            <a:fillRect/>
          </a:stretch>
        </p:blipFill>
        <p:spPr>
          <a:xfrm>
            <a:off x="2082196" y="4072104"/>
            <a:ext cx="8504657" cy="2139881"/>
          </a:xfrm>
          <a:prstGeom prst="rect">
            <a:avLst/>
          </a:prstGeom>
        </p:spPr>
      </p:pic>
      <p:sp>
        <p:nvSpPr>
          <p:cNvPr id="8" name="Arrow: Left 7">
            <a:extLst>
              <a:ext uri="{FF2B5EF4-FFF2-40B4-BE49-F238E27FC236}">
                <a16:creationId xmlns:a16="http://schemas.microsoft.com/office/drawing/2014/main" id="{9B199E02-86D9-8522-0545-743BDD9DBDFE}"/>
              </a:ext>
            </a:extLst>
          </p:cNvPr>
          <p:cNvSpPr/>
          <p:nvPr/>
        </p:nvSpPr>
        <p:spPr>
          <a:xfrm>
            <a:off x="4925683" y="5745192"/>
            <a:ext cx="353683" cy="77638"/>
          </a:xfrm>
          <a:prstGeom prst="lef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Arrow: Left 8">
            <a:extLst>
              <a:ext uri="{FF2B5EF4-FFF2-40B4-BE49-F238E27FC236}">
                <a16:creationId xmlns:a16="http://schemas.microsoft.com/office/drawing/2014/main" id="{5DC19D22-6EC5-E5E1-A314-686B0A3B6D44}"/>
              </a:ext>
            </a:extLst>
          </p:cNvPr>
          <p:cNvSpPr/>
          <p:nvPr/>
        </p:nvSpPr>
        <p:spPr>
          <a:xfrm>
            <a:off x="10437962" y="5710687"/>
            <a:ext cx="353683" cy="112143"/>
          </a:xfrm>
          <a:prstGeom prst="lef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0196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0E28-2515-4967-866E-B0F5D0DB4978}"/>
              </a:ext>
            </a:extLst>
          </p:cNvPr>
          <p:cNvSpPr>
            <a:spLocks noGrp="1"/>
          </p:cNvSpPr>
          <p:nvPr>
            <p:ph type="title"/>
          </p:nvPr>
        </p:nvSpPr>
        <p:spPr/>
        <p:txBody>
          <a:bodyPr/>
          <a:lstStyle/>
          <a:p>
            <a:pPr algn="ctr"/>
            <a:r>
              <a:rPr kumimoji="0" lang="en-US" altLang="zh-TW" sz="2800" b="1" dirty="0">
                <a:solidFill>
                  <a:srgbClr val="FFC000"/>
                </a:solidFill>
              </a:rPr>
              <a:t>Project</a:t>
            </a:r>
            <a:r>
              <a:rPr kumimoji="0" lang="en-US" altLang="zh-TW" sz="2800" b="1" dirty="0"/>
              <a:t> operation</a:t>
            </a:r>
            <a:br>
              <a:rPr kumimoji="0" lang="en-US" altLang="zh-TW" sz="2800" b="1" dirty="0">
                <a:latin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77204422-4532-4206-B35D-51192D70663A}"/>
              </a:ext>
            </a:extLst>
          </p:cNvPr>
          <p:cNvSpPr txBox="1"/>
          <p:nvPr/>
        </p:nvSpPr>
        <p:spPr>
          <a:xfrm>
            <a:off x="1360264" y="1832562"/>
            <a:ext cx="10342942" cy="2142125"/>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A </a:t>
            </a:r>
            <a:r>
              <a:rPr lang="en-US" altLang="zh-TW" sz="2800" dirty="0">
                <a:solidFill>
                  <a:srgbClr val="006600"/>
                </a:solidFill>
              </a:rPr>
              <a:t>unary</a:t>
            </a:r>
            <a:r>
              <a:rPr lang="en-US" altLang="zh-TW" sz="2800" dirty="0"/>
              <a:t> operation.</a:t>
            </a:r>
          </a:p>
          <a:p>
            <a:pPr>
              <a:lnSpc>
                <a:spcPct val="90000"/>
              </a:lnSpc>
            </a:pPr>
            <a:endParaRPr lang="en-US" altLang="zh-TW" sz="1800" dirty="0"/>
          </a:p>
          <a:p>
            <a:pPr marL="457200" indent="-457200">
              <a:lnSpc>
                <a:spcPct val="90000"/>
              </a:lnSpc>
              <a:buFont typeface="Wingdings" panose="05000000000000000000" pitchFamily="2" charset="2"/>
              <a:buChar char="q"/>
            </a:pPr>
            <a:r>
              <a:rPr lang="en-US" altLang="zh-TW" sz="2800" dirty="0"/>
              <a:t>It is </a:t>
            </a:r>
            <a:r>
              <a:rPr lang="en-US" altLang="zh-TW" sz="2800" u="sng" dirty="0"/>
              <a:t>applied to one single relation</a:t>
            </a:r>
            <a:r>
              <a:rPr lang="en-US" altLang="zh-TW" sz="2800" dirty="0"/>
              <a:t> and </a:t>
            </a:r>
            <a:r>
              <a:rPr lang="en-US" altLang="zh-TW" sz="2800" u="sng" dirty="0"/>
              <a:t>creates another relation</a:t>
            </a:r>
            <a:r>
              <a:rPr lang="en-US" altLang="zh-TW" sz="2800" dirty="0"/>
              <a:t>.</a:t>
            </a:r>
          </a:p>
          <a:p>
            <a:pPr>
              <a:lnSpc>
                <a:spcPct val="90000"/>
              </a:lnSpc>
            </a:pPr>
            <a:endParaRPr lang="en-US" altLang="zh-TW" sz="1800" dirty="0"/>
          </a:p>
          <a:p>
            <a:pPr marL="457200" indent="-457200">
              <a:lnSpc>
                <a:spcPct val="90000"/>
              </a:lnSpc>
              <a:buFont typeface="Wingdings" panose="05000000000000000000" pitchFamily="2" charset="2"/>
              <a:buChar char="q"/>
            </a:pPr>
            <a:r>
              <a:rPr lang="en-US" altLang="zh-TW" sz="2800" dirty="0"/>
              <a:t>The </a:t>
            </a:r>
            <a:r>
              <a:rPr lang="en-US" altLang="zh-TW" sz="2800" u="sng" dirty="0"/>
              <a:t>attributes in the resulting relation</a:t>
            </a:r>
            <a:r>
              <a:rPr lang="en-US" altLang="zh-TW" sz="2800" dirty="0"/>
              <a:t> are a </a:t>
            </a:r>
            <a:r>
              <a:rPr lang="en-US" altLang="zh-TW" sz="2800" u="sng" dirty="0"/>
              <a:t>subset of the </a:t>
            </a:r>
            <a:r>
              <a:rPr lang="en-US" altLang="zh-TW" sz="2800" u="sng" dirty="0">
                <a:solidFill>
                  <a:srgbClr val="006600"/>
                </a:solidFill>
              </a:rPr>
              <a:t>attributes</a:t>
            </a:r>
            <a:r>
              <a:rPr lang="en-US" altLang="zh-TW" sz="2800" dirty="0"/>
              <a:t> in the original relation.</a:t>
            </a:r>
          </a:p>
        </p:txBody>
      </p:sp>
      <p:pic>
        <p:nvPicPr>
          <p:cNvPr id="6" name="Picture 11">
            <a:extLst>
              <a:ext uri="{FF2B5EF4-FFF2-40B4-BE49-F238E27FC236}">
                <a16:creationId xmlns:a16="http://schemas.microsoft.com/office/drawing/2014/main" id="{6EA915B8-4C7C-4717-91F5-BE33C0666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812" y="4327396"/>
            <a:ext cx="7460775" cy="239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7407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B03D7-5086-44D8-8D21-11746CE119FC}"/>
              </a:ext>
            </a:extLst>
          </p:cNvPr>
          <p:cNvSpPr>
            <a:spLocks noGrp="1"/>
          </p:cNvSpPr>
          <p:nvPr>
            <p:ph type="title"/>
          </p:nvPr>
        </p:nvSpPr>
        <p:spPr/>
        <p:txBody>
          <a:bodyPr/>
          <a:lstStyle/>
          <a:p>
            <a:pPr algn="ctr"/>
            <a:r>
              <a:rPr lang="en-US" altLang="zh-CN" b="1" dirty="0"/>
              <a:t>Primary</a:t>
            </a:r>
            <a:r>
              <a:rPr lang="zh-CN" altLang="en-US" b="1" dirty="0"/>
              <a:t> </a:t>
            </a:r>
            <a:r>
              <a:rPr lang="en-US" altLang="zh-CN" b="1" dirty="0"/>
              <a:t>and Foreign Keys</a:t>
            </a:r>
            <a:br>
              <a:rPr lang="en-US" altLang="zh-CN" dirty="0"/>
            </a:br>
            <a:endParaRPr lang="en-US" dirty="0"/>
          </a:p>
        </p:txBody>
      </p:sp>
      <p:pic>
        <p:nvPicPr>
          <p:cNvPr id="1028" name="Picture 4" descr="Diagram displaying the primary key and foreign key of tables.">
            <a:extLst>
              <a:ext uri="{FF2B5EF4-FFF2-40B4-BE49-F238E27FC236}">
                <a16:creationId xmlns:a16="http://schemas.microsoft.com/office/drawing/2014/main" id="{7C844068-6426-4E09-8DB4-E5EE58376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4026" y="1965551"/>
            <a:ext cx="5847550" cy="48924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20639B2-0673-4716-B7F7-422B29201830}"/>
              </a:ext>
            </a:extLst>
          </p:cNvPr>
          <p:cNvSpPr txBox="1"/>
          <p:nvPr/>
        </p:nvSpPr>
        <p:spPr>
          <a:xfrm>
            <a:off x="9412942" y="3108856"/>
            <a:ext cx="2635624" cy="2308324"/>
          </a:xfrm>
          <a:prstGeom prst="rect">
            <a:avLst/>
          </a:prstGeom>
          <a:noFill/>
        </p:spPr>
        <p:txBody>
          <a:bodyPr wrap="square">
            <a:spAutoFit/>
          </a:bodyPr>
          <a:lstStyle/>
          <a:p>
            <a:r>
              <a:rPr lang="en-US" sz="2400" b="0" i="0" dirty="0">
                <a:solidFill>
                  <a:srgbClr val="292929"/>
                </a:solidFill>
                <a:effectLst/>
                <a:latin typeface="charter"/>
              </a:rPr>
              <a:t>A </a:t>
            </a:r>
            <a:r>
              <a:rPr lang="en-US" sz="2400" b="1" i="0" dirty="0">
                <a:solidFill>
                  <a:srgbClr val="292929"/>
                </a:solidFill>
                <a:effectLst/>
                <a:latin typeface="charter"/>
              </a:rPr>
              <a:t>foreign key</a:t>
            </a:r>
            <a:r>
              <a:rPr lang="en-US" sz="2400" b="0" i="0" dirty="0">
                <a:solidFill>
                  <a:srgbClr val="292929"/>
                </a:solidFill>
                <a:effectLst/>
                <a:latin typeface="charter"/>
              </a:rPr>
              <a:t> is a field in a relational table that matches the primary key column of another table.</a:t>
            </a:r>
            <a:endParaRPr lang="en-US" sz="2400" dirty="0"/>
          </a:p>
        </p:txBody>
      </p:sp>
      <p:sp>
        <p:nvSpPr>
          <p:cNvPr id="9" name="TextBox 8">
            <a:extLst>
              <a:ext uri="{FF2B5EF4-FFF2-40B4-BE49-F238E27FC236}">
                <a16:creationId xmlns:a16="http://schemas.microsoft.com/office/drawing/2014/main" id="{24D78EFB-253A-4FE9-9876-C1E9069DD244}"/>
              </a:ext>
            </a:extLst>
          </p:cNvPr>
          <p:cNvSpPr txBox="1"/>
          <p:nvPr/>
        </p:nvSpPr>
        <p:spPr>
          <a:xfrm>
            <a:off x="379719" y="2370192"/>
            <a:ext cx="2560705" cy="3785652"/>
          </a:xfrm>
          <a:prstGeom prst="rect">
            <a:avLst/>
          </a:prstGeom>
          <a:noFill/>
        </p:spPr>
        <p:txBody>
          <a:bodyPr wrap="square">
            <a:spAutoFit/>
          </a:bodyPr>
          <a:lstStyle/>
          <a:p>
            <a:r>
              <a:rPr lang="en-US" sz="2400" dirty="0"/>
              <a:t>The </a:t>
            </a:r>
            <a:r>
              <a:rPr lang="en-US" sz="2400" b="1" dirty="0"/>
              <a:t>primary key </a:t>
            </a:r>
            <a:r>
              <a:rPr lang="en-US" sz="2400" dirty="0"/>
              <a:t>of a relational table uniquely identifies each record in the table. It is a column, or set of columns, that allows each row in the table to be uniquely identified. </a:t>
            </a:r>
          </a:p>
        </p:txBody>
      </p:sp>
    </p:spTree>
    <p:extLst>
      <p:ext uri="{BB962C8B-B14F-4D97-AF65-F5344CB8AC3E}">
        <p14:creationId xmlns:p14="http://schemas.microsoft.com/office/powerpoint/2010/main" val="1273741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8E75-4863-4EA6-A258-70A8E1578298}"/>
              </a:ext>
            </a:extLst>
          </p:cNvPr>
          <p:cNvSpPr>
            <a:spLocks noGrp="1"/>
          </p:cNvSpPr>
          <p:nvPr>
            <p:ph type="title"/>
          </p:nvPr>
        </p:nvSpPr>
        <p:spPr/>
        <p:txBody>
          <a:bodyPr/>
          <a:lstStyle/>
          <a:p>
            <a:pPr algn="ctr"/>
            <a:r>
              <a:rPr kumimoji="0" lang="en-US" altLang="zh-TW" sz="2800" b="1" dirty="0">
                <a:solidFill>
                  <a:srgbClr val="FFC000"/>
                </a:solidFill>
              </a:rPr>
              <a:t>Join</a:t>
            </a:r>
            <a:r>
              <a:rPr kumimoji="0" lang="en-US" altLang="zh-TW" sz="2800" b="1" dirty="0"/>
              <a:t> operation</a:t>
            </a:r>
            <a:br>
              <a:rPr kumimoji="0" lang="en-US" altLang="zh-TW" sz="2800" b="1" dirty="0">
                <a:latin typeface="Times New Roman" panose="02020603050405020304" pitchFamily="18" charset="0"/>
              </a:rPr>
            </a:br>
            <a:endParaRPr lang="en-US" dirty="0"/>
          </a:p>
        </p:txBody>
      </p:sp>
      <p:pic>
        <p:nvPicPr>
          <p:cNvPr id="8" name="Picture 10">
            <a:extLst>
              <a:ext uri="{FF2B5EF4-FFF2-40B4-BE49-F238E27FC236}">
                <a16:creationId xmlns:a16="http://schemas.microsoft.com/office/drawing/2014/main" id="{B2F50A64-B0FC-44B3-8EB8-F155FA00D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474" y="2479378"/>
            <a:ext cx="8399979" cy="4080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1433EA0B-8080-4814-85F4-8FED4C3BF605}"/>
              </a:ext>
            </a:extLst>
          </p:cNvPr>
          <p:cNvSpPr txBox="1"/>
          <p:nvPr/>
        </p:nvSpPr>
        <p:spPr>
          <a:xfrm>
            <a:off x="4976925" y="2161042"/>
            <a:ext cx="6096000" cy="1477328"/>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A </a:t>
            </a:r>
            <a:r>
              <a:rPr lang="en-US" altLang="zh-TW" sz="2800" dirty="0">
                <a:solidFill>
                  <a:srgbClr val="006600"/>
                </a:solidFill>
              </a:rPr>
              <a:t>binary</a:t>
            </a:r>
            <a:r>
              <a:rPr lang="en-US" altLang="zh-TW" sz="2800" dirty="0"/>
              <a:t> operation.</a:t>
            </a:r>
          </a:p>
          <a:p>
            <a:pPr>
              <a:lnSpc>
                <a:spcPct val="90000"/>
              </a:lnSpc>
            </a:pPr>
            <a:endParaRPr lang="en-US" altLang="zh-TW" sz="2400" dirty="0"/>
          </a:p>
          <a:p>
            <a:pPr marL="457200" indent="-457200">
              <a:lnSpc>
                <a:spcPct val="90000"/>
              </a:lnSpc>
              <a:buFont typeface="Wingdings" panose="05000000000000000000" pitchFamily="2" charset="2"/>
              <a:buChar char="q"/>
            </a:pPr>
            <a:r>
              <a:rPr lang="en-US" altLang="zh-TW" sz="2400" u="sng" dirty="0"/>
              <a:t>Combines two relations</a:t>
            </a:r>
            <a:r>
              <a:rPr lang="en-US" altLang="zh-TW" sz="2400" dirty="0"/>
              <a:t> based on </a:t>
            </a:r>
            <a:r>
              <a:rPr lang="en-US" altLang="zh-TW" sz="2400" u="sng" dirty="0">
                <a:solidFill>
                  <a:srgbClr val="006600"/>
                </a:solidFill>
              </a:rPr>
              <a:t>common attributes</a:t>
            </a:r>
            <a:r>
              <a:rPr lang="en-US" altLang="zh-TW" sz="2400" dirty="0"/>
              <a:t>.</a:t>
            </a:r>
          </a:p>
        </p:txBody>
      </p:sp>
    </p:spTree>
    <p:extLst>
      <p:ext uri="{BB962C8B-B14F-4D97-AF65-F5344CB8AC3E}">
        <p14:creationId xmlns:p14="http://schemas.microsoft.com/office/powerpoint/2010/main" val="3628078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ADF34-0484-4EAE-A352-C3CEB05D4488}"/>
              </a:ext>
            </a:extLst>
          </p:cNvPr>
          <p:cNvSpPr>
            <a:spLocks noGrp="1"/>
          </p:cNvSpPr>
          <p:nvPr>
            <p:ph type="title"/>
          </p:nvPr>
        </p:nvSpPr>
        <p:spPr/>
        <p:txBody>
          <a:bodyPr/>
          <a:lstStyle/>
          <a:p>
            <a:pPr algn="ctr"/>
            <a:r>
              <a:rPr kumimoji="0" lang="en-US" altLang="zh-TW" sz="2800" b="1" dirty="0">
                <a:solidFill>
                  <a:srgbClr val="FFC000"/>
                </a:solidFill>
              </a:rPr>
              <a:t>Union</a:t>
            </a:r>
            <a:r>
              <a:rPr kumimoji="0" lang="en-US" altLang="zh-TW" sz="2800" b="1" dirty="0"/>
              <a:t> operation</a:t>
            </a:r>
            <a:br>
              <a:rPr kumimoji="0" lang="en-US" altLang="zh-TW" sz="2800" b="1" dirty="0">
                <a:latin typeface="Times New Roman" panose="02020603050405020304" pitchFamily="18" charset="0"/>
              </a:rPr>
            </a:br>
            <a:endParaRPr lang="en-US" dirty="0"/>
          </a:p>
        </p:txBody>
      </p:sp>
      <p:pic>
        <p:nvPicPr>
          <p:cNvPr id="4" name="Picture 11">
            <a:extLst>
              <a:ext uri="{FF2B5EF4-FFF2-40B4-BE49-F238E27FC236}">
                <a16:creationId xmlns:a16="http://schemas.microsoft.com/office/drawing/2014/main" id="{B19AB89F-B074-4D49-ADCB-4F0EDDD52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339" y="2915698"/>
            <a:ext cx="8702675" cy="360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1A2B55FD-F30F-4A51-95D1-0EC8E81BAA87}"/>
              </a:ext>
            </a:extLst>
          </p:cNvPr>
          <p:cNvSpPr txBox="1"/>
          <p:nvPr/>
        </p:nvSpPr>
        <p:spPr>
          <a:xfrm>
            <a:off x="4697845" y="1987696"/>
            <a:ext cx="6800537" cy="1975926"/>
          </a:xfrm>
          <a:prstGeom prst="rect">
            <a:avLst/>
          </a:prstGeom>
          <a:noFill/>
        </p:spPr>
        <p:txBody>
          <a:bodyPr wrap="square">
            <a:spAutoFit/>
          </a:bodyPr>
          <a:lstStyle/>
          <a:p>
            <a:pPr marL="342900" indent="-342900">
              <a:lnSpc>
                <a:spcPct val="90000"/>
              </a:lnSpc>
              <a:buFont typeface="Wingdings" panose="05000000000000000000" pitchFamily="2" charset="2"/>
              <a:buChar char="q"/>
            </a:pPr>
            <a:r>
              <a:rPr lang="en-US" altLang="zh-TW" sz="2400" dirty="0"/>
              <a:t>A </a:t>
            </a:r>
            <a:r>
              <a:rPr lang="en-US" altLang="zh-TW" sz="2400" dirty="0">
                <a:solidFill>
                  <a:srgbClr val="006600"/>
                </a:solidFill>
              </a:rPr>
              <a:t>binary</a:t>
            </a:r>
            <a:r>
              <a:rPr lang="en-US" altLang="zh-TW" sz="2400" dirty="0"/>
              <a:t> operation.</a:t>
            </a:r>
          </a:p>
          <a:p>
            <a:pPr>
              <a:lnSpc>
                <a:spcPct val="90000"/>
              </a:lnSpc>
            </a:pPr>
            <a:endParaRPr lang="en-US" altLang="zh-TW" sz="2000" dirty="0"/>
          </a:p>
          <a:p>
            <a:pPr marL="342900" indent="-342900">
              <a:lnSpc>
                <a:spcPct val="90000"/>
              </a:lnSpc>
              <a:buFont typeface="Wingdings" panose="05000000000000000000" pitchFamily="2" charset="2"/>
              <a:buChar char="q"/>
            </a:pPr>
            <a:r>
              <a:rPr lang="en-US" altLang="zh-TW" sz="2400" u="sng" dirty="0"/>
              <a:t>Creates a new relation</a:t>
            </a:r>
            <a:r>
              <a:rPr lang="en-US" altLang="zh-TW" sz="2400" dirty="0"/>
              <a:t> in which each tuple is either </a:t>
            </a:r>
            <a:r>
              <a:rPr lang="en-US" altLang="zh-TW" sz="2400" u="sng" dirty="0"/>
              <a:t>in the first relation</a:t>
            </a:r>
            <a:r>
              <a:rPr lang="en-US" altLang="zh-TW" sz="2400" dirty="0"/>
              <a:t>, </a:t>
            </a:r>
            <a:r>
              <a:rPr lang="en-US" altLang="zh-TW" sz="2400" u="sng" dirty="0"/>
              <a:t>in the second</a:t>
            </a:r>
            <a:r>
              <a:rPr lang="en-US" altLang="zh-TW" sz="2400" dirty="0"/>
              <a:t>, or </a:t>
            </a:r>
            <a:r>
              <a:rPr lang="en-US" altLang="zh-TW" sz="2400" u="sng" dirty="0"/>
              <a:t>in both</a:t>
            </a:r>
            <a:r>
              <a:rPr lang="en-US" altLang="zh-TW" sz="2400" dirty="0"/>
              <a:t>.</a:t>
            </a:r>
          </a:p>
          <a:p>
            <a:pPr>
              <a:lnSpc>
                <a:spcPct val="90000"/>
              </a:lnSpc>
            </a:pPr>
            <a:endParaRPr lang="en-US" altLang="zh-TW" sz="2000" dirty="0"/>
          </a:p>
          <a:p>
            <a:pPr marL="342900" indent="-342900">
              <a:lnSpc>
                <a:spcPct val="90000"/>
              </a:lnSpc>
              <a:buFont typeface="Wingdings" panose="05000000000000000000" pitchFamily="2" charset="2"/>
              <a:buChar char="q"/>
            </a:pPr>
            <a:r>
              <a:rPr lang="en-US" altLang="zh-TW" sz="2400" dirty="0"/>
              <a:t>The two relations must have the </a:t>
            </a:r>
            <a:r>
              <a:rPr lang="en-US" altLang="zh-TW" sz="2400" u="sng" dirty="0"/>
              <a:t>same </a:t>
            </a:r>
            <a:r>
              <a:rPr lang="en-US" altLang="zh-TW" sz="2400" u="sng" dirty="0">
                <a:solidFill>
                  <a:srgbClr val="006600"/>
                </a:solidFill>
              </a:rPr>
              <a:t>attributes</a:t>
            </a:r>
            <a:r>
              <a:rPr lang="en-US" altLang="zh-TW" sz="2400" dirty="0"/>
              <a:t>.</a:t>
            </a:r>
          </a:p>
        </p:txBody>
      </p:sp>
    </p:spTree>
    <p:extLst>
      <p:ext uri="{BB962C8B-B14F-4D97-AF65-F5344CB8AC3E}">
        <p14:creationId xmlns:p14="http://schemas.microsoft.com/office/powerpoint/2010/main" val="2950460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7D709-B9CC-4DF8-9C34-2EFC2F252C90}"/>
              </a:ext>
            </a:extLst>
          </p:cNvPr>
          <p:cNvSpPr>
            <a:spLocks noGrp="1"/>
          </p:cNvSpPr>
          <p:nvPr>
            <p:ph type="title"/>
          </p:nvPr>
        </p:nvSpPr>
        <p:spPr/>
        <p:txBody>
          <a:bodyPr/>
          <a:lstStyle/>
          <a:p>
            <a:pPr algn="ctr"/>
            <a:r>
              <a:rPr kumimoji="0" lang="en-US" altLang="zh-TW" sz="2800" b="1" dirty="0">
                <a:solidFill>
                  <a:srgbClr val="FFC000"/>
                </a:solidFill>
              </a:rPr>
              <a:t>Intersection</a:t>
            </a:r>
            <a:r>
              <a:rPr kumimoji="0" lang="en-US" altLang="zh-TW" sz="2800" b="1" dirty="0"/>
              <a:t> operation</a:t>
            </a:r>
            <a:br>
              <a:rPr kumimoji="0" lang="en-US" altLang="zh-TW" sz="2800" b="1" dirty="0">
                <a:latin typeface="Times New Roman" panose="02020603050405020304" pitchFamily="18" charset="0"/>
              </a:rPr>
            </a:br>
            <a:endParaRPr lang="en-US" dirty="0"/>
          </a:p>
        </p:txBody>
      </p:sp>
      <p:pic>
        <p:nvPicPr>
          <p:cNvPr id="4" name="Picture 6">
            <a:extLst>
              <a:ext uri="{FF2B5EF4-FFF2-40B4-BE49-F238E27FC236}">
                <a16:creationId xmlns:a16="http://schemas.microsoft.com/office/drawing/2014/main" id="{6F9CE6C8-9DB4-4273-AA2C-A76721817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801" y="3103746"/>
            <a:ext cx="8702675" cy="360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6A565E8F-032D-426B-846F-CBA660304836}"/>
              </a:ext>
            </a:extLst>
          </p:cNvPr>
          <p:cNvSpPr txBox="1"/>
          <p:nvPr/>
        </p:nvSpPr>
        <p:spPr>
          <a:xfrm>
            <a:off x="3963274" y="2194595"/>
            <a:ext cx="7647534" cy="2197525"/>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A </a:t>
            </a:r>
            <a:r>
              <a:rPr lang="en-US" altLang="zh-TW" sz="2800" dirty="0">
                <a:solidFill>
                  <a:srgbClr val="006600"/>
                </a:solidFill>
              </a:rPr>
              <a:t>binary</a:t>
            </a:r>
            <a:r>
              <a:rPr lang="en-US" altLang="zh-TW" sz="2800" dirty="0"/>
              <a:t> operation.</a:t>
            </a:r>
          </a:p>
          <a:p>
            <a:pPr>
              <a:lnSpc>
                <a:spcPct val="90000"/>
              </a:lnSpc>
            </a:pPr>
            <a:endParaRPr lang="en-US" altLang="zh-TW" sz="2000" dirty="0"/>
          </a:p>
          <a:p>
            <a:pPr marL="457200" indent="-457200">
              <a:lnSpc>
                <a:spcPct val="90000"/>
              </a:lnSpc>
              <a:buFont typeface="Wingdings" panose="05000000000000000000" pitchFamily="2" charset="2"/>
              <a:buChar char="q"/>
            </a:pPr>
            <a:r>
              <a:rPr lang="en-US" altLang="zh-TW" sz="2800" u="sng" dirty="0"/>
              <a:t>Creates a new relation</a:t>
            </a:r>
            <a:r>
              <a:rPr lang="en-US" altLang="zh-TW" sz="2800" dirty="0"/>
              <a:t> in which each tuple is </a:t>
            </a:r>
            <a:r>
              <a:rPr lang="en-US" altLang="zh-TW" sz="2800" u="sng" dirty="0"/>
              <a:t>a member in both relations</a:t>
            </a:r>
            <a:r>
              <a:rPr lang="en-US" altLang="zh-TW" sz="2800" dirty="0"/>
              <a:t>.</a:t>
            </a:r>
          </a:p>
          <a:p>
            <a:pPr>
              <a:lnSpc>
                <a:spcPct val="90000"/>
              </a:lnSpc>
            </a:pPr>
            <a:endParaRPr lang="en-US" altLang="zh-TW" sz="2000" dirty="0"/>
          </a:p>
          <a:p>
            <a:pPr marL="457200" indent="-457200">
              <a:lnSpc>
                <a:spcPct val="90000"/>
              </a:lnSpc>
              <a:buFont typeface="Wingdings" panose="05000000000000000000" pitchFamily="2" charset="2"/>
              <a:buChar char="q"/>
            </a:pPr>
            <a:r>
              <a:rPr lang="en-US" altLang="zh-TW" sz="2800" dirty="0"/>
              <a:t>The two relations must have the </a:t>
            </a:r>
            <a:r>
              <a:rPr lang="en-US" altLang="zh-TW" sz="2800" u="sng" dirty="0"/>
              <a:t>same attributes</a:t>
            </a:r>
            <a:r>
              <a:rPr lang="en-US" altLang="zh-TW" sz="2800" dirty="0"/>
              <a:t>.</a:t>
            </a:r>
          </a:p>
        </p:txBody>
      </p:sp>
    </p:spTree>
    <p:extLst>
      <p:ext uri="{BB962C8B-B14F-4D97-AF65-F5344CB8AC3E}">
        <p14:creationId xmlns:p14="http://schemas.microsoft.com/office/powerpoint/2010/main" val="3512377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8B62-4D77-44A4-AE7E-E42D6AC318FB}"/>
              </a:ext>
            </a:extLst>
          </p:cNvPr>
          <p:cNvSpPr>
            <a:spLocks noGrp="1"/>
          </p:cNvSpPr>
          <p:nvPr>
            <p:ph type="title"/>
          </p:nvPr>
        </p:nvSpPr>
        <p:spPr/>
        <p:txBody>
          <a:bodyPr/>
          <a:lstStyle/>
          <a:p>
            <a:pPr algn="ctr"/>
            <a:r>
              <a:rPr kumimoji="0" lang="en-US" altLang="zh-TW" sz="2800" b="1" dirty="0">
                <a:solidFill>
                  <a:srgbClr val="FFC000"/>
                </a:solidFill>
              </a:rPr>
              <a:t>Difference</a:t>
            </a:r>
            <a:r>
              <a:rPr kumimoji="0" lang="en-US" altLang="zh-TW" sz="2800" b="1" dirty="0"/>
              <a:t> operation</a:t>
            </a:r>
            <a:br>
              <a:rPr kumimoji="0" lang="en-US" altLang="zh-TW" sz="2800" b="1" dirty="0">
                <a:latin typeface="Times New Roman" panose="02020603050405020304" pitchFamily="18" charset="0"/>
              </a:rPr>
            </a:br>
            <a:endParaRPr lang="en-US" dirty="0"/>
          </a:p>
        </p:txBody>
      </p:sp>
      <p:pic>
        <p:nvPicPr>
          <p:cNvPr id="4" name="Picture 6">
            <a:extLst>
              <a:ext uri="{FF2B5EF4-FFF2-40B4-BE49-F238E27FC236}">
                <a16:creationId xmlns:a16="http://schemas.microsoft.com/office/drawing/2014/main" id="{A52B3E4B-EE9A-4C1A-8A65-82C5D88AB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006" y="3248025"/>
            <a:ext cx="8720137"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27FD5582-52AA-47ED-A599-409ECF989E65}"/>
              </a:ext>
            </a:extLst>
          </p:cNvPr>
          <p:cNvSpPr txBox="1"/>
          <p:nvPr/>
        </p:nvSpPr>
        <p:spPr>
          <a:xfrm>
            <a:off x="4624099" y="1955363"/>
            <a:ext cx="6986709" cy="2585323"/>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A </a:t>
            </a:r>
            <a:r>
              <a:rPr lang="en-US" altLang="zh-TW" sz="2800" dirty="0">
                <a:solidFill>
                  <a:srgbClr val="006600"/>
                </a:solidFill>
              </a:rPr>
              <a:t>binary</a:t>
            </a:r>
            <a:r>
              <a:rPr lang="en-US" altLang="zh-TW" sz="2800" dirty="0"/>
              <a:t> operation.</a:t>
            </a:r>
          </a:p>
          <a:p>
            <a:pPr>
              <a:lnSpc>
                <a:spcPct val="90000"/>
              </a:lnSpc>
            </a:pPr>
            <a:endParaRPr lang="en-US" altLang="zh-TW" sz="2000" dirty="0"/>
          </a:p>
          <a:p>
            <a:pPr marL="457200" indent="-457200">
              <a:lnSpc>
                <a:spcPct val="90000"/>
              </a:lnSpc>
              <a:buFont typeface="Wingdings" panose="05000000000000000000" pitchFamily="2" charset="2"/>
              <a:buChar char="q"/>
            </a:pPr>
            <a:r>
              <a:rPr lang="en-US" altLang="zh-TW" sz="2800" dirty="0"/>
              <a:t>Creates a new relation in which each tuple is </a:t>
            </a:r>
            <a:r>
              <a:rPr lang="en-US" altLang="zh-TW" sz="2800" u="sng" dirty="0"/>
              <a:t>in the </a:t>
            </a:r>
            <a:r>
              <a:rPr lang="en-US" altLang="zh-TW" sz="2800" u="sng" dirty="0">
                <a:solidFill>
                  <a:srgbClr val="006600"/>
                </a:solidFill>
              </a:rPr>
              <a:t>first</a:t>
            </a:r>
            <a:r>
              <a:rPr lang="en-US" altLang="zh-TW" sz="2800" u="sng" dirty="0"/>
              <a:t> relation</a:t>
            </a:r>
            <a:r>
              <a:rPr lang="en-US" altLang="zh-TW" sz="2800" dirty="0"/>
              <a:t> </a:t>
            </a:r>
            <a:r>
              <a:rPr lang="en-US" altLang="zh-TW" sz="2800" u="sng" dirty="0"/>
              <a:t>but </a:t>
            </a:r>
            <a:r>
              <a:rPr lang="en-US" altLang="zh-TW" sz="2800" u="sng" dirty="0">
                <a:solidFill>
                  <a:srgbClr val="006600"/>
                </a:solidFill>
              </a:rPr>
              <a:t>not</a:t>
            </a:r>
            <a:r>
              <a:rPr lang="en-US" altLang="zh-TW" sz="2800" u="sng" dirty="0"/>
              <a:t> the </a:t>
            </a:r>
            <a:r>
              <a:rPr lang="en-US" altLang="zh-TW" sz="2800" u="sng" dirty="0">
                <a:solidFill>
                  <a:srgbClr val="006600"/>
                </a:solidFill>
              </a:rPr>
              <a:t>second</a:t>
            </a:r>
            <a:r>
              <a:rPr lang="en-US" altLang="zh-TW" sz="2800" dirty="0"/>
              <a:t>.</a:t>
            </a:r>
          </a:p>
          <a:p>
            <a:pPr>
              <a:lnSpc>
                <a:spcPct val="90000"/>
              </a:lnSpc>
            </a:pPr>
            <a:endParaRPr lang="en-US" altLang="zh-TW" sz="2000" dirty="0"/>
          </a:p>
          <a:p>
            <a:pPr marL="457200" indent="-457200">
              <a:lnSpc>
                <a:spcPct val="90000"/>
              </a:lnSpc>
              <a:buFont typeface="Wingdings" panose="05000000000000000000" pitchFamily="2" charset="2"/>
              <a:buChar char="q"/>
            </a:pPr>
            <a:r>
              <a:rPr lang="en-US" altLang="zh-TW" sz="2800" dirty="0"/>
              <a:t>The two relations must have the </a:t>
            </a:r>
            <a:r>
              <a:rPr lang="en-US" altLang="zh-TW" sz="2800" u="sng" dirty="0"/>
              <a:t>same </a:t>
            </a:r>
            <a:r>
              <a:rPr lang="en-US" altLang="zh-TW" sz="2800" u="sng" dirty="0">
                <a:solidFill>
                  <a:srgbClr val="006600"/>
                </a:solidFill>
              </a:rPr>
              <a:t>attributes</a:t>
            </a:r>
            <a:r>
              <a:rPr lang="en-US" altLang="zh-TW" sz="2800" dirty="0"/>
              <a:t>.</a:t>
            </a:r>
          </a:p>
        </p:txBody>
      </p:sp>
    </p:spTree>
    <p:extLst>
      <p:ext uri="{BB962C8B-B14F-4D97-AF65-F5344CB8AC3E}">
        <p14:creationId xmlns:p14="http://schemas.microsoft.com/office/powerpoint/2010/main" val="2676636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1F0C-6B81-4F3A-BFB9-7A86A5E23BF5}"/>
              </a:ext>
            </a:extLst>
          </p:cNvPr>
          <p:cNvSpPr>
            <a:spLocks noGrp="1"/>
          </p:cNvSpPr>
          <p:nvPr>
            <p:ph type="title"/>
          </p:nvPr>
        </p:nvSpPr>
        <p:spPr/>
        <p:txBody>
          <a:bodyPr/>
          <a:lstStyle/>
          <a:p>
            <a:pPr algn="ctr"/>
            <a:r>
              <a:rPr lang="en-US" altLang="zh-TW" sz="2800" b="1" dirty="0"/>
              <a:t>SQL (Structured Query Language)</a:t>
            </a:r>
            <a:br>
              <a:rPr lang="en-US" altLang="zh-TW" sz="2800" dirty="0">
                <a:solidFill>
                  <a:srgbClr val="990000"/>
                </a:solidFill>
              </a:rPr>
            </a:br>
            <a:endParaRPr lang="en-US" dirty="0"/>
          </a:p>
        </p:txBody>
      </p:sp>
      <p:sp>
        <p:nvSpPr>
          <p:cNvPr id="5" name="TextBox 4">
            <a:extLst>
              <a:ext uri="{FF2B5EF4-FFF2-40B4-BE49-F238E27FC236}">
                <a16:creationId xmlns:a16="http://schemas.microsoft.com/office/drawing/2014/main" id="{E44332EA-7713-497C-AD22-1AD677476A5D}"/>
              </a:ext>
            </a:extLst>
          </p:cNvPr>
          <p:cNvSpPr txBox="1"/>
          <p:nvPr/>
        </p:nvSpPr>
        <p:spPr>
          <a:xfrm>
            <a:off x="1209884" y="2827721"/>
            <a:ext cx="9897035" cy="3970318"/>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Standardized by </a:t>
            </a:r>
            <a:r>
              <a:rPr lang="en-US" altLang="zh-TW" sz="2800" dirty="0">
                <a:solidFill>
                  <a:srgbClr val="006600"/>
                </a:solidFill>
              </a:rPr>
              <a:t>ANSI</a:t>
            </a:r>
            <a:r>
              <a:rPr lang="en-US" altLang="zh-TW" sz="2800" dirty="0"/>
              <a:t> and </a:t>
            </a:r>
            <a:r>
              <a:rPr lang="en-US" altLang="zh-TW" sz="2800" dirty="0">
                <a:solidFill>
                  <a:srgbClr val="006600"/>
                </a:solidFill>
              </a:rPr>
              <a:t>ISO</a:t>
            </a:r>
            <a:r>
              <a:rPr lang="en-US" altLang="zh-TW" sz="2800" dirty="0"/>
              <a:t> for use on </a:t>
            </a:r>
            <a:r>
              <a:rPr lang="en-US" altLang="zh-TW" sz="2800" u="sng" dirty="0"/>
              <a:t>relational databases</a:t>
            </a:r>
            <a:r>
              <a:rPr lang="en-US" altLang="zh-TW" sz="2800" dirty="0"/>
              <a:t>.</a:t>
            </a:r>
          </a:p>
          <a:p>
            <a:pPr>
              <a:lnSpc>
                <a:spcPct val="90000"/>
              </a:lnSpc>
            </a:pPr>
            <a:endParaRPr lang="en-US" altLang="zh-TW" sz="2800" dirty="0"/>
          </a:p>
          <a:p>
            <a:pPr marL="457200" indent="-457200">
              <a:lnSpc>
                <a:spcPct val="90000"/>
              </a:lnSpc>
              <a:buFont typeface="Wingdings" panose="05000000000000000000" pitchFamily="2" charset="2"/>
              <a:buChar char="q"/>
            </a:pPr>
            <a:r>
              <a:rPr lang="en-US" altLang="zh-TW" sz="2800" dirty="0"/>
              <a:t>It is </a:t>
            </a:r>
            <a:r>
              <a:rPr lang="en-US" altLang="zh-TW" sz="2800" u="sng" dirty="0"/>
              <a:t>a </a:t>
            </a:r>
            <a:r>
              <a:rPr lang="en-US" altLang="zh-TW" sz="2800" u="sng" dirty="0">
                <a:solidFill>
                  <a:srgbClr val="006600"/>
                </a:solidFill>
              </a:rPr>
              <a:t>declarative</a:t>
            </a:r>
            <a:r>
              <a:rPr lang="en-US" altLang="zh-TW" sz="2800" u="sng" dirty="0"/>
              <a:t> (</a:t>
            </a:r>
            <a:r>
              <a:rPr lang="en-US" altLang="zh-TW" sz="2800" u="sng" dirty="0">
                <a:solidFill>
                  <a:srgbClr val="006600"/>
                </a:solidFill>
              </a:rPr>
              <a:t>not procedural</a:t>
            </a:r>
            <a:r>
              <a:rPr lang="en-US" altLang="zh-TW" sz="2800" u="sng" dirty="0"/>
              <a:t>) language</a:t>
            </a:r>
            <a:r>
              <a:rPr lang="en-US" altLang="zh-TW" sz="2800" dirty="0"/>
              <a:t>, which means that the users declare </a:t>
            </a:r>
            <a:r>
              <a:rPr lang="en-US" altLang="zh-TW" sz="2800" u="sng" dirty="0">
                <a:solidFill>
                  <a:srgbClr val="006600"/>
                </a:solidFill>
              </a:rPr>
              <a:t>what they want</a:t>
            </a:r>
            <a:r>
              <a:rPr lang="en-US" altLang="zh-TW" sz="2800" dirty="0"/>
              <a:t> </a:t>
            </a:r>
            <a:r>
              <a:rPr lang="en-US" altLang="zh-TW" sz="2800" u="sng" dirty="0">
                <a:solidFill>
                  <a:srgbClr val="006600"/>
                </a:solidFill>
              </a:rPr>
              <a:t>without having to write a step-by-step procedure</a:t>
            </a:r>
            <a:r>
              <a:rPr lang="en-US" altLang="zh-TW" sz="2800" dirty="0"/>
              <a:t>.</a:t>
            </a:r>
          </a:p>
          <a:p>
            <a:pPr>
              <a:lnSpc>
                <a:spcPct val="90000"/>
              </a:lnSpc>
            </a:pPr>
            <a:endParaRPr lang="en-US" altLang="zh-TW" sz="2800" dirty="0"/>
          </a:p>
          <a:p>
            <a:pPr marL="457200" indent="-457200">
              <a:lnSpc>
                <a:spcPct val="90000"/>
              </a:lnSpc>
              <a:buFont typeface="Wingdings" panose="05000000000000000000" pitchFamily="2" charset="2"/>
              <a:buChar char="q"/>
            </a:pPr>
            <a:r>
              <a:rPr lang="en-US" altLang="zh-TW" sz="2800" dirty="0"/>
              <a:t>First implemented by </a:t>
            </a:r>
            <a:r>
              <a:rPr lang="en-US" altLang="zh-TW" sz="2800" dirty="0">
                <a:solidFill>
                  <a:srgbClr val="006600"/>
                </a:solidFill>
              </a:rPr>
              <a:t>Oracle</a:t>
            </a:r>
            <a:r>
              <a:rPr lang="en-US" altLang="zh-TW" sz="2800" dirty="0"/>
              <a:t> in </a:t>
            </a:r>
            <a:r>
              <a:rPr lang="en-US" altLang="zh-TW" sz="2800" dirty="0">
                <a:solidFill>
                  <a:srgbClr val="006600"/>
                </a:solidFill>
              </a:rPr>
              <a:t>1979</a:t>
            </a:r>
            <a:r>
              <a:rPr lang="en-US" altLang="zh-TW" sz="2800" dirty="0"/>
              <a:t>.</a:t>
            </a:r>
          </a:p>
          <a:p>
            <a:pPr>
              <a:lnSpc>
                <a:spcPct val="90000"/>
              </a:lnSpc>
            </a:pPr>
            <a:endParaRPr lang="en-US" altLang="zh-TW" sz="2800" dirty="0"/>
          </a:p>
          <a:p>
            <a:pPr marL="457200" indent="-457200">
              <a:lnSpc>
                <a:spcPct val="90000"/>
              </a:lnSpc>
              <a:buFont typeface="Wingdings" panose="05000000000000000000" pitchFamily="2" charset="2"/>
              <a:buChar char="q"/>
            </a:pPr>
            <a:r>
              <a:rPr lang="en-US" altLang="zh-TW" sz="2800" dirty="0"/>
              <a:t>SQL allows you to </a:t>
            </a:r>
            <a:r>
              <a:rPr lang="en-US" altLang="zh-TW" sz="2800" dirty="0">
                <a:solidFill>
                  <a:srgbClr val="006600"/>
                </a:solidFill>
              </a:rPr>
              <a:t>combine</a:t>
            </a:r>
            <a:r>
              <a:rPr lang="en-US" altLang="zh-TW" sz="2800" dirty="0"/>
              <a:t> the following statements to </a:t>
            </a:r>
            <a:r>
              <a:rPr lang="en-US" altLang="zh-TW" sz="2800" u="sng" dirty="0"/>
              <a:t>extract more complex information</a:t>
            </a:r>
            <a:r>
              <a:rPr lang="en-US" altLang="zh-TW" sz="2800" dirty="0"/>
              <a:t> from database.</a:t>
            </a:r>
          </a:p>
        </p:txBody>
      </p:sp>
      <p:sp>
        <p:nvSpPr>
          <p:cNvPr id="7" name="TextBox 6">
            <a:extLst>
              <a:ext uri="{FF2B5EF4-FFF2-40B4-BE49-F238E27FC236}">
                <a16:creationId xmlns:a16="http://schemas.microsoft.com/office/drawing/2014/main" id="{42C933A7-2EC9-4F5F-AF35-2647004CD071}"/>
              </a:ext>
            </a:extLst>
          </p:cNvPr>
          <p:cNvSpPr txBox="1"/>
          <p:nvPr/>
        </p:nvSpPr>
        <p:spPr>
          <a:xfrm>
            <a:off x="1209884" y="2003530"/>
            <a:ext cx="9487416" cy="461665"/>
          </a:xfrm>
          <a:prstGeom prst="rect">
            <a:avLst/>
          </a:prstGeom>
          <a:noFill/>
        </p:spPr>
        <p:txBody>
          <a:bodyPr wrap="square">
            <a:spAutoFit/>
          </a:bodyPr>
          <a:lstStyle/>
          <a:p>
            <a:pPr algn="ctr"/>
            <a:r>
              <a:rPr lang="en-US" sz="2400" b="1" dirty="0">
                <a:solidFill>
                  <a:srgbClr val="C00000"/>
                </a:solidFill>
              </a:rPr>
              <a:t>All operations among relational tables can be performed in SQL </a:t>
            </a:r>
          </a:p>
        </p:txBody>
      </p:sp>
    </p:spTree>
    <p:extLst>
      <p:ext uri="{BB962C8B-B14F-4D97-AF65-F5344CB8AC3E}">
        <p14:creationId xmlns:p14="http://schemas.microsoft.com/office/powerpoint/2010/main" val="411667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3522-8630-4151-AB9E-C1E334391886}"/>
              </a:ext>
            </a:extLst>
          </p:cNvPr>
          <p:cNvSpPr>
            <a:spLocks noGrp="1"/>
          </p:cNvSpPr>
          <p:nvPr>
            <p:ph type="title"/>
          </p:nvPr>
        </p:nvSpPr>
        <p:spPr/>
        <p:txBody>
          <a:bodyPr/>
          <a:lstStyle/>
          <a:p>
            <a:pPr algn="ctr"/>
            <a:r>
              <a:rPr lang="en-US" b="1" dirty="0"/>
              <a:t>Tools for Querying and managing data</a:t>
            </a:r>
            <a:br>
              <a:rPr lang="en-US" dirty="0"/>
            </a:br>
            <a:endParaRPr lang="en-US" dirty="0"/>
          </a:p>
        </p:txBody>
      </p:sp>
      <p:sp>
        <p:nvSpPr>
          <p:cNvPr id="5" name="TextBox 4">
            <a:extLst>
              <a:ext uri="{FF2B5EF4-FFF2-40B4-BE49-F238E27FC236}">
                <a16:creationId xmlns:a16="http://schemas.microsoft.com/office/drawing/2014/main" id="{E3461AEC-5842-4C17-9A47-818E53591280}"/>
              </a:ext>
            </a:extLst>
          </p:cNvPr>
          <p:cNvSpPr txBox="1"/>
          <p:nvPr/>
        </p:nvSpPr>
        <p:spPr>
          <a:xfrm>
            <a:off x="1012369" y="1993010"/>
            <a:ext cx="10529281" cy="2246769"/>
          </a:xfrm>
          <a:prstGeom prst="rect">
            <a:avLst/>
          </a:prstGeom>
          <a:noFill/>
        </p:spPr>
        <p:txBody>
          <a:bodyPr wrap="square">
            <a:spAutoFit/>
          </a:bodyPr>
          <a:lstStyle/>
          <a:p>
            <a:r>
              <a:rPr lang="en-US" sz="2800" dirty="0">
                <a:solidFill>
                  <a:srgbClr val="002060"/>
                </a:solidFill>
              </a:rPr>
              <a:t>Some common relational database management systems that use SQL are: Oracle, Sybase, Microsoft SQL Server, Access, Ingres, etc. Although most database systems use SQL, most of them also have their own additional proprietary extensions that are usually only used on their system.</a:t>
            </a:r>
          </a:p>
        </p:txBody>
      </p:sp>
      <p:sp>
        <p:nvSpPr>
          <p:cNvPr id="6" name="TextBox 5">
            <a:extLst>
              <a:ext uri="{FF2B5EF4-FFF2-40B4-BE49-F238E27FC236}">
                <a16:creationId xmlns:a16="http://schemas.microsoft.com/office/drawing/2014/main" id="{670D6EBB-B892-45D1-B85D-80D5519802A3}"/>
              </a:ext>
            </a:extLst>
          </p:cNvPr>
          <p:cNvSpPr txBox="1"/>
          <p:nvPr/>
        </p:nvSpPr>
        <p:spPr>
          <a:xfrm>
            <a:off x="1012369" y="4449547"/>
            <a:ext cx="10836411" cy="1384995"/>
          </a:xfrm>
          <a:prstGeom prst="rect">
            <a:avLst/>
          </a:prstGeom>
          <a:noFill/>
        </p:spPr>
        <p:txBody>
          <a:bodyPr wrap="square" rtlCol="0">
            <a:spAutoFit/>
          </a:bodyPr>
          <a:lstStyle/>
          <a:p>
            <a:r>
              <a:rPr lang="en-US" sz="2800" dirty="0">
                <a:solidFill>
                  <a:srgbClr val="002060"/>
                </a:solidFill>
              </a:rPr>
              <a:t>Commonly data science programming languages such as Python and R have facilities to run SQL (at least use the common SQL clauses) to query and manage data. </a:t>
            </a:r>
          </a:p>
        </p:txBody>
      </p:sp>
      <p:sp>
        <p:nvSpPr>
          <p:cNvPr id="7" name="TextBox 6">
            <a:extLst>
              <a:ext uri="{FF2B5EF4-FFF2-40B4-BE49-F238E27FC236}">
                <a16:creationId xmlns:a16="http://schemas.microsoft.com/office/drawing/2014/main" id="{4EA1555C-C216-481D-88E6-199278959F53}"/>
              </a:ext>
            </a:extLst>
          </p:cNvPr>
          <p:cNvSpPr txBox="1"/>
          <p:nvPr/>
        </p:nvSpPr>
        <p:spPr>
          <a:xfrm>
            <a:off x="952820" y="6133725"/>
            <a:ext cx="10657987" cy="461665"/>
          </a:xfrm>
          <a:prstGeom prst="rect">
            <a:avLst/>
          </a:prstGeom>
          <a:noFill/>
        </p:spPr>
        <p:txBody>
          <a:bodyPr wrap="square" rtlCol="0">
            <a:spAutoFit/>
          </a:bodyPr>
          <a:lstStyle/>
          <a:p>
            <a:r>
              <a:rPr lang="en-US" sz="2400" dirty="0">
                <a:solidFill>
                  <a:srgbClr val="C00000"/>
                </a:solidFill>
              </a:rPr>
              <a:t>We will use SAS PROC SQL to query relational tables and define analytic data sets.</a:t>
            </a:r>
          </a:p>
        </p:txBody>
      </p:sp>
    </p:spTree>
    <p:extLst>
      <p:ext uri="{BB962C8B-B14F-4D97-AF65-F5344CB8AC3E}">
        <p14:creationId xmlns:p14="http://schemas.microsoft.com/office/powerpoint/2010/main" val="3476107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B0C1-8366-4C81-BECE-9BBAF898FF71}"/>
              </a:ext>
            </a:extLst>
          </p:cNvPr>
          <p:cNvSpPr>
            <a:spLocks noGrp="1"/>
          </p:cNvSpPr>
          <p:nvPr>
            <p:ph type="title"/>
          </p:nvPr>
        </p:nvSpPr>
        <p:spPr>
          <a:xfrm>
            <a:off x="581191" y="550258"/>
            <a:ext cx="11029616" cy="704452"/>
          </a:xfrm>
        </p:spPr>
        <p:txBody>
          <a:bodyPr/>
          <a:lstStyle/>
          <a:p>
            <a:pPr algn="ctr"/>
            <a:r>
              <a:rPr lang="en-US" b="1" dirty="0"/>
              <a:t>Objectives</a:t>
            </a:r>
          </a:p>
        </p:txBody>
      </p:sp>
      <p:grpSp>
        <p:nvGrpSpPr>
          <p:cNvPr id="4" name="Group 2">
            <a:extLst>
              <a:ext uri="{FF2B5EF4-FFF2-40B4-BE49-F238E27FC236}">
                <a16:creationId xmlns:a16="http://schemas.microsoft.com/office/drawing/2014/main" id="{9C4CAEDD-318B-43EC-8DD9-1CD11A67EB71}"/>
              </a:ext>
            </a:extLst>
          </p:cNvPr>
          <p:cNvGrpSpPr>
            <a:grpSpLocks/>
          </p:cNvGrpSpPr>
          <p:nvPr/>
        </p:nvGrpSpPr>
        <p:grpSpPr bwMode="auto">
          <a:xfrm>
            <a:off x="2543175" y="2688236"/>
            <a:ext cx="6446838" cy="457200"/>
            <a:chOff x="336" y="1786"/>
            <a:chExt cx="4061" cy="288"/>
          </a:xfrm>
        </p:grpSpPr>
        <p:sp>
          <p:nvSpPr>
            <p:cNvPr id="5" name="Rectangle 3">
              <a:extLst>
                <a:ext uri="{FF2B5EF4-FFF2-40B4-BE49-F238E27FC236}">
                  <a16:creationId xmlns:a16="http://schemas.microsoft.com/office/drawing/2014/main" id="{C994BE5F-CA12-4DD2-A62D-4BFD2AD7142D}"/>
                </a:ext>
              </a:extLst>
            </p:cNvPr>
            <p:cNvSpPr>
              <a:spLocks noChangeArrowheads="1"/>
            </p:cNvSpPr>
            <p:nvPr/>
          </p:nvSpPr>
          <p:spPr bwMode="auto">
            <a:xfrm>
              <a:off x="336" y="1856"/>
              <a:ext cx="144" cy="144"/>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0" lang="zh-TW" altLang="en-US" sz="2400">
                <a:solidFill>
                  <a:schemeClr val="accent2">
                    <a:lumMod val="50000"/>
                  </a:schemeClr>
                </a:solidFill>
                <a:effectLst>
                  <a:outerShdw blurRad="38100" dist="38100" dir="2700000" algn="tl">
                    <a:srgbClr val="000000"/>
                  </a:outerShdw>
                </a:effectLst>
                <a:latin typeface="Times New Roman" panose="02020603050405020304" pitchFamily="18" charset="0"/>
              </a:endParaRPr>
            </a:p>
          </p:txBody>
        </p:sp>
        <p:sp>
          <p:nvSpPr>
            <p:cNvPr id="6" name="Text Box 4">
              <a:extLst>
                <a:ext uri="{FF2B5EF4-FFF2-40B4-BE49-F238E27FC236}">
                  <a16:creationId xmlns:a16="http://schemas.microsoft.com/office/drawing/2014/main" id="{7153594E-C2E4-4455-945B-88A2B676BFCD}"/>
                </a:ext>
              </a:extLst>
            </p:cNvPr>
            <p:cNvSpPr txBox="1">
              <a:spLocks noChangeArrowheads="1"/>
            </p:cNvSpPr>
            <p:nvPr/>
          </p:nvSpPr>
          <p:spPr bwMode="auto">
            <a:xfrm>
              <a:off x="566" y="1786"/>
              <a:ext cx="38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Understand a </a:t>
              </a:r>
              <a:r>
                <a:rPr kumimoji="0" lang="en-US" altLang="zh-TW" sz="2400" u="sng" dirty="0">
                  <a:solidFill>
                    <a:schemeClr val="accent2">
                      <a:lumMod val="50000"/>
                    </a:schemeClr>
                  </a:solidFill>
                  <a:effectLst>
                    <a:outerShdw blurRad="38100" dist="38100" dir="2700000" algn="tl">
                      <a:srgbClr val="C0C0C0"/>
                    </a:outerShdw>
                  </a:effectLst>
                  <a:latin typeface="Times New Roman" panose="02020603050405020304" pitchFamily="18" charset="0"/>
                </a:rPr>
                <a:t>DBMS</a:t>
              </a:r>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 and define its components.</a:t>
              </a:r>
            </a:p>
          </p:txBody>
        </p:sp>
      </p:grpSp>
      <p:grpSp>
        <p:nvGrpSpPr>
          <p:cNvPr id="7" name="Group 5">
            <a:extLst>
              <a:ext uri="{FF2B5EF4-FFF2-40B4-BE49-F238E27FC236}">
                <a16:creationId xmlns:a16="http://schemas.microsoft.com/office/drawing/2014/main" id="{EEE8169C-328B-4B32-A716-F9F9CB7C0161}"/>
              </a:ext>
            </a:extLst>
          </p:cNvPr>
          <p:cNvGrpSpPr>
            <a:grpSpLocks/>
          </p:cNvGrpSpPr>
          <p:nvPr/>
        </p:nvGrpSpPr>
        <p:grpSpPr bwMode="auto">
          <a:xfrm>
            <a:off x="2543175" y="3397849"/>
            <a:ext cx="7137400" cy="457200"/>
            <a:chOff x="432" y="634"/>
            <a:chExt cx="4496" cy="288"/>
          </a:xfrm>
        </p:grpSpPr>
        <p:sp>
          <p:nvSpPr>
            <p:cNvPr id="8" name="Rectangle 6">
              <a:extLst>
                <a:ext uri="{FF2B5EF4-FFF2-40B4-BE49-F238E27FC236}">
                  <a16:creationId xmlns:a16="http://schemas.microsoft.com/office/drawing/2014/main" id="{9EEC22EA-39FC-45BA-AF67-3A120783DE6B}"/>
                </a:ext>
              </a:extLst>
            </p:cNvPr>
            <p:cNvSpPr>
              <a:spLocks noChangeArrowheads="1"/>
            </p:cNvSpPr>
            <p:nvPr/>
          </p:nvSpPr>
          <p:spPr bwMode="auto">
            <a:xfrm>
              <a:off x="432" y="704"/>
              <a:ext cx="144" cy="144"/>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solidFill>
                  <a:schemeClr val="accent2">
                    <a:lumMod val="50000"/>
                  </a:schemeClr>
                </a:solidFill>
              </a:endParaRPr>
            </a:p>
          </p:txBody>
        </p:sp>
        <p:sp>
          <p:nvSpPr>
            <p:cNvPr id="9" name="Text Box 7">
              <a:extLst>
                <a:ext uri="{FF2B5EF4-FFF2-40B4-BE49-F238E27FC236}">
                  <a16:creationId xmlns:a16="http://schemas.microsoft.com/office/drawing/2014/main" id="{FFF382C5-2290-4785-8B8D-00FBFC599496}"/>
                </a:ext>
              </a:extLst>
            </p:cNvPr>
            <p:cNvSpPr txBox="1">
              <a:spLocks noChangeArrowheads="1"/>
            </p:cNvSpPr>
            <p:nvPr/>
          </p:nvSpPr>
          <p:spPr bwMode="auto">
            <a:xfrm>
              <a:off x="662" y="634"/>
              <a:ext cx="42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Understand the architecture of a DBMS and its levels.</a:t>
              </a:r>
            </a:p>
          </p:txBody>
        </p:sp>
      </p:grpSp>
      <p:grpSp>
        <p:nvGrpSpPr>
          <p:cNvPr id="10" name="Group 8">
            <a:extLst>
              <a:ext uri="{FF2B5EF4-FFF2-40B4-BE49-F238E27FC236}">
                <a16:creationId xmlns:a16="http://schemas.microsoft.com/office/drawing/2014/main" id="{4BE52ED8-4413-4A6F-BDEB-C74B282B5822}"/>
              </a:ext>
            </a:extLst>
          </p:cNvPr>
          <p:cNvGrpSpPr>
            <a:grpSpLocks/>
          </p:cNvGrpSpPr>
          <p:nvPr/>
        </p:nvGrpSpPr>
        <p:grpSpPr bwMode="auto">
          <a:xfrm>
            <a:off x="2543175" y="4059836"/>
            <a:ext cx="6324600" cy="457200"/>
            <a:chOff x="432" y="634"/>
            <a:chExt cx="3984" cy="288"/>
          </a:xfrm>
        </p:grpSpPr>
        <p:sp>
          <p:nvSpPr>
            <p:cNvPr id="11" name="Rectangle 9">
              <a:extLst>
                <a:ext uri="{FF2B5EF4-FFF2-40B4-BE49-F238E27FC236}">
                  <a16:creationId xmlns:a16="http://schemas.microsoft.com/office/drawing/2014/main" id="{ACBEE46C-D53D-4863-884F-941E3FFB6BCA}"/>
                </a:ext>
              </a:extLst>
            </p:cNvPr>
            <p:cNvSpPr>
              <a:spLocks noChangeArrowheads="1"/>
            </p:cNvSpPr>
            <p:nvPr/>
          </p:nvSpPr>
          <p:spPr bwMode="auto">
            <a:xfrm>
              <a:off x="432" y="704"/>
              <a:ext cx="144" cy="144"/>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solidFill>
                  <a:schemeClr val="accent2">
                    <a:lumMod val="50000"/>
                  </a:schemeClr>
                </a:solidFill>
              </a:endParaRPr>
            </a:p>
          </p:txBody>
        </p:sp>
        <p:sp>
          <p:nvSpPr>
            <p:cNvPr id="12" name="Text Box 10">
              <a:extLst>
                <a:ext uri="{FF2B5EF4-FFF2-40B4-BE49-F238E27FC236}">
                  <a16:creationId xmlns:a16="http://schemas.microsoft.com/office/drawing/2014/main" id="{DBD3119B-2713-4F2C-BB45-B778F0DC5721}"/>
                </a:ext>
              </a:extLst>
            </p:cNvPr>
            <p:cNvSpPr txBox="1">
              <a:spLocks noChangeArrowheads="1"/>
            </p:cNvSpPr>
            <p:nvPr/>
          </p:nvSpPr>
          <p:spPr bwMode="auto">
            <a:xfrm>
              <a:off x="662" y="634"/>
              <a:ext cx="37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Distinguish between different </a:t>
              </a:r>
              <a:r>
                <a:rPr kumimoji="0" lang="en-US" altLang="zh-TW" sz="2400" u="sng" dirty="0">
                  <a:solidFill>
                    <a:schemeClr val="accent2">
                      <a:lumMod val="50000"/>
                    </a:schemeClr>
                  </a:solidFill>
                  <a:effectLst>
                    <a:outerShdw blurRad="38100" dist="38100" dir="2700000" algn="tl">
                      <a:srgbClr val="C0C0C0"/>
                    </a:outerShdw>
                  </a:effectLst>
                  <a:latin typeface="Times New Roman" panose="02020603050405020304" pitchFamily="18" charset="0"/>
                </a:rPr>
                <a:t>database models</a:t>
              </a:r>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a:t>
              </a:r>
            </a:p>
          </p:txBody>
        </p:sp>
      </p:grpSp>
      <p:grpSp>
        <p:nvGrpSpPr>
          <p:cNvPr id="13" name="Group 11">
            <a:extLst>
              <a:ext uri="{FF2B5EF4-FFF2-40B4-BE49-F238E27FC236}">
                <a16:creationId xmlns:a16="http://schemas.microsoft.com/office/drawing/2014/main" id="{983DE7F1-5344-4AA1-B64E-E26B53C22406}"/>
              </a:ext>
            </a:extLst>
          </p:cNvPr>
          <p:cNvGrpSpPr>
            <a:grpSpLocks/>
          </p:cNvGrpSpPr>
          <p:nvPr/>
        </p:nvGrpSpPr>
        <p:grpSpPr bwMode="auto">
          <a:xfrm>
            <a:off x="2543175" y="4745637"/>
            <a:ext cx="7515226" cy="830263"/>
            <a:chOff x="432" y="634"/>
            <a:chExt cx="4734" cy="523"/>
          </a:xfrm>
        </p:grpSpPr>
        <p:sp>
          <p:nvSpPr>
            <p:cNvPr id="14" name="Rectangle 12">
              <a:extLst>
                <a:ext uri="{FF2B5EF4-FFF2-40B4-BE49-F238E27FC236}">
                  <a16:creationId xmlns:a16="http://schemas.microsoft.com/office/drawing/2014/main" id="{B332B67E-2243-40E6-8C6C-E1DBBD1191FA}"/>
                </a:ext>
              </a:extLst>
            </p:cNvPr>
            <p:cNvSpPr>
              <a:spLocks noChangeArrowheads="1"/>
            </p:cNvSpPr>
            <p:nvPr/>
          </p:nvSpPr>
          <p:spPr bwMode="auto">
            <a:xfrm>
              <a:off x="432" y="704"/>
              <a:ext cx="144" cy="144"/>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solidFill>
                  <a:schemeClr val="accent2">
                    <a:lumMod val="50000"/>
                  </a:schemeClr>
                </a:solidFill>
              </a:endParaRPr>
            </a:p>
          </p:txBody>
        </p:sp>
        <p:sp>
          <p:nvSpPr>
            <p:cNvPr id="15" name="Text Box 13">
              <a:extLst>
                <a:ext uri="{FF2B5EF4-FFF2-40B4-BE49-F238E27FC236}">
                  <a16:creationId xmlns:a16="http://schemas.microsoft.com/office/drawing/2014/main" id="{E97C9193-EF10-495C-ACAA-E3283E7889FF}"/>
                </a:ext>
              </a:extLst>
            </p:cNvPr>
            <p:cNvSpPr txBox="1">
              <a:spLocks noChangeArrowheads="1"/>
            </p:cNvSpPr>
            <p:nvPr/>
          </p:nvSpPr>
          <p:spPr bwMode="auto">
            <a:xfrm>
              <a:off x="662" y="634"/>
              <a:ext cx="45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Understand the concept of </a:t>
              </a:r>
              <a:r>
                <a:rPr kumimoji="0" lang="en-US" altLang="zh-TW" sz="2400" u="sng" dirty="0">
                  <a:solidFill>
                    <a:schemeClr val="accent2">
                      <a:lumMod val="50000"/>
                    </a:schemeClr>
                  </a:solidFill>
                  <a:effectLst>
                    <a:outerShdw blurRad="38100" dist="38100" dir="2700000" algn="tl">
                      <a:srgbClr val="C0C0C0"/>
                    </a:outerShdw>
                  </a:effectLst>
                  <a:latin typeface="Times New Roman" panose="02020603050405020304" pitchFamily="18" charset="0"/>
                </a:rPr>
                <a:t>relational database</a:t>
              </a:r>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 operations</a:t>
              </a:r>
              <a:b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br>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on a relation.</a:t>
              </a:r>
            </a:p>
          </p:txBody>
        </p:sp>
      </p:grpSp>
    </p:spTree>
    <p:extLst>
      <p:ext uri="{BB962C8B-B14F-4D97-AF65-F5344CB8AC3E}">
        <p14:creationId xmlns:p14="http://schemas.microsoft.com/office/powerpoint/2010/main" val="494064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3EC60-280D-40BE-9F38-B7A0EAE81A57}"/>
              </a:ext>
            </a:extLst>
          </p:cNvPr>
          <p:cNvSpPr>
            <a:spLocks noGrp="1"/>
          </p:cNvSpPr>
          <p:nvPr>
            <p:ph type="title"/>
          </p:nvPr>
        </p:nvSpPr>
        <p:spPr/>
        <p:txBody>
          <a:bodyPr/>
          <a:lstStyle/>
          <a:p>
            <a:pPr algn="ctr"/>
            <a:r>
              <a:rPr lang="en-US" b="1" dirty="0"/>
              <a:t>PROC SQL and PROC FEDSQL in SAS</a:t>
            </a:r>
            <a:br>
              <a:rPr lang="en-US" dirty="0"/>
            </a:br>
            <a:endParaRPr lang="en-US" dirty="0"/>
          </a:p>
        </p:txBody>
      </p:sp>
      <p:sp>
        <p:nvSpPr>
          <p:cNvPr id="5" name="TextBox 4">
            <a:extLst>
              <a:ext uri="{FF2B5EF4-FFF2-40B4-BE49-F238E27FC236}">
                <a16:creationId xmlns:a16="http://schemas.microsoft.com/office/drawing/2014/main" id="{46F0315C-ECF2-4F80-9288-AA79076DBCE2}"/>
              </a:ext>
            </a:extLst>
          </p:cNvPr>
          <p:cNvSpPr txBox="1"/>
          <p:nvPr/>
        </p:nvSpPr>
        <p:spPr>
          <a:xfrm>
            <a:off x="979944" y="2129089"/>
            <a:ext cx="10232111" cy="2308324"/>
          </a:xfrm>
          <a:prstGeom prst="rect">
            <a:avLst/>
          </a:prstGeom>
          <a:noFill/>
        </p:spPr>
        <p:txBody>
          <a:bodyPr wrap="square">
            <a:spAutoFit/>
          </a:bodyPr>
          <a:lstStyle/>
          <a:p>
            <a:r>
              <a:rPr lang="en-US" sz="2400" b="1" dirty="0"/>
              <a:t>Structured Query Language (SQL) </a:t>
            </a:r>
            <a:r>
              <a:rPr lang="en-US" sz="2400" dirty="0"/>
              <a:t>was first developed in the early 1970’s for managing data stored in Relational Database Management Systems (RDBMS).  In 1986 SQL became the standard language of the American National Standards Institute (ANSI) and this standard SQL language has been revised and updated over the years. SQL was introduced into SAS as </a:t>
            </a:r>
            <a:r>
              <a:rPr lang="en-US" sz="2400" b="1" dirty="0"/>
              <a:t>PROC SQL</a:t>
            </a:r>
            <a:r>
              <a:rPr lang="en-US" sz="2400" dirty="0"/>
              <a:t>. For the first time in Version 6.06 in 1990. </a:t>
            </a:r>
          </a:p>
        </p:txBody>
      </p:sp>
      <p:sp>
        <p:nvSpPr>
          <p:cNvPr id="7" name="TextBox 6">
            <a:extLst>
              <a:ext uri="{FF2B5EF4-FFF2-40B4-BE49-F238E27FC236}">
                <a16:creationId xmlns:a16="http://schemas.microsoft.com/office/drawing/2014/main" id="{0882A51E-E39F-46FB-80E4-E4495A4F6CDD}"/>
              </a:ext>
            </a:extLst>
          </p:cNvPr>
          <p:cNvSpPr txBox="1"/>
          <p:nvPr/>
        </p:nvSpPr>
        <p:spPr>
          <a:xfrm>
            <a:off x="886686" y="4850546"/>
            <a:ext cx="10147586" cy="1569660"/>
          </a:xfrm>
          <a:prstGeom prst="rect">
            <a:avLst/>
          </a:prstGeom>
          <a:noFill/>
        </p:spPr>
        <p:txBody>
          <a:bodyPr wrap="square">
            <a:spAutoFit/>
          </a:bodyPr>
          <a:lstStyle/>
          <a:p>
            <a:r>
              <a:rPr lang="en-US" sz="2400" b="1" dirty="0"/>
              <a:t>SAS PROC FEDSQL </a:t>
            </a:r>
            <a:r>
              <a:rPr lang="en-US" sz="2400" dirty="0"/>
              <a:t>was recently introduced in SAS 9.4 M3 in 2015 to fully conform to ANSI SQL 1999 standards and allows the processing of queries in the native languages of </a:t>
            </a:r>
            <a:r>
              <a:rPr lang="en-US" sz="2400" dirty="0">
                <a:solidFill>
                  <a:srgbClr val="C00000"/>
                </a:solidFill>
              </a:rPr>
              <a:t>all other data sources (including RDBMS)</a:t>
            </a:r>
            <a:r>
              <a:rPr lang="en-US" sz="2400" dirty="0"/>
              <a:t> that also conform to the ANSI 1999 standard. </a:t>
            </a:r>
          </a:p>
        </p:txBody>
      </p:sp>
    </p:spTree>
    <p:extLst>
      <p:ext uri="{BB962C8B-B14F-4D97-AF65-F5344CB8AC3E}">
        <p14:creationId xmlns:p14="http://schemas.microsoft.com/office/powerpoint/2010/main" val="1277434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6139-CBBC-46E9-8585-7F5A474695EA}"/>
              </a:ext>
            </a:extLst>
          </p:cNvPr>
          <p:cNvSpPr>
            <a:spLocks noGrp="1"/>
          </p:cNvSpPr>
          <p:nvPr>
            <p:ph type="title"/>
          </p:nvPr>
        </p:nvSpPr>
        <p:spPr>
          <a:xfrm>
            <a:off x="581192" y="702156"/>
            <a:ext cx="11029616" cy="713950"/>
          </a:xfrm>
        </p:spPr>
        <p:txBody>
          <a:bodyPr/>
          <a:lstStyle/>
          <a:p>
            <a:pPr algn="ctr"/>
            <a:r>
              <a:rPr kumimoji="0" lang="en-US" altLang="zh-TW" sz="2800" dirty="0">
                <a:effectLst>
                  <a:outerShdw blurRad="38100" dist="38100" dir="2700000" algn="tl">
                    <a:srgbClr val="C0C0C0"/>
                  </a:outerShdw>
                </a:effectLst>
              </a:rPr>
              <a:t>Data warehouse / databases</a:t>
            </a:r>
            <a:endParaRPr lang="en-US" dirty="0"/>
          </a:p>
        </p:txBody>
      </p:sp>
      <p:sp>
        <p:nvSpPr>
          <p:cNvPr id="3" name="Content Placeholder 2">
            <a:extLst>
              <a:ext uri="{FF2B5EF4-FFF2-40B4-BE49-F238E27FC236}">
                <a16:creationId xmlns:a16="http://schemas.microsoft.com/office/drawing/2014/main" id="{C9F5AB8F-780A-4BC3-ABA4-B7384FF32B95}"/>
              </a:ext>
            </a:extLst>
          </p:cNvPr>
          <p:cNvSpPr>
            <a:spLocks noGrp="1"/>
          </p:cNvSpPr>
          <p:nvPr>
            <p:ph idx="1"/>
          </p:nvPr>
        </p:nvSpPr>
        <p:spPr>
          <a:xfrm>
            <a:off x="1500285" y="1872563"/>
            <a:ext cx="9572407" cy="4711147"/>
          </a:xfrm>
        </p:spPr>
        <p:txBody>
          <a:bodyPr>
            <a:normAutofit/>
          </a:bodyPr>
          <a:lstStyle/>
          <a:p>
            <a:pPr marL="324000" lvl="1" indent="0">
              <a:lnSpc>
                <a:spcPct val="90000"/>
              </a:lnSpc>
              <a:buNone/>
            </a:pPr>
            <a:endParaRPr lang="en-US" altLang="zh-TW" sz="2400" dirty="0"/>
          </a:p>
          <a:p>
            <a:pPr marL="324000" lvl="1" indent="0">
              <a:lnSpc>
                <a:spcPct val="90000"/>
              </a:lnSpc>
              <a:buNone/>
            </a:pPr>
            <a:endParaRPr lang="en-US" altLang="zh-TW" sz="2400" dirty="0"/>
          </a:p>
          <a:p>
            <a:pPr marL="324000" lvl="1" indent="0">
              <a:lnSpc>
                <a:spcPct val="90000"/>
              </a:lnSpc>
              <a:buNone/>
            </a:pPr>
            <a:endParaRPr lang="en-US" altLang="zh-TW" sz="2400" dirty="0"/>
          </a:p>
        </p:txBody>
      </p:sp>
      <p:pic>
        <p:nvPicPr>
          <p:cNvPr id="11" name="Picture 10">
            <a:extLst>
              <a:ext uri="{FF2B5EF4-FFF2-40B4-BE49-F238E27FC236}">
                <a16:creationId xmlns:a16="http://schemas.microsoft.com/office/drawing/2014/main" id="{11EE1773-3DD1-C6C9-E6F1-4605769A39BE}"/>
              </a:ext>
            </a:extLst>
          </p:cNvPr>
          <p:cNvPicPr>
            <a:picLocks noChangeAspect="1"/>
          </p:cNvPicPr>
          <p:nvPr/>
        </p:nvPicPr>
        <p:blipFill>
          <a:blip r:embed="rId2">
            <a:duotone>
              <a:schemeClr val="accent3">
                <a:shade val="45000"/>
                <a:satMod val="135000"/>
              </a:schemeClr>
              <a:prstClr val="white"/>
            </a:duotone>
          </a:blip>
          <a:stretch>
            <a:fillRect/>
          </a:stretch>
        </p:blipFill>
        <p:spPr>
          <a:xfrm>
            <a:off x="1853563" y="1735417"/>
            <a:ext cx="8231353" cy="4985437"/>
          </a:xfrm>
          <a:prstGeom prst="rect">
            <a:avLst/>
          </a:prstGeom>
        </p:spPr>
      </p:pic>
    </p:spTree>
    <p:extLst>
      <p:ext uri="{BB962C8B-B14F-4D97-AF65-F5344CB8AC3E}">
        <p14:creationId xmlns:p14="http://schemas.microsoft.com/office/powerpoint/2010/main" val="284934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6139-CBBC-46E9-8585-7F5A474695EA}"/>
              </a:ext>
            </a:extLst>
          </p:cNvPr>
          <p:cNvSpPr>
            <a:spLocks noGrp="1"/>
          </p:cNvSpPr>
          <p:nvPr>
            <p:ph type="title"/>
          </p:nvPr>
        </p:nvSpPr>
        <p:spPr>
          <a:xfrm>
            <a:off x="581192" y="702156"/>
            <a:ext cx="11029616" cy="713950"/>
          </a:xfrm>
        </p:spPr>
        <p:txBody>
          <a:bodyPr/>
          <a:lstStyle/>
          <a:p>
            <a:pPr algn="ctr"/>
            <a:r>
              <a:rPr kumimoji="0" lang="en-US" altLang="zh-TW" sz="2800" dirty="0">
                <a:effectLst>
                  <a:outerShdw blurRad="38100" dist="38100" dir="2700000" algn="tl">
                    <a:srgbClr val="C0C0C0"/>
                  </a:outerShdw>
                </a:effectLst>
              </a:rPr>
              <a:t>Understand a DBMS and define its components</a:t>
            </a:r>
            <a:endParaRPr lang="en-US" dirty="0"/>
          </a:p>
        </p:txBody>
      </p:sp>
      <p:sp>
        <p:nvSpPr>
          <p:cNvPr id="3" name="Content Placeholder 2">
            <a:extLst>
              <a:ext uri="{FF2B5EF4-FFF2-40B4-BE49-F238E27FC236}">
                <a16:creationId xmlns:a16="http://schemas.microsoft.com/office/drawing/2014/main" id="{C9F5AB8F-780A-4BC3-ABA4-B7384FF32B95}"/>
              </a:ext>
            </a:extLst>
          </p:cNvPr>
          <p:cNvSpPr>
            <a:spLocks noGrp="1"/>
          </p:cNvSpPr>
          <p:nvPr>
            <p:ph idx="1"/>
          </p:nvPr>
        </p:nvSpPr>
        <p:spPr>
          <a:xfrm>
            <a:off x="1500285" y="2084276"/>
            <a:ext cx="9572407" cy="4508625"/>
          </a:xfrm>
        </p:spPr>
        <p:txBody>
          <a:bodyPr>
            <a:normAutofit/>
          </a:bodyPr>
          <a:lstStyle/>
          <a:p>
            <a:pPr>
              <a:lnSpc>
                <a:spcPct val="90000"/>
              </a:lnSpc>
            </a:pPr>
            <a:r>
              <a:rPr lang="en-US" altLang="zh-TW" sz="2800" dirty="0">
                <a:solidFill>
                  <a:srgbClr val="990000"/>
                </a:solidFill>
              </a:rPr>
              <a:t>Database</a:t>
            </a:r>
            <a:r>
              <a:rPr lang="en-US" altLang="zh-TW" sz="2800" dirty="0"/>
              <a:t> – a </a:t>
            </a:r>
            <a:r>
              <a:rPr lang="en-US" altLang="zh-TW" sz="2800" u="sng" dirty="0"/>
              <a:t>collection of data</a:t>
            </a:r>
            <a:r>
              <a:rPr lang="en-US" altLang="zh-TW" sz="2800" dirty="0"/>
              <a:t> that is </a:t>
            </a:r>
            <a:r>
              <a:rPr lang="en-US" altLang="zh-TW" sz="2800" dirty="0">
                <a:solidFill>
                  <a:srgbClr val="006600"/>
                </a:solidFill>
              </a:rPr>
              <a:t>logically coherent</a:t>
            </a:r>
            <a:r>
              <a:rPr lang="en-US" altLang="zh-TW" sz="2800" dirty="0"/>
              <a:t>.</a:t>
            </a:r>
          </a:p>
          <a:p>
            <a:pPr>
              <a:lnSpc>
                <a:spcPct val="90000"/>
              </a:lnSpc>
            </a:pPr>
            <a:r>
              <a:rPr lang="en-US" altLang="zh-TW" sz="2800" dirty="0">
                <a:solidFill>
                  <a:srgbClr val="990000"/>
                </a:solidFill>
              </a:rPr>
              <a:t>DBMS</a:t>
            </a:r>
            <a:r>
              <a:rPr lang="en-US" altLang="zh-TW" sz="2800" dirty="0"/>
              <a:t> – </a:t>
            </a:r>
            <a:r>
              <a:rPr lang="en-US" altLang="zh-TW" sz="2800" dirty="0">
                <a:solidFill>
                  <a:srgbClr val="990000"/>
                </a:solidFill>
              </a:rPr>
              <a:t>Database Management System</a:t>
            </a:r>
          </a:p>
          <a:p>
            <a:pPr lvl="1">
              <a:lnSpc>
                <a:spcPct val="90000"/>
              </a:lnSpc>
            </a:pPr>
            <a:r>
              <a:rPr lang="en-US" altLang="zh-TW" sz="2400" u="sng" dirty="0"/>
              <a:t>defines</a:t>
            </a:r>
            <a:r>
              <a:rPr lang="en-US" altLang="zh-TW" sz="2400" dirty="0"/>
              <a:t>, </a:t>
            </a:r>
            <a:r>
              <a:rPr lang="en-US" altLang="zh-TW" sz="2400" u="sng" dirty="0"/>
              <a:t>creates</a:t>
            </a:r>
            <a:r>
              <a:rPr lang="en-US" altLang="zh-TW" sz="2400" dirty="0"/>
              <a:t>, and </a:t>
            </a:r>
            <a:r>
              <a:rPr lang="en-US" altLang="zh-TW" sz="2400" u="sng" dirty="0"/>
              <a:t>maintains</a:t>
            </a:r>
            <a:r>
              <a:rPr lang="en-US" altLang="zh-TW" sz="2400" dirty="0"/>
              <a:t> a database.</a:t>
            </a:r>
          </a:p>
          <a:p>
            <a:pPr lvl="1">
              <a:lnSpc>
                <a:spcPct val="90000"/>
              </a:lnSpc>
            </a:pPr>
            <a:r>
              <a:rPr lang="en-US" altLang="zh-TW" sz="2400" dirty="0"/>
              <a:t>Allows users-controlled</a:t>
            </a:r>
            <a:r>
              <a:rPr lang="en-US" altLang="zh-TW" sz="2400" u="sng" dirty="0"/>
              <a:t> access</a:t>
            </a:r>
            <a:r>
              <a:rPr lang="en-US" altLang="zh-TW" sz="2400" dirty="0"/>
              <a:t> to data in the database.</a:t>
            </a:r>
          </a:p>
          <a:p>
            <a:pPr lvl="1">
              <a:lnSpc>
                <a:spcPct val="90000"/>
              </a:lnSpc>
            </a:pPr>
            <a:r>
              <a:rPr lang="en-US" altLang="zh-TW" sz="2400" dirty="0"/>
              <a:t>A combination of 5 components:</a:t>
            </a:r>
          </a:p>
          <a:p>
            <a:pPr lvl="1">
              <a:lnSpc>
                <a:spcPct val="90000"/>
              </a:lnSpc>
            </a:pPr>
            <a:endParaRPr lang="en-US" altLang="zh-TW" sz="2400" dirty="0"/>
          </a:p>
          <a:p>
            <a:pPr lvl="1">
              <a:lnSpc>
                <a:spcPct val="90000"/>
              </a:lnSpc>
            </a:pPr>
            <a:endParaRPr lang="en-US" altLang="zh-TW" sz="2400" dirty="0"/>
          </a:p>
          <a:p>
            <a:pPr marL="324000" lvl="1" indent="0">
              <a:lnSpc>
                <a:spcPct val="90000"/>
              </a:lnSpc>
              <a:buNone/>
            </a:pPr>
            <a:endParaRPr lang="en-US" altLang="zh-TW" sz="2400" dirty="0"/>
          </a:p>
          <a:p>
            <a:pPr marL="324000" lvl="1" indent="0">
              <a:lnSpc>
                <a:spcPct val="90000"/>
              </a:lnSpc>
              <a:buNone/>
            </a:pPr>
            <a:endParaRPr lang="en-US" altLang="zh-TW" sz="2400" dirty="0"/>
          </a:p>
          <a:p>
            <a:pPr marL="324000" lvl="1" indent="0">
              <a:lnSpc>
                <a:spcPct val="90000"/>
              </a:lnSpc>
              <a:buNone/>
            </a:pPr>
            <a:endParaRPr lang="en-US" altLang="zh-TW" sz="2400" dirty="0"/>
          </a:p>
        </p:txBody>
      </p:sp>
      <p:pic>
        <p:nvPicPr>
          <p:cNvPr id="7" name="Picture 6">
            <a:extLst>
              <a:ext uri="{FF2B5EF4-FFF2-40B4-BE49-F238E27FC236}">
                <a16:creationId xmlns:a16="http://schemas.microsoft.com/office/drawing/2014/main" id="{DEC16464-A8E4-FDAD-4AC5-E6182BF04AC0}"/>
              </a:ext>
            </a:extLst>
          </p:cNvPr>
          <p:cNvPicPr>
            <a:picLocks noChangeAspect="1"/>
          </p:cNvPicPr>
          <p:nvPr/>
        </p:nvPicPr>
        <p:blipFill>
          <a:blip r:embed="rId2"/>
          <a:stretch>
            <a:fillRect/>
          </a:stretch>
        </p:blipFill>
        <p:spPr>
          <a:xfrm>
            <a:off x="1742021" y="4288221"/>
            <a:ext cx="8244043" cy="2569779"/>
          </a:xfrm>
          <a:prstGeom prst="rect">
            <a:avLst/>
          </a:prstGeom>
        </p:spPr>
      </p:pic>
    </p:spTree>
    <p:extLst>
      <p:ext uri="{BB962C8B-B14F-4D97-AF65-F5344CB8AC3E}">
        <p14:creationId xmlns:p14="http://schemas.microsoft.com/office/powerpoint/2010/main" val="1887316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1E41A-7BC8-451C-81E8-877549DD18E9}"/>
              </a:ext>
            </a:extLst>
          </p:cNvPr>
          <p:cNvSpPr>
            <a:spLocks noGrp="1"/>
          </p:cNvSpPr>
          <p:nvPr>
            <p:ph type="title"/>
          </p:nvPr>
        </p:nvSpPr>
        <p:spPr/>
        <p:txBody>
          <a:bodyPr/>
          <a:lstStyle/>
          <a:p>
            <a:pPr algn="ctr"/>
            <a:r>
              <a:rPr lang="en-US" b="1" dirty="0"/>
              <a:t>relational model</a:t>
            </a:r>
            <a:br>
              <a:rPr lang="en-US" dirty="0"/>
            </a:br>
            <a:endParaRPr lang="en-US" dirty="0"/>
          </a:p>
        </p:txBody>
      </p:sp>
      <p:pic>
        <p:nvPicPr>
          <p:cNvPr id="4" name="Picture 12">
            <a:extLst>
              <a:ext uri="{FF2B5EF4-FFF2-40B4-BE49-F238E27FC236}">
                <a16:creationId xmlns:a16="http://schemas.microsoft.com/office/drawing/2014/main" id="{2B44B1D0-61C7-453E-A2F1-D543C07582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96632" y="1973695"/>
            <a:ext cx="6761566" cy="427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B9A8154-3BF7-459C-84A6-DDFAD5E30CC2}"/>
              </a:ext>
            </a:extLst>
          </p:cNvPr>
          <p:cNvSpPr txBox="1"/>
          <p:nvPr/>
        </p:nvSpPr>
        <p:spPr>
          <a:xfrm>
            <a:off x="368498" y="2093805"/>
            <a:ext cx="4828134" cy="3194721"/>
          </a:xfrm>
          <a:prstGeom prst="rect">
            <a:avLst/>
          </a:prstGeom>
          <a:noFill/>
        </p:spPr>
        <p:txBody>
          <a:bodyPr wrap="square">
            <a:spAutoFit/>
          </a:bodyPr>
          <a:lstStyle/>
          <a:p>
            <a:pPr marL="285750" indent="-285750">
              <a:lnSpc>
                <a:spcPct val="90000"/>
              </a:lnSpc>
              <a:buFont typeface="Wingdings" panose="05000000000000000000" pitchFamily="2" charset="2"/>
              <a:buChar char="q"/>
            </a:pPr>
            <a:r>
              <a:rPr lang="en-US" altLang="zh-TW" sz="2800" dirty="0"/>
              <a:t>Data are organized in </a:t>
            </a:r>
            <a:r>
              <a:rPr lang="en-US" altLang="zh-TW" sz="2800" dirty="0">
                <a:solidFill>
                  <a:srgbClr val="006600"/>
                </a:solidFill>
              </a:rPr>
              <a:t>two-dimensional tables</a:t>
            </a:r>
            <a:r>
              <a:rPr lang="en-US" altLang="zh-TW" sz="2800" dirty="0"/>
              <a:t> called </a:t>
            </a:r>
            <a:r>
              <a:rPr lang="en-US" altLang="zh-TW" sz="2800" dirty="0">
                <a:solidFill>
                  <a:srgbClr val="990000"/>
                </a:solidFill>
              </a:rPr>
              <a:t>relations</a:t>
            </a:r>
            <a:r>
              <a:rPr lang="en-US" altLang="zh-TW" sz="2800" dirty="0"/>
              <a:t>.</a:t>
            </a:r>
          </a:p>
          <a:p>
            <a:pPr marL="285750" indent="-285750">
              <a:lnSpc>
                <a:spcPct val="90000"/>
              </a:lnSpc>
              <a:buFont typeface="Wingdings" panose="05000000000000000000" pitchFamily="2" charset="2"/>
              <a:buChar char="q"/>
            </a:pPr>
            <a:endParaRPr lang="en-US" altLang="zh-TW" sz="2800" dirty="0"/>
          </a:p>
          <a:p>
            <a:pPr marL="285750" indent="-285750">
              <a:lnSpc>
                <a:spcPct val="90000"/>
              </a:lnSpc>
              <a:buFont typeface="Wingdings" panose="05000000000000000000" pitchFamily="2" charset="2"/>
              <a:buChar char="q"/>
            </a:pPr>
            <a:r>
              <a:rPr lang="en-US" altLang="zh-TW" sz="2800" dirty="0"/>
              <a:t>The tables are </a:t>
            </a:r>
            <a:r>
              <a:rPr lang="en-US" altLang="zh-TW" sz="2800" dirty="0">
                <a:solidFill>
                  <a:srgbClr val="006600"/>
                </a:solidFill>
              </a:rPr>
              <a:t>related</a:t>
            </a:r>
            <a:r>
              <a:rPr lang="en-US" altLang="zh-TW" sz="2800" dirty="0"/>
              <a:t> to each other.</a:t>
            </a:r>
          </a:p>
          <a:p>
            <a:pPr marL="285750" indent="-285750">
              <a:lnSpc>
                <a:spcPct val="90000"/>
              </a:lnSpc>
              <a:buFont typeface="Wingdings" panose="05000000000000000000" pitchFamily="2" charset="2"/>
              <a:buChar char="q"/>
            </a:pPr>
            <a:endParaRPr lang="en-US" altLang="zh-TW" sz="2800" dirty="0"/>
          </a:p>
          <a:p>
            <a:pPr marL="285750" indent="-285750">
              <a:lnSpc>
                <a:spcPct val="90000"/>
              </a:lnSpc>
              <a:buFont typeface="Wingdings" panose="05000000000000000000" pitchFamily="2" charset="2"/>
              <a:buChar char="q"/>
            </a:pPr>
            <a:r>
              <a:rPr lang="en-US" altLang="zh-TW" sz="2800" dirty="0"/>
              <a:t>The most popular model.</a:t>
            </a:r>
          </a:p>
        </p:txBody>
      </p:sp>
    </p:spTree>
    <p:extLst>
      <p:ext uri="{BB962C8B-B14F-4D97-AF65-F5344CB8AC3E}">
        <p14:creationId xmlns:p14="http://schemas.microsoft.com/office/powerpoint/2010/main" val="2781487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D918-D59A-4A15-B48B-540ABF639668}"/>
              </a:ext>
            </a:extLst>
          </p:cNvPr>
          <p:cNvSpPr>
            <a:spLocks noGrp="1"/>
          </p:cNvSpPr>
          <p:nvPr>
            <p:ph type="title"/>
          </p:nvPr>
        </p:nvSpPr>
        <p:spPr>
          <a:xfrm>
            <a:off x="581192" y="702156"/>
            <a:ext cx="11029616" cy="903807"/>
          </a:xfrm>
        </p:spPr>
        <p:txBody>
          <a:bodyPr>
            <a:normAutofit fontScale="90000"/>
          </a:bodyPr>
          <a:lstStyle/>
          <a:p>
            <a:pPr algn="ctr"/>
            <a:r>
              <a:rPr lang="en-US" altLang="zh-TW" b="1" dirty="0"/>
              <a:t>Relational model</a:t>
            </a:r>
            <a:br>
              <a:rPr lang="en-US" altLang="zh-TW" dirty="0">
                <a:solidFill>
                  <a:srgbClr val="990000"/>
                </a:solidFill>
              </a:rPr>
            </a:br>
            <a:endParaRPr lang="en-US" dirty="0"/>
          </a:p>
        </p:txBody>
      </p:sp>
      <p:sp>
        <p:nvSpPr>
          <p:cNvPr id="3" name="Content Placeholder 2">
            <a:extLst>
              <a:ext uri="{FF2B5EF4-FFF2-40B4-BE49-F238E27FC236}">
                <a16:creationId xmlns:a16="http://schemas.microsoft.com/office/drawing/2014/main" id="{ACD10C17-1C03-4826-8750-04642075FC69}"/>
              </a:ext>
            </a:extLst>
          </p:cNvPr>
          <p:cNvSpPr>
            <a:spLocks noGrp="1"/>
          </p:cNvSpPr>
          <p:nvPr>
            <p:ph idx="1"/>
          </p:nvPr>
        </p:nvSpPr>
        <p:spPr>
          <a:xfrm>
            <a:off x="1705799" y="2169986"/>
            <a:ext cx="9267001" cy="3678303"/>
          </a:xfrm>
        </p:spPr>
        <p:txBody>
          <a:bodyPr/>
          <a:lstStyle/>
          <a:p>
            <a:r>
              <a:rPr lang="en-US" altLang="zh-TW" sz="2800" dirty="0">
                <a:solidFill>
                  <a:srgbClr val="990000"/>
                </a:solidFill>
              </a:rPr>
              <a:t>RDBMS (Relational Database Management System)</a:t>
            </a:r>
          </a:p>
          <a:p>
            <a:r>
              <a:rPr lang="en-US" altLang="zh-TW" sz="2800" dirty="0"/>
              <a:t>External view</a:t>
            </a:r>
          </a:p>
          <a:p>
            <a:pPr lvl="1"/>
            <a:r>
              <a:rPr lang="en-US" altLang="zh-TW" sz="2400" dirty="0"/>
              <a:t>The data are represented as a </a:t>
            </a:r>
            <a:r>
              <a:rPr lang="en-US" altLang="zh-TW" sz="2400" u="sng" dirty="0"/>
              <a:t>set of relations</a:t>
            </a:r>
            <a:r>
              <a:rPr lang="en-US" altLang="zh-TW" sz="2400" dirty="0"/>
              <a:t>. </a:t>
            </a:r>
          </a:p>
          <a:p>
            <a:pPr lvl="1"/>
            <a:r>
              <a:rPr lang="en-US" altLang="zh-TW" sz="2400" dirty="0"/>
              <a:t>A </a:t>
            </a:r>
            <a:r>
              <a:rPr lang="en-US" altLang="zh-TW" sz="2400" dirty="0">
                <a:solidFill>
                  <a:srgbClr val="990000"/>
                </a:solidFill>
              </a:rPr>
              <a:t>relation</a:t>
            </a:r>
            <a:r>
              <a:rPr lang="en-US" altLang="zh-TW" sz="2400" dirty="0"/>
              <a:t> is a </a:t>
            </a:r>
            <a:r>
              <a:rPr lang="en-US" altLang="zh-TW" sz="2400" u="sng" dirty="0"/>
              <a:t>two-dimensional table</a:t>
            </a:r>
            <a:r>
              <a:rPr lang="en-US" altLang="zh-TW" sz="2400" dirty="0"/>
              <a:t>.</a:t>
            </a:r>
          </a:p>
          <a:p>
            <a:r>
              <a:rPr lang="en-US" altLang="zh-TW" sz="2800" dirty="0"/>
              <a:t>This </a:t>
            </a:r>
            <a:r>
              <a:rPr lang="en-US" altLang="zh-TW" sz="2800" dirty="0">
                <a:solidFill>
                  <a:srgbClr val="006600"/>
                </a:solidFill>
              </a:rPr>
              <a:t>doesn’t</a:t>
            </a:r>
            <a:r>
              <a:rPr lang="en-US" altLang="zh-TW" sz="2800" dirty="0"/>
              <a:t> mean that </a:t>
            </a:r>
            <a:r>
              <a:rPr lang="en-US" altLang="zh-TW" sz="2800" u="sng" dirty="0"/>
              <a:t>data are stored as tables!</a:t>
            </a:r>
            <a:r>
              <a:rPr lang="en-US" altLang="zh-TW" sz="2800" dirty="0"/>
              <a:t>  The </a:t>
            </a:r>
            <a:r>
              <a:rPr lang="en-US" altLang="zh-TW" sz="2800" u="sng" dirty="0"/>
              <a:t>physical storage of the data</a:t>
            </a:r>
            <a:r>
              <a:rPr lang="en-US" altLang="zh-TW" sz="2800" dirty="0"/>
              <a:t> is </a:t>
            </a:r>
            <a:r>
              <a:rPr lang="en-US" altLang="zh-TW" sz="2800" dirty="0">
                <a:solidFill>
                  <a:srgbClr val="006600"/>
                </a:solidFill>
              </a:rPr>
              <a:t>independent</a:t>
            </a:r>
            <a:r>
              <a:rPr lang="en-US" altLang="zh-TW" sz="2800" dirty="0"/>
              <a:t> of </a:t>
            </a:r>
            <a:r>
              <a:rPr lang="en-US" altLang="zh-TW" sz="2800" u="sng" dirty="0"/>
              <a:t>the way the data are logically organized</a:t>
            </a:r>
            <a:r>
              <a:rPr lang="en-US" altLang="zh-TW" sz="2800" dirty="0"/>
              <a:t>.</a:t>
            </a:r>
          </a:p>
        </p:txBody>
      </p:sp>
    </p:spTree>
    <p:extLst>
      <p:ext uri="{BB962C8B-B14F-4D97-AF65-F5344CB8AC3E}">
        <p14:creationId xmlns:p14="http://schemas.microsoft.com/office/powerpoint/2010/main" val="1970553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662C-3855-4169-B577-AFB111CAA3CD}"/>
              </a:ext>
            </a:extLst>
          </p:cNvPr>
          <p:cNvSpPr>
            <a:spLocks noGrp="1"/>
          </p:cNvSpPr>
          <p:nvPr>
            <p:ph type="title"/>
          </p:nvPr>
        </p:nvSpPr>
        <p:spPr/>
        <p:txBody>
          <a:bodyPr/>
          <a:lstStyle/>
          <a:p>
            <a:pPr algn="ctr"/>
            <a:r>
              <a:rPr kumimoji="0" lang="en-US" altLang="zh-TW" sz="2800" b="1" dirty="0"/>
              <a:t>Relation</a:t>
            </a:r>
            <a:br>
              <a:rPr kumimoji="0" lang="en-US" altLang="zh-TW" sz="2800" b="1" dirty="0">
                <a:solidFill>
                  <a:srgbClr val="990000"/>
                </a:solidFill>
                <a:latin typeface="Times New Roman" panose="02020603050405020304" pitchFamily="18" charset="0"/>
              </a:rPr>
            </a:br>
            <a:endParaRPr lang="en-US" dirty="0"/>
          </a:p>
        </p:txBody>
      </p:sp>
      <p:pic>
        <p:nvPicPr>
          <p:cNvPr id="4" name="Picture 8">
            <a:extLst>
              <a:ext uri="{FF2B5EF4-FFF2-40B4-BE49-F238E27FC236}">
                <a16:creationId xmlns:a16="http://schemas.microsoft.com/office/drawing/2014/main" id="{6B0F66D8-63E8-4C1C-9349-F9453BF67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5831" y="2359461"/>
            <a:ext cx="4634977" cy="2687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10E0056E-09C8-450D-9D18-5413DBD6D4AB}"/>
              </a:ext>
            </a:extLst>
          </p:cNvPr>
          <p:cNvSpPr txBox="1"/>
          <p:nvPr/>
        </p:nvSpPr>
        <p:spPr>
          <a:xfrm>
            <a:off x="705927" y="2058073"/>
            <a:ext cx="5642321" cy="3724096"/>
          </a:xfrm>
          <a:prstGeom prst="rect">
            <a:avLst/>
          </a:prstGeom>
          <a:noFill/>
        </p:spPr>
        <p:txBody>
          <a:bodyPr wrap="square">
            <a:spAutoFit/>
          </a:bodyPr>
          <a:lstStyle/>
          <a:p>
            <a:r>
              <a:rPr lang="en-US" altLang="zh-TW" sz="2400" dirty="0">
                <a:solidFill>
                  <a:srgbClr val="990000"/>
                </a:solidFill>
              </a:rPr>
              <a:t>Name</a:t>
            </a:r>
            <a:r>
              <a:rPr lang="en-US" altLang="zh-TW" sz="2400" dirty="0"/>
              <a:t> – </a:t>
            </a:r>
            <a:r>
              <a:rPr lang="en-US" altLang="zh-TW" sz="2000" dirty="0"/>
              <a:t>each relation in a relational database      should have a name that is </a:t>
            </a:r>
            <a:r>
              <a:rPr lang="en-US" altLang="zh-TW" sz="2000" dirty="0">
                <a:solidFill>
                  <a:srgbClr val="006600"/>
                </a:solidFill>
              </a:rPr>
              <a:t>unique</a:t>
            </a:r>
            <a:r>
              <a:rPr lang="en-US" altLang="zh-TW" sz="2000" dirty="0"/>
              <a:t> among other relations.</a:t>
            </a:r>
          </a:p>
          <a:p>
            <a:endParaRPr lang="en-US" altLang="zh-TW" sz="2000" dirty="0"/>
          </a:p>
          <a:p>
            <a:endParaRPr lang="en-US" altLang="zh-TW" sz="800" dirty="0"/>
          </a:p>
          <a:p>
            <a:r>
              <a:rPr lang="en-US" altLang="zh-TW" sz="2400" dirty="0">
                <a:solidFill>
                  <a:srgbClr val="990000"/>
                </a:solidFill>
              </a:rPr>
              <a:t>Attribute</a:t>
            </a:r>
            <a:r>
              <a:rPr lang="en-US" altLang="zh-TW" sz="2400" dirty="0"/>
              <a:t> – each </a:t>
            </a:r>
            <a:r>
              <a:rPr lang="en-US" altLang="zh-TW" sz="2400" dirty="0">
                <a:solidFill>
                  <a:srgbClr val="006600"/>
                </a:solidFill>
              </a:rPr>
              <a:t>column</a:t>
            </a:r>
            <a:r>
              <a:rPr lang="en-US" altLang="zh-TW" sz="2400" dirty="0"/>
              <a:t> in a relation. </a:t>
            </a:r>
          </a:p>
          <a:p>
            <a:pPr lvl="1"/>
            <a:r>
              <a:rPr lang="en-US" altLang="zh-TW" sz="2000" dirty="0"/>
              <a:t>The </a:t>
            </a:r>
            <a:r>
              <a:rPr lang="en-US" altLang="zh-TW" sz="2000" u="sng" dirty="0">
                <a:solidFill>
                  <a:srgbClr val="990000"/>
                </a:solidFill>
              </a:rPr>
              <a:t>degree</a:t>
            </a:r>
            <a:r>
              <a:rPr lang="en-US" altLang="zh-TW" sz="2000" u="sng" dirty="0"/>
              <a:t> of the relation</a:t>
            </a:r>
            <a:r>
              <a:rPr lang="en-US" altLang="zh-TW" sz="2000" dirty="0"/>
              <a:t> – the total </a:t>
            </a:r>
            <a:r>
              <a:rPr lang="en-US" altLang="zh-TW" sz="2000" u="sng" dirty="0"/>
              <a:t>number of attributes</a:t>
            </a:r>
            <a:r>
              <a:rPr lang="en-US" altLang="zh-TW" sz="2000" dirty="0"/>
              <a:t> for a relation.</a:t>
            </a:r>
          </a:p>
          <a:p>
            <a:pPr lvl="1"/>
            <a:endParaRPr lang="en-US" altLang="zh-TW" sz="800" dirty="0"/>
          </a:p>
          <a:p>
            <a:pPr lvl="1"/>
            <a:endParaRPr lang="en-US" altLang="zh-TW" sz="800" dirty="0"/>
          </a:p>
          <a:p>
            <a:r>
              <a:rPr lang="en-US" altLang="zh-TW" sz="2400" dirty="0">
                <a:solidFill>
                  <a:srgbClr val="990000"/>
                </a:solidFill>
              </a:rPr>
              <a:t>Tuple</a:t>
            </a:r>
            <a:r>
              <a:rPr lang="en-US" altLang="zh-TW" sz="2400" dirty="0"/>
              <a:t> – each </a:t>
            </a:r>
            <a:r>
              <a:rPr lang="en-US" altLang="zh-TW" sz="2400" dirty="0">
                <a:solidFill>
                  <a:srgbClr val="006600"/>
                </a:solidFill>
              </a:rPr>
              <a:t>row</a:t>
            </a:r>
            <a:r>
              <a:rPr lang="en-US" altLang="zh-TW" sz="2400" dirty="0"/>
              <a:t> in a relation.</a:t>
            </a:r>
          </a:p>
          <a:p>
            <a:pPr lvl="1"/>
            <a:r>
              <a:rPr lang="en-US" altLang="zh-TW" sz="2000" dirty="0"/>
              <a:t>The </a:t>
            </a:r>
            <a:r>
              <a:rPr lang="en-US" altLang="zh-TW" sz="2000" u="sng" dirty="0">
                <a:solidFill>
                  <a:srgbClr val="990000"/>
                </a:solidFill>
              </a:rPr>
              <a:t>cardinality</a:t>
            </a:r>
            <a:r>
              <a:rPr lang="en-US" altLang="zh-TW" sz="2000" u="sng" dirty="0"/>
              <a:t> of the relation</a:t>
            </a:r>
            <a:r>
              <a:rPr lang="en-US" altLang="zh-TW" sz="2000" dirty="0"/>
              <a:t> – the total </a:t>
            </a:r>
            <a:r>
              <a:rPr lang="en-US" altLang="zh-TW" sz="2000" u="sng" dirty="0"/>
              <a:t>number of rows</a:t>
            </a:r>
            <a:r>
              <a:rPr lang="en-US" altLang="zh-TW" sz="2000" dirty="0"/>
              <a:t> in a relation. </a:t>
            </a:r>
          </a:p>
        </p:txBody>
      </p:sp>
    </p:spTree>
    <p:extLst>
      <p:ext uri="{BB962C8B-B14F-4D97-AF65-F5344CB8AC3E}">
        <p14:creationId xmlns:p14="http://schemas.microsoft.com/office/powerpoint/2010/main" val="179947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4CCE-22A6-4638-AA93-2D6F2FAC98D6}"/>
              </a:ext>
            </a:extLst>
          </p:cNvPr>
          <p:cNvSpPr>
            <a:spLocks noGrp="1"/>
          </p:cNvSpPr>
          <p:nvPr>
            <p:ph type="title"/>
          </p:nvPr>
        </p:nvSpPr>
        <p:spPr>
          <a:xfrm>
            <a:off x="658032" y="630212"/>
            <a:ext cx="11029616" cy="1013800"/>
          </a:xfrm>
        </p:spPr>
        <p:txBody>
          <a:bodyPr/>
          <a:lstStyle/>
          <a:p>
            <a:pPr algn="ctr"/>
            <a:r>
              <a:rPr lang="en-US" altLang="zh-TW" b="1" dirty="0"/>
              <a:t>Operations on relations</a:t>
            </a:r>
            <a:br>
              <a:rPr lang="en-US" altLang="zh-TW" dirty="0"/>
            </a:br>
            <a:endParaRPr lang="en-US" dirty="0"/>
          </a:p>
        </p:txBody>
      </p:sp>
      <p:sp>
        <p:nvSpPr>
          <p:cNvPr id="5" name="TextBox 4">
            <a:extLst>
              <a:ext uri="{FF2B5EF4-FFF2-40B4-BE49-F238E27FC236}">
                <a16:creationId xmlns:a16="http://schemas.microsoft.com/office/drawing/2014/main" id="{6298AD0F-0C39-48E8-AA3B-8DEF2D5BC4F3}"/>
              </a:ext>
            </a:extLst>
          </p:cNvPr>
          <p:cNvSpPr txBox="1"/>
          <p:nvPr/>
        </p:nvSpPr>
        <p:spPr>
          <a:xfrm>
            <a:off x="1359113" y="2448395"/>
            <a:ext cx="9473773" cy="2806922"/>
          </a:xfrm>
          <a:prstGeom prst="rect">
            <a:avLst/>
          </a:prstGeom>
          <a:noFill/>
        </p:spPr>
        <p:txBody>
          <a:bodyPr wrap="square">
            <a:spAutoFit/>
          </a:bodyPr>
          <a:lstStyle/>
          <a:p>
            <a:pPr marL="342900" indent="-342900">
              <a:lnSpc>
                <a:spcPct val="90000"/>
              </a:lnSpc>
              <a:buFont typeface="Wingdings" panose="05000000000000000000" pitchFamily="2" charset="2"/>
              <a:buChar char="q"/>
            </a:pPr>
            <a:r>
              <a:rPr lang="en-US" altLang="zh-TW" sz="2800" dirty="0"/>
              <a:t>In a relational database, we can define several operations to </a:t>
            </a:r>
            <a:r>
              <a:rPr lang="en-US" altLang="zh-TW" sz="2800" u="sng" dirty="0"/>
              <a:t>create new relations</a:t>
            </a:r>
            <a:r>
              <a:rPr lang="en-US" altLang="zh-TW" sz="2800" dirty="0"/>
              <a:t> out of the existing ones.</a:t>
            </a:r>
          </a:p>
          <a:p>
            <a:pPr>
              <a:lnSpc>
                <a:spcPct val="90000"/>
              </a:lnSpc>
            </a:pPr>
            <a:endParaRPr lang="en-US" altLang="zh-TW" sz="2800" dirty="0"/>
          </a:p>
          <a:p>
            <a:pPr marL="342900" indent="-342900">
              <a:lnSpc>
                <a:spcPct val="90000"/>
              </a:lnSpc>
              <a:buFont typeface="Wingdings" panose="05000000000000000000" pitchFamily="2" charset="2"/>
              <a:buChar char="q"/>
            </a:pPr>
            <a:r>
              <a:rPr lang="en-US" altLang="zh-TW" sz="2800" dirty="0"/>
              <a:t>Basic operations:</a:t>
            </a:r>
          </a:p>
          <a:p>
            <a:pPr lvl="1">
              <a:lnSpc>
                <a:spcPct val="90000"/>
              </a:lnSpc>
            </a:pPr>
            <a:endParaRPr lang="en-US" altLang="zh-TW" sz="2800" dirty="0">
              <a:solidFill>
                <a:srgbClr val="990000"/>
              </a:solidFill>
            </a:endParaRPr>
          </a:p>
          <a:p>
            <a:pPr lvl="1">
              <a:lnSpc>
                <a:spcPct val="90000"/>
              </a:lnSpc>
            </a:pPr>
            <a:r>
              <a:rPr lang="en-US" altLang="zh-TW" sz="2800" dirty="0">
                <a:solidFill>
                  <a:srgbClr val="990000"/>
                </a:solidFill>
              </a:rPr>
              <a:t>Insert, Delete, Update, Select, Project, Join, Union, Intersection, Difference </a:t>
            </a:r>
          </a:p>
        </p:txBody>
      </p:sp>
    </p:spTree>
    <p:extLst>
      <p:ext uri="{BB962C8B-B14F-4D97-AF65-F5344CB8AC3E}">
        <p14:creationId xmlns:p14="http://schemas.microsoft.com/office/powerpoint/2010/main" val="1691160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45DA-7658-402F-B186-BAFC88184863}"/>
              </a:ext>
            </a:extLst>
          </p:cNvPr>
          <p:cNvSpPr>
            <a:spLocks noGrp="1"/>
          </p:cNvSpPr>
          <p:nvPr>
            <p:ph type="title"/>
          </p:nvPr>
        </p:nvSpPr>
        <p:spPr/>
        <p:txBody>
          <a:bodyPr>
            <a:normAutofit/>
          </a:bodyPr>
          <a:lstStyle/>
          <a:p>
            <a:pPr algn="ctr"/>
            <a:r>
              <a:rPr kumimoji="0" lang="en-US" altLang="zh-TW" sz="2800" b="1" dirty="0">
                <a:solidFill>
                  <a:srgbClr val="FFC000"/>
                </a:solidFill>
              </a:rPr>
              <a:t>Insert</a:t>
            </a:r>
            <a:r>
              <a:rPr kumimoji="0" lang="en-US" altLang="zh-TW" sz="2800" b="1" dirty="0"/>
              <a:t> operation</a:t>
            </a:r>
            <a:br>
              <a:rPr kumimoji="0" lang="en-US" altLang="zh-TW" sz="2800" b="1" dirty="0">
                <a:latin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F1262045-964E-4002-AF6F-3C7E2F7B6A1D}"/>
              </a:ext>
            </a:extLst>
          </p:cNvPr>
          <p:cNvSpPr txBox="1"/>
          <p:nvPr/>
        </p:nvSpPr>
        <p:spPr>
          <a:xfrm>
            <a:off x="2113109" y="2297897"/>
            <a:ext cx="8100892" cy="1311128"/>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3200" dirty="0"/>
              <a:t>A </a:t>
            </a:r>
            <a:r>
              <a:rPr lang="en-US" altLang="zh-TW" sz="3200" dirty="0">
                <a:solidFill>
                  <a:srgbClr val="006600"/>
                </a:solidFill>
              </a:rPr>
              <a:t>unary</a:t>
            </a:r>
            <a:r>
              <a:rPr lang="en-US" altLang="zh-TW" sz="3200" dirty="0"/>
              <a:t> operation.</a:t>
            </a:r>
          </a:p>
          <a:p>
            <a:pPr>
              <a:lnSpc>
                <a:spcPct val="90000"/>
              </a:lnSpc>
            </a:pPr>
            <a:endParaRPr lang="en-US" altLang="zh-TW" sz="2400" dirty="0"/>
          </a:p>
          <a:p>
            <a:pPr marL="457200" indent="-457200">
              <a:lnSpc>
                <a:spcPct val="90000"/>
              </a:lnSpc>
              <a:buFont typeface="Wingdings" panose="05000000000000000000" pitchFamily="2" charset="2"/>
              <a:buChar char="q"/>
            </a:pPr>
            <a:r>
              <a:rPr lang="en-US" altLang="zh-TW" sz="3200" u="sng" dirty="0"/>
              <a:t>Insert a new </a:t>
            </a:r>
            <a:r>
              <a:rPr lang="en-US" altLang="zh-TW" sz="3200" u="sng" dirty="0">
                <a:solidFill>
                  <a:srgbClr val="006600"/>
                </a:solidFill>
              </a:rPr>
              <a:t>tuple</a:t>
            </a:r>
            <a:r>
              <a:rPr lang="en-US" altLang="zh-TW" sz="3200" dirty="0"/>
              <a:t> into the relation.</a:t>
            </a:r>
          </a:p>
        </p:txBody>
      </p:sp>
      <p:pic>
        <p:nvPicPr>
          <p:cNvPr id="6" name="Picture 15">
            <a:extLst>
              <a:ext uri="{FF2B5EF4-FFF2-40B4-BE49-F238E27FC236}">
                <a16:creationId xmlns:a16="http://schemas.microsoft.com/office/drawing/2014/main" id="{FC5B1A41-4FA1-4293-BB67-E82B63BC3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438" y="4204806"/>
            <a:ext cx="8510588" cy="195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565737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11195</TotalTime>
  <Words>866</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charter</vt:lpstr>
      <vt:lpstr>Arial</vt:lpstr>
      <vt:lpstr>Calibri</vt:lpstr>
      <vt:lpstr>Calibri Light</vt:lpstr>
      <vt:lpstr>Gill Sans MT</vt:lpstr>
      <vt:lpstr>Times New Roman</vt:lpstr>
      <vt:lpstr>Wingdings</vt:lpstr>
      <vt:lpstr>Wingdings 2</vt:lpstr>
      <vt:lpstr>Dividend</vt:lpstr>
      <vt:lpstr>Custom Design</vt:lpstr>
      <vt:lpstr>Basics of Relational databases</vt:lpstr>
      <vt:lpstr>Objectives</vt:lpstr>
      <vt:lpstr>Data warehouse / databases</vt:lpstr>
      <vt:lpstr>Understand a DBMS and define its components</vt:lpstr>
      <vt:lpstr>relational model </vt:lpstr>
      <vt:lpstr>Relational model </vt:lpstr>
      <vt:lpstr>Relation </vt:lpstr>
      <vt:lpstr>Operations on relations </vt:lpstr>
      <vt:lpstr>Insert operation </vt:lpstr>
      <vt:lpstr>Delete operation </vt:lpstr>
      <vt:lpstr>Update operation </vt:lpstr>
      <vt:lpstr>Project operation </vt:lpstr>
      <vt:lpstr>Primary and Foreign Keys </vt:lpstr>
      <vt:lpstr>Join operation </vt:lpstr>
      <vt:lpstr>Union operation </vt:lpstr>
      <vt:lpstr>Intersection operation </vt:lpstr>
      <vt:lpstr>Difference operation </vt:lpstr>
      <vt:lpstr>SQL (Structured Query Language) </vt:lpstr>
      <vt:lpstr>Tools for Querying and managing data </vt:lpstr>
      <vt:lpstr>PROC SQL and PROC FEDSQL in SAS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Peng, Cheng</dc:creator>
  <cp:lastModifiedBy>Peng, Cheng</cp:lastModifiedBy>
  <cp:revision>10</cp:revision>
  <dcterms:created xsi:type="dcterms:W3CDTF">2019-10-05T03:04:56Z</dcterms:created>
  <dcterms:modified xsi:type="dcterms:W3CDTF">2023-06-23T03:30:44Z</dcterms:modified>
</cp:coreProperties>
</file>