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4" r:id="rId4"/>
  </p:sldMasterIdLst>
  <p:notesMasterIdLst>
    <p:notesMasterId r:id="rId8"/>
  </p:notesMasterIdLst>
  <p:sldIdLst>
    <p:sldId id="256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" id="{3374D542-6E3E-455F-9BFB-B45891911720}">
          <p14:sldIdLst>
            <p14:sldId id="256"/>
          </p14:sldIdLst>
        </p14:section>
        <p14:section name="Using Remix 3D to Search for Models" id="{6844172C-9703-4DC7-908A-C23538616A3C}">
          <p14:sldIdLst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51919-8BBE-4862-B018-13FBD3ECEC87}" v="1" dt="2023-07-04T17:47:44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9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79ABCE2-F43F-1CB0-9A5A-19B062DB22FF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534C9-312B-A1D3-1250-680AEE276C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6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1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3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48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0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842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35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45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A52E10-6D1C-1C79-482A-D770D857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45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9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ADF6CA-4B30-AECE-7733-0D6E8D6AC068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E6C3F1-DA5E-5F5B-B8FB-4E14A527E786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7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0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3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4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744E560-77BF-4D1A-B6E7-CD55CE12B1B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BF4A82-7436-3BB2-4349-EBD0DB829120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CBDE80-B3AA-1C55-9A75-BA3F1E1D245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27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50" r:id="rId18"/>
    <p:sldLayoutId id="2147483663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2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36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52" name="Group 38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FE07EDAF-55AB-3AF9-4112-5BA91291A109}"/>
              </a:ext>
            </a:extLst>
          </p:cNvPr>
          <p:cNvSpPr txBox="1">
            <a:spLocks/>
          </p:cNvSpPr>
          <p:nvPr/>
        </p:nvSpPr>
        <p:spPr>
          <a:xfrm>
            <a:off x="5116738" y="685798"/>
            <a:ext cx="6159273" cy="449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400" b="1" i="0" u="none" strike="noStrike" spc="0" normalizeH="0" baseline="0" noProof="0" dirty="0">
                <a:solidFill>
                  <a:srgbClr val="FFFFFF"/>
                </a:solidFill>
                <a:uLnTx/>
                <a:uFillTx/>
              </a:rPr>
              <a:t>Concepts of Data Preparation</a:t>
            </a:r>
            <a:endParaRPr kumimoji="0" lang="en-US" sz="2400" b="0" i="0" u="none" strike="noStrike" spc="0" normalizeH="0" baseline="0" noProof="0" dirty="0">
              <a:solidFill>
                <a:srgbClr val="FFFFFF"/>
              </a:solidFill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78" descr="A person reaching for a paper on a table full of paper and sticky notes">
            <a:extLst>
              <a:ext uri="{FF2B5EF4-FFF2-40B4-BE49-F238E27FC236}">
                <a16:creationId xmlns:a16="http://schemas.microsoft.com/office/drawing/2014/main" id="{5397E5A6-42F2-73ED-12B8-458F6D767A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8913" b="6817"/>
          <a:stretch/>
        </p:blipFill>
        <p:spPr>
          <a:xfrm>
            <a:off x="-12700" y="-10747"/>
            <a:ext cx="12192000" cy="6857990"/>
          </a:xfrm>
          <a:prstGeom prst="rect">
            <a:avLst/>
          </a:prstGeom>
        </p:spPr>
      </p:pic>
      <p:sp>
        <p:nvSpPr>
          <p:cNvPr id="218" name="Rectangle 217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7CDCA-2C01-B784-A53B-9B2400ADD804}"/>
              </a:ext>
            </a:extLst>
          </p:cNvPr>
          <p:cNvSpPr txBox="1"/>
          <p:nvPr/>
        </p:nvSpPr>
        <p:spPr>
          <a:xfrm>
            <a:off x="1510506" y="140692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200" b="1" dirty="0"/>
              <a:t>Data preparation </a:t>
            </a:r>
            <a:r>
              <a:rPr lang="en-US" sz="3200" dirty="0"/>
              <a:t>is the process of preparing raw data so that it is suitable for statistical modeling and machine learning (ML)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16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Single Corner Snipped 117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C4B8B4-AA8A-9F11-A2E9-870BDA12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30" y="668337"/>
            <a:ext cx="10449103" cy="4284132"/>
          </a:xfrm>
          <a:prstGeom prst="rect">
            <a:avLst/>
          </a:prstGeom>
        </p:spPr>
      </p:pic>
      <p:sp>
        <p:nvSpPr>
          <p:cNvPr id="12" name="Title 2">
            <a:extLst>
              <a:ext uri="{FF2B5EF4-FFF2-40B4-BE49-F238E27FC236}">
                <a16:creationId xmlns:a16="http://schemas.microsoft.com/office/drawing/2014/main" id="{38E876BE-FB84-B105-67A3-4A8FC0B53EC2}"/>
              </a:ext>
            </a:extLst>
          </p:cNvPr>
          <p:cNvSpPr txBox="1">
            <a:spLocks/>
          </p:cNvSpPr>
          <p:nvPr/>
        </p:nvSpPr>
        <p:spPr>
          <a:xfrm>
            <a:off x="3092986" y="5536936"/>
            <a:ext cx="7206478" cy="1305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fontAlgn="auto"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b="1" i="0" u="none" strike="noStrike" spc="0" normalizeH="0" baseline="0" noProof="0" dirty="0">
                <a:solidFill>
                  <a:srgbClr val="FFFFFF"/>
                </a:solidFill>
                <a:uLnTx/>
                <a:uFillTx/>
              </a:rPr>
              <a:t>Data preparation process</a:t>
            </a:r>
            <a:endParaRPr kumimoji="0" lang="en-US" b="0" i="0" u="none" strike="noStrike" spc="0" normalizeH="0" baseline="0" noProof="0" dirty="0">
              <a:solidFill>
                <a:srgbClr val="FFFFFF"/>
              </a:solidFill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974390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37C0E9B17A44498BF592642D4ECA5" ma:contentTypeVersion="12" ma:contentTypeDescription="Create a new document." ma:contentTypeScope="" ma:versionID="827333dd1607db38e463c6309797de3d">
  <xsd:schema xmlns:xsd="http://www.w3.org/2001/XMLSchema" xmlns:xs="http://www.w3.org/2001/XMLSchema" xmlns:p="http://schemas.microsoft.com/office/2006/metadata/properties" xmlns:ns1="http://schemas.microsoft.com/sharepoint/v3" xmlns:ns3="8ba01db9-89e8-4dbd-b09b-f1bb22782f3e" targetNamespace="http://schemas.microsoft.com/office/2006/metadata/properties" ma:root="true" ma:fieldsID="4c539966f9edd6a1043abd2c78e1f0ce" ns1:_="" ns3:_="">
    <xsd:import namespace="http://schemas.microsoft.com/sharepoint/v3"/>
    <xsd:import namespace="8ba01db9-89e8-4dbd-b09b-f1bb22782f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01db9-89e8-4dbd-b09b-f1bb22782f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ba01db9-89e8-4dbd-b09b-f1bb22782f3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9CF547-72A8-4EF9-8EFE-2A49586AA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ba01db9-89e8-4dbd-b09b-f1bb22782f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E1C146-B5CC-434F-9800-0CC81875367E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8ba01db9-89e8-4dbd-b09b-f1bb22782f3e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65ABD0-66F0-4867-AB0F-1D49B233B6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30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Segoe UI</vt:lpstr>
      <vt:lpstr>Wingdings 3</vt:lpstr>
      <vt:lpstr>Slice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2018-12-17T03:13:32Z</dcterms:created>
  <dcterms:modified xsi:type="dcterms:W3CDTF">2023-07-04T17:48:36Z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0x010100E4E37C0E9B17A44498BF592642D4ECA5</vt:lpwstr>
  </property>
</Properties>
</file>