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4"/>
  </p:sldMasterIdLst>
  <p:notesMasterIdLst>
    <p:notesMasterId r:id="rId15"/>
  </p:notesMasterIdLst>
  <p:sldIdLst>
    <p:sldId id="256" r:id="rId5"/>
    <p:sldId id="259" r:id="rId6"/>
    <p:sldId id="271" r:id="rId7"/>
    <p:sldId id="273" r:id="rId8"/>
    <p:sldId id="274" r:id="rId9"/>
    <p:sldId id="275" r:id="rId10"/>
    <p:sldId id="276" r:id="rId11"/>
    <p:sldId id="277" r:id="rId12"/>
    <p:sldId id="278"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 id="{3374D542-6E3E-455F-9BFB-B45891911720}">
          <p14:sldIdLst>
            <p14:sldId id="256"/>
          </p14:sldIdLst>
        </p14:section>
        <p14:section name="Using Remix 3D to Search for Models" id="{6844172C-9703-4DC7-908A-C23538616A3C}">
          <p14:sldIdLst>
            <p14:sldId id="259"/>
            <p14:sldId id="271"/>
            <p14:sldId id="273"/>
            <p14:sldId id="274"/>
            <p14:sldId id="275"/>
            <p14:sldId id="276"/>
            <p14:sldId id="277"/>
            <p14:sldId id="278"/>
            <p14:sldId id="27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02B2BC-5341-4EF4-A91A-20BD99EC6117}" v="48" dt="2023-07-03T21:42:16.7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99" autoAdjust="0"/>
    <p:restoredTop sz="94660"/>
  </p:normalViewPr>
  <p:slideViewPr>
    <p:cSldViewPr snapToGrid="0">
      <p:cViewPr varScale="1">
        <p:scale>
          <a:sx n="56" d="100"/>
          <a:sy n="56" d="100"/>
        </p:scale>
        <p:origin x="108" y="40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ata5.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sv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_rels/data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rawing5.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sv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_rels/drawing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AC2E17-C9CF-4F8E-9B32-5C8D3AAAFE9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0747DB2-D1E9-4D1D-B52B-89F86FDE1603}">
      <dgm:prSet/>
      <dgm:spPr/>
      <dgm:t>
        <a:bodyPr/>
        <a:lstStyle/>
        <a:p>
          <a:pPr>
            <a:defRPr cap="all"/>
          </a:pPr>
          <a:r>
            <a:rPr lang="en-US" b="1"/>
            <a:t>It understands the audience</a:t>
          </a:r>
          <a:endParaRPr lang="en-US"/>
        </a:p>
      </dgm:t>
    </dgm:pt>
    <dgm:pt modelId="{629528E9-A7AD-4B03-98E6-1E73968B66F1}" type="parTrans" cxnId="{DD469503-6B99-4779-94B2-0E3E39FD5840}">
      <dgm:prSet/>
      <dgm:spPr/>
      <dgm:t>
        <a:bodyPr/>
        <a:lstStyle/>
        <a:p>
          <a:endParaRPr lang="en-US"/>
        </a:p>
      </dgm:t>
    </dgm:pt>
    <dgm:pt modelId="{39DEFD3C-D734-429C-ABAF-1FBA52FCC93D}" type="sibTrans" cxnId="{DD469503-6B99-4779-94B2-0E3E39FD5840}">
      <dgm:prSet/>
      <dgm:spPr/>
      <dgm:t>
        <a:bodyPr/>
        <a:lstStyle/>
        <a:p>
          <a:endParaRPr lang="en-US"/>
        </a:p>
      </dgm:t>
    </dgm:pt>
    <dgm:pt modelId="{9C1B94D1-6E12-461E-91D8-4DACD5B7B510}">
      <dgm:prSet/>
      <dgm:spPr/>
      <dgm:t>
        <a:bodyPr/>
        <a:lstStyle/>
        <a:p>
          <a:pPr>
            <a:defRPr cap="all"/>
          </a:pPr>
          <a:r>
            <a:rPr lang="en-US" b="1"/>
            <a:t>It sets up a clear framework</a:t>
          </a:r>
          <a:endParaRPr lang="en-US"/>
        </a:p>
      </dgm:t>
    </dgm:pt>
    <dgm:pt modelId="{641F0CF9-C0A6-4C5B-A9E3-EE3D58A4F339}" type="parTrans" cxnId="{6395755E-E44A-419D-9BCF-AA73DF67A4F2}">
      <dgm:prSet/>
      <dgm:spPr/>
      <dgm:t>
        <a:bodyPr/>
        <a:lstStyle/>
        <a:p>
          <a:endParaRPr lang="en-US"/>
        </a:p>
      </dgm:t>
    </dgm:pt>
    <dgm:pt modelId="{22368444-9079-43BC-8726-830013341A89}" type="sibTrans" cxnId="{6395755E-E44A-419D-9BCF-AA73DF67A4F2}">
      <dgm:prSet/>
      <dgm:spPr/>
      <dgm:t>
        <a:bodyPr/>
        <a:lstStyle/>
        <a:p>
          <a:endParaRPr lang="en-US"/>
        </a:p>
      </dgm:t>
    </dgm:pt>
    <dgm:pt modelId="{8D862ED8-AB2D-42DE-9D44-5FAA941A4BB3}">
      <dgm:prSet/>
      <dgm:spPr/>
      <dgm:t>
        <a:bodyPr/>
        <a:lstStyle/>
        <a:p>
          <a:pPr>
            <a:defRPr cap="all"/>
          </a:pPr>
          <a:r>
            <a:rPr lang="en-US" b="1" dirty="0"/>
            <a:t>It tells a story</a:t>
          </a:r>
          <a:endParaRPr lang="en-US" dirty="0"/>
        </a:p>
      </dgm:t>
    </dgm:pt>
    <dgm:pt modelId="{B82DBF06-D172-40E7-9DD0-F4430E5E444F}" type="parTrans" cxnId="{1C9352B1-8BB7-4E70-B1E7-A51401E8EF68}">
      <dgm:prSet/>
      <dgm:spPr/>
      <dgm:t>
        <a:bodyPr/>
        <a:lstStyle/>
        <a:p>
          <a:endParaRPr lang="en-US"/>
        </a:p>
      </dgm:t>
    </dgm:pt>
    <dgm:pt modelId="{5E3CB0DC-9B45-40DA-B410-E738923778C3}" type="sibTrans" cxnId="{1C9352B1-8BB7-4E70-B1E7-A51401E8EF68}">
      <dgm:prSet/>
      <dgm:spPr/>
      <dgm:t>
        <a:bodyPr/>
        <a:lstStyle/>
        <a:p>
          <a:endParaRPr lang="en-US"/>
        </a:p>
      </dgm:t>
    </dgm:pt>
    <dgm:pt modelId="{E75358D1-5EF2-4CE0-8958-9DFAA81A3575}" type="pres">
      <dgm:prSet presAssocID="{60AC2E17-C9CF-4F8E-9B32-5C8D3AAAFE99}" presName="root" presStyleCnt="0">
        <dgm:presLayoutVars>
          <dgm:dir/>
          <dgm:resizeHandles val="exact"/>
        </dgm:presLayoutVars>
      </dgm:prSet>
      <dgm:spPr/>
    </dgm:pt>
    <dgm:pt modelId="{766A5342-D93F-47CB-B8FA-90839658F162}" type="pres">
      <dgm:prSet presAssocID="{E0747DB2-D1E9-4D1D-B52B-89F86FDE1603}" presName="compNode" presStyleCnt="0"/>
      <dgm:spPr/>
    </dgm:pt>
    <dgm:pt modelId="{896B6C6E-EFA1-46C3-805D-916047707B11}" type="pres">
      <dgm:prSet presAssocID="{E0747DB2-D1E9-4D1D-B52B-89F86FDE1603}" presName="iconBgRect" presStyleLbl="bgShp" presStyleIdx="0" presStyleCnt="3"/>
      <dgm:spPr/>
    </dgm:pt>
    <dgm:pt modelId="{4EA38E8B-9C66-46C5-BA7E-DE36672E2B3E}" type="pres">
      <dgm:prSet presAssocID="{E0747DB2-D1E9-4D1D-B52B-89F86FDE160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CF3288D7-BE5D-4B58-BD3E-2E95CDBBBFD9}" type="pres">
      <dgm:prSet presAssocID="{E0747DB2-D1E9-4D1D-B52B-89F86FDE1603}" presName="spaceRect" presStyleCnt="0"/>
      <dgm:spPr/>
    </dgm:pt>
    <dgm:pt modelId="{9CD82D71-0AA6-4897-9FE7-7E99FADB6366}" type="pres">
      <dgm:prSet presAssocID="{E0747DB2-D1E9-4D1D-B52B-89F86FDE1603}" presName="textRect" presStyleLbl="revTx" presStyleIdx="0" presStyleCnt="3">
        <dgm:presLayoutVars>
          <dgm:chMax val="1"/>
          <dgm:chPref val="1"/>
        </dgm:presLayoutVars>
      </dgm:prSet>
      <dgm:spPr/>
    </dgm:pt>
    <dgm:pt modelId="{618869C7-8336-45D2-BD95-5F48CFB7AB5D}" type="pres">
      <dgm:prSet presAssocID="{39DEFD3C-D734-429C-ABAF-1FBA52FCC93D}" presName="sibTrans" presStyleCnt="0"/>
      <dgm:spPr/>
    </dgm:pt>
    <dgm:pt modelId="{14AF052D-CAB7-4519-BCBA-9F7C91F36C52}" type="pres">
      <dgm:prSet presAssocID="{9C1B94D1-6E12-461E-91D8-4DACD5B7B510}" presName="compNode" presStyleCnt="0"/>
      <dgm:spPr/>
    </dgm:pt>
    <dgm:pt modelId="{847F4B99-7038-4B01-A9A6-EE827F5FF135}" type="pres">
      <dgm:prSet presAssocID="{9C1B94D1-6E12-461E-91D8-4DACD5B7B510}" presName="iconBgRect" presStyleLbl="bgShp" presStyleIdx="1" presStyleCnt="3"/>
      <dgm:spPr/>
    </dgm:pt>
    <dgm:pt modelId="{5E47FC54-C0C6-445D-B7FF-84FB2B8B84C8}" type="pres">
      <dgm:prSet presAssocID="{9C1B94D1-6E12-461E-91D8-4DACD5B7B51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twork"/>
        </a:ext>
      </dgm:extLst>
    </dgm:pt>
    <dgm:pt modelId="{50AC1043-CE8A-4854-B299-9767B89E2D68}" type="pres">
      <dgm:prSet presAssocID="{9C1B94D1-6E12-461E-91D8-4DACD5B7B510}" presName="spaceRect" presStyleCnt="0"/>
      <dgm:spPr/>
    </dgm:pt>
    <dgm:pt modelId="{977CA766-0061-49B1-9CE7-9A24E93ACA32}" type="pres">
      <dgm:prSet presAssocID="{9C1B94D1-6E12-461E-91D8-4DACD5B7B510}" presName="textRect" presStyleLbl="revTx" presStyleIdx="1" presStyleCnt="3">
        <dgm:presLayoutVars>
          <dgm:chMax val="1"/>
          <dgm:chPref val="1"/>
        </dgm:presLayoutVars>
      </dgm:prSet>
      <dgm:spPr/>
    </dgm:pt>
    <dgm:pt modelId="{BCA9E39E-BEA3-4171-81D5-162320339A2A}" type="pres">
      <dgm:prSet presAssocID="{22368444-9079-43BC-8726-830013341A89}" presName="sibTrans" presStyleCnt="0"/>
      <dgm:spPr/>
    </dgm:pt>
    <dgm:pt modelId="{5C13A497-0D1F-4C9F-94BF-5695CB297A01}" type="pres">
      <dgm:prSet presAssocID="{8D862ED8-AB2D-42DE-9D44-5FAA941A4BB3}" presName="compNode" presStyleCnt="0"/>
      <dgm:spPr/>
    </dgm:pt>
    <dgm:pt modelId="{D221007C-3AC5-471A-8D8D-E23B0F7139AD}" type="pres">
      <dgm:prSet presAssocID="{8D862ED8-AB2D-42DE-9D44-5FAA941A4BB3}" presName="iconBgRect" presStyleLbl="bgShp" presStyleIdx="2" presStyleCnt="3"/>
      <dgm:spPr/>
    </dgm:pt>
    <dgm:pt modelId="{2DE8FB00-A9C1-4808-89E9-01577A665A99}" type="pres">
      <dgm:prSet presAssocID="{8D862ED8-AB2D-42DE-9D44-5FAA941A4BB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Book"/>
        </a:ext>
      </dgm:extLst>
    </dgm:pt>
    <dgm:pt modelId="{47387731-2AF0-456C-A2CE-4FB08E09700A}" type="pres">
      <dgm:prSet presAssocID="{8D862ED8-AB2D-42DE-9D44-5FAA941A4BB3}" presName="spaceRect" presStyleCnt="0"/>
      <dgm:spPr/>
    </dgm:pt>
    <dgm:pt modelId="{76BE70AF-49AD-4E00-8DFF-3E9DD5EE7FA0}" type="pres">
      <dgm:prSet presAssocID="{8D862ED8-AB2D-42DE-9D44-5FAA941A4BB3}" presName="textRect" presStyleLbl="revTx" presStyleIdx="2" presStyleCnt="3">
        <dgm:presLayoutVars>
          <dgm:chMax val="1"/>
          <dgm:chPref val="1"/>
        </dgm:presLayoutVars>
      </dgm:prSet>
      <dgm:spPr/>
    </dgm:pt>
  </dgm:ptLst>
  <dgm:cxnLst>
    <dgm:cxn modelId="{04FE0400-709D-41C0-9819-F6E2DEE8D63F}" type="presOf" srcId="{9C1B94D1-6E12-461E-91D8-4DACD5B7B510}" destId="{977CA766-0061-49B1-9CE7-9A24E93ACA32}" srcOrd="0" destOrd="0" presId="urn:microsoft.com/office/officeart/2018/5/layout/IconCircleLabelList"/>
    <dgm:cxn modelId="{DD469503-6B99-4779-94B2-0E3E39FD5840}" srcId="{60AC2E17-C9CF-4F8E-9B32-5C8D3AAAFE99}" destId="{E0747DB2-D1E9-4D1D-B52B-89F86FDE1603}" srcOrd="0" destOrd="0" parTransId="{629528E9-A7AD-4B03-98E6-1E73968B66F1}" sibTransId="{39DEFD3C-D734-429C-ABAF-1FBA52FCC93D}"/>
    <dgm:cxn modelId="{55107A05-54B6-48C1-8F55-1DB0EB860BCA}" type="presOf" srcId="{E0747DB2-D1E9-4D1D-B52B-89F86FDE1603}" destId="{9CD82D71-0AA6-4897-9FE7-7E99FADB6366}" srcOrd="0" destOrd="0" presId="urn:microsoft.com/office/officeart/2018/5/layout/IconCircleLabelList"/>
    <dgm:cxn modelId="{69159236-8831-44F2-8B26-9499255CB11F}" type="presOf" srcId="{60AC2E17-C9CF-4F8E-9B32-5C8D3AAAFE99}" destId="{E75358D1-5EF2-4CE0-8958-9DFAA81A3575}" srcOrd="0" destOrd="0" presId="urn:microsoft.com/office/officeart/2018/5/layout/IconCircleLabelList"/>
    <dgm:cxn modelId="{6395755E-E44A-419D-9BCF-AA73DF67A4F2}" srcId="{60AC2E17-C9CF-4F8E-9B32-5C8D3AAAFE99}" destId="{9C1B94D1-6E12-461E-91D8-4DACD5B7B510}" srcOrd="1" destOrd="0" parTransId="{641F0CF9-C0A6-4C5B-A9E3-EE3D58A4F339}" sibTransId="{22368444-9079-43BC-8726-830013341A89}"/>
    <dgm:cxn modelId="{1C9352B1-8BB7-4E70-B1E7-A51401E8EF68}" srcId="{60AC2E17-C9CF-4F8E-9B32-5C8D3AAAFE99}" destId="{8D862ED8-AB2D-42DE-9D44-5FAA941A4BB3}" srcOrd="2" destOrd="0" parTransId="{B82DBF06-D172-40E7-9DD0-F4430E5E444F}" sibTransId="{5E3CB0DC-9B45-40DA-B410-E738923778C3}"/>
    <dgm:cxn modelId="{E1010FBA-B92F-40CF-B097-6ABE17E5FBB6}" type="presOf" srcId="{8D862ED8-AB2D-42DE-9D44-5FAA941A4BB3}" destId="{76BE70AF-49AD-4E00-8DFF-3E9DD5EE7FA0}" srcOrd="0" destOrd="0" presId="urn:microsoft.com/office/officeart/2018/5/layout/IconCircleLabelList"/>
    <dgm:cxn modelId="{57DC66D4-DEB5-4FE3-82C5-6336482BF56D}" type="presParOf" srcId="{E75358D1-5EF2-4CE0-8958-9DFAA81A3575}" destId="{766A5342-D93F-47CB-B8FA-90839658F162}" srcOrd="0" destOrd="0" presId="urn:microsoft.com/office/officeart/2018/5/layout/IconCircleLabelList"/>
    <dgm:cxn modelId="{7CC7BF00-1EAA-4636-B2C4-9E0394A29ECC}" type="presParOf" srcId="{766A5342-D93F-47CB-B8FA-90839658F162}" destId="{896B6C6E-EFA1-46C3-805D-916047707B11}" srcOrd="0" destOrd="0" presId="urn:microsoft.com/office/officeart/2018/5/layout/IconCircleLabelList"/>
    <dgm:cxn modelId="{84D86D29-8720-43AD-A81F-2C0254CE6C1A}" type="presParOf" srcId="{766A5342-D93F-47CB-B8FA-90839658F162}" destId="{4EA38E8B-9C66-46C5-BA7E-DE36672E2B3E}" srcOrd="1" destOrd="0" presId="urn:microsoft.com/office/officeart/2018/5/layout/IconCircleLabelList"/>
    <dgm:cxn modelId="{C7058D1C-61E0-4588-ADCC-883C93DD5331}" type="presParOf" srcId="{766A5342-D93F-47CB-B8FA-90839658F162}" destId="{CF3288D7-BE5D-4B58-BD3E-2E95CDBBBFD9}" srcOrd="2" destOrd="0" presId="urn:microsoft.com/office/officeart/2018/5/layout/IconCircleLabelList"/>
    <dgm:cxn modelId="{2084508B-A9AC-403A-9211-7EFA6E1F2E79}" type="presParOf" srcId="{766A5342-D93F-47CB-B8FA-90839658F162}" destId="{9CD82D71-0AA6-4897-9FE7-7E99FADB6366}" srcOrd="3" destOrd="0" presId="urn:microsoft.com/office/officeart/2018/5/layout/IconCircleLabelList"/>
    <dgm:cxn modelId="{F8D37BE4-84BF-43F3-A76F-EDD8BB999B98}" type="presParOf" srcId="{E75358D1-5EF2-4CE0-8958-9DFAA81A3575}" destId="{618869C7-8336-45D2-BD95-5F48CFB7AB5D}" srcOrd="1" destOrd="0" presId="urn:microsoft.com/office/officeart/2018/5/layout/IconCircleLabelList"/>
    <dgm:cxn modelId="{7161E439-DACE-4145-9934-25DD7F5DD0C2}" type="presParOf" srcId="{E75358D1-5EF2-4CE0-8958-9DFAA81A3575}" destId="{14AF052D-CAB7-4519-BCBA-9F7C91F36C52}" srcOrd="2" destOrd="0" presId="urn:microsoft.com/office/officeart/2018/5/layout/IconCircleLabelList"/>
    <dgm:cxn modelId="{993969DE-5BA4-4676-99E7-52AE07B180E6}" type="presParOf" srcId="{14AF052D-CAB7-4519-BCBA-9F7C91F36C52}" destId="{847F4B99-7038-4B01-A9A6-EE827F5FF135}" srcOrd="0" destOrd="0" presId="urn:microsoft.com/office/officeart/2018/5/layout/IconCircleLabelList"/>
    <dgm:cxn modelId="{8E1AB1BF-79FB-4CD4-9B2F-9EC0DD09DEEC}" type="presParOf" srcId="{14AF052D-CAB7-4519-BCBA-9F7C91F36C52}" destId="{5E47FC54-C0C6-445D-B7FF-84FB2B8B84C8}" srcOrd="1" destOrd="0" presId="urn:microsoft.com/office/officeart/2018/5/layout/IconCircleLabelList"/>
    <dgm:cxn modelId="{F037CCF2-35D1-4B70-B5B9-49EFE3046E4A}" type="presParOf" srcId="{14AF052D-CAB7-4519-BCBA-9F7C91F36C52}" destId="{50AC1043-CE8A-4854-B299-9767B89E2D68}" srcOrd="2" destOrd="0" presId="urn:microsoft.com/office/officeart/2018/5/layout/IconCircleLabelList"/>
    <dgm:cxn modelId="{A31E0639-59C2-4CB5-AAD2-6569013FF280}" type="presParOf" srcId="{14AF052D-CAB7-4519-BCBA-9F7C91F36C52}" destId="{977CA766-0061-49B1-9CE7-9A24E93ACA32}" srcOrd="3" destOrd="0" presId="urn:microsoft.com/office/officeart/2018/5/layout/IconCircleLabelList"/>
    <dgm:cxn modelId="{DD7FC6CA-0989-476E-942A-F4A1F48F8613}" type="presParOf" srcId="{E75358D1-5EF2-4CE0-8958-9DFAA81A3575}" destId="{BCA9E39E-BEA3-4171-81D5-162320339A2A}" srcOrd="3" destOrd="0" presId="urn:microsoft.com/office/officeart/2018/5/layout/IconCircleLabelList"/>
    <dgm:cxn modelId="{553643A6-8E26-4A32-9219-91C71526B1B4}" type="presParOf" srcId="{E75358D1-5EF2-4CE0-8958-9DFAA81A3575}" destId="{5C13A497-0D1F-4C9F-94BF-5695CB297A01}" srcOrd="4" destOrd="0" presId="urn:microsoft.com/office/officeart/2018/5/layout/IconCircleLabelList"/>
    <dgm:cxn modelId="{5DBC093A-CBFB-4EFE-8F6B-5E2F189E79CA}" type="presParOf" srcId="{5C13A497-0D1F-4C9F-94BF-5695CB297A01}" destId="{D221007C-3AC5-471A-8D8D-E23B0F7139AD}" srcOrd="0" destOrd="0" presId="urn:microsoft.com/office/officeart/2018/5/layout/IconCircleLabelList"/>
    <dgm:cxn modelId="{0E305414-95AB-431C-81CC-11D38548CD9B}" type="presParOf" srcId="{5C13A497-0D1F-4C9F-94BF-5695CB297A01}" destId="{2DE8FB00-A9C1-4808-89E9-01577A665A99}" srcOrd="1" destOrd="0" presId="urn:microsoft.com/office/officeart/2018/5/layout/IconCircleLabelList"/>
    <dgm:cxn modelId="{7C1E0C9C-3BE3-49C0-9BEF-B673FDA29169}" type="presParOf" srcId="{5C13A497-0D1F-4C9F-94BF-5695CB297A01}" destId="{47387731-2AF0-456C-A2CE-4FB08E09700A}" srcOrd="2" destOrd="0" presId="urn:microsoft.com/office/officeart/2018/5/layout/IconCircleLabelList"/>
    <dgm:cxn modelId="{D2D4B3A6-8337-47DE-83EE-6C125A6B2DB7}" type="presParOf" srcId="{5C13A497-0D1F-4C9F-94BF-5695CB297A01}" destId="{76BE70AF-49AD-4E00-8DFF-3E9DD5EE7FA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58169E-ADE0-4DEB-A763-B06356DABF9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0F67FE5-8F7B-4E7A-962A-D2EE7C92A09D}">
      <dgm:prSet/>
      <dgm:spPr/>
      <dgm:t>
        <a:bodyPr/>
        <a:lstStyle/>
        <a:p>
          <a:pPr>
            <a:lnSpc>
              <a:spcPct val="100000"/>
            </a:lnSpc>
          </a:pPr>
          <a:r>
            <a:rPr lang="en-US"/>
            <a:t>helps people see, interact with, and better understand data. </a:t>
          </a:r>
        </a:p>
      </dgm:t>
    </dgm:pt>
    <dgm:pt modelId="{92F5E612-DB96-465C-BDA2-16A105DD7721}" type="parTrans" cxnId="{D9A84303-3CCD-43D6-8166-2A541AD22722}">
      <dgm:prSet/>
      <dgm:spPr/>
      <dgm:t>
        <a:bodyPr/>
        <a:lstStyle/>
        <a:p>
          <a:endParaRPr lang="en-US"/>
        </a:p>
      </dgm:t>
    </dgm:pt>
    <dgm:pt modelId="{95785423-7ED7-4E0D-9551-84959EC56214}" type="sibTrans" cxnId="{D9A84303-3CCD-43D6-8166-2A541AD22722}">
      <dgm:prSet/>
      <dgm:spPr/>
      <dgm:t>
        <a:bodyPr/>
        <a:lstStyle/>
        <a:p>
          <a:endParaRPr lang="en-US"/>
        </a:p>
      </dgm:t>
    </dgm:pt>
    <dgm:pt modelId="{FAD37E19-C26F-45F2-8203-AFD9A9891381}">
      <dgm:prSet/>
      <dgm:spPr/>
      <dgm:t>
        <a:bodyPr/>
        <a:lstStyle/>
        <a:p>
          <a:pPr>
            <a:lnSpc>
              <a:spcPct val="100000"/>
            </a:lnSpc>
          </a:pPr>
          <a:r>
            <a:rPr lang="en-US"/>
            <a:t>can bring everyone on the same page, regardless of their level of expertise.</a:t>
          </a:r>
        </a:p>
      </dgm:t>
    </dgm:pt>
    <dgm:pt modelId="{F03B3B8E-0968-4A7A-AF36-0A92BC453D78}" type="parTrans" cxnId="{BEFBA01C-DDA1-4E22-A6F8-24E161E2587D}">
      <dgm:prSet/>
      <dgm:spPr/>
      <dgm:t>
        <a:bodyPr/>
        <a:lstStyle/>
        <a:p>
          <a:endParaRPr lang="en-US"/>
        </a:p>
      </dgm:t>
    </dgm:pt>
    <dgm:pt modelId="{453A2033-FD81-4260-A632-B6C30C532316}" type="sibTrans" cxnId="{BEFBA01C-DDA1-4E22-A6F8-24E161E2587D}">
      <dgm:prSet/>
      <dgm:spPr/>
      <dgm:t>
        <a:bodyPr/>
        <a:lstStyle/>
        <a:p>
          <a:endParaRPr lang="en-US"/>
        </a:p>
      </dgm:t>
    </dgm:pt>
    <dgm:pt modelId="{E466B6D5-FDC1-4DF8-A3E2-BFBF8F0EC9E3}">
      <dgm:prSet/>
      <dgm:spPr/>
      <dgm:t>
        <a:bodyPr/>
        <a:lstStyle/>
        <a:p>
          <a:pPr>
            <a:lnSpc>
              <a:spcPct val="100000"/>
            </a:lnSpc>
          </a:pPr>
          <a:r>
            <a:rPr lang="en-US"/>
            <a:t>tells stories of when data informs who, what, when, where, and how to make decisions.</a:t>
          </a:r>
        </a:p>
      </dgm:t>
    </dgm:pt>
    <dgm:pt modelId="{CAE1D8B5-8847-4069-A56C-B4E4BB1E62F4}" type="parTrans" cxnId="{980DF5B0-8114-45F3-AC7E-BFC4BFCF5409}">
      <dgm:prSet/>
      <dgm:spPr/>
      <dgm:t>
        <a:bodyPr/>
        <a:lstStyle/>
        <a:p>
          <a:endParaRPr lang="en-US"/>
        </a:p>
      </dgm:t>
    </dgm:pt>
    <dgm:pt modelId="{CAC3BFD6-C72F-4CFE-9567-E00B80775545}" type="sibTrans" cxnId="{980DF5B0-8114-45F3-AC7E-BFC4BFCF5409}">
      <dgm:prSet/>
      <dgm:spPr/>
      <dgm:t>
        <a:bodyPr/>
        <a:lstStyle/>
        <a:p>
          <a:endParaRPr lang="en-US"/>
        </a:p>
      </dgm:t>
    </dgm:pt>
    <dgm:pt modelId="{335B16E8-6B63-430C-AA25-53CD7AB2D085}">
      <dgm:prSet/>
      <dgm:spPr/>
      <dgm:t>
        <a:bodyPr/>
        <a:lstStyle/>
        <a:p>
          <a:pPr>
            <a:lnSpc>
              <a:spcPct val="100000"/>
            </a:lnSpc>
          </a:pPr>
          <a:r>
            <a:rPr lang="en-US"/>
            <a:t>Bridges the gap between classical technical analysis and creative visual storytelling.</a:t>
          </a:r>
        </a:p>
      </dgm:t>
    </dgm:pt>
    <dgm:pt modelId="{2902290D-93B6-4464-BF44-C88388D68D3E}" type="parTrans" cxnId="{7D3EBAB5-5185-4790-94AC-C868F6F2FD33}">
      <dgm:prSet/>
      <dgm:spPr/>
      <dgm:t>
        <a:bodyPr/>
        <a:lstStyle/>
        <a:p>
          <a:endParaRPr lang="en-US"/>
        </a:p>
      </dgm:t>
    </dgm:pt>
    <dgm:pt modelId="{9AE75A83-2892-425C-876B-8C050CCAACCB}" type="sibTrans" cxnId="{7D3EBAB5-5185-4790-94AC-C868F6F2FD33}">
      <dgm:prSet/>
      <dgm:spPr/>
      <dgm:t>
        <a:bodyPr/>
        <a:lstStyle/>
        <a:p>
          <a:endParaRPr lang="en-US"/>
        </a:p>
      </dgm:t>
    </dgm:pt>
    <dgm:pt modelId="{0F3A6D4C-1EF2-433C-BF13-37E95FB7799D}" type="pres">
      <dgm:prSet presAssocID="{6358169E-ADE0-4DEB-A763-B06356DABF95}" presName="root" presStyleCnt="0">
        <dgm:presLayoutVars>
          <dgm:dir/>
          <dgm:resizeHandles val="exact"/>
        </dgm:presLayoutVars>
      </dgm:prSet>
      <dgm:spPr/>
    </dgm:pt>
    <dgm:pt modelId="{5545D7D5-87AE-4F98-9C06-5AAFDBEB65E5}" type="pres">
      <dgm:prSet presAssocID="{90F67FE5-8F7B-4E7A-962A-D2EE7C92A09D}" presName="compNode" presStyleCnt="0"/>
      <dgm:spPr/>
    </dgm:pt>
    <dgm:pt modelId="{EEC6B28F-64B2-4E26-90B6-E4D5FA5BEBA9}" type="pres">
      <dgm:prSet presAssocID="{90F67FE5-8F7B-4E7A-962A-D2EE7C92A09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esearch"/>
        </a:ext>
      </dgm:extLst>
    </dgm:pt>
    <dgm:pt modelId="{AAE4E36B-2F94-4768-8A88-691929897C58}" type="pres">
      <dgm:prSet presAssocID="{90F67FE5-8F7B-4E7A-962A-D2EE7C92A09D}" presName="spaceRect" presStyleCnt="0"/>
      <dgm:spPr/>
    </dgm:pt>
    <dgm:pt modelId="{F3AC2C8B-9CAE-41B1-90DD-EE571A588B3B}" type="pres">
      <dgm:prSet presAssocID="{90F67FE5-8F7B-4E7A-962A-D2EE7C92A09D}" presName="textRect" presStyleLbl="revTx" presStyleIdx="0" presStyleCnt="4">
        <dgm:presLayoutVars>
          <dgm:chMax val="1"/>
          <dgm:chPref val="1"/>
        </dgm:presLayoutVars>
      </dgm:prSet>
      <dgm:spPr/>
    </dgm:pt>
    <dgm:pt modelId="{5C890714-D5FA-46F8-950E-5AB045A222F2}" type="pres">
      <dgm:prSet presAssocID="{95785423-7ED7-4E0D-9551-84959EC56214}" presName="sibTrans" presStyleCnt="0"/>
      <dgm:spPr/>
    </dgm:pt>
    <dgm:pt modelId="{D586C5C4-C4B0-426A-B599-72801D610CE4}" type="pres">
      <dgm:prSet presAssocID="{FAD37E19-C26F-45F2-8203-AFD9A9891381}" presName="compNode" presStyleCnt="0"/>
      <dgm:spPr/>
    </dgm:pt>
    <dgm:pt modelId="{F0C372E2-814A-446A-8FA6-26C8ADEBAB96}" type="pres">
      <dgm:prSet presAssocID="{FAD37E19-C26F-45F2-8203-AFD9A989138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aper"/>
        </a:ext>
      </dgm:extLst>
    </dgm:pt>
    <dgm:pt modelId="{38C7BDE9-EA49-43D7-90BC-FDBE71D24C98}" type="pres">
      <dgm:prSet presAssocID="{FAD37E19-C26F-45F2-8203-AFD9A9891381}" presName="spaceRect" presStyleCnt="0"/>
      <dgm:spPr/>
    </dgm:pt>
    <dgm:pt modelId="{B3E092EF-C0E2-44F6-958B-DCCD931FB618}" type="pres">
      <dgm:prSet presAssocID="{FAD37E19-C26F-45F2-8203-AFD9A9891381}" presName="textRect" presStyleLbl="revTx" presStyleIdx="1" presStyleCnt="4">
        <dgm:presLayoutVars>
          <dgm:chMax val="1"/>
          <dgm:chPref val="1"/>
        </dgm:presLayoutVars>
      </dgm:prSet>
      <dgm:spPr/>
    </dgm:pt>
    <dgm:pt modelId="{DB2D6CA5-2C87-4F74-8021-EC8AEA55042D}" type="pres">
      <dgm:prSet presAssocID="{453A2033-FD81-4260-A632-B6C30C532316}" presName="sibTrans" presStyleCnt="0"/>
      <dgm:spPr/>
    </dgm:pt>
    <dgm:pt modelId="{4E57C842-0D93-4777-83B2-16BE25C693F6}" type="pres">
      <dgm:prSet presAssocID="{E466B6D5-FDC1-4DF8-A3E2-BFBF8F0EC9E3}" presName="compNode" presStyleCnt="0"/>
      <dgm:spPr/>
    </dgm:pt>
    <dgm:pt modelId="{15B88595-1151-4AB6-A484-10A963E123D6}" type="pres">
      <dgm:prSet presAssocID="{E466B6D5-FDC1-4DF8-A3E2-BFBF8F0EC9E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ce"/>
        </a:ext>
      </dgm:extLst>
    </dgm:pt>
    <dgm:pt modelId="{EAE8D795-5179-4D18-A0F3-8D0AFF210356}" type="pres">
      <dgm:prSet presAssocID="{E466B6D5-FDC1-4DF8-A3E2-BFBF8F0EC9E3}" presName="spaceRect" presStyleCnt="0"/>
      <dgm:spPr/>
    </dgm:pt>
    <dgm:pt modelId="{169B12E8-9697-42E8-8493-5CDC4003D7E7}" type="pres">
      <dgm:prSet presAssocID="{E466B6D5-FDC1-4DF8-A3E2-BFBF8F0EC9E3}" presName="textRect" presStyleLbl="revTx" presStyleIdx="2" presStyleCnt="4">
        <dgm:presLayoutVars>
          <dgm:chMax val="1"/>
          <dgm:chPref val="1"/>
        </dgm:presLayoutVars>
      </dgm:prSet>
      <dgm:spPr/>
    </dgm:pt>
    <dgm:pt modelId="{0B8DF98B-3536-4A73-8A4D-941A8B317953}" type="pres">
      <dgm:prSet presAssocID="{CAC3BFD6-C72F-4CFE-9567-E00B80775545}" presName="sibTrans" presStyleCnt="0"/>
      <dgm:spPr/>
    </dgm:pt>
    <dgm:pt modelId="{36E97B51-E37D-4158-A18D-350D7C2F4E1D}" type="pres">
      <dgm:prSet presAssocID="{335B16E8-6B63-430C-AA25-53CD7AB2D085}" presName="compNode" presStyleCnt="0"/>
      <dgm:spPr/>
    </dgm:pt>
    <dgm:pt modelId="{DBC2D733-5DE9-40CE-AD73-1B3471EB3546}" type="pres">
      <dgm:prSet presAssocID="{335B16E8-6B63-430C-AA25-53CD7AB2D08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ridge scene"/>
        </a:ext>
      </dgm:extLst>
    </dgm:pt>
    <dgm:pt modelId="{E313CCB2-BB06-4CA6-9786-92D4CFA92035}" type="pres">
      <dgm:prSet presAssocID="{335B16E8-6B63-430C-AA25-53CD7AB2D085}" presName="spaceRect" presStyleCnt="0"/>
      <dgm:spPr/>
    </dgm:pt>
    <dgm:pt modelId="{BA9ADE01-CC75-4B6E-A733-45548A44A0C3}" type="pres">
      <dgm:prSet presAssocID="{335B16E8-6B63-430C-AA25-53CD7AB2D085}" presName="textRect" presStyleLbl="revTx" presStyleIdx="3" presStyleCnt="4">
        <dgm:presLayoutVars>
          <dgm:chMax val="1"/>
          <dgm:chPref val="1"/>
        </dgm:presLayoutVars>
      </dgm:prSet>
      <dgm:spPr/>
    </dgm:pt>
  </dgm:ptLst>
  <dgm:cxnLst>
    <dgm:cxn modelId="{D9A84303-3CCD-43D6-8166-2A541AD22722}" srcId="{6358169E-ADE0-4DEB-A763-B06356DABF95}" destId="{90F67FE5-8F7B-4E7A-962A-D2EE7C92A09D}" srcOrd="0" destOrd="0" parTransId="{92F5E612-DB96-465C-BDA2-16A105DD7721}" sibTransId="{95785423-7ED7-4E0D-9551-84959EC56214}"/>
    <dgm:cxn modelId="{4A7BAE1B-AAB4-4036-A1DB-581C2E7F9F28}" type="presOf" srcId="{E466B6D5-FDC1-4DF8-A3E2-BFBF8F0EC9E3}" destId="{169B12E8-9697-42E8-8493-5CDC4003D7E7}" srcOrd="0" destOrd="0" presId="urn:microsoft.com/office/officeart/2018/2/layout/IconLabelList"/>
    <dgm:cxn modelId="{BEFBA01C-DDA1-4E22-A6F8-24E161E2587D}" srcId="{6358169E-ADE0-4DEB-A763-B06356DABF95}" destId="{FAD37E19-C26F-45F2-8203-AFD9A9891381}" srcOrd="1" destOrd="0" parTransId="{F03B3B8E-0968-4A7A-AF36-0A92BC453D78}" sibTransId="{453A2033-FD81-4260-A632-B6C30C532316}"/>
    <dgm:cxn modelId="{8E52C96B-2D23-47AC-941C-1F160148C9E9}" type="presOf" srcId="{FAD37E19-C26F-45F2-8203-AFD9A9891381}" destId="{B3E092EF-C0E2-44F6-958B-DCCD931FB618}" srcOrd="0" destOrd="0" presId="urn:microsoft.com/office/officeart/2018/2/layout/IconLabelList"/>
    <dgm:cxn modelId="{980DF5B0-8114-45F3-AC7E-BFC4BFCF5409}" srcId="{6358169E-ADE0-4DEB-A763-B06356DABF95}" destId="{E466B6D5-FDC1-4DF8-A3E2-BFBF8F0EC9E3}" srcOrd="2" destOrd="0" parTransId="{CAE1D8B5-8847-4069-A56C-B4E4BB1E62F4}" sibTransId="{CAC3BFD6-C72F-4CFE-9567-E00B80775545}"/>
    <dgm:cxn modelId="{7D3EBAB5-5185-4790-94AC-C868F6F2FD33}" srcId="{6358169E-ADE0-4DEB-A763-B06356DABF95}" destId="{335B16E8-6B63-430C-AA25-53CD7AB2D085}" srcOrd="3" destOrd="0" parTransId="{2902290D-93B6-4464-BF44-C88388D68D3E}" sibTransId="{9AE75A83-2892-425C-876B-8C050CCAACCB}"/>
    <dgm:cxn modelId="{5D4776C5-1D2D-4B6F-9082-F1AF695AC71D}" type="presOf" srcId="{6358169E-ADE0-4DEB-A763-B06356DABF95}" destId="{0F3A6D4C-1EF2-433C-BF13-37E95FB7799D}" srcOrd="0" destOrd="0" presId="urn:microsoft.com/office/officeart/2018/2/layout/IconLabelList"/>
    <dgm:cxn modelId="{D40E1AEE-395B-47C7-942F-18CAEE6F9D57}" type="presOf" srcId="{335B16E8-6B63-430C-AA25-53CD7AB2D085}" destId="{BA9ADE01-CC75-4B6E-A733-45548A44A0C3}" srcOrd="0" destOrd="0" presId="urn:microsoft.com/office/officeart/2018/2/layout/IconLabelList"/>
    <dgm:cxn modelId="{822E0AF3-5EC1-4ED2-9EF0-DFB2292A7B46}" type="presOf" srcId="{90F67FE5-8F7B-4E7A-962A-D2EE7C92A09D}" destId="{F3AC2C8B-9CAE-41B1-90DD-EE571A588B3B}" srcOrd="0" destOrd="0" presId="urn:microsoft.com/office/officeart/2018/2/layout/IconLabelList"/>
    <dgm:cxn modelId="{4CC176C8-8645-4DD1-919D-3DBA9DCA83FA}" type="presParOf" srcId="{0F3A6D4C-1EF2-433C-BF13-37E95FB7799D}" destId="{5545D7D5-87AE-4F98-9C06-5AAFDBEB65E5}" srcOrd="0" destOrd="0" presId="urn:microsoft.com/office/officeart/2018/2/layout/IconLabelList"/>
    <dgm:cxn modelId="{DBE9325B-11FC-4C0D-BACA-3D6CA8ED019C}" type="presParOf" srcId="{5545D7D5-87AE-4F98-9C06-5AAFDBEB65E5}" destId="{EEC6B28F-64B2-4E26-90B6-E4D5FA5BEBA9}" srcOrd="0" destOrd="0" presId="urn:microsoft.com/office/officeart/2018/2/layout/IconLabelList"/>
    <dgm:cxn modelId="{A60E7C5F-9066-4685-8D85-6C3F21A6312A}" type="presParOf" srcId="{5545D7D5-87AE-4F98-9C06-5AAFDBEB65E5}" destId="{AAE4E36B-2F94-4768-8A88-691929897C58}" srcOrd="1" destOrd="0" presId="urn:microsoft.com/office/officeart/2018/2/layout/IconLabelList"/>
    <dgm:cxn modelId="{B5FC84F9-FE68-4B8C-9CD7-95199A928322}" type="presParOf" srcId="{5545D7D5-87AE-4F98-9C06-5AAFDBEB65E5}" destId="{F3AC2C8B-9CAE-41B1-90DD-EE571A588B3B}" srcOrd="2" destOrd="0" presId="urn:microsoft.com/office/officeart/2018/2/layout/IconLabelList"/>
    <dgm:cxn modelId="{A1CD18F1-C33F-4E25-A103-1AE0E3F709FA}" type="presParOf" srcId="{0F3A6D4C-1EF2-433C-BF13-37E95FB7799D}" destId="{5C890714-D5FA-46F8-950E-5AB045A222F2}" srcOrd="1" destOrd="0" presId="urn:microsoft.com/office/officeart/2018/2/layout/IconLabelList"/>
    <dgm:cxn modelId="{F8BF25F1-E836-4CFF-B9F1-584DE6B24570}" type="presParOf" srcId="{0F3A6D4C-1EF2-433C-BF13-37E95FB7799D}" destId="{D586C5C4-C4B0-426A-B599-72801D610CE4}" srcOrd="2" destOrd="0" presId="urn:microsoft.com/office/officeart/2018/2/layout/IconLabelList"/>
    <dgm:cxn modelId="{E185C5C4-FE31-41D3-BC1D-E3468B82589D}" type="presParOf" srcId="{D586C5C4-C4B0-426A-B599-72801D610CE4}" destId="{F0C372E2-814A-446A-8FA6-26C8ADEBAB96}" srcOrd="0" destOrd="0" presId="urn:microsoft.com/office/officeart/2018/2/layout/IconLabelList"/>
    <dgm:cxn modelId="{A7090C6C-265C-4DF7-94EC-20CC9E12FDB0}" type="presParOf" srcId="{D586C5C4-C4B0-426A-B599-72801D610CE4}" destId="{38C7BDE9-EA49-43D7-90BC-FDBE71D24C98}" srcOrd="1" destOrd="0" presId="urn:microsoft.com/office/officeart/2018/2/layout/IconLabelList"/>
    <dgm:cxn modelId="{2655DDEA-FB96-454D-9BDF-8A9EA81E6772}" type="presParOf" srcId="{D586C5C4-C4B0-426A-B599-72801D610CE4}" destId="{B3E092EF-C0E2-44F6-958B-DCCD931FB618}" srcOrd="2" destOrd="0" presId="urn:microsoft.com/office/officeart/2018/2/layout/IconLabelList"/>
    <dgm:cxn modelId="{E48C3AA0-2EF5-4820-9AAC-5EFD9100CA47}" type="presParOf" srcId="{0F3A6D4C-1EF2-433C-BF13-37E95FB7799D}" destId="{DB2D6CA5-2C87-4F74-8021-EC8AEA55042D}" srcOrd="3" destOrd="0" presId="urn:microsoft.com/office/officeart/2018/2/layout/IconLabelList"/>
    <dgm:cxn modelId="{634FA264-C482-44AD-8595-D4812FDE3ED7}" type="presParOf" srcId="{0F3A6D4C-1EF2-433C-BF13-37E95FB7799D}" destId="{4E57C842-0D93-4777-83B2-16BE25C693F6}" srcOrd="4" destOrd="0" presId="urn:microsoft.com/office/officeart/2018/2/layout/IconLabelList"/>
    <dgm:cxn modelId="{E82BBFD6-624F-4593-BA6E-B6D9D214CE64}" type="presParOf" srcId="{4E57C842-0D93-4777-83B2-16BE25C693F6}" destId="{15B88595-1151-4AB6-A484-10A963E123D6}" srcOrd="0" destOrd="0" presId="urn:microsoft.com/office/officeart/2018/2/layout/IconLabelList"/>
    <dgm:cxn modelId="{CA607E8E-0A7D-4DEA-924B-C278EA3E854C}" type="presParOf" srcId="{4E57C842-0D93-4777-83B2-16BE25C693F6}" destId="{EAE8D795-5179-4D18-A0F3-8D0AFF210356}" srcOrd="1" destOrd="0" presId="urn:microsoft.com/office/officeart/2018/2/layout/IconLabelList"/>
    <dgm:cxn modelId="{1F3AD2C6-1DC8-440F-9AAD-FB8EC433E3A1}" type="presParOf" srcId="{4E57C842-0D93-4777-83B2-16BE25C693F6}" destId="{169B12E8-9697-42E8-8493-5CDC4003D7E7}" srcOrd="2" destOrd="0" presId="urn:microsoft.com/office/officeart/2018/2/layout/IconLabelList"/>
    <dgm:cxn modelId="{E1E600B7-2AB8-47AA-8AFF-53F9B98C05FD}" type="presParOf" srcId="{0F3A6D4C-1EF2-433C-BF13-37E95FB7799D}" destId="{0B8DF98B-3536-4A73-8A4D-941A8B317953}" srcOrd="5" destOrd="0" presId="urn:microsoft.com/office/officeart/2018/2/layout/IconLabelList"/>
    <dgm:cxn modelId="{7B38DBC5-0751-48F4-A289-FCF96FF4409E}" type="presParOf" srcId="{0F3A6D4C-1EF2-433C-BF13-37E95FB7799D}" destId="{36E97B51-E37D-4158-A18D-350D7C2F4E1D}" srcOrd="6" destOrd="0" presId="urn:microsoft.com/office/officeart/2018/2/layout/IconLabelList"/>
    <dgm:cxn modelId="{6BAEA060-2113-401F-ADE3-A32958D1078F}" type="presParOf" srcId="{36E97B51-E37D-4158-A18D-350D7C2F4E1D}" destId="{DBC2D733-5DE9-40CE-AD73-1B3471EB3546}" srcOrd="0" destOrd="0" presId="urn:microsoft.com/office/officeart/2018/2/layout/IconLabelList"/>
    <dgm:cxn modelId="{593D2F90-2EF5-414F-A7A6-1B540315CD41}" type="presParOf" srcId="{36E97B51-E37D-4158-A18D-350D7C2F4E1D}" destId="{E313CCB2-BB06-4CA6-9786-92D4CFA92035}" srcOrd="1" destOrd="0" presId="urn:microsoft.com/office/officeart/2018/2/layout/IconLabelList"/>
    <dgm:cxn modelId="{A09E657D-CD8A-46D1-A512-1A97B8006136}" type="presParOf" srcId="{36E97B51-E37D-4158-A18D-350D7C2F4E1D}" destId="{BA9ADE01-CC75-4B6E-A733-45548A44A0C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EFE57F-553C-4E1E-B317-E40B9EB289A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E989B12-FB2B-4267-920F-075150733368}">
      <dgm:prSet/>
      <dgm:spPr/>
      <dgm:t>
        <a:bodyPr/>
        <a:lstStyle/>
        <a:p>
          <a:pPr>
            <a:lnSpc>
              <a:spcPct val="100000"/>
            </a:lnSpc>
          </a:pPr>
          <a:r>
            <a:rPr lang="en-US" b="1" i="0"/>
            <a:t>Chart:</a:t>
          </a:r>
          <a:r>
            <a:rPr lang="en-US" b="0" i="0"/>
            <a:t> Information presented in a tabular, graphical form with data displayed along two axes. Can be in the form of a graph, diagram, or map. </a:t>
          </a:r>
          <a:endParaRPr lang="en-US"/>
        </a:p>
      </dgm:t>
    </dgm:pt>
    <dgm:pt modelId="{B895AC12-21D5-4EB0-A87A-ECB39257C43A}" type="parTrans" cxnId="{D84E4B87-3071-4B45-BAC4-814AA662DE5E}">
      <dgm:prSet/>
      <dgm:spPr/>
      <dgm:t>
        <a:bodyPr/>
        <a:lstStyle/>
        <a:p>
          <a:endParaRPr lang="en-US"/>
        </a:p>
      </dgm:t>
    </dgm:pt>
    <dgm:pt modelId="{009AA282-11BA-40AD-A43E-15B683375532}" type="sibTrans" cxnId="{D84E4B87-3071-4B45-BAC4-814AA662DE5E}">
      <dgm:prSet/>
      <dgm:spPr/>
      <dgm:t>
        <a:bodyPr/>
        <a:lstStyle/>
        <a:p>
          <a:endParaRPr lang="en-US"/>
        </a:p>
      </dgm:t>
    </dgm:pt>
    <dgm:pt modelId="{BE24E42A-0D7B-4205-9BBC-4EF738DFAA62}">
      <dgm:prSet/>
      <dgm:spPr/>
      <dgm:t>
        <a:bodyPr/>
        <a:lstStyle/>
        <a:p>
          <a:pPr>
            <a:lnSpc>
              <a:spcPct val="100000"/>
            </a:lnSpc>
          </a:pPr>
          <a:r>
            <a:rPr lang="en-US" b="1" i="0"/>
            <a:t>Table:</a:t>
          </a:r>
          <a:r>
            <a:rPr lang="en-US" b="0" i="0"/>
            <a:t> A set of figures displayed in rows and columns. </a:t>
          </a:r>
          <a:endParaRPr lang="en-US"/>
        </a:p>
      </dgm:t>
    </dgm:pt>
    <dgm:pt modelId="{55A947C1-5E61-4449-86E0-0BF35693FB50}" type="parTrans" cxnId="{6E28EAD0-5846-4539-87C3-5CB4D83168D7}">
      <dgm:prSet/>
      <dgm:spPr/>
      <dgm:t>
        <a:bodyPr/>
        <a:lstStyle/>
        <a:p>
          <a:endParaRPr lang="en-US"/>
        </a:p>
      </dgm:t>
    </dgm:pt>
    <dgm:pt modelId="{B5E8B0E6-38BF-4F11-ACEC-E479225A5DE8}" type="sibTrans" cxnId="{6E28EAD0-5846-4539-87C3-5CB4D83168D7}">
      <dgm:prSet/>
      <dgm:spPr/>
      <dgm:t>
        <a:bodyPr/>
        <a:lstStyle/>
        <a:p>
          <a:endParaRPr lang="en-US"/>
        </a:p>
      </dgm:t>
    </dgm:pt>
    <dgm:pt modelId="{E03550DF-AAA6-4B48-830D-6F921EE6408E}">
      <dgm:prSet/>
      <dgm:spPr/>
      <dgm:t>
        <a:bodyPr/>
        <a:lstStyle/>
        <a:p>
          <a:pPr>
            <a:lnSpc>
              <a:spcPct val="100000"/>
            </a:lnSpc>
          </a:pPr>
          <a:r>
            <a:rPr lang="en-US" b="1" i="0"/>
            <a:t>Graph:</a:t>
          </a:r>
          <a:r>
            <a:rPr lang="en-US" b="0" i="0"/>
            <a:t> A diagram of points, lines, segments, curves, or areas that represents certain variables in comparison to each other, usually along two axes at a right angle. </a:t>
          </a:r>
          <a:endParaRPr lang="en-US"/>
        </a:p>
      </dgm:t>
    </dgm:pt>
    <dgm:pt modelId="{56919691-E504-4E8D-94FC-C01050506413}" type="parTrans" cxnId="{166D853D-4C6A-42EE-A07F-8C8B5B8F5593}">
      <dgm:prSet/>
      <dgm:spPr/>
      <dgm:t>
        <a:bodyPr/>
        <a:lstStyle/>
        <a:p>
          <a:endParaRPr lang="en-US"/>
        </a:p>
      </dgm:t>
    </dgm:pt>
    <dgm:pt modelId="{08A0F705-383B-4A3C-A158-BB3A2BFD409E}" type="sibTrans" cxnId="{166D853D-4C6A-42EE-A07F-8C8B5B8F5593}">
      <dgm:prSet/>
      <dgm:spPr/>
      <dgm:t>
        <a:bodyPr/>
        <a:lstStyle/>
        <a:p>
          <a:endParaRPr lang="en-US"/>
        </a:p>
      </dgm:t>
    </dgm:pt>
    <dgm:pt modelId="{9F7D41EE-F9A6-45F3-8EC4-3C534818CE7A}">
      <dgm:prSet/>
      <dgm:spPr/>
      <dgm:t>
        <a:bodyPr/>
        <a:lstStyle/>
        <a:p>
          <a:pPr>
            <a:lnSpc>
              <a:spcPct val="100000"/>
            </a:lnSpc>
          </a:pPr>
          <a:r>
            <a:rPr lang="en-US" b="1" i="0"/>
            <a:t>Geospatial:</a:t>
          </a:r>
          <a:r>
            <a:rPr lang="en-US" b="0" i="0"/>
            <a:t> A visualization that shows data in map form using different shapes and colors to show the relationship between pieces of data and specific locations. </a:t>
          </a:r>
          <a:endParaRPr lang="en-US"/>
        </a:p>
      </dgm:t>
    </dgm:pt>
    <dgm:pt modelId="{CBDD1835-B66D-4EA7-8E8F-4DF199FC649A}" type="parTrans" cxnId="{C4E4A493-6F4B-4317-B4B9-D6E42486AE93}">
      <dgm:prSet/>
      <dgm:spPr/>
      <dgm:t>
        <a:bodyPr/>
        <a:lstStyle/>
        <a:p>
          <a:endParaRPr lang="en-US"/>
        </a:p>
      </dgm:t>
    </dgm:pt>
    <dgm:pt modelId="{0D948DE5-8C9B-4B28-B290-62249238B127}" type="sibTrans" cxnId="{C4E4A493-6F4B-4317-B4B9-D6E42486AE93}">
      <dgm:prSet/>
      <dgm:spPr/>
      <dgm:t>
        <a:bodyPr/>
        <a:lstStyle/>
        <a:p>
          <a:endParaRPr lang="en-US"/>
        </a:p>
      </dgm:t>
    </dgm:pt>
    <dgm:pt modelId="{690CCBFD-7D39-45E5-925A-21F81EC8ADB0}">
      <dgm:prSet/>
      <dgm:spPr/>
      <dgm:t>
        <a:bodyPr/>
        <a:lstStyle/>
        <a:p>
          <a:pPr>
            <a:lnSpc>
              <a:spcPct val="100000"/>
            </a:lnSpc>
          </a:pPr>
          <a:r>
            <a:rPr lang="en-US" b="1" i="0"/>
            <a:t>Infographic: </a:t>
          </a:r>
          <a:r>
            <a:rPr lang="en-US" b="0" i="0"/>
            <a:t>A combination of visuals and words that represent data. Usually uses charts or diagrams.</a:t>
          </a:r>
          <a:endParaRPr lang="en-US"/>
        </a:p>
      </dgm:t>
    </dgm:pt>
    <dgm:pt modelId="{6484DBD2-9E95-4FAB-BEF3-893E4A11F2D3}" type="parTrans" cxnId="{6F956F09-FC7B-4FCD-B5E4-D523B177B43E}">
      <dgm:prSet/>
      <dgm:spPr/>
      <dgm:t>
        <a:bodyPr/>
        <a:lstStyle/>
        <a:p>
          <a:endParaRPr lang="en-US"/>
        </a:p>
      </dgm:t>
    </dgm:pt>
    <dgm:pt modelId="{34BA8427-A1D8-4210-B081-438CF18FE5D9}" type="sibTrans" cxnId="{6F956F09-FC7B-4FCD-B5E4-D523B177B43E}">
      <dgm:prSet/>
      <dgm:spPr/>
      <dgm:t>
        <a:bodyPr/>
        <a:lstStyle/>
        <a:p>
          <a:endParaRPr lang="en-US"/>
        </a:p>
      </dgm:t>
    </dgm:pt>
    <dgm:pt modelId="{4B83C56F-E644-4AD8-9C28-E7FBB0D1B5D1}">
      <dgm:prSet/>
      <dgm:spPr/>
      <dgm:t>
        <a:bodyPr/>
        <a:lstStyle/>
        <a:p>
          <a:pPr>
            <a:lnSpc>
              <a:spcPct val="100000"/>
            </a:lnSpc>
          </a:pPr>
          <a:r>
            <a:rPr lang="en-US" b="1" i="0"/>
            <a:t>Dashboards: </a:t>
          </a:r>
          <a:r>
            <a:rPr lang="en-US" b="0" i="0"/>
            <a:t>A collection of visualizations and data displayed in one place to help with analyzing and presenting data. </a:t>
          </a:r>
          <a:endParaRPr lang="en-US"/>
        </a:p>
      </dgm:t>
    </dgm:pt>
    <dgm:pt modelId="{3131A39F-783A-4620-A73B-2D5B9F704DC4}" type="parTrans" cxnId="{1437F926-DA9C-4460-B8AF-B931397E0670}">
      <dgm:prSet/>
      <dgm:spPr/>
      <dgm:t>
        <a:bodyPr/>
        <a:lstStyle/>
        <a:p>
          <a:endParaRPr lang="en-US"/>
        </a:p>
      </dgm:t>
    </dgm:pt>
    <dgm:pt modelId="{CDF387A8-4585-4BFC-8FA1-12BF0EC12334}" type="sibTrans" cxnId="{1437F926-DA9C-4460-B8AF-B931397E0670}">
      <dgm:prSet/>
      <dgm:spPr/>
      <dgm:t>
        <a:bodyPr/>
        <a:lstStyle/>
        <a:p>
          <a:endParaRPr lang="en-US"/>
        </a:p>
      </dgm:t>
    </dgm:pt>
    <dgm:pt modelId="{41CF6330-1F7C-4135-8FCF-8AA8C24BEE8E}" type="pres">
      <dgm:prSet presAssocID="{B5EFE57F-553C-4E1E-B317-E40B9EB289AC}" presName="root" presStyleCnt="0">
        <dgm:presLayoutVars>
          <dgm:dir/>
          <dgm:resizeHandles val="exact"/>
        </dgm:presLayoutVars>
      </dgm:prSet>
      <dgm:spPr/>
    </dgm:pt>
    <dgm:pt modelId="{FBAAFC25-F058-4DF7-A30D-BFCBAED7138E}" type="pres">
      <dgm:prSet presAssocID="{5E989B12-FB2B-4267-920F-075150733368}" presName="compNode" presStyleCnt="0"/>
      <dgm:spPr/>
    </dgm:pt>
    <dgm:pt modelId="{A67162AD-617A-4923-80A2-264FA2CD3E46}" type="pres">
      <dgm:prSet presAssocID="{5E989B12-FB2B-4267-920F-07515073336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E9C510B5-F3CC-44CA-A9F1-DC03DEA847A7}" type="pres">
      <dgm:prSet presAssocID="{5E989B12-FB2B-4267-920F-075150733368}" presName="spaceRect" presStyleCnt="0"/>
      <dgm:spPr/>
    </dgm:pt>
    <dgm:pt modelId="{74A371BD-18D4-4E10-B86A-06D0355BF006}" type="pres">
      <dgm:prSet presAssocID="{5E989B12-FB2B-4267-920F-075150733368}" presName="textRect" presStyleLbl="revTx" presStyleIdx="0" presStyleCnt="6">
        <dgm:presLayoutVars>
          <dgm:chMax val="1"/>
          <dgm:chPref val="1"/>
        </dgm:presLayoutVars>
      </dgm:prSet>
      <dgm:spPr/>
    </dgm:pt>
    <dgm:pt modelId="{27841784-8021-4345-943D-D3FB9A3C8E7B}" type="pres">
      <dgm:prSet presAssocID="{009AA282-11BA-40AD-A43E-15B683375532}" presName="sibTrans" presStyleCnt="0"/>
      <dgm:spPr/>
    </dgm:pt>
    <dgm:pt modelId="{EACE6DEF-7C7C-4B8B-AC3A-53CD3C07314C}" type="pres">
      <dgm:prSet presAssocID="{BE24E42A-0D7B-4205-9BBC-4EF738DFAA62}" presName="compNode" presStyleCnt="0"/>
      <dgm:spPr/>
    </dgm:pt>
    <dgm:pt modelId="{58F31230-EAEB-4B8F-AE45-0CFEA7649660}" type="pres">
      <dgm:prSet presAssocID="{BE24E42A-0D7B-4205-9BBC-4EF738DFAA6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ext>
      </dgm:extLst>
    </dgm:pt>
    <dgm:pt modelId="{2A07A8DC-5CE9-4074-BF77-81147769A0C6}" type="pres">
      <dgm:prSet presAssocID="{BE24E42A-0D7B-4205-9BBC-4EF738DFAA62}" presName="spaceRect" presStyleCnt="0"/>
      <dgm:spPr/>
    </dgm:pt>
    <dgm:pt modelId="{8DA9C742-6BCB-4D8F-9732-E8F6CEBE89CA}" type="pres">
      <dgm:prSet presAssocID="{BE24E42A-0D7B-4205-9BBC-4EF738DFAA62}" presName="textRect" presStyleLbl="revTx" presStyleIdx="1" presStyleCnt="6">
        <dgm:presLayoutVars>
          <dgm:chMax val="1"/>
          <dgm:chPref val="1"/>
        </dgm:presLayoutVars>
      </dgm:prSet>
      <dgm:spPr/>
    </dgm:pt>
    <dgm:pt modelId="{EB9A2321-AEB7-4D5E-B517-C0C67EAD1943}" type="pres">
      <dgm:prSet presAssocID="{B5E8B0E6-38BF-4F11-ACEC-E479225A5DE8}" presName="sibTrans" presStyleCnt="0"/>
      <dgm:spPr/>
    </dgm:pt>
    <dgm:pt modelId="{74267740-E555-41DF-BA53-16A3B6ED4369}" type="pres">
      <dgm:prSet presAssocID="{E03550DF-AAA6-4B48-830D-6F921EE6408E}" presName="compNode" presStyleCnt="0"/>
      <dgm:spPr/>
    </dgm:pt>
    <dgm:pt modelId="{48326DBC-3FF8-4CF4-8502-72D88256C068}" type="pres">
      <dgm:prSet presAssocID="{E03550DF-AAA6-4B48-830D-6F921EE6408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Venn Diagram"/>
        </a:ext>
      </dgm:extLst>
    </dgm:pt>
    <dgm:pt modelId="{EEDF6F5C-161C-4280-82EA-A89FE9AAF867}" type="pres">
      <dgm:prSet presAssocID="{E03550DF-AAA6-4B48-830D-6F921EE6408E}" presName="spaceRect" presStyleCnt="0"/>
      <dgm:spPr/>
    </dgm:pt>
    <dgm:pt modelId="{FCAD8AD6-F8F3-489E-89ED-4A7F5F10B89A}" type="pres">
      <dgm:prSet presAssocID="{E03550DF-AAA6-4B48-830D-6F921EE6408E}" presName="textRect" presStyleLbl="revTx" presStyleIdx="2" presStyleCnt="6">
        <dgm:presLayoutVars>
          <dgm:chMax val="1"/>
          <dgm:chPref val="1"/>
        </dgm:presLayoutVars>
      </dgm:prSet>
      <dgm:spPr/>
    </dgm:pt>
    <dgm:pt modelId="{9CC39558-C31F-4E7C-82F2-59EA16170AE8}" type="pres">
      <dgm:prSet presAssocID="{08A0F705-383B-4A3C-A158-BB3A2BFD409E}" presName="sibTrans" presStyleCnt="0"/>
      <dgm:spPr/>
    </dgm:pt>
    <dgm:pt modelId="{27000C43-02D2-49AB-83F4-3B651D7BEDF5}" type="pres">
      <dgm:prSet presAssocID="{9F7D41EE-F9A6-45F3-8EC4-3C534818CE7A}" presName="compNode" presStyleCnt="0"/>
      <dgm:spPr/>
    </dgm:pt>
    <dgm:pt modelId="{04579EF0-E7AF-4074-BDEC-2F30701FE995}" type="pres">
      <dgm:prSet presAssocID="{9F7D41EE-F9A6-45F3-8EC4-3C534818CE7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rawing Compass"/>
        </a:ext>
      </dgm:extLst>
    </dgm:pt>
    <dgm:pt modelId="{B2195784-E3D5-4BD8-9220-480735B7048A}" type="pres">
      <dgm:prSet presAssocID="{9F7D41EE-F9A6-45F3-8EC4-3C534818CE7A}" presName="spaceRect" presStyleCnt="0"/>
      <dgm:spPr/>
    </dgm:pt>
    <dgm:pt modelId="{DA3A87A1-5C0D-4246-8231-D7CD56C269E7}" type="pres">
      <dgm:prSet presAssocID="{9F7D41EE-F9A6-45F3-8EC4-3C534818CE7A}" presName="textRect" presStyleLbl="revTx" presStyleIdx="3" presStyleCnt="6">
        <dgm:presLayoutVars>
          <dgm:chMax val="1"/>
          <dgm:chPref val="1"/>
        </dgm:presLayoutVars>
      </dgm:prSet>
      <dgm:spPr/>
    </dgm:pt>
    <dgm:pt modelId="{3218298A-FFD3-4932-9596-81EB04B54324}" type="pres">
      <dgm:prSet presAssocID="{0D948DE5-8C9B-4B28-B290-62249238B127}" presName="sibTrans" presStyleCnt="0"/>
      <dgm:spPr/>
    </dgm:pt>
    <dgm:pt modelId="{3DDE12AB-39FF-412D-822A-DC2549924F8B}" type="pres">
      <dgm:prSet presAssocID="{690CCBFD-7D39-45E5-925A-21F81EC8ADB0}" presName="compNode" presStyleCnt="0"/>
      <dgm:spPr/>
    </dgm:pt>
    <dgm:pt modelId="{9A549BB7-51F4-4679-AA10-043E64258B75}" type="pres">
      <dgm:prSet presAssocID="{690CCBFD-7D39-45E5-925A-21F81EC8ADB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Eye"/>
        </a:ext>
      </dgm:extLst>
    </dgm:pt>
    <dgm:pt modelId="{A5DA6516-4BD6-4943-B2F4-B1731AC4D962}" type="pres">
      <dgm:prSet presAssocID="{690CCBFD-7D39-45E5-925A-21F81EC8ADB0}" presName="spaceRect" presStyleCnt="0"/>
      <dgm:spPr/>
    </dgm:pt>
    <dgm:pt modelId="{46D1315B-1A79-473D-B397-19C81C9CBCBC}" type="pres">
      <dgm:prSet presAssocID="{690CCBFD-7D39-45E5-925A-21F81EC8ADB0}" presName="textRect" presStyleLbl="revTx" presStyleIdx="4" presStyleCnt="6">
        <dgm:presLayoutVars>
          <dgm:chMax val="1"/>
          <dgm:chPref val="1"/>
        </dgm:presLayoutVars>
      </dgm:prSet>
      <dgm:spPr/>
    </dgm:pt>
    <dgm:pt modelId="{D203A1A3-0952-4130-AB97-A70CA1F22464}" type="pres">
      <dgm:prSet presAssocID="{34BA8427-A1D8-4210-B081-438CF18FE5D9}" presName="sibTrans" presStyleCnt="0"/>
      <dgm:spPr/>
    </dgm:pt>
    <dgm:pt modelId="{65E36B06-28A4-45DD-B1B4-BBE1D02A3487}" type="pres">
      <dgm:prSet presAssocID="{4B83C56F-E644-4AD8-9C28-E7FBB0D1B5D1}" presName="compNode" presStyleCnt="0"/>
      <dgm:spPr/>
    </dgm:pt>
    <dgm:pt modelId="{4BFEC622-8435-4C58-ABC1-B3B4C731813D}" type="pres">
      <dgm:prSet presAssocID="{4B83C56F-E644-4AD8-9C28-E7FBB0D1B5D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Bar chart"/>
        </a:ext>
      </dgm:extLst>
    </dgm:pt>
    <dgm:pt modelId="{8325DF7F-9595-44B9-8AA0-820E6C3393AB}" type="pres">
      <dgm:prSet presAssocID="{4B83C56F-E644-4AD8-9C28-E7FBB0D1B5D1}" presName="spaceRect" presStyleCnt="0"/>
      <dgm:spPr/>
    </dgm:pt>
    <dgm:pt modelId="{856EF533-5323-4ACE-96F4-1F0581BA0080}" type="pres">
      <dgm:prSet presAssocID="{4B83C56F-E644-4AD8-9C28-E7FBB0D1B5D1}" presName="textRect" presStyleLbl="revTx" presStyleIdx="5" presStyleCnt="6">
        <dgm:presLayoutVars>
          <dgm:chMax val="1"/>
          <dgm:chPref val="1"/>
        </dgm:presLayoutVars>
      </dgm:prSet>
      <dgm:spPr/>
    </dgm:pt>
  </dgm:ptLst>
  <dgm:cxnLst>
    <dgm:cxn modelId="{F0499A04-EDCF-4E41-B14E-5C2197A25FE0}" type="presOf" srcId="{BE24E42A-0D7B-4205-9BBC-4EF738DFAA62}" destId="{8DA9C742-6BCB-4D8F-9732-E8F6CEBE89CA}" srcOrd="0" destOrd="0" presId="urn:microsoft.com/office/officeart/2018/2/layout/IconLabelList"/>
    <dgm:cxn modelId="{6F956F09-FC7B-4FCD-B5E4-D523B177B43E}" srcId="{B5EFE57F-553C-4E1E-B317-E40B9EB289AC}" destId="{690CCBFD-7D39-45E5-925A-21F81EC8ADB0}" srcOrd="4" destOrd="0" parTransId="{6484DBD2-9E95-4FAB-BEF3-893E4A11F2D3}" sibTransId="{34BA8427-A1D8-4210-B081-438CF18FE5D9}"/>
    <dgm:cxn modelId="{450CEC12-4075-4299-A7A8-6A21858E49BD}" type="presOf" srcId="{B5EFE57F-553C-4E1E-B317-E40B9EB289AC}" destId="{41CF6330-1F7C-4135-8FCF-8AA8C24BEE8E}" srcOrd="0" destOrd="0" presId="urn:microsoft.com/office/officeart/2018/2/layout/IconLabelList"/>
    <dgm:cxn modelId="{644B4114-80B7-4E53-B3F3-D9BCDD31270F}" type="presOf" srcId="{5E989B12-FB2B-4267-920F-075150733368}" destId="{74A371BD-18D4-4E10-B86A-06D0355BF006}" srcOrd="0" destOrd="0" presId="urn:microsoft.com/office/officeart/2018/2/layout/IconLabelList"/>
    <dgm:cxn modelId="{1AE4551B-EAE8-41A2-9E68-0D592794654B}" type="presOf" srcId="{E03550DF-AAA6-4B48-830D-6F921EE6408E}" destId="{FCAD8AD6-F8F3-489E-89ED-4A7F5F10B89A}" srcOrd="0" destOrd="0" presId="urn:microsoft.com/office/officeart/2018/2/layout/IconLabelList"/>
    <dgm:cxn modelId="{43DCC623-5FEC-4582-83BB-F858D51B1103}" type="presOf" srcId="{9F7D41EE-F9A6-45F3-8EC4-3C534818CE7A}" destId="{DA3A87A1-5C0D-4246-8231-D7CD56C269E7}" srcOrd="0" destOrd="0" presId="urn:microsoft.com/office/officeart/2018/2/layout/IconLabelList"/>
    <dgm:cxn modelId="{1437F926-DA9C-4460-B8AF-B931397E0670}" srcId="{B5EFE57F-553C-4E1E-B317-E40B9EB289AC}" destId="{4B83C56F-E644-4AD8-9C28-E7FBB0D1B5D1}" srcOrd="5" destOrd="0" parTransId="{3131A39F-783A-4620-A73B-2D5B9F704DC4}" sibTransId="{CDF387A8-4585-4BFC-8FA1-12BF0EC12334}"/>
    <dgm:cxn modelId="{166D853D-4C6A-42EE-A07F-8C8B5B8F5593}" srcId="{B5EFE57F-553C-4E1E-B317-E40B9EB289AC}" destId="{E03550DF-AAA6-4B48-830D-6F921EE6408E}" srcOrd="2" destOrd="0" parTransId="{56919691-E504-4E8D-94FC-C01050506413}" sibTransId="{08A0F705-383B-4A3C-A158-BB3A2BFD409E}"/>
    <dgm:cxn modelId="{53D97471-9225-424F-BAA3-E3B165B571AC}" type="presOf" srcId="{4B83C56F-E644-4AD8-9C28-E7FBB0D1B5D1}" destId="{856EF533-5323-4ACE-96F4-1F0581BA0080}" srcOrd="0" destOrd="0" presId="urn:microsoft.com/office/officeart/2018/2/layout/IconLabelList"/>
    <dgm:cxn modelId="{D84E4B87-3071-4B45-BAC4-814AA662DE5E}" srcId="{B5EFE57F-553C-4E1E-B317-E40B9EB289AC}" destId="{5E989B12-FB2B-4267-920F-075150733368}" srcOrd="0" destOrd="0" parTransId="{B895AC12-21D5-4EB0-A87A-ECB39257C43A}" sibTransId="{009AA282-11BA-40AD-A43E-15B683375532}"/>
    <dgm:cxn modelId="{C4E4A493-6F4B-4317-B4B9-D6E42486AE93}" srcId="{B5EFE57F-553C-4E1E-B317-E40B9EB289AC}" destId="{9F7D41EE-F9A6-45F3-8EC4-3C534818CE7A}" srcOrd="3" destOrd="0" parTransId="{CBDD1835-B66D-4EA7-8E8F-4DF199FC649A}" sibTransId="{0D948DE5-8C9B-4B28-B290-62249238B127}"/>
    <dgm:cxn modelId="{5DDD16C2-5BAB-44E3-85FB-81F96AA7C59E}" type="presOf" srcId="{690CCBFD-7D39-45E5-925A-21F81EC8ADB0}" destId="{46D1315B-1A79-473D-B397-19C81C9CBCBC}" srcOrd="0" destOrd="0" presId="urn:microsoft.com/office/officeart/2018/2/layout/IconLabelList"/>
    <dgm:cxn modelId="{6E28EAD0-5846-4539-87C3-5CB4D83168D7}" srcId="{B5EFE57F-553C-4E1E-B317-E40B9EB289AC}" destId="{BE24E42A-0D7B-4205-9BBC-4EF738DFAA62}" srcOrd="1" destOrd="0" parTransId="{55A947C1-5E61-4449-86E0-0BF35693FB50}" sibTransId="{B5E8B0E6-38BF-4F11-ACEC-E479225A5DE8}"/>
    <dgm:cxn modelId="{B95E922E-C8FE-4840-B9BD-3BEF4A23D9AA}" type="presParOf" srcId="{41CF6330-1F7C-4135-8FCF-8AA8C24BEE8E}" destId="{FBAAFC25-F058-4DF7-A30D-BFCBAED7138E}" srcOrd="0" destOrd="0" presId="urn:microsoft.com/office/officeart/2018/2/layout/IconLabelList"/>
    <dgm:cxn modelId="{5CA15966-DC43-4FD6-8C7D-98AB29500D3A}" type="presParOf" srcId="{FBAAFC25-F058-4DF7-A30D-BFCBAED7138E}" destId="{A67162AD-617A-4923-80A2-264FA2CD3E46}" srcOrd="0" destOrd="0" presId="urn:microsoft.com/office/officeart/2018/2/layout/IconLabelList"/>
    <dgm:cxn modelId="{D1256907-BF6A-460C-9D0E-E6843FB5F757}" type="presParOf" srcId="{FBAAFC25-F058-4DF7-A30D-BFCBAED7138E}" destId="{E9C510B5-F3CC-44CA-A9F1-DC03DEA847A7}" srcOrd="1" destOrd="0" presId="urn:microsoft.com/office/officeart/2018/2/layout/IconLabelList"/>
    <dgm:cxn modelId="{6BD5CABB-5897-4C8C-A705-133F80A96285}" type="presParOf" srcId="{FBAAFC25-F058-4DF7-A30D-BFCBAED7138E}" destId="{74A371BD-18D4-4E10-B86A-06D0355BF006}" srcOrd="2" destOrd="0" presId="urn:microsoft.com/office/officeart/2018/2/layout/IconLabelList"/>
    <dgm:cxn modelId="{FD457601-CDE1-43ED-87F2-56DDFA987413}" type="presParOf" srcId="{41CF6330-1F7C-4135-8FCF-8AA8C24BEE8E}" destId="{27841784-8021-4345-943D-D3FB9A3C8E7B}" srcOrd="1" destOrd="0" presId="urn:microsoft.com/office/officeart/2018/2/layout/IconLabelList"/>
    <dgm:cxn modelId="{CE18FDB8-B036-4872-8F1F-5CEB89B0C24F}" type="presParOf" srcId="{41CF6330-1F7C-4135-8FCF-8AA8C24BEE8E}" destId="{EACE6DEF-7C7C-4B8B-AC3A-53CD3C07314C}" srcOrd="2" destOrd="0" presId="urn:microsoft.com/office/officeart/2018/2/layout/IconLabelList"/>
    <dgm:cxn modelId="{C4E7422E-C974-4794-87D5-5B4269B5B4A8}" type="presParOf" srcId="{EACE6DEF-7C7C-4B8B-AC3A-53CD3C07314C}" destId="{58F31230-EAEB-4B8F-AE45-0CFEA7649660}" srcOrd="0" destOrd="0" presId="urn:microsoft.com/office/officeart/2018/2/layout/IconLabelList"/>
    <dgm:cxn modelId="{91922F20-87A4-4944-9615-4611402B6C5E}" type="presParOf" srcId="{EACE6DEF-7C7C-4B8B-AC3A-53CD3C07314C}" destId="{2A07A8DC-5CE9-4074-BF77-81147769A0C6}" srcOrd="1" destOrd="0" presId="urn:microsoft.com/office/officeart/2018/2/layout/IconLabelList"/>
    <dgm:cxn modelId="{17400B14-CF3C-4AFD-AFEC-CDB702151E98}" type="presParOf" srcId="{EACE6DEF-7C7C-4B8B-AC3A-53CD3C07314C}" destId="{8DA9C742-6BCB-4D8F-9732-E8F6CEBE89CA}" srcOrd="2" destOrd="0" presId="urn:microsoft.com/office/officeart/2018/2/layout/IconLabelList"/>
    <dgm:cxn modelId="{9E4C0792-F8D0-4A8B-8671-74ABD651470A}" type="presParOf" srcId="{41CF6330-1F7C-4135-8FCF-8AA8C24BEE8E}" destId="{EB9A2321-AEB7-4D5E-B517-C0C67EAD1943}" srcOrd="3" destOrd="0" presId="urn:microsoft.com/office/officeart/2018/2/layout/IconLabelList"/>
    <dgm:cxn modelId="{8F6798F1-4AB8-4ACB-9117-D6F27E9831C0}" type="presParOf" srcId="{41CF6330-1F7C-4135-8FCF-8AA8C24BEE8E}" destId="{74267740-E555-41DF-BA53-16A3B6ED4369}" srcOrd="4" destOrd="0" presId="urn:microsoft.com/office/officeart/2018/2/layout/IconLabelList"/>
    <dgm:cxn modelId="{19E3AE46-70D9-4395-9A7E-670A905FA75A}" type="presParOf" srcId="{74267740-E555-41DF-BA53-16A3B6ED4369}" destId="{48326DBC-3FF8-4CF4-8502-72D88256C068}" srcOrd="0" destOrd="0" presId="urn:microsoft.com/office/officeart/2018/2/layout/IconLabelList"/>
    <dgm:cxn modelId="{509647D5-701F-44F2-B81D-7CC95AE890BE}" type="presParOf" srcId="{74267740-E555-41DF-BA53-16A3B6ED4369}" destId="{EEDF6F5C-161C-4280-82EA-A89FE9AAF867}" srcOrd="1" destOrd="0" presId="urn:microsoft.com/office/officeart/2018/2/layout/IconLabelList"/>
    <dgm:cxn modelId="{0A0E9013-1C9F-4A3C-8F14-FC7445CA356A}" type="presParOf" srcId="{74267740-E555-41DF-BA53-16A3B6ED4369}" destId="{FCAD8AD6-F8F3-489E-89ED-4A7F5F10B89A}" srcOrd="2" destOrd="0" presId="urn:microsoft.com/office/officeart/2018/2/layout/IconLabelList"/>
    <dgm:cxn modelId="{B12619B1-67E2-491C-9F18-228DD92D47B8}" type="presParOf" srcId="{41CF6330-1F7C-4135-8FCF-8AA8C24BEE8E}" destId="{9CC39558-C31F-4E7C-82F2-59EA16170AE8}" srcOrd="5" destOrd="0" presId="urn:microsoft.com/office/officeart/2018/2/layout/IconLabelList"/>
    <dgm:cxn modelId="{1E6A1BE2-4467-4373-8C73-520746AD554B}" type="presParOf" srcId="{41CF6330-1F7C-4135-8FCF-8AA8C24BEE8E}" destId="{27000C43-02D2-49AB-83F4-3B651D7BEDF5}" srcOrd="6" destOrd="0" presId="urn:microsoft.com/office/officeart/2018/2/layout/IconLabelList"/>
    <dgm:cxn modelId="{3728222F-25FB-4688-AC2A-789AE5F5D247}" type="presParOf" srcId="{27000C43-02D2-49AB-83F4-3B651D7BEDF5}" destId="{04579EF0-E7AF-4074-BDEC-2F30701FE995}" srcOrd="0" destOrd="0" presId="urn:microsoft.com/office/officeart/2018/2/layout/IconLabelList"/>
    <dgm:cxn modelId="{E1BC3C96-5A38-4E79-B633-E6DEF23FDE4D}" type="presParOf" srcId="{27000C43-02D2-49AB-83F4-3B651D7BEDF5}" destId="{B2195784-E3D5-4BD8-9220-480735B7048A}" srcOrd="1" destOrd="0" presId="urn:microsoft.com/office/officeart/2018/2/layout/IconLabelList"/>
    <dgm:cxn modelId="{E7D9B39E-A5A3-48F3-9DC6-312C847F7FAA}" type="presParOf" srcId="{27000C43-02D2-49AB-83F4-3B651D7BEDF5}" destId="{DA3A87A1-5C0D-4246-8231-D7CD56C269E7}" srcOrd="2" destOrd="0" presId="urn:microsoft.com/office/officeart/2018/2/layout/IconLabelList"/>
    <dgm:cxn modelId="{EFE06B9B-D8C0-4120-A7B8-FB2A4A628758}" type="presParOf" srcId="{41CF6330-1F7C-4135-8FCF-8AA8C24BEE8E}" destId="{3218298A-FFD3-4932-9596-81EB04B54324}" srcOrd="7" destOrd="0" presId="urn:microsoft.com/office/officeart/2018/2/layout/IconLabelList"/>
    <dgm:cxn modelId="{AA55F805-6BD9-4387-91A2-56E1ED925712}" type="presParOf" srcId="{41CF6330-1F7C-4135-8FCF-8AA8C24BEE8E}" destId="{3DDE12AB-39FF-412D-822A-DC2549924F8B}" srcOrd="8" destOrd="0" presId="urn:microsoft.com/office/officeart/2018/2/layout/IconLabelList"/>
    <dgm:cxn modelId="{40B02091-F2EA-4263-86DD-B4672F0DB8B6}" type="presParOf" srcId="{3DDE12AB-39FF-412D-822A-DC2549924F8B}" destId="{9A549BB7-51F4-4679-AA10-043E64258B75}" srcOrd="0" destOrd="0" presId="urn:microsoft.com/office/officeart/2018/2/layout/IconLabelList"/>
    <dgm:cxn modelId="{3713F5B3-46B5-405C-997E-A9C3384CCCD6}" type="presParOf" srcId="{3DDE12AB-39FF-412D-822A-DC2549924F8B}" destId="{A5DA6516-4BD6-4943-B2F4-B1731AC4D962}" srcOrd="1" destOrd="0" presId="urn:microsoft.com/office/officeart/2018/2/layout/IconLabelList"/>
    <dgm:cxn modelId="{17F92556-0091-4405-9095-B0DC1748515B}" type="presParOf" srcId="{3DDE12AB-39FF-412D-822A-DC2549924F8B}" destId="{46D1315B-1A79-473D-B397-19C81C9CBCBC}" srcOrd="2" destOrd="0" presId="urn:microsoft.com/office/officeart/2018/2/layout/IconLabelList"/>
    <dgm:cxn modelId="{3B5CC715-B4D4-45FC-9D40-96A2024E97C9}" type="presParOf" srcId="{41CF6330-1F7C-4135-8FCF-8AA8C24BEE8E}" destId="{D203A1A3-0952-4130-AB97-A70CA1F22464}" srcOrd="9" destOrd="0" presId="urn:microsoft.com/office/officeart/2018/2/layout/IconLabelList"/>
    <dgm:cxn modelId="{9960F3D9-7A46-4324-B363-61F8C9CAEA5A}" type="presParOf" srcId="{41CF6330-1F7C-4135-8FCF-8AA8C24BEE8E}" destId="{65E36B06-28A4-45DD-B1B4-BBE1D02A3487}" srcOrd="10" destOrd="0" presId="urn:microsoft.com/office/officeart/2018/2/layout/IconLabelList"/>
    <dgm:cxn modelId="{45A064DC-3576-46BE-811A-E5253CE81E45}" type="presParOf" srcId="{65E36B06-28A4-45DD-B1B4-BBE1D02A3487}" destId="{4BFEC622-8435-4C58-ABC1-B3B4C731813D}" srcOrd="0" destOrd="0" presId="urn:microsoft.com/office/officeart/2018/2/layout/IconLabelList"/>
    <dgm:cxn modelId="{FC57461C-FD28-4BAD-9C11-AB561A10DDFD}" type="presParOf" srcId="{65E36B06-28A4-45DD-B1B4-BBE1D02A3487}" destId="{8325DF7F-9595-44B9-8AA0-820E6C3393AB}" srcOrd="1" destOrd="0" presId="urn:microsoft.com/office/officeart/2018/2/layout/IconLabelList"/>
    <dgm:cxn modelId="{CFD27E0E-62B2-4D8D-913C-D6C81DBC6EEC}" type="presParOf" srcId="{65E36B06-28A4-45DD-B1B4-BBE1D02A3487}" destId="{856EF533-5323-4ACE-96F4-1F0581BA008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746FC44-181B-4CF8-B7E5-3876A26F49F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D8E69FAC-0DBD-48B5-B9A1-96E39B0424AE}">
      <dgm:prSet/>
      <dgm:spPr/>
      <dgm:t>
        <a:bodyPr/>
        <a:lstStyle/>
        <a:p>
          <a:pPr>
            <a:lnSpc>
              <a:spcPct val="100000"/>
            </a:lnSpc>
          </a:pPr>
          <a:r>
            <a:rPr lang="en-US" b="1" dirty="0">
              <a:solidFill>
                <a:srgbClr val="FFFF00"/>
              </a:solidFill>
            </a:rPr>
            <a:t>Area Map</a:t>
          </a:r>
          <a:r>
            <a:rPr lang="en-US" dirty="0"/>
            <a:t>: A form of geospatial visualization, area maps are used to show specific geographic location. Two common types of area maps are choropleths and isopleths. </a:t>
          </a:r>
        </a:p>
      </dgm:t>
    </dgm:pt>
    <dgm:pt modelId="{A1801292-EE6C-499B-B068-E2D41B65A5EB}" type="parTrans" cxnId="{114F3E68-F58E-48CB-9461-A9FBAD9F3A72}">
      <dgm:prSet/>
      <dgm:spPr/>
      <dgm:t>
        <a:bodyPr/>
        <a:lstStyle/>
        <a:p>
          <a:endParaRPr lang="en-US"/>
        </a:p>
      </dgm:t>
    </dgm:pt>
    <dgm:pt modelId="{C02E805B-BDB1-4CC7-A7CB-20BD95CC3A5C}" type="sibTrans" cxnId="{114F3E68-F58E-48CB-9461-A9FBAD9F3A72}">
      <dgm:prSet/>
      <dgm:spPr/>
      <dgm:t>
        <a:bodyPr/>
        <a:lstStyle/>
        <a:p>
          <a:endParaRPr lang="en-US"/>
        </a:p>
      </dgm:t>
    </dgm:pt>
    <dgm:pt modelId="{ECEFAE01-688F-44E3-A35D-34EA31AA95CF}">
      <dgm:prSet/>
      <dgm:spPr/>
      <dgm:t>
        <a:bodyPr/>
        <a:lstStyle/>
        <a:p>
          <a:pPr>
            <a:lnSpc>
              <a:spcPct val="100000"/>
            </a:lnSpc>
          </a:pPr>
          <a:r>
            <a:rPr lang="en-US" b="1" dirty="0">
              <a:solidFill>
                <a:srgbClr val="FFFF00"/>
              </a:solidFill>
            </a:rPr>
            <a:t>Bar Chart</a:t>
          </a:r>
          <a:r>
            <a:rPr lang="en-US" dirty="0"/>
            <a:t>: Bar charts represent numerical values compared to each other. The length of the bar represents the value of each variable. Learn more. </a:t>
          </a:r>
        </a:p>
      </dgm:t>
    </dgm:pt>
    <dgm:pt modelId="{7CEE070C-B0BF-42A2-B9A6-4E48C5AE678B}" type="parTrans" cxnId="{6B81DC47-4DE2-4FC1-83CF-ED0AFC353302}">
      <dgm:prSet/>
      <dgm:spPr/>
      <dgm:t>
        <a:bodyPr/>
        <a:lstStyle/>
        <a:p>
          <a:endParaRPr lang="en-US"/>
        </a:p>
      </dgm:t>
    </dgm:pt>
    <dgm:pt modelId="{45D7BCE4-B83F-4AD3-862D-ECB7F1981C3E}" type="sibTrans" cxnId="{6B81DC47-4DE2-4FC1-83CF-ED0AFC353302}">
      <dgm:prSet/>
      <dgm:spPr/>
      <dgm:t>
        <a:bodyPr/>
        <a:lstStyle/>
        <a:p>
          <a:endParaRPr lang="en-US"/>
        </a:p>
      </dgm:t>
    </dgm:pt>
    <dgm:pt modelId="{6212C308-0C0C-4788-9A51-4A3B31BC300C}">
      <dgm:prSet/>
      <dgm:spPr/>
      <dgm:t>
        <a:bodyPr/>
        <a:lstStyle/>
        <a:p>
          <a:pPr>
            <a:lnSpc>
              <a:spcPct val="100000"/>
            </a:lnSpc>
          </a:pPr>
          <a:r>
            <a:rPr lang="en-US" b="1" dirty="0">
              <a:solidFill>
                <a:srgbClr val="FFFF00"/>
              </a:solidFill>
            </a:rPr>
            <a:t>Box-and-whisker Plots</a:t>
          </a:r>
          <a:r>
            <a:rPr lang="en-US" dirty="0"/>
            <a:t>: These show a selection of ranges (the box) across a set measure (the bar). </a:t>
          </a:r>
        </a:p>
      </dgm:t>
    </dgm:pt>
    <dgm:pt modelId="{0943D776-DA66-477A-9A01-0F5F0767B124}" type="parTrans" cxnId="{F3D0F263-8085-47FC-B4EF-0BD4A9269666}">
      <dgm:prSet/>
      <dgm:spPr/>
      <dgm:t>
        <a:bodyPr/>
        <a:lstStyle/>
        <a:p>
          <a:endParaRPr lang="en-US"/>
        </a:p>
      </dgm:t>
    </dgm:pt>
    <dgm:pt modelId="{157B4E2B-31C6-4716-8C6F-3953FC9070B0}" type="sibTrans" cxnId="{F3D0F263-8085-47FC-B4EF-0BD4A9269666}">
      <dgm:prSet/>
      <dgm:spPr/>
      <dgm:t>
        <a:bodyPr/>
        <a:lstStyle/>
        <a:p>
          <a:endParaRPr lang="en-US"/>
        </a:p>
      </dgm:t>
    </dgm:pt>
    <dgm:pt modelId="{C9DA5FAF-CCF6-4D37-B021-EE7F442CE7E5}">
      <dgm:prSet/>
      <dgm:spPr/>
      <dgm:t>
        <a:bodyPr/>
        <a:lstStyle/>
        <a:p>
          <a:pPr>
            <a:lnSpc>
              <a:spcPct val="100000"/>
            </a:lnSpc>
          </a:pPr>
          <a:r>
            <a:rPr lang="en-US" b="1" dirty="0">
              <a:solidFill>
                <a:srgbClr val="FFFF00"/>
              </a:solidFill>
            </a:rPr>
            <a:t>Bullet Graph</a:t>
          </a:r>
          <a:r>
            <a:rPr lang="en-US" dirty="0"/>
            <a:t>: A bar marked against a background to show progress or performance against a goal, denoted by a line on the graph. </a:t>
          </a:r>
        </a:p>
      </dgm:t>
    </dgm:pt>
    <dgm:pt modelId="{9E90FA2D-CA8C-4555-B2D0-FE9E80E3D280}" type="parTrans" cxnId="{8E6CBBD2-D510-4846-8CBB-B62BC3477A10}">
      <dgm:prSet/>
      <dgm:spPr/>
      <dgm:t>
        <a:bodyPr/>
        <a:lstStyle/>
        <a:p>
          <a:endParaRPr lang="en-US"/>
        </a:p>
      </dgm:t>
    </dgm:pt>
    <dgm:pt modelId="{6AB37EC9-DF66-4C32-924B-61E0A95B24BB}" type="sibTrans" cxnId="{8E6CBBD2-D510-4846-8CBB-B62BC3477A10}">
      <dgm:prSet/>
      <dgm:spPr/>
      <dgm:t>
        <a:bodyPr/>
        <a:lstStyle/>
        <a:p>
          <a:endParaRPr lang="en-US"/>
        </a:p>
      </dgm:t>
    </dgm:pt>
    <dgm:pt modelId="{AFD26B04-3519-48AF-8CF5-34EBB7704F66}">
      <dgm:prSet/>
      <dgm:spPr/>
      <dgm:t>
        <a:bodyPr/>
        <a:lstStyle/>
        <a:p>
          <a:pPr>
            <a:lnSpc>
              <a:spcPct val="100000"/>
            </a:lnSpc>
          </a:pPr>
          <a:r>
            <a:rPr lang="en-US" b="1" dirty="0">
              <a:solidFill>
                <a:srgbClr val="FFFF00"/>
              </a:solidFill>
            </a:rPr>
            <a:t>Heat Map</a:t>
          </a:r>
          <a:r>
            <a:rPr lang="en-US" dirty="0"/>
            <a:t>: A type of geospatial visualization in map form which displays specific data values as different colors (this doesn’t need to be temperatures, but that is a common use). </a:t>
          </a:r>
        </a:p>
      </dgm:t>
    </dgm:pt>
    <dgm:pt modelId="{9C6BAA77-9985-415A-AB91-876505BE9555}" type="parTrans" cxnId="{98B736E3-2413-4BA2-B750-3C4186294681}">
      <dgm:prSet/>
      <dgm:spPr/>
      <dgm:t>
        <a:bodyPr/>
        <a:lstStyle/>
        <a:p>
          <a:endParaRPr lang="en-US"/>
        </a:p>
      </dgm:t>
    </dgm:pt>
    <dgm:pt modelId="{3303B8F4-D8FF-42CD-A429-F5BE8AF93FC4}" type="sibTrans" cxnId="{98B736E3-2413-4BA2-B750-3C4186294681}">
      <dgm:prSet/>
      <dgm:spPr/>
      <dgm:t>
        <a:bodyPr/>
        <a:lstStyle/>
        <a:p>
          <a:endParaRPr lang="en-US"/>
        </a:p>
      </dgm:t>
    </dgm:pt>
    <dgm:pt modelId="{560EF744-F48A-43E3-8E71-7EAC76DB109F}">
      <dgm:prSet/>
      <dgm:spPr/>
      <dgm:t>
        <a:bodyPr/>
        <a:lstStyle/>
        <a:p>
          <a:pPr>
            <a:lnSpc>
              <a:spcPct val="100000"/>
            </a:lnSpc>
          </a:pPr>
          <a:r>
            <a:rPr lang="en-US" b="1" dirty="0">
              <a:solidFill>
                <a:srgbClr val="FFFF00"/>
              </a:solidFill>
            </a:rPr>
            <a:t>Histogram</a:t>
          </a:r>
          <a:r>
            <a:rPr lang="en-US" dirty="0"/>
            <a:t>: A type of bar chart that split a continuous measure into different bins to help analyze the distribution. </a:t>
          </a:r>
        </a:p>
      </dgm:t>
    </dgm:pt>
    <dgm:pt modelId="{DC810BEF-FD7C-44A0-B0D5-EB545BF5C754}" type="parTrans" cxnId="{5F0F888C-32BB-4E32-9AE0-229DDE9FEB71}">
      <dgm:prSet/>
      <dgm:spPr/>
      <dgm:t>
        <a:bodyPr/>
        <a:lstStyle/>
        <a:p>
          <a:endParaRPr lang="en-US"/>
        </a:p>
      </dgm:t>
    </dgm:pt>
    <dgm:pt modelId="{3C12A785-137D-401F-A024-F9841D4E7F52}" type="sibTrans" cxnId="{5F0F888C-32BB-4E32-9AE0-229DDE9FEB71}">
      <dgm:prSet/>
      <dgm:spPr/>
      <dgm:t>
        <a:bodyPr/>
        <a:lstStyle/>
        <a:p>
          <a:endParaRPr lang="en-US"/>
        </a:p>
      </dgm:t>
    </dgm:pt>
    <dgm:pt modelId="{A74F53E5-767D-4E09-9EBA-BE8B861DAA82}">
      <dgm:prSet/>
      <dgm:spPr/>
      <dgm:t>
        <a:bodyPr/>
        <a:lstStyle/>
        <a:p>
          <a:pPr>
            <a:lnSpc>
              <a:spcPct val="100000"/>
            </a:lnSpc>
          </a:pPr>
          <a:r>
            <a:rPr lang="en-US" b="1" dirty="0">
              <a:solidFill>
                <a:srgbClr val="FFFF00"/>
              </a:solidFill>
            </a:rPr>
            <a:t>Pie Chart</a:t>
          </a:r>
          <a:r>
            <a:rPr lang="en-US" dirty="0"/>
            <a:t>: A circular chart with triangular segments that shows data as a percentage of a whole. </a:t>
          </a:r>
        </a:p>
      </dgm:t>
    </dgm:pt>
    <dgm:pt modelId="{52C45521-08D9-4CF2-B753-EDE2DED6D06A}" type="parTrans" cxnId="{827BF53A-7E81-405F-BDCA-41522553B815}">
      <dgm:prSet/>
      <dgm:spPr/>
      <dgm:t>
        <a:bodyPr/>
        <a:lstStyle/>
        <a:p>
          <a:endParaRPr lang="en-US"/>
        </a:p>
      </dgm:t>
    </dgm:pt>
    <dgm:pt modelId="{99D1B233-A0D5-4C6E-87BE-D00929DBBB6A}" type="sibTrans" cxnId="{827BF53A-7E81-405F-BDCA-41522553B815}">
      <dgm:prSet/>
      <dgm:spPr/>
      <dgm:t>
        <a:bodyPr/>
        <a:lstStyle/>
        <a:p>
          <a:endParaRPr lang="en-US"/>
        </a:p>
      </dgm:t>
    </dgm:pt>
    <dgm:pt modelId="{9A2D0CA0-2DE8-409A-B006-267029B2B32C}">
      <dgm:prSet/>
      <dgm:spPr/>
      <dgm:t>
        <a:bodyPr/>
        <a:lstStyle/>
        <a:p>
          <a:pPr>
            <a:lnSpc>
              <a:spcPct val="100000"/>
            </a:lnSpc>
          </a:pPr>
          <a:r>
            <a:rPr lang="en-US" b="1" dirty="0" err="1">
              <a:solidFill>
                <a:srgbClr val="FFFF00"/>
              </a:solidFill>
            </a:rPr>
            <a:t>Treemap</a:t>
          </a:r>
          <a:r>
            <a:rPr lang="en-US" dirty="0"/>
            <a:t>: A type of chart that shows different, related values in the form of rectangles nested together. </a:t>
          </a:r>
        </a:p>
      </dgm:t>
    </dgm:pt>
    <dgm:pt modelId="{99DF9468-817D-4F0D-9FD0-8C9867C3C4C8}" type="parTrans" cxnId="{A874C52F-E3E0-4539-A7EB-821AA0A47AFF}">
      <dgm:prSet/>
      <dgm:spPr/>
      <dgm:t>
        <a:bodyPr/>
        <a:lstStyle/>
        <a:p>
          <a:endParaRPr lang="en-US"/>
        </a:p>
      </dgm:t>
    </dgm:pt>
    <dgm:pt modelId="{D6D064DD-4B3A-48B8-8BED-1FBCBE92ABB5}" type="sibTrans" cxnId="{A874C52F-E3E0-4539-A7EB-821AA0A47AFF}">
      <dgm:prSet/>
      <dgm:spPr/>
      <dgm:t>
        <a:bodyPr/>
        <a:lstStyle/>
        <a:p>
          <a:endParaRPr lang="en-US"/>
        </a:p>
      </dgm:t>
    </dgm:pt>
    <dgm:pt modelId="{41376F2B-25CF-4ED8-BC07-97957FF29BF9}" type="pres">
      <dgm:prSet presAssocID="{2746FC44-181B-4CF8-B7E5-3876A26F49FD}" presName="diagram" presStyleCnt="0">
        <dgm:presLayoutVars>
          <dgm:dir/>
          <dgm:resizeHandles val="exact"/>
        </dgm:presLayoutVars>
      </dgm:prSet>
      <dgm:spPr/>
    </dgm:pt>
    <dgm:pt modelId="{1760E66F-4573-4FE4-9514-9D3D39EA7A87}" type="pres">
      <dgm:prSet presAssocID="{D8E69FAC-0DBD-48B5-B9A1-96E39B0424AE}" presName="node" presStyleLbl="node1" presStyleIdx="0" presStyleCnt="8">
        <dgm:presLayoutVars>
          <dgm:bulletEnabled val="1"/>
        </dgm:presLayoutVars>
      </dgm:prSet>
      <dgm:spPr/>
    </dgm:pt>
    <dgm:pt modelId="{CF970678-8525-497D-849A-A3F0D4C61E34}" type="pres">
      <dgm:prSet presAssocID="{C02E805B-BDB1-4CC7-A7CB-20BD95CC3A5C}" presName="sibTrans" presStyleCnt="0"/>
      <dgm:spPr/>
    </dgm:pt>
    <dgm:pt modelId="{1F90BA32-A54C-46D7-A650-11598C20ED4A}" type="pres">
      <dgm:prSet presAssocID="{ECEFAE01-688F-44E3-A35D-34EA31AA95CF}" presName="node" presStyleLbl="node1" presStyleIdx="1" presStyleCnt="8">
        <dgm:presLayoutVars>
          <dgm:bulletEnabled val="1"/>
        </dgm:presLayoutVars>
      </dgm:prSet>
      <dgm:spPr/>
    </dgm:pt>
    <dgm:pt modelId="{48186270-9963-46F9-BFA0-A8EB9A5A24A4}" type="pres">
      <dgm:prSet presAssocID="{45D7BCE4-B83F-4AD3-862D-ECB7F1981C3E}" presName="sibTrans" presStyleCnt="0"/>
      <dgm:spPr/>
    </dgm:pt>
    <dgm:pt modelId="{E8C817EE-9288-43DF-B049-FEA0EA18870D}" type="pres">
      <dgm:prSet presAssocID="{6212C308-0C0C-4788-9A51-4A3B31BC300C}" presName="node" presStyleLbl="node1" presStyleIdx="2" presStyleCnt="8">
        <dgm:presLayoutVars>
          <dgm:bulletEnabled val="1"/>
        </dgm:presLayoutVars>
      </dgm:prSet>
      <dgm:spPr/>
    </dgm:pt>
    <dgm:pt modelId="{538774D4-DBD6-4CA6-A1BC-84E7824868E7}" type="pres">
      <dgm:prSet presAssocID="{157B4E2B-31C6-4716-8C6F-3953FC9070B0}" presName="sibTrans" presStyleCnt="0"/>
      <dgm:spPr/>
    </dgm:pt>
    <dgm:pt modelId="{11B768BA-AD80-4D35-A4D4-31EECDBBA2DC}" type="pres">
      <dgm:prSet presAssocID="{C9DA5FAF-CCF6-4D37-B021-EE7F442CE7E5}" presName="node" presStyleLbl="node1" presStyleIdx="3" presStyleCnt="8">
        <dgm:presLayoutVars>
          <dgm:bulletEnabled val="1"/>
        </dgm:presLayoutVars>
      </dgm:prSet>
      <dgm:spPr/>
    </dgm:pt>
    <dgm:pt modelId="{D1236A45-B986-43F9-8082-92F20270C211}" type="pres">
      <dgm:prSet presAssocID="{6AB37EC9-DF66-4C32-924B-61E0A95B24BB}" presName="sibTrans" presStyleCnt="0"/>
      <dgm:spPr/>
    </dgm:pt>
    <dgm:pt modelId="{62444D24-B39C-44CB-9500-086F817D661E}" type="pres">
      <dgm:prSet presAssocID="{AFD26B04-3519-48AF-8CF5-34EBB7704F66}" presName="node" presStyleLbl="node1" presStyleIdx="4" presStyleCnt="8">
        <dgm:presLayoutVars>
          <dgm:bulletEnabled val="1"/>
        </dgm:presLayoutVars>
      </dgm:prSet>
      <dgm:spPr/>
    </dgm:pt>
    <dgm:pt modelId="{F90E691C-3DDB-4EEF-9004-D62D782535D9}" type="pres">
      <dgm:prSet presAssocID="{3303B8F4-D8FF-42CD-A429-F5BE8AF93FC4}" presName="sibTrans" presStyleCnt="0"/>
      <dgm:spPr/>
    </dgm:pt>
    <dgm:pt modelId="{57BF77BB-68A8-4DCC-80E2-09DD35986DBC}" type="pres">
      <dgm:prSet presAssocID="{560EF744-F48A-43E3-8E71-7EAC76DB109F}" presName="node" presStyleLbl="node1" presStyleIdx="5" presStyleCnt="8">
        <dgm:presLayoutVars>
          <dgm:bulletEnabled val="1"/>
        </dgm:presLayoutVars>
      </dgm:prSet>
      <dgm:spPr/>
    </dgm:pt>
    <dgm:pt modelId="{C185101A-EBD3-440D-B50B-17038FE3809F}" type="pres">
      <dgm:prSet presAssocID="{3C12A785-137D-401F-A024-F9841D4E7F52}" presName="sibTrans" presStyleCnt="0"/>
      <dgm:spPr/>
    </dgm:pt>
    <dgm:pt modelId="{275828BD-837B-4079-8A04-5E20B9C63659}" type="pres">
      <dgm:prSet presAssocID="{A74F53E5-767D-4E09-9EBA-BE8B861DAA82}" presName="node" presStyleLbl="node1" presStyleIdx="6" presStyleCnt="8">
        <dgm:presLayoutVars>
          <dgm:bulletEnabled val="1"/>
        </dgm:presLayoutVars>
      </dgm:prSet>
      <dgm:spPr/>
    </dgm:pt>
    <dgm:pt modelId="{80A46B55-7B23-4AE6-A8BE-A4D2F27BD57D}" type="pres">
      <dgm:prSet presAssocID="{99D1B233-A0D5-4C6E-87BE-D00929DBBB6A}" presName="sibTrans" presStyleCnt="0"/>
      <dgm:spPr/>
    </dgm:pt>
    <dgm:pt modelId="{FB3DA5C3-9225-4168-A40A-F88412F632F7}" type="pres">
      <dgm:prSet presAssocID="{9A2D0CA0-2DE8-409A-B006-267029B2B32C}" presName="node" presStyleLbl="node1" presStyleIdx="7" presStyleCnt="8">
        <dgm:presLayoutVars>
          <dgm:bulletEnabled val="1"/>
        </dgm:presLayoutVars>
      </dgm:prSet>
      <dgm:spPr/>
    </dgm:pt>
  </dgm:ptLst>
  <dgm:cxnLst>
    <dgm:cxn modelId="{5822992A-3442-41B6-B6A3-25629BEF852B}" type="presOf" srcId="{9A2D0CA0-2DE8-409A-B006-267029B2B32C}" destId="{FB3DA5C3-9225-4168-A40A-F88412F632F7}" srcOrd="0" destOrd="0" presId="urn:microsoft.com/office/officeart/2005/8/layout/default"/>
    <dgm:cxn modelId="{A874C52F-E3E0-4539-A7EB-821AA0A47AFF}" srcId="{2746FC44-181B-4CF8-B7E5-3876A26F49FD}" destId="{9A2D0CA0-2DE8-409A-B006-267029B2B32C}" srcOrd="7" destOrd="0" parTransId="{99DF9468-817D-4F0D-9FD0-8C9867C3C4C8}" sibTransId="{D6D064DD-4B3A-48B8-8BED-1FBCBE92ABB5}"/>
    <dgm:cxn modelId="{44247639-557E-4410-8FF7-59B96005042C}" type="presOf" srcId="{560EF744-F48A-43E3-8E71-7EAC76DB109F}" destId="{57BF77BB-68A8-4DCC-80E2-09DD35986DBC}" srcOrd="0" destOrd="0" presId="urn:microsoft.com/office/officeart/2005/8/layout/default"/>
    <dgm:cxn modelId="{827BF53A-7E81-405F-BDCA-41522553B815}" srcId="{2746FC44-181B-4CF8-B7E5-3876A26F49FD}" destId="{A74F53E5-767D-4E09-9EBA-BE8B861DAA82}" srcOrd="6" destOrd="0" parTransId="{52C45521-08D9-4CF2-B753-EDE2DED6D06A}" sibTransId="{99D1B233-A0D5-4C6E-87BE-D00929DBBB6A}"/>
    <dgm:cxn modelId="{F3D0F263-8085-47FC-B4EF-0BD4A9269666}" srcId="{2746FC44-181B-4CF8-B7E5-3876A26F49FD}" destId="{6212C308-0C0C-4788-9A51-4A3B31BC300C}" srcOrd="2" destOrd="0" parTransId="{0943D776-DA66-477A-9A01-0F5F0767B124}" sibTransId="{157B4E2B-31C6-4716-8C6F-3953FC9070B0}"/>
    <dgm:cxn modelId="{6B81DC47-4DE2-4FC1-83CF-ED0AFC353302}" srcId="{2746FC44-181B-4CF8-B7E5-3876A26F49FD}" destId="{ECEFAE01-688F-44E3-A35D-34EA31AA95CF}" srcOrd="1" destOrd="0" parTransId="{7CEE070C-B0BF-42A2-B9A6-4E48C5AE678B}" sibTransId="{45D7BCE4-B83F-4AD3-862D-ECB7F1981C3E}"/>
    <dgm:cxn modelId="{114F3E68-F58E-48CB-9461-A9FBAD9F3A72}" srcId="{2746FC44-181B-4CF8-B7E5-3876A26F49FD}" destId="{D8E69FAC-0DBD-48B5-B9A1-96E39B0424AE}" srcOrd="0" destOrd="0" parTransId="{A1801292-EE6C-499B-B068-E2D41B65A5EB}" sibTransId="{C02E805B-BDB1-4CC7-A7CB-20BD95CC3A5C}"/>
    <dgm:cxn modelId="{7CA97856-7B94-41D7-8E11-3A0CB5B855BD}" type="presOf" srcId="{6212C308-0C0C-4788-9A51-4A3B31BC300C}" destId="{E8C817EE-9288-43DF-B049-FEA0EA18870D}" srcOrd="0" destOrd="0" presId="urn:microsoft.com/office/officeart/2005/8/layout/default"/>
    <dgm:cxn modelId="{5F0F888C-32BB-4E32-9AE0-229DDE9FEB71}" srcId="{2746FC44-181B-4CF8-B7E5-3876A26F49FD}" destId="{560EF744-F48A-43E3-8E71-7EAC76DB109F}" srcOrd="5" destOrd="0" parTransId="{DC810BEF-FD7C-44A0-B0D5-EB545BF5C754}" sibTransId="{3C12A785-137D-401F-A024-F9841D4E7F52}"/>
    <dgm:cxn modelId="{E177789D-E7D8-4D53-9D95-BCFBF9AF8AD5}" type="presOf" srcId="{AFD26B04-3519-48AF-8CF5-34EBB7704F66}" destId="{62444D24-B39C-44CB-9500-086F817D661E}" srcOrd="0" destOrd="0" presId="urn:microsoft.com/office/officeart/2005/8/layout/default"/>
    <dgm:cxn modelId="{E02EB0AE-CC1D-4F8A-B73D-75601482EC50}" type="presOf" srcId="{A74F53E5-767D-4E09-9EBA-BE8B861DAA82}" destId="{275828BD-837B-4079-8A04-5E20B9C63659}" srcOrd="0" destOrd="0" presId="urn:microsoft.com/office/officeart/2005/8/layout/default"/>
    <dgm:cxn modelId="{05D5D3B4-8BC2-46F0-9561-8A9EC726F156}" type="presOf" srcId="{D8E69FAC-0DBD-48B5-B9A1-96E39B0424AE}" destId="{1760E66F-4573-4FE4-9514-9D3D39EA7A87}" srcOrd="0" destOrd="0" presId="urn:microsoft.com/office/officeart/2005/8/layout/default"/>
    <dgm:cxn modelId="{208988CC-6921-452D-B683-D3DFB4C45CBB}" type="presOf" srcId="{2746FC44-181B-4CF8-B7E5-3876A26F49FD}" destId="{41376F2B-25CF-4ED8-BC07-97957FF29BF9}" srcOrd="0" destOrd="0" presId="urn:microsoft.com/office/officeart/2005/8/layout/default"/>
    <dgm:cxn modelId="{8E6CBBD2-D510-4846-8CBB-B62BC3477A10}" srcId="{2746FC44-181B-4CF8-B7E5-3876A26F49FD}" destId="{C9DA5FAF-CCF6-4D37-B021-EE7F442CE7E5}" srcOrd="3" destOrd="0" parTransId="{9E90FA2D-CA8C-4555-B2D0-FE9E80E3D280}" sibTransId="{6AB37EC9-DF66-4C32-924B-61E0A95B24BB}"/>
    <dgm:cxn modelId="{98B736E3-2413-4BA2-B750-3C4186294681}" srcId="{2746FC44-181B-4CF8-B7E5-3876A26F49FD}" destId="{AFD26B04-3519-48AF-8CF5-34EBB7704F66}" srcOrd="4" destOrd="0" parTransId="{9C6BAA77-9985-415A-AB91-876505BE9555}" sibTransId="{3303B8F4-D8FF-42CD-A429-F5BE8AF93FC4}"/>
    <dgm:cxn modelId="{A70A97E5-00EF-4403-8C02-A77F2813889B}" type="presOf" srcId="{C9DA5FAF-CCF6-4D37-B021-EE7F442CE7E5}" destId="{11B768BA-AD80-4D35-A4D4-31EECDBBA2DC}" srcOrd="0" destOrd="0" presId="urn:microsoft.com/office/officeart/2005/8/layout/default"/>
    <dgm:cxn modelId="{94E32EEA-793E-4563-8E04-985AD63D73E8}" type="presOf" srcId="{ECEFAE01-688F-44E3-A35D-34EA31AA95CF}" destId="{1F90BA32-A54C-46D7-A650-11598C20ED4A}" srcOrd="0" destOrd="0" presId="urn:microsoft.com/office/officeart/2005/8/layout/default"/>
    <dgm:cxn modelId="{E8605C31-9E34-4D8F-920C-6162F040F9F5}" type="presParOf" srcId="{41376F2B-25CF-4ED8-BC07-97957FF29BF9}" destId="{1760E66F-4573-4FE4-9514-9D3D39EA7A87}" srcOrd="0" destOrd="0" presId="urn:microsoft.com/office/officeart/2005/8/layout/default"/>
    <dgm:cxn modelId="{440B1C33-7473-495C-86B0-DAB4C52C32D2}" type="presParOf" srcId="{41376F2B-25CF-4ED8-BC07-97957FF29BF9}" destId="{CF970678-8525-497D-849A-A3F0D4C61E34}" srcOrd="1" destOrd="0" presId="urn:microsoft.com/office/officeart/2005/8/layout/default"/>
    <dgm:cxn modelId="{DF8C0082-07F3-4373-88C3-8D50C55BABFC}" type="presParOf" srcId="{41376F2B-25CF-4ED8-BC07-97957FF29BF9}" destId="{1F90BA32-A54C-46D7-A650-11598C20ED4A}" srcOrd="2" destOrd="0" presId="urn:microsoft.com/office/officeart/2005/8/layout/default"/>
    <dgm:cxn modelId="{029E30B7-D8F2-4AD5-B308-6BC55D38CCF8}" type="presParOf" srcId="{41376F2B-25CF-4ED8-BC07-97957FF29BF9}" destId="{48186270-9963-46F9-BFA0-A8EB9A5A24A4}" srcOrd="3" destOrd="0" presId="urn:microsoft.com/office/officeart/2005/8/layout/default"/>
    <dgm:cxn modelId="{D3797BD8-9DA4-4469-A004-90C56C723DD4}" type="presParOf" srcId="{41376F2B-25CF-4ED8-BC07-97957FF29BF9}" destId="{E8C817EE-9288-43DF-B049-FEA0EA18870D}" srcOrd="4" destOrd="0" presId="urn:microsoft.com/office/officeart/2005/8/layout/default"/>
    <dgm:cxn modelId="{844FEF09-8406-45A0-89E2-F6397BDF7109}" type="presParOf" srcId="{41376F2B-25CF-4ED8-BC07-97957FF29BF9}" destId="{538774D4-DBD6-4CA6-A1BC-84E7824868E7}" srcOrd="5" destOrd="0" presId="urn:microsoft.com/office/officeart/2005/8/layout/default"/>
    <dgm:cxn modelId="{A0D70741-4C00-4149-B278-7512DC5EDAFD}" type="presParOf" srcId="{41376F2B-25CF-4ED8-BC07-97957FF29BF9}" destId="{11B768BA-AD80-4D35-A4D4-31EECDBBA2DC}" srcOrd="6" destOrd="0" presId="urn:microsoft.com/office/officeart/2005/8/layout/default"/>
    <dgm:cxn modelId="{7C76F23C-D6B9-48E3-AAD2-B359FC270730}" type="presParOf" srcId="{41376F2B-25CF-4ED8-BC07-97957FF29BF9}" destId="{D1236A45-B986-43F9-8082-92F20270C211}" srcOrd="7" destOrd="0" presId="urn:microsoft.com/office/officeart/2005/8/layout/default"/>
    <dgm:cxn modelId="{67E8E0C3-EBFC-4893-B0A9-D2B70054E1E8}" type="presParOf" srcId="{41376F2B-25CF-4ED8-BC07-97957FF29BF9}" destId="{62444D24-B39C-44CB-9500-086F817D661E}" srcOrd="8" destOrd="0" presId="urn:microsoft.com/office/officeart/2005/8/layout/default"/>
    <dgm:cxn modelId="{3C08B457-CF6A-49F0-BCAB-7FC7F2030E8A}" type="presParOf" srcId="{41376F2B-25CF-4ED8-BC07-97957FF29BF9}" destId="{F90E691C-3DDB-4EEF-9004-D62D782535D9}" srcOrd="9" destOrd="0" presId="urn:microsoft.com/office/officeart/2005/8/layout/default"/>
    <dgm:cxn modelId="{2F688DFF-4661-4720-8E48-FC6BE1102FC8}" type="presParOf" srcId="{41376F2B-25CF-4ED8-BC07-97957FF29BF9}" destId="{57BF77BB-68A8-4DCC-80E2-09DD35986DBC}" srcOrd="10" destOrd="0" presId="urn:microsoft.com/office/officeart/2005/8/layout/default"/>
    <dgm:cxn modelId="{D5B1960C-219B-47AC-AF46-472443565412}" type="presParOf" srcId="{41376F2B-25CF-4ED8-BC07-97957FF29BF9}" destId="{C185101A-EBD3-440D-B50B-17038FE3809F}" srcOrd="11" destOrd="0" presId="urn:microsoft.com/office/officeart/2005/8/layout/default"/>
    <dgm:cxn modelId="{18F3E5F0-522A-47AE-81C4-837766E779DA}" type="presParOf" srcId="{41376F2B-25CF-4ED8-BC07-97957FF29BF9}" destId="{275828BD-837B-4079-8A04-5E20B9C63659}" srcOrd="12" destOrd="0" presId="urn:microsoft.com/office/officeart/2005/8/layout/default"/>
    <dgm:cxn modelId="{D691762F-5BD4-4B91-998D-8AF8EBC358CF}" type="presParOf" srcId="{41376F2B-25CF-4ED8-BC07-97957FF29BF9}" destId="{80A46B55-7B23-4AE6-A8BE-A4D2F27BD57D}" srcOrd="13" destOrd="0" presId="urn:microsoft.com/office/officeart/2005/8/layout/default"/>
    <dgm:cxn modelId="{FB5B343A-3BCB-43C3-8E29-E3E3C99DC485}" type="presParOf" srcId="{41376F2B-25CF-4ED8-BC07-97957FF29BF9}" destId="{FB3DA5C3-9225-4168-A40A-F88412F632F7}"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4946357-CCCF-41FB-85D7-EBCE4150431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E65541E6-0EE7-4C68-A8A7-A0CD82C506FF}">
      <dgm:prSet/>
      <dgm:spPr/>
      <dgm:t>
        <a:bodyPr/>
        <a:lstStyle/>
        <a:p>
          <a:pPr>
            <a:lnSpc>
              <a:spcPct val="100000"/>
            </a:lnSpc>
          </a:pPr>
          <a:r>
            <a:rPr lang="en-US"/>
            <a:t>Balance</a:t>
          </a:r>
        </a:p>
      </dgm:t>
    </dgm:pt>
    <dgm:pt modelId="{64DB16E9-F85F-4778-A740-13D082EC65F2}" type="parTrans" cxnId="{0F878FDB-CD4B-4BD2-BEB4-DCAA9782C31D}">
      <dgm:prSet/>
      <dgm:spPr/>
      <dgm:t>
        <a:bodyPr/>
        <a:lstStyle/>
        <a:p>
          <a:endParaRPr lang="en-US"/>
        </a:p>
      </dgm:t>
    </dgm:pt>
    <dgm:pt modelId="{1C456C5E-9C5D-40C1-B6D4-EF28B84814DA}" type="sibTrans" cxnId="{0F878FDB-CD4B-4BD2-BEB4-DCAA9782C31D}">
      <dgm:prSet/>
      <dgm:spPr/>
      <dgm:t>
        <a:bodyPr/>
        <a:lstStyle/>
        <a:p>
          <a:pPr>
            <a:lnSpc>
              <a:spcPct val="100000"/>
            </a:lnSpc>
          </a:pPr>
          <a:endParaRPr lang="en-US"/>
        </a:p>
      </dgm:t>
    </dgm:pt>
    <dgm:pt modelId="{8A668773-3751-4FF4-B2DB-C7D9FA2A586E}">
      <dgm:prSet/>
      <dgm:spPr/>
      <dgm:t>
        <a:bodyPr/>
        <a:lstStyle/>
        <a:p>
          <a:pPr>
            <a:lnSpc>
              <a:spcPct val="100000"/>
            </a:lnSpc>
          </a:pPr>
          <a:r>
            <a:rPr lang="en-US"/>
            <a:t>Contrast</a:t>
          </a:r>
        </a:p>
      </dgm:t>
    </dgm:pt>
    <dgm:pt modelId="{B249F0FA-5D05-47D2-B226-70BD23F18D79}" type="parTrans" cxnId="{83E3A349-48EA-4FC3-BB29-EE549A3098BF}">
      <dgm:prSet/>
      <dgm:spPr/>
      <dgm:t>
        <a:bodyPr/>
        <a:lstStyle/>
        <a:p>
          <a:endParaRPr lang="en-US"/>
        </a:p>
      </dgm:t>
    </dgm:pt>
    <dgm:pt modelId="{47F43289-CB8E-45F1-AEBB-07F1EF2047FB}" type="sibTrans" cxnId="{83E3A349-48EA-4FC3-BB29-EE549A3098BF}">
      <dgm:prSet/>
      <dgm:spPr/>
      <dgm:t>
        <a:bodyPr/>
        <a:lstStyle/>
        <a:p>
          <a:pPr>
            <a:lnSpc>
              <a:spcPct val="100000"/>
            </a:lnSpc>
          </a:pPr>
          <a:endParaRPr lang="en-US"/>
        </a:p>
      </dgm:t>
    </dgm:pt>
    <dgm:pt modelId="{E074C38B-1747-468C-BD6C-C8AA17DB453A}">
      <dgm:prSet/>
      <dgm:spPr/>
      <dgm:t>
        <a:bodyPr/>
        <a:lstStyle/>
        <a:p>
          <a:pPr>
            <a:lnSpc>
              <a:spcPct val="100000"/>
            </a:lnSpc>
          </a:pPr>
          <a:r>
            <a:rPr lang="en-US"/>
            <a:t>Emphasis</a:t>
          </a:r>
        </a:p>
      </dgm:t>
    </dgm:pt>
    <dgm:pt modelId="{05C2F146-FE3A-44CB-8C18-18746B86648F}" type="parTrans" cxnId="{19076759-02F7-4704-BC6F-57DD70F2D95A}">
      <dgm:prSet/>
      <dgm:spPr/>
      <dgm:t>
        <a:bodyPr/>
        <a:lstStyle/>
        <a:p>
          <a:endParaRPr lang="en-US"/>
        </a:p>
      </dgm:t>
    </dgm:pt>
    <dgm:pt modelId="{6499D09F-C171-43A0-B8C5-A99093A1DDC0}" type="sibTrans" cxnId="{19076759-02F7-4704-BC6F-57DD70F2D95A}">
      <dgm:prSet/>
      <dgm:spPr/>
      <dgm:t>
        <a:bodyPr/>
        <a:lstStyle/>
        <a:p>
          <a:pPr>
            <a:lnSpc>
              <a:spcPct val="100000"/>
            </a:lnSpc>
          </a:pPr>
          <a:endParaRPr lang="en-US"/>
        </a:p>
      </dgm:t>
    </dgm:pt>
    <dgm:pt modelId="{584A48C5-BA33-4D1B-A469-234D7DB22068}">
      <dgm:prSet/>
      <dgm:spPr/>
      <dgm:t>
        <a:bodyPr/>
        <a:lstStyle/>
        <a:p>
          <a:pPr>
            <a:lnSpc>
              <a:spcPct val="100000"/>
            </a:lnSpc>
          </a:pPr>
          <a:r>
            <a:rPr lang="en-US"/>
            <a:t>Movement</a:t>
          </a:r>
        </a:p>
      </dgm:t>
    </dgm:pt>
    <dgm:pt modelId="{59CC3924-CE79-4C0F-B894-E4613A4E95A9}" type="parTrans" cxnId="{4FD7C23B-ECA8-4B9B-BD95-62994085EFCF}">
      <dgm:prSet/>
      <dgm:spPr/>
      <dgm:t>
        <a:bodyPr/>
        <a:lstStyle/>
        <a:p>
          <a:endParaRPr lang="en-US"/>
        </a:p>
      </dgm:t>
    </dgm:pt>
    <dgm:pt modelId="{7C0B9812-B929-43B1-ABFB-F73EA4DB8B9D}" type="sibTrans" cxnId="{4FD7C23B-ECA8-4B9B-BD95-62994085EFCF}">
      <dgm:prSet/>
      <dgm:spPr/>
      <dgm:t>
        <a:bodyPr/>
        <a:lstStyle/>
        <a:p>
          <a:pPr>
            <a:lnSpc>
              <a:spcPct val="100000"/>
            </a:lnSpc>
          </a:pPr>
          <a:endParaRPr lang="en-US"/>
        </a:p>
      </dgm:t>
    </dgm:pt>
    <dgm:pt modelId="{BDC8172A-2C15-4C53-A215-58CC59E0E2E3}">
      <dgm:prSet/>
      <dgm:spPr/>
      <dgm:t>
        <a:bodyPr/>
        <a:lstStyle/>
        <a:p>
          <a:pPr>
            <a:lnSpc>
              <a:spcPct val="100000"/>
            </a:lnSpc>
          </a:pPr>
          <a:r>
            <a:rPr lang="en-US"/>
            <a:t>Proportion</a:t>
          </a:r>
        </a:p>
      </dgm:t>
    </dgm:pt>
    <dgm:pt modelId="{C1D47E29-0BAE-415B-98F1-B057D57E9D0D}" type="parTrans" cxnId="{71365150-B02F-4BFD-948E-7D4C918053CD}">
      <dgm:prSet/>
      <dgm:spPr/>
      <dgm:t>
        <a:bodyPr/>
        <a:lstStyle/>
        <a:p>
          <a:endParaRPr lang="en-US"/>
        </a:p>
      </dgm:t>
    </dgm:pt>
    <dgm:pt modelId="{6B5FCF6A-B634-4A61-8547-294445AFC4F5}" type="sibTrans" cxnId="{71365150-B02F-4BFD-948E-7D4C918053CD}">
      <dgm:prSet/>
      <dgm:spPr/>
      <dgm:t>
        <a:bodyPr/>
        <a:lstStyle/>
        <a:p>
          <a:pPr>
            <a:lnSpc>
              <a:spcPct val="100000"/>
            </a:lnSpc>
          </a:pPr>
          <a:endParaRPr lang="en-US"/>
        </a:p>
      </dgm:t>
    </dgm:pt>
    <dgm:pt modelId="{FDB86193-CF89-42CE-A8DE-49462E84A034}">
      <dgm:prSet/>
      <dgm:spPr/>
      <dgm:t>
        <a:bodyPr/>
        <a:lstStyle/>
        <a:p>
          <a:pPr>
            <a:lnSpc>
              <a:spcPct val="100000"/>
            </a:lnSpc>
          </a:pPr>
          <a:r>
            <a:rPr lang="en-US" dirty="0"/>
            <a:t>Consistency</a:t>
          </a:r>
        </a:p>
      </dgm:t>
    </dgm:pt>
    <dgm:pt modelId="{C46CFB7B-A8D3-42C4-B437-B6C19023E7BC}" type="parTrans" cxnId="{7C2F3F4A-9F81-43CD-B0C9-0BE091E654FA}">
      <dgm:prSet/>
      <dgm:spPr/>
      <dgm:t>
        <a:bodyPr/>
        <a:lstStyle/>
        <a:p>
          <a:endParaRPr lang="en-US"/>
        </a:p>
      </dgm:t>
    </dgm:pt>
    <dgm:pt modelId="{046F5DD5-7B71-494E-B52D-54146A7F2610}" type="sibTrans" cxnId="{7C2F3F4A-9F81-43CD-B0C9-0BE091E654FA}">
      <dgm:prSet/>
      <dgm:spPr/>
      <dgm:t>
        <a:bodyPr/>
        <a:lstStyle/>
        <a:p>
          <a:endParaRPr lang="en-US"/>
        </a:p>
      </dgm:t>
    </dgm:pt>
    <dgm:pt modelId="{0464DE4D-E733-42E7-8C13-43685E4253D1}" type="pres">
      <dgm:prSet presAssocID="{64946357-CCCF-41FB-85D7-EBCE41504316}" presName="root" presStyleCnt="0">
        <dgm:presLayoutVars>
          <dgm:dir/>
          <dgm:resizeHandles val="exact"/>
        </dgm:presLayoutVars>
      </dgm:prSet>
      <dgm:spPr/>
    </dgm:pt>
    <dgm:pt modelId="{5B030594-25A4-4288-A9D8-B4326D28B6E6}" type="pres">
      <dgm:prSet presAssocID="{64946357-CCCF-41FB-85D7-EBCE41504316}" presName="container" presStyleCnt="0">
        <dgm:presLayoutVars>
          <dgm:dir/>
          <dgm:resizeHandles val="exact"/>
        </dgm:presLayoutVars>
      </dgm:prSet>
      <dgm:spPr/>
    </dgm:pt>
    <dgm:pt modelId="{3C8517B6-4A12-4DEC-80A3-5CBBDC213233}" type="pres">
      <dgm:prSet presAssocID="{E65541E6-0EE7-4C68-A8A7-A0CD82C506FF}" presName="compNode" presStyleCnt="0"/>
      <dgm:spPr/>
    </dgm:pt>
    <dgm:pt modelId="{61E5AC3D-2891-4D8B-9DC1-C92838065EF1}" type="pres">
      <dgm:prSet presAssocID="{E65541E6-0EE7-4C68-A8A7-A0CD82C506FF}" presName="iconBgRect" presStyleLbl="bgShp" presStyleIdx="0" presStyleCnt="6"/>
      <dgm:spPr/>
    </dgm:pt>
    <dgm:pt modelId="{8E6C49AF-8C5A-44E9-8371-827CD090629D}" type="pres">
      <dgm:prSet presAssocID="{E65541E6-0EE7-4C68-A8A7-A0CD82C506F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cales of Justice"/>
        </a:ext>
      </dgm:extLst>
    </dgm:pt>
    <dgm:pt modelId="{6180A651-3B46-46B8-9FD4-07DE943D35BB}" type="pres">
      <dgm:prSet presAssocID="{E65541E6-0EE7-4C68-A8A7-A0CD82C506FF}" presName="spaceRect" presStyleCnt="0"/>
      <dgm:spPr/>
    </dgm:pt>
    <dgm:pt modelId="{B6256ACB-BE11-4663-ABF8-0764BF0B87FE}" type="pres">
      <dgm:prSet presAssocID="{E65541E6-0EE7-4C68-A8A7-A0CD82C506FF}" presName="textRect" presStyleLbl="revTx" presStyleIdx="0" presStyleCnt="6">
        <dgm:presLayoutVars>
          <dgm:chMax val="1"/>
          <dgm:chPref val="1"/>
        </dgm:presLayoutVars>
      </dgm:prSet>
      <dgm:spPr/>
    </dgm:pt>
    <dgm:pt modelId="{F314CCB9-0351-4FB6-B537-5C8622CCBD12}" type="pres">
      <dgm:prSet presAssocID="{1C456C5E-9C5D-40C1-B6D4-EF28B84814DA}" presName="sibTrans" presStyleLbl="sibTrans2D1" presStyleIdx="0" presStyleCnt="0"/>
      <dgm:spPr/>
    </dgm:pt>
    <dgm:pt modelId="{67D48489-1F27-4874-A616-F315AAA9A6B4}" type="pres">
      <dgm:prSet presAssocID="{8A668773-3751-4FF4-B2DB-C7D9FA2A586E}" presName="compNode" presStyleCnt="0"/>
      <dgm:spPr/>
    </dgm:pt>
    <dgm:pt modelId="{7078234A-A9EF-41B6-9668-B180954FAC24}" type="pres">
      <dgm:prSet presAssocID="{8A668773-3751-4FF4-B2DB-C7D9FA2A586E}" presName="iconBgRect" presStyleLbl="bgShp" presStyleIdx="1" presStyleCnt="6"/>
      <dgm:spPr/>
    </dgm:pt>
    <dgm:pt modelId="{41386C98-B31D-4481-8ED8-BD80426D8664}" type="pres">
      <dgm:prSet presAssocID="{8A668773-3751-4FF4-B2DB-C7D9FA2A586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2B49BFDF-319E-4734-9C43-B88FDD21B52E}" type="pres">
      <dgm:prSet presAssocID="{8A668773-3751-4FF4-B2DB-C7D9FA2A586E}" presName="spaceRect" presStyleCnt="0"/>
      <dgm:spPr/>
    </dgm:pt>
    <dgm:pt modelId="{762231FA-3850-438F-9D98-C01B64BBD0CB}" type="pres">
      <dgm:prSet presAssocID="{8A668773-3751-4FF4-B2DB-C7D9FA2A586E}" presName="textRect" presStyleLbl="revTx" presStyleIdx="1" presStyleCnt="6">
        <dgm:presLayoutVars>
          <dgm:chMax val="1"/>
          <dgm:chPref val="1"/>
        </dgm:presLayoutVars>
      </dgm:prSet>
      <dgm:spPr/>
    </dgm:pt>
    <dgm:pt modelId="{D265C190-B253-4C91-BC3F-3D22FF649939}" type="pres">
      <dgm:prSet presAssocID="{47F43289-CB8E-45F1-AEBB-07F1EF2047FB}" presName="sibTrans" presStyleLbl="sibTrans2D1" presStyleIdx="0" presStyleCnt="0"/>
      <dgm:spPr/>
    </dgm:pt>
    <dgm:pt modelId="{69A882C1-DC0E-4BD3-990B-987DB5EC6BE3}" type="pres">
      <dgm:prSet presAssocID="{E074C38B-1747-468C-BD6C-C8AA17DB453A}" presName="compNode" presStyleCnt="0"/>
      <dgm:spPr/>
    </dgm:pt>
    <dgm:pt modelId="{CD151100-6D4A-46E4-A8CB-B0473C2B0F2D}" type="pres">
      <dgm:prSet presAssocID="{E074C38B-1747-468C-BD6C-C8AA17DB453A}" presName="iconBgRect" presStyleLbl="bgShp" presStyleIdx="2" presStyleCnt="6"/>
      <dgm:spPr/>
    </dgm:pt>
    <dgm:pt modelId="{F59A8F34-49B2-439C-836B-6BCC1073BCFC}" type="pres">
      <dgm:prSet presAssocID="{E074C38B-1747-468C-BD6C-C8AA17DB453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xclamation Mark"/>
        </a:ext>
      </dgm:extLst>
    </dgm:pt>
    <dgm:pt modelId="{30033B5F-19B9-43FE-B828-A4B3FDC6BF96}" type="pres">
      <dgm:prSet presAssocID="{E074C38B-1747-468C-BD6C-C8AA17DB453A}" presName="spaceRect" presStyleCnt="0"/>
      <dgm:spPr/>
    </dgm:pt>
    <dgm:pt modelId="{DCCF5D58-F29A-4708-B0D0-F87944EC48CF}" type="pres">
      <dgm:prSet presAssocID="{E074C38B-1747-468C-BD6C-C8AA17DB453A}" presName="textRect" presStyleLbl="revTx" presStyleIdx="2" presStyleCnt="6">
        <dgm:presLayoutVars>
          <dgm:chMax val="1"/>
          <dgm:chPref val="1"/>
        </dgm:presLayoutVars>
      </dgm:prSet>
      <dgm:spPr/>
    </dgm:pt>
    <dgm:pt modelId="{CD8D8602-7A27-4F58-A31F-C63C3B8F20FB}" type="pres">
      <dgm:prSet presAssocID="{6499D09F-C171-43A0-B8C5-A99093A1DDC0}" presName="sibTrans" presStyleLbl="sibTrans2D1" presStyleIdx="0" presStyleCnt="0"/>
      <dgm:spPr/>
    </dgm:pt>
    <dgm:pt modelId="{DE603ADA-5E7F-4803-8D0B-AEBA46F535C7}" type="pres">
      <dgm:prSet presAssocID="{584A48C5-BA33-4D1B-A469-234D7DB22068}" presName="compNode" presStyleCnt="0"/>
      <dgm:spPr/>
    </dgm:pt>
    <dgm:pt modelId="{EE1F7286-C0FC-46D4-B428-20663C1F8EC7}" type="pres">
      <dgm:prSet presAssocID="{584A48C5-BA33-4D1B-A469-234D7DB22068}" presName="iconBgRect" presStyleLbl="bgShp" presStyleIdx="3" presStyleCnt="6"/>
      <dgm:spPr/>
    </dgm:pt>
    <dgm:pt modelId="{77E1DC8D-7598-41BC-AE0F-4622E76E66EA}" type="pres">
      <dgm:prSet presAssocID="{584A48C5-BA33-4D1B-A469-234D7DB2206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vron Arrows"/>
        </a:ext>
      </dgm:extLst>
    </dgm:pt>
    <dgm:pt modelId="{7DAD3D4E-BF72-416F-BFC2-0725D8130F62}" type="pres">
      <dgm:prSet presAssocID="{584A48C5-BA33-4D1B-A469-234D7DB22068}" presName="spaceRect" presStyleCnt="0"/>
      <dgm:spPr/>
    </dgm:pt>
    <dgm:pt modelId="{410D24DE-13A4-4291-A73F-98C025566A38}" type="pres">
      <dgm:prSet presAssocID="{584A48C5-BA33-4D1B-A469-234D7DB22068}" presName="textRect" presStyleLbl="revTx" presStyleIdx="3" presStyleCnt="6">
        <dgm:presLayoutVars>
          <dgm:chMax val="1"/>
          <dgm:chPref val="1"/>
        </dgm:presLayoutVars>
      </dgm:prSet>
      <dgm:spPr/>
    </dgm:pt>
    <dgm:pt modelId="{650C0FA2-AC02-4918-84CF-AE3B0D109284}" type="pres">
      <dgm:prSet presAssocID="{7C0B9812-B929-43B1-ABFB-F73EA4DB8B9D}" presName="sibTrans" presStyleLbl="sibTrans2D1" presStyleIdx="0" presStyleCnt="0"/>
      <dgm:spPr/>
    </dgm:pt>
    <dgm:pt modelId="{14827ACE-5F0A-4B2F-9878-5331D7B0DA57}" type="pres">
      <dgm:prSet presAssocID="{BDC8172A-2C15-4C53-A215-58CC59E0E2E3}" presName="compNode" presStyleCnt="0"/>
      <dgm:spPr/>
    </dgm:pt>
    <dgm:pt modelId="{EE79AFC2-B2FA-40BF-BC7F-9B6377FDCD28}" type="pres">
      <dgm:prSet presAssocID="{BDC8172A-2C15-4C53-A215-58CC59E0E2E3}" presName="iconBgRect" presStyleLbl="bgShp" presStyleIdx="4" presStyleCnt="6"/>
      <dgm:spPr/>
    </dgm:pt>
    <dgm:pt modelId="{FF7BC269-58AB-4BD3-AF06-5B5B30EF63D5}" type="pres">
      <dgm:prSet presAssocID="{BDC8172A-2C15-4C53-A215-58CC59E0E2E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Ruler"/>
        </a:ext>
      </dgm:extLst>
    </dgm:pt>
    <dgm:pt modelId="{77FA550B-E9E2-4B09-AAAB-2C343608B86B}" type="pres">
      <dgm:prSet presAssocID="{BDC8172A-2C15-4C53-A215-58CC59E0E2E3}" presName="spaceRect" presStyleCnt="0"/>
      <dgm:spPr/>
    </dgm:pt>
    <dgm:pt modelId="{C75465C8-BEB5-4C6B-B128-B6CED865E4F0}" type="pres">
      <dgm:prSet presAssocID="{BDC8172A-2C15-4C53-A215-58CC59E0E2E3}" presName="textRect" presStyleLbl="revTx" presStyleIdx="4" presStyleCnt="6">
        <dgm:presLayoutVars>
          <dgm:chMax val="1"/>
          <dgm:chPref val="1"/>
        </dgm:presLayoutVars>
      </dgm:prSet>
      <dgm:spPr/>
    </dgm:pt>
    <dgm:pt modelId="{218F91F2-7299-4106-816C-1FB92D12C225}" type="pres">
      <dgm:prSet presAssocID="{6B5FCF6A-B634-4A61-8547-294445AFC4F5}" presName="sibTrans" presStyleLbl="sibTrans2D1" presStyleIdx="0" presStyleCnt="0"/>
      <dgm:spPr/>
    </dgm:pt>
    <dgm:pt modelId="{2C8AEB10-BCD3-47C9-B2E1-8B6F90F63279}" type="pres">
      <dgm:prSet presAssocID="{FDB86193-CF89-42CE-A8DE-49462E84A034}" presName="compNode" presStyleCnt="0"/>
      <dgm:spPr/>
    </dgm:pt>
    <dgm:pt modelId="{18FF9120-BF6C-488A-8096-042902DDBE3A}" type="pres">
      <dgm:prSet presAssocID="{FDB86193-CF89-42CE-A8DE-49462E84A034}" presName="iconBgRect" presStyleLbl="bgShp" presStyleIdx="5" presStyleCnt="6"/>
      <dgm:spPr/>
    </dgm:pt>
    <dgm:pt modelId="{20789E51-15C0-458C-B53D-C3E6DF21EC43}" type="pres">
      <dgm:prSet presAssocID="{FDB86193-CF89-42CE-A8DE-49462E84A03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Bullseye"/>
        </a:ext>
      </dgm:extLst>
    </dgm:pt>
    <dgm:pt modelId="{F73A6361-8A87-4F84-8ED4-E9853714E2F6}" type="pres">
      <dgm:prSet presAssocID="{FDB86193-CF89-42CE-A8DE-49462E84A034}" presName="spaceRect" presStyleCnt="0"/>
      <dgm:spPr/>
    </dgm:pt>
    <dgm:pt modelId="{ADCA2482-088C-41CC-9D5E-ADEE4C735A03}" type="pres">
      <dgm:prSet presAssocID="{FDB86193-CF89-42CE-A8DE-49462E84A034}" presName="textRect" presStyleLbl="revTx" presStyleIdx="5" presStyleCnt="6">
        <dgm:presLayoutVars>
          <dgm:chMax val="1"/>
          <dgm:chPref val="1"/>
        </dgm:presLayoutVars>
      </dgm:prSet>
      <dgm:spPr/>
    </dgm:pt>
  </dgm:ptLst>
  <dgm:cxnLst>
    <dgm:cxn modelId="{E139C70B-6283-4D25-9A22-D92006CEDA4A}" type="presOf" srcId="{FDB86193-CF89-42CE-A8DE-49462E84A034}" destId="{ADCA2482-088C-41CC-9D5E-ADEE4C735A03}" srcOrd="0" destOrd="0" presId="urn:microsoft.com/office/officeart/2018/2/layout/IconCircleList"/>
    <dgm:cxn modelId="{4FD7C23B-ECA8-4B9B-BD95-62994085EFCF}" srcId="{64946357-CCCF-41FB-85D7-EBCE41504316}" destId="{584A48C5-BA33-4D1B-A469-234D7DB22068}" srcOrd="3" destOrd="0" parTransId="{59CC3924-CE79-4C0F-B894-E4613A4E95A9}" sibTransId="{7C0B9812-B929-43B1-ABFB-F73EA4DB8B9D}"/>
    <dgm:cxn modelId="{28E9C143-386A-4693-ADAA-88AC304E4835}" type="presOf" srcId="{8A668773-3751-4FF4-B2DB-C7D9FA2A586E}" destId="{762231FA-3850-438F-9D98-C01B64BBD0CB}" srcOrd="0" destOrd="0" presId="urn:microsoft.com/office/officeart/2018/2/layout/IconCircleList"/>
    <dgm:cxn modelId="{60910964-0276-4167-BEDB-0B6F3BDE840A}" type="presOf" srcId="{E074C38B-1747-468C-BD6C-C8AA17DB453A}" destId="{DCCF5D58-F29A-4708-B0D0-F87944EC48CF}" srcOrd="0" destOrd="0" presId="urn:microsoft.com/office/officeart/2018/2/layout/IconCircleList"/>
    <dgm:cxn modelId="{0ED70944-7E68-4418-8471-350B474EBB2F}" type="presOf" srcId="{47F43289-CB8E-45F1-AEBB-07F1EF2047FB}" destId="{D265C190-B253-4C91-BC3F-3D22FF649939}" srcOrd="0" destOrd="0" presId="urn:microsoft.com/office/officeart/2018/2/layout/IconCircleList"/>
    <dgm:cxn modelId="{83E3A349-48EA-4FC3-BB29-EE549A3098BF}" srcId="{64946357-CCCF-41FB-85D7-EBCE41504316}" destId="{8A668773-3751-4FF4-B2DB-C7D9FA2A586E}" srcOrd="1" destOrd="0" parTransId="{B249F0FA-5D05-47D2-B226-70BD23F18D79}" sibTransId="{47F43289-CB8E-45F1-AEBB-07F1EF2047FB}"/>
    <dgm:cxn modelId="{7C2F3F4A-9F81-43CD-B0C9-0BE091E654FA}" srcId="{64946357-CCCF-41FB-85D7-EBCE41504316}" destId="{FDB86193-CF89-42CE-A8DE-49462E84A034}" srcOrd="5" destOrd="0" parTransId="{C46CFB7B-A8D3-42C4-B437-B6C19023E7BC}" sibTransId="{046F5DD5-7B71-494E-B52D-54146A7F2610}"/>
    <dgm:cxn modelId="{71365150-B02F-4BFD-948E-7D4C918053CD}" srcId="{64946357-CCCF-41FB-85D7-EBCE41504316}" destId="{BDC8172A-2C15-4C53-A215-58CC59E0E2E3}" srcOrd="4" destOrd="0" parTransId="{C1D47E29-0BAE-415B-98F1-B057D57E9D0D}" sibTransId="{6B5FCF6A-B634-4A61-8547-294445AFC4F5}"/>
    <dgm:cxn modelId="{36C29851-1E56-463B-A7FA-3A458C2CA744}" type="presOf" srcId="{7C0B9812-B929-43B1-ABFB-F73EA4DB8B9D}" destId="{650C0FA2-AC02-4918-84CF-AE3B0D109284}" srcOrd="0" destOrd="0" presId="urn:microsoft.com/office/officeart/2018/2/layout/IconCircleList"/>
    <dgm:cxn modelId="{31D7E474-A355-4F0C-9900-89B4A64262E2}" type="presOf" srcId="{64946357-CCCF-41FB-85D7-EBCE41504316}" destId="{0464DE4D-E733-42E7-8C13-43685E4253D1}" srcOrd="0" destOrd="0" presId="urn:microsoft.com/office/officeart/2018/2/layout/IconCircleList"/>
    <dgm:cxn modelId="{19076759-02F7-4704-BC6F-57DD70F2D95A}" srcId="{64946357-CCCF-41FB-85D7-EBCE41504316}" destId="{E074C38B-1747-468C-BD6C-C8AA17DB453A}" srcOrd="2" destOrd="0" parTransId="{05C2F146-FE3A-44CB-8C18-18746B86648F}" sibTransId="{6499D09F-C171-43A0-B8C5-A99093A1DDC0}"/>
    <dgm:cxn modelId="{C412A0AE-F1F3-4F06-8558-F2DA4EB65AA0}" type="presOf" srcId="{BDC8172A-2C15-4C53-A215-58CC59E0E2E3}" destId="{C75465C8-BEB5-4C6B-B128-B6CED865E4F0}" srcOrd="0" destOrd="0" presId="urn:microsoft.com/office/officeart/2018/2/layout/IconCircleList"/>
    <dgm:cxn modelId="{D0C9B6B9-3EEE-45AC-9B00-B1D1647B4053}" type="presOf" srcId="{E65541E6-0EE7-4C68-A8A7-A0CD82C506FF}" destId="{B6256ACB-BE11-4663-ABF8-0764BF0B87FE}" srcOrd="0" destOrd="0" presId="urn:microsoft.com/office/officeart/2018/2/layout/IconCircleList"/>
    <dgm:cxn modelId="{0F878FDB-CD4B-4BD2-BEB4-DCAA9782C31D}" srcId="{64946357-CCCF-41FB-85D7-EBCE41504316}" destId="{E65541E6-0EE7-4C68-A8A7-A0CD82C506FF}" srcOrd="0" destOrd="0" parTransId="{64DB16E9-F85F-4778-A740-13D082EC65F2}" sibTransId="{1C456C5E-9C5D-40C1-B6D4-EF28B84814DA}"/>
    <dgm:cxn modelId="{876E6DDE-7D55-4F18-B95E-E53F6052EFD8}" type="presOf" srcId="{6499D09F-C171-43A0-B8C5-A99093A1DDC0}" destId="{CD8D8602-7A27-4F58-A31F-C63C3B8F20FB}" srcOrd="0" destOrd="0" presId="urn:microsoft.com/office/officeart/2018/2/layout/IconCircleList"/>
    <dgm:cxn modelId="{ECA141F6-29CF-4AE7-BA4E-C4BEEA9E80CB}" type="presOf" srcId="{6B5FCF6A-B634-4A61-8547-294445AFC4F5}" destId="{218F91F2-7299-4106-816C-1FB92D12C225}" srcOrd="0" destOrd="0" presId="urn:microsoft.com/office/officeart/2018/2/layout/IconCircleList"/>
    <dgm:cxn modelId="{A8A383F6-841E-43A8-84BA-9DD8F71C2F0C}" type="presOf" srcId="{584A48C5-BA33-4D1B-A469-234D7DB22068}" destId="{410D24DE-13A4-4291-A73F-98C025566A38}" srcOrd="0" destOrd="0" presId="urn:microsoft.com/office/officeart/2018/2/layout/IconCircleList"/>
    <dgm:cxn modelId="{8BBE0EF8-36AE-42D6-BA0E-E8C1EF945D13}" type="presOf" srcId="{1C456C5E-9C5D-40C1-B6D4-EF28B84814DA}" destId="{F314CCB9-0351-4FB6-B537-5C8622CCBD12}" srcOrd="0" destOrd="0" presId="urn:microsoft.com/office/officeart/2018/2/layout/IconCircleList"/>
    <dgm:cxn modelId="{C4CA48EA-9794-4F6B-B209-71DC2472802D}" type="presParOf" srcId="{0464DE4D-E733-42E7-8C13-43685E4253D1}" destId="{5B030594-25A4-4288-A9D8-B4326D28B6E6}" srcOrd="0" destOrd="0" presId="urn:microsoft.com/office/officeart/2018/2/layout/IconCircleList"/>
    <dgm:cxn modelId="{44F99259-8878-422F-82B2-755CC340ED0F}" type="presParOf" srcId="{5B030594-25A4-4288-A9D8-B4326D28B6E6}" destId="{3C8517B6-4A12-4DEC-80A3-5CBBDC213233}" srcOrd="0" destOrd="0" presId="urn:microsoft.com/office/officeart/2018/2/layout/IconCircleList"/>
    <dgm:cxn modelId="{13130E7D-65D1-4410-B263-97538F69AD30}" type="presParOf" srcId="{3C8517B6-4A12-4DEC-80A3-5CBBDC213233}" destId="{61E5AC3D-2891-4D8B-9DC1-C92838065EF1}" srcOrd="0" destOrd="0" presId="urn:microsoft.com/office/officeart/2018/2/layout/IconCircleList"/>
    <dgm:cxn modelId="{872EE4F9-8565-42BA-BC21-5EFC5CEC1B0D}" type="presParOf" srcId="{3C8517B6-4A12-4DEC-80A3-5CBBDC213233}" destId="{8E6C49AF-8C5A-44E9-8371-827CD090629D}" srcOrd="1" destOrd="0" presId="urn:microsoft.com/office/officeart/2018/2/layout/IconCircleList"/>
    <dgm:cxn modelId="{080A98A2-A1A6-4EC2-B80F-67C0BBBF6A51}" type="presParOf" srcId="{3C8517B6-4A12-4DEC-80A3-5CBBDC213233}" destId="{6180A651-3B46-46B8-9FD4-07DE943D35BB}" srcOrd="2" destOrd="0" presId="urn:microsoft.com/office/officeart/2018/2/layout/IconCircleList"/>
    <dgm:cxn modelId="{CFB66DE8-1010-419A-84F2-6CBEBACBE9A7}" type="presParOf" srcId="{3C8517B6-4A12-4DEC-80A3-5CBBDC213233}" destId="{B6256ACB-BE11-4663-ABF8-0764BF0B87FE}" srcOrd="3" destOrd="0" presId="urn:microsoft.com/office/officeart/2018/2/layout/IconCircleList"/>
    <dgm:cxn modelId="{1DD9BA68-FAC4-42C9-9295-07321AA2DA9D}" type="presParOf" srcId="{5B030594-25A4-4288-A9D8-B4326D28B6E6}" destId="{F314CCB9-0351-4FB6-B537-5C8622CCBD12}" srcOrd="1" destOrd="0" presId="urn:microsoft.com/office/officeart/2018/2/layout/IconCircleList"/>
    <dgm:cxn modelId="{93A8EF38-0A1F-48CA-88B5-5BE0C5627604}" type="presParOf" srcId="{5B030594-25A4-4288-A9D8-B4326D28B6E6}" destId="{67D48489-1F27-4874-A616-F315AAA9A6B4}" srcOrd="2" destOrd="0" presId="urn:microsoft.com/office/officeart/2018/2/layout/IconCircleList"/>
    <dgm:cxn modelId="{463A5D1F-C954-40CC-A462-18063506CF50}" type="presParOf" srcId="{67D48489-1F27-4874-A616-F315AAA9A6B4}" destId="{7078234A-A9EF-41B6-9668-B180954FAC24}" srcOrd="0" destOrd="0" presId="urn:microsoft.com/office/officeart/2018/2/layout/IconCircleList"/>
    <dgm:cxn modelId="{22974FB2-326B-4F4F-ACF4-128E1CF6E8C1}" type="presParOf" srcId="{67D48489-1F27-4874-A616-F315AAA9A6B4}" destId="{41386C98-B31D-4481-8ED8-BD80426D8664}" srcOrd="1" destOrd="0" presId="urn:microsoft.com/office/officeart/2018/2/layout/IconCircleList"/>
    <dgm:cxn modelId="{FF51240A-1F2D-482F-AFFC-C5A1961A65DB}" type="presParOf" srcId="{67D48489-1F27-4874-A616-F315AAA9A6B4}" destId="{2B49BFDF-319E-4734-9C43-B88FDD21B52E}" srcOrd="2" destOrd="0" presId="urn:microsoft.com/office/officeart/2018/2/layout/IconCircleList"/>
    <dgm:cxn modelId="{CD687AAE-7BCA-4208-9C42-96CD1DF3E052}" type="presParOf" srcId="{67D48489-1F27-4874-A616-F315AAA9A6B4}" destId="{762231FA-3850-438F-9D98-C01B64BBD0CB}" srcOrd="3" destOrd="0" presId="urn:microsoft.com/office/officeart/2018/2/layout/IconCircleList"/>
    <dgm:cxn modelId="{8C843F9D-BA35-43EB-B9B1-8D7BC7855360}" type="presParOf" srcId="{5B030594-25A4-4288-A9D8-B4326D28B6E6}" destId="{D265C190-B253-4C91-BC3F-3D22FF649939}" srcOrd="3" destOrd="0" presId="urn:microsoft.com/office/officeart/2018/2/layout/IconCircleList"/>
    <dgm:cxn modelId="{7506413B-1152-4B52-8865-30757FB2FA0D}" type="presParOf" srcId="{5B030594-25A4-4288-A9D8-B4326D28B6E6}" destId="{69A882C1-DC0E-4BD3-990B-987DB5EC6BE3}" srcOrd="4" destOrd="0" presId="urn:microsoft.com/office/officeart/2018/2/layout/IconCircleList"/>
    <dgm:cxn modelId="{DF5C2BB1-5256-48B5-AA5F-D5376E867434}" type="presParOf" srcId="{69A882C1-DC0E-4BD3-990B-987DB5EC6BE3}" destId="{CD151100-6D4A-46E4-A8CB-B0473C2B0F2D}" srcOrd="0" destOrd="0" presId="urn:microsoft.com/office/officeart/2018/2/layout/IconCircleList"/>
    <dgm:cxn modelId="{5277B1DA-F920-4C0F-A4FF-112E75948803}" type="presParOf" srcId="{69A882C1-DC0E-4BD3-990B-987DB5EC6BE3}" destId="{F59A8F34-49B2-439C-836B-6BCC1073BCFC}" srcOrd="1" destOrd="0" presId="urn:microsoft.com/office/officeart/2018/2/layout/IconCircleList"/>
    <dgm:cxn modelId="{B81C297E-A00F-4026-8515-9D77864FAF9A}" type="presParOf" srcId="{69A882C1-DC0E-4BD3-990B-987DB5EC6BE3}" destId="{30033B5F-19B9-43FE-B828-A4B3FDC6BF96}" srcOrd="2" destOrd="0" presId="urn:microsoft.com/office/officeart/2018/2/layout/IconCircleList"/>
    <dgm:cxn modelId="{A7E5734B-E0B7-4563-86E3-53CE7C808BCC}" type="presParOf" srcId="{69A882C1-DC0E-4BD3-990B-987DB5EC6BE3}" destId="{DCCF5D58-F29A-4708-B0D0-F87944EC48CF}" srcOrd="3" destOrd="0" presId="urn:microsoft.com/office/officeart/2018/2/layout/IconCircleList"/>
    <dgm:cxn modelId="{14E67DE0-5722-4394-B4CB-4F95B135A6DA}" type="presParOf" srcId="{5B030594-25A4-4288-A9D8-B4326D28B6E6}" destId="{CD8D8602-7A27-4F58-A31F-C63C3B8F20FB}" srcOrd="5" destOrd="0" presId="urn:microsoft.com/office/officeart/2018/2/layout/IconCircleList"/>
    <dgm:cxn modelId="{CBC3E479-0B1F-4242-B2ED-2330F54316DE}" type="presParOf" srcId="{5B030594-25A4-4288-A9D8-B4326D28B6E6}" destId="{DE603ADA-5E7F-4803-8D0B-AEBA46F535C7}" srcOrd="6" destOrd="0" presId="urn:microsoft.com/office/officeart/2018/2/layout/IconCircleList"/>
    <dgm:cxn modelId="{0C2A0A0A-EC84-4006-97E4-853F1D649A48}" type="presParOf" srcId="{DE603ADA-5E7F-4803-8D0B-AEBA46F535C7}" destId="{EE1F7286-C0FC-46D4-B428-20663C1F8EC7}" srcOrd="0" destOrd="0" presId="urn:microsoft.com/office/officeart/2018/2/layout/IconCircleList"/>
    <dgm:cxn modelId="{03D2885A-E7EB-4AEA-BB5E-CB49F30623D4}" type="presParOf" srcId="{DE603ADA-5E7F-4803-8D0B-AEBA46F535C7}" destId="{77E1DC8D-7598-41BC-AE0F-4622E76E66EA}" srcOrd="1" destOrd="0" presId="urn:microsoft.com/office/officeart/2018/2/layout/IconCircleList"/>
    <dgm:cxn modelId="{D7EF29D2-EE8F-4C57-B003-8C307054DE5E}" type="presParOf" srcId="{DE603ADA-5E7F-4803-8D0B-AEBA46F535C7}" destId="{7DAD3D4E-BF72-416F-BFC2-0725D8130F62}" srcOrd="2" destOrd="0" presId="urn:microsoft.com/office/officeart/2018/2/layout/IconCircleList"/>
    <dgm:cxn modelId="{5DA9B40E-E8D4-415D-93F7-A6C28244C42C}" type="presParOf" srcId="{DE603ADA-5E7F-4803-8D0B-AEBA46F535C7}" destId="{410D24DE-13A4-4291-A73F-98C025566A38}" srcOrd="3" destOrd="0" presId="urn:microsoft.com/office/officeart/2018/2/layout/IconCircleList"/>
    <dgm:cxn modelId="{3CDF8417-544D-4D59-8F19-35AB641AB436}" type="presParOf" srcId="{5B030594-25A4-4288-A9D8-B4326D28B6E6}" destId="{650C0FA2-AC02-4918-84CF-AE3B0D109284}" srcOrd="7" destOrd="0" presId="urn:microsoft.com/office/officeart/2018/2/layout/IconCircleList"/>
    <dgm:cxn modelId="{6E8F7B77-3D85-4BAB-B80D-1F5B57F44AAA}" type="presParOf" srcId="{5B030594-25A4-4288-A9D8-B4326D28B6E6}" destId="{14827ACE-5F0A-4B2F-9878-5331D7B0DA57}" srcOrd="8" destOrd="0" presId="urn:microsoft.com/office/officeart/2018/2/layout/IconCircleList"/>
    <dgm:cxn modelId="{9506F32E-7B70-4400-BEB7-595013FD87B5}" type="presParOf" srcId="{14827ACE-5F0A-4B2F-9878-5331D7B0DA57}" destId="{EE79AFC2-B2FA-40BF-BC7F-9B6377FDCD28}" srcOrd="0" destOrd="0" presId="urn:microsoft.com/office/officeart/2018/2/layout/IconCircleList"/>
    <dgm:cxn modelId="{FA78EDD4-25C2-4E26-B96B-DDAAC0E51ED1}" type="presParOf" srcId="{14827ACE-5F0A-4B2F-9878-5331D7B0DA57}" destId="{FF7BC269-58AB-4BD3-AF06-5B5B30EF63D5}" srcOrd="1" destOrd="0" presId="urn:microsoft.com/office/officeart/2018/2/layout/IconCircleList"/>
    <dgm:cxn modelId="{DE5BCF00-A218-43C8-A56C-56AE541F254F}" type="presParOf" srcId="{14827ACE-5F0A-4B2F-9878-5331D7B0DA57}" destId="{77FA550B-E9E2-4B09-AAAB-2C343608B86B}" srcOrd="2" destOrd="0" presId="urn:microsoft.com/office/officeart/2018/2/layout/IconCircleList"/>
    <dgm:cxn modelId="{5F7825CA-D3B9-471D-8995-3BC1465663AE}" type="presParOf" srcId="{14827ACE-5F0A-4B2F-9878-5331D7B0DA57}" destId="{C75465C8-BEB5-4C6B-B128-B6CED865E4F0}" srcOrd="3" destOrd="0" presId="urn:microsoft.com/office/officeart/2018/2/layout/IconCircleList"/>
    <dgm:cxn modelId="{5B6B7E39-7BD1-45EE-8AA6-66FDC699B655}" type="presParOf" srcId="{5B030594-25A4-4288-A9D8-B4326D28B6E6}" destId="{218F91F2-7299-4106-816C-1FB92D12C225}" srcOrd="9" destOrd="0" presId="urn:microsoft.com/office/officeart/2018/2/layout/IconCircleList"/>
    <dgm:cxn modelId="{13D9EE9F-07A4-42FD-9328-68AB0965C38F}" type="presParOf" srcId="{5B030594-25A4-4288-A9D8-B4326D28B6E6}" destId="{2C8AEB10-BCD3-47C9-B2E1-8B6F90F63279}" srcOrd="10" destOrd="0" presId="urn:microsoft.com/office/officeart/2018/2/layout/IconCircleList"/>
    <dgm:cxn modelId="{81B0F311-230F-4184-943B-578743ECE6D5}" type="presParOf" srcId="{2C8AEB10-BCD3-47C9-B2E1-8B6F90F63279}" destId="{18FF9120-BF6C-488A-8096-042902DDBE3A}" srcOrd="0" destOrd="0" presId="urn:microsoft.com/office/officeart/2018/2/layout/IconCircleList"/>
    <dgm:cxn modelId="{BE608DB2-403D-43ED-8230-02DF8A1A6939}" type="presParOf" srcId="{2C8AEB10-BCD3-47C9-B2E1-8B6F90F63279}" destId="{20789E51-15C0-458C-B53D-C3E6DF21EC43}" srcOrd="1" destOrd="0" presId="urn:microsoft.com/office/officeart/2018/2/layout/IconCircleList"/>
    <dgm:cxn modelId="{47B77041-6A59-46C5-8F78-0DCD4923F5A1}" type="presParOf" srcId="{2C8AEB10-BCD3-47C9-B2E1-8B6F90F63279}" destId="{F73A6361-8A87-4F84-8ED4-E9853714E2F6}" srcOrd="2" destOrd="0" presId="urn:microsoft.com/office/officeart/2018/2/layout/IconCircleList"/>
    <dgm:cxn modelId="{F78A0576-F408-4899-ADB7-4A8E7B1882B4}" type="presParOf" srcId="{2C8AEB10-BCD3-47C9-B2E1-8B6F90F63279}" destId="{ADCA2482-088C-41CC-9D5E-ADEE4C735A0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7CDAB2F-E9C4-43DE-B46F-05D76A0CB76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E1206B4-6AF9-46EC-B8C9-AE2870A1AB14}">
      <dgm:prSet/>
      <dgm:spPr/>
      <dgm:t>
        <a:bodyPr/>
        <a:lstStyle/>
        <a:p>
          <a:r>
            <a:rPr lang="en-US" b="0" i="0" dirty="0"/>
            <a:t>Title</a:t>
          </a:r>
          <a:endParaRPr lang="en-US" dirty="0"/>
        </a:p>
      </dgm:t>
    </dgm:pt>
    <dgm:pt modelId="{6D7E3A33-00EE-44D9-8887-63D388766A1F}" type="parTrans" cxnId="{A9A4DE66-5FA3-4587-94CD-2B6F2B5C415B}">
      <dgm:prSet/>
      <dgm:spPr/>
      <dgm:t>
        <a:bodyPr/>
        <a:lstStyle/>
        <a:p>
          <a:endParaRPr lang="en-US"/>
        </a:p>
      </dgm:t>
    </dgm:pt>
    <dgm:pt modelId="{9884F020-4602-49B3-BACA-0ECC50E2F6F4}" type="sibTrans" cxnId="{A9A4DE66-5FA3-4587-94CD-2B6F2B5C415B}">
      <dgm:prSet/>
      <dgm:spPr/>
      <dgm:t>
        <a:bodyPr/>
        <a:lstStyle/>
        <a:p>
          <a:endParaRPr lang="en-US"/>
        </a:p>
      </dgm:t>
    </dgm:pt>
    <dgm:pt modelId="{1D1EF5BE-C00A-49D5-A5C1-2597DAD1DF76}">
      <dgm:prSet/>
      <dgm:spPr/>
      <dgm:t>
        <a:bodyPr/>
        <a:lstStyle/>
        <a:p>
          <a:r>
            <a:rPr lang="en-US" b="0" i="0"/>
            <a:t>Labels</a:t>
          </a:r>
          <a:endParaRPr lang="en-US"/>
        </a:p>
      </dgm:t>
    </dgm:pt>
    <dgm:pt modelId="{C3916354-7AA2-449C-8C12-CE64179DD2B3}" type="parTrans" cxnId="{9AFEAC6E-C96E-45A3-B92E-8C097EF07309}">
      <dgm:prSet/>
      <dgm:spPr/>
      <dgm:t>
        <a:bodyPr/>
        <a:lstStyle/>
        <a:p>
          <a:endParaRPr lang="en-US"/>
        </a:p>
      </dgm:t>
    </dgm:pt>
    <dgm:pt modelId="{BD72CABF-25A8-44D6-9990-793848C378DA}" type="sibTrans" cxnId="{9AFEAC6E-C96E-45A3-B92E-8C097EF07309}">
      <dgm:prSet/>
      <dgm:spPr/>
      <dgm:t>
        <a:bodyPr/>
        <a:lstStyle/>
        <a:p>
          <a:endParaRPr lang="en-US"/>
        </a:p>
      </dgm:t>
    </dgm:pt>
    <dgm:pt modelId="{C2A4D43D-6087-484C-B6A0-C1EF34701143}">
      <dgm:prSet/>
      <dgm:spPr/>
      <dgm:t>
        <a:bodyPr/>
        <a:lstStyle/>
        <a:p>
          <a:r>
            <a:rPr lang="en-US"/>
            <a:t>Caption</a:t>
          </a:r>
        </a:p>
      </dgm:t>
    </dgm:pt>
    <dgm:pt modelId="{6F3D97C6-46D5-4670-A068-14539FE793A9}" type="parTrans" cxnId="{BF3FF6D5-FF22-4F6A-871A-8FABBA746EB4}">
      <dgm:prSet/>
      <dgm:spPr/>
      <dgm:t>
        <a:bodyPr/>
        <a:lstStyle/>
        <a:p>
          <a:endParaRPr lang="en-US"/>
        </a:p>
      </dgm:t>
    </dgm:pt>
    <dgm:pt modelId="{3583CA4E-71F2-414E-93FF-42AF1CB6B08E}" type="sibTrans" cxnId="{BF3FF6D5-FF22-4F6A-871A-8FABBA746EB4}">
      <dgm:prSet/>
      <dgm:spPr/>
      <dgm:t>
        <a:bodyPr/>
        <a:lstStyle/>
        <a:p>
          <a:endParaRPr lang="en-US"/>
        </a:p>
      </dgm:t>
    </dgm:pt>
    <dgm:pt modelId="{84F84AD3-A07E-4049-A263-F960914B70F6}">
      <dgm:prSet/>
      <dgm:spPr/>
      <dgm:t>
        <a:bodyPr/>
        <a:lstStyle/>
        <a:p>
          <a:r>
            <a:rPr lang="en-US" b="0" i="0"/>
            <a:t>Legend</a:t>
          </a:r>
          <a:endParaRPr lang="en-US"/>
        </a:p>
      </dgm:t>
    </dgm:pt>
    <dgm:pt modelId="{D53F10FC-9155-45F9-B02F-AF807DB371C6}" type="parTrans" cxnId="{D73E18D9-EE1E-43C0-85DF-EF9F623A79F6}">
      <dgm:prSet/>
      <dgm:spPr/>
      <dgm:t>
        <a:bodyPr/>
        <a:lstStyle/>
        <a:p>
          <a:endParaRPr lang="en-US"/>
        </a:p>
      </dgm:t>
    </dgm:pt>
    <dgm:pt modelId="{52ECD770-7218-4353-9D4E-8DA5B4343004}" type="sibTrans" cxnId="{D73E18D9-EE1E-43C0-85DF-EF9F623A79F6}">
      <dgm:prSet/>
      <dgm:spPr/>
      <dgm:t>
        <a:bodyPr/>
        <a:lstStyle/>
        <a:p>
          <a:endParaRPr lang="en-US"/>
        </a:p>
      </dgm:t>
    </dgm:pt>
    <dgm:pt modelId="{8720BA98-C420-46E8-BECA-430733B39D22}">
      <dgm:prSet/>
      <dgm:spPr/>
      <dgm:t>
        <a:bodyPr/>
        <a:lstStyle/>
        <a:p>
          <a:r>
            <a:rPr lang="en-US"/>
            <a:t>Annotations</a:t>
          </a:r>
        </a:p>
      </dgm:t>
    </dgm:pt>
    <dgm:pt modelId="{194ED03A-EAA0-47CE-852D-F23BEE235F77}" type="parTrans" cxnId="{EABC457B-471D-4518-AF8A-6B54DE3D26E2}">
      <dgm:prSet/>
      <dgm:spPr/>
      <dgm:t>
        <a:bodyPr/>
        <a:lstStyle/>
        <a:p>
          <a:endParaRPr lang="en-US"/>
        </a:p>
      </dgm:t>
    </dgm:pt>
    <dgm:pt modelId="{54378F4D-73C5-4907-9590-3A0730E71DB6}" type="sibTrans" cxnId="{EABC457B-471D-4518-AF8A-6B54DE3D26E2}">
      <dgm:prSet/>
      <dgm:spPr/>
      <dgm:t>
        <a:bodyPr/>
        <a:lstStyle/>
        <a:p>
          <a:endParaRPr lang="en-US"/>
        </a:p>
      </dgm:t>
    </dgm:pt>
    <dgm:pt modelId="{8BAF9B11-CFE4-409E-87ED-B8E85AD8F3E3}">
      <dgm:prSet/>
      <dgm:spPr/>
      <dgm:t>
        <a:bodyPr/>
        <a:lstStyle/>
        <a:p>
          <a:r>
            <a:rPr lang="en-US" b="0" i="0" dirty="0"/>
            <a:t>Summary(storytelling)</a:t>
          </a:r>
          <a:endParaRPr lang="en-US" dirty="0"/>
        </a:p>
      </dgm:t>
    </dgm:pt>
    <dgm:pt modelId="{467C392A-D90B-4A1E-8F41-F2A06C31217C}" type="parTrans" cxnId="{619DF54A-1DBA-4B67-802F-9290E1465617}">
      <dgm:prSet/>
      <dgm:spPr/>
      <dgm:t>
        <a:bodyPr/>
        <a:lstStyle/>
        <a:p>
          <a:endParaRPr lang="en-US"/>
        </a:p>
      </dgm:t>
    </dgm:pt>
    <dgm:pt modelId="{32849E59-D40C-4E32-9586-87E1FDC05F02}" type="sibTrans" cxnId="{619DF54A-1DBA-4B67-802F-9290E1465617}">
      <dgm:prSet/>
      <dgm:spPr/>
      <dgm:t>
        <a:bodyPr/>
        <a:lstStyle/>
        <a:p>
          <a:endParaRPr lang="en-US"/>
        </a:p>
      </dgm:t>
    </dgm:pt>
    <dgm:pt modelId="{B0C0A783-D54E-4A84-9219-E1E396A69517}" type="pres">
      <dgm:prSet presAssocID="{07CDAB2F-E9C4-43DE-B46F-05D76A0CB764}" presName="linear" presStyleCnt="0">
        <dgm:presLayoutVars>
          <dgm:animLvl val="lvl"/>
          <dgm:resizeHandles val="exact"/>
        </dgm:presLayoutVars>
      </dgm:prSet>
      <dgm:spPr/>
    </dgm:pt>
    <dgm:pt modelId="{DDD4EF6B-BC2E-463F-A1A6-663691DB4851}" type="pres">
      <dgm:prSet presAssocID="{2E1206B4-6AF9-46EC-B8C9-AE2870A1AB14}" presName="parentText" presStyleLbl="node1" presStyleIdx="0" presStyleCnt="6" custLinFactY="6407" custLinFactNeighborX="956" custLinFactNeighborY="100000">
        <dgm:presLayoutVars>
          <dgm:chMax val="0"/>
          <dgm:bulletEnabled val="1"/>
        </dgm:presLayoutVars>
      </dgm:prSet>
      <dgm:spPr/>
    </dgm:pt>
    <dgm:pt modelId="{EB40CDEB-437C-4C52-9CCC-38B7159CE56A}" type="pres">
      <dgm:prSet presAssocID="{9884F020-4602-49B3-BACA-0ECC50E2F6F4}" presName="spacer" presStyleCnt="0"/>
      <dgm:spPr/>
    </dgm:pt>
    <dgm:pt modelId="{9F24241A-C076-4354-A84A-78C37365011A}" type="pres">
      <dgm:prSet presAssocID="{1D1EF5BE-C00A-49D5-A5C1-2597DAD1DF76}" presName="parentText" presStyleLbl="node1" presStyleIdx="1" presStyleCnt="6" custLinFactY="1440" custLinFactNeighborX="-3039" custLinFactNeighborY="100000">
        <dgm:presLayoutVars>
          <dgm:chMax val="0"/>
          <dgm:bulletEnabled val="1"/>
        </dgm:presLayoutVars>
      </dgm:prSet>
      <dgm:spPr/>
    </dgm:pt>
    <dgm:pt modelId="{1A5843FB-FF01-4265-B66F-03C48554267A}" type="pres">
      <dgm:prSet presAssocID="{BD72CABF-25A8-44D6-9990-793848C378DA}" presName="spacer" presStyleCnt="0"/>
      <dgm:spPr/>
    </dgm:pt>
    <dgm:pt modelId="{9B459F93-91DC-4046-813F-5E53B71291EF}" type="pres">
      <dgm:prSet presAssocID="{C2A4D43D-6087-484C-B6A0-C1EF34701143}" presName="parentText" presStyleLbl="node1" presStyleIdx="2" presStyleCnt="6">
        <dgm:presLayoutVars>
          <dgm:chMax val="0"/>
          <dgm:bulletEnabled val="1"/>
        </dgm:presLayoutVars>
      </dgm:prSet>
      <dgm:spPr/>
    </dgm:pt>
    <dgm:pt modelId="{687E487C-2F84-4A1E-8623-480E9AC378CD}" type="pres">
      <dgm:prSet presAssocID="{3583CA4E-71F2-414E-93FF-42AF1CB6B08E}" presName="spacer" presStyleCnt="0"/>
      <dgm:spPr/>
    </dgm:pt>
    <dgm:pt modelId="{6F29C5CE-3DD8-4176-A6DD-BEFE01F248BB}" type="pres">
      <dgm:prSet presAssocID="{84F84AD3-A07E-4049-A263-F960914B70F6}" presName="parentText" presStyleLbl="node1" presStyleIdx="3" presStyleCnt="6">
        <dgm:presLayoutVars>
          <dgm:chMax val="0"/>
          <dgm:bulletEnabled val="1"/>
        </dgm:presLayoutVars>
      </dgm:prSet>
      <dgm:spPr/>
    </dgm:pt>
    <dgm:pt modelId="{6225E2E7-96EE-4B1A-ADD2-0E23819B7A48}" type="pres">
      <dgm:prSet presAssocID="{52ECD770-7218-4353-9D4E-8DA5B4343004}" presName="spacer" presStyleCnt="0"/>
      <dgm:spPr/>
    </dgm:pt>
    <dgm:pt modelId="{B9C66817-07BD-4401-AE8E-B4AF80550C1E}" type="pres">
      <dgm:prSet presAssocID="{8720BA98-C420-46E8-BECA-430733B39D22}" presName="parentText" presStyleLbl="node1" presStyleIdx="4" presStyleCnt="6">
        <dgm:presLayoutVars>
          <dgm:chMax val="0"/>
          <dgm:bulletEnabled val="1"/>
        </dgm:presLayoutVars>
      </dgm:prSet>
      <dgm:spPr/>
    </dgm:pt>
    <dgm:pt modelId="{62A7DDDA-6642-475A-9A6E-EBA9F6917BA9}" type="pres">
      <dgm:prSet presAssocID="{54378F4D-73C5-4907-9590-3A0730E71DB6}" presName="spacer" presStyleCnt="0"/>
      <dgm:spPr/>
    </dgm:pt>
    <dgm:pt modelId="{F56F9811-8262-4EC2-B807-D614F6948F85}" type="pres">
      <dgm:prSet presAssocID="{8BAF9B11-CFE4-409E-87ED-B8E85AD8F3E3}" presName="parentText" presStyleLbl="node1" presStyleIdx="5" presStyleCnt="6">
        <dgm:presLayoutVars>
          <dgm:chMax val="0"/>
          <dgm:bulletEnabled val="1"/>
        </dgm:presLayoutVars>
      </dgm:prSet>
      <dgm:spPr/>
    </dgm:pt>
  </dgm:ptLst>
  <dgm:cxnLst>
    <dgm:cxn modelId="{DB78210D-3D7E-4ED0-B49A-9B71ED1EDA29}" type="presOf" srcId="{1D1EF5BE-C00A-49D5-A5C1-2597DAD1DF76}" destId="{9F24241A-C076-4354-A84A-78C37365011A}" srcOrd="0" destOrd="0" presId="urn:microsoft.com/office/officeart/2005/8/layout/vList2"/>
    <dgm:cxn modelId="{674FC92B-06A4-4D2B-AB43-DF8A2107B92A}" type="presOf" srcId="{C2A4D43D-6087-484C-B6A0-C1EF34701143}" destId="{9B459F93-91DC-4046-813F-5E53B71291EF}" srcOrd="0" destOrd="0" presId="urn:microsoft.com/office/officeart/2005/8/layout/vList2"/>
    <dgm:cxn modelId="{A9A4DE66-5FA3-4587-94CD-2B6F2B5C415B}" srcId="{07CDAB2F-E9C4-43DE-B46F-05D76A0CB764}" destId="{2E1206B4-6AF9-46EC-B8C9-AE2870A1AB14}" srcOrd="0" destOrd="0" parTransId="{6D7E3A33-00EE-44D9-8887-63D388766A1F}" sibTransId="{9884F020-4602-49B3-BACA-0ECC50E2F6F4}"/>
    <dgm:cxn modelId="{619DF54A-1DBA-4B67-802F-9290E1465617}" srcId="{07CDAB2F-E9C4-43DE-B46F-05D76A0CB764}" destId="{8BAF9B11-CFE4-409E-87ED-B8E85AD8F3E3}" srcOrd="5" destOrd="0" parTransId="{467C392A-D90B-4A1E-8F41-F2A06C31217C}" sibTransId="{32849E59-D40C-4E32-9586-87E1FDC05F02}"/>
    <dgm:cxn modelId="{753B146E-A408-46F9-9FE5-28844C6DC317}" type="presOf" srcId="{8720BA98-C420-46E8-BECA-430733B39D22}" destId="{B9C66817-07BD-4401-AE8E-B4AF80550C1E}" srcOrd="0" destOrd="0" presId="urn:microsoft.com/office/officeart/2005/8/layout/vList2"/>
    <dgm:cxn modelId="{9AFEAC6E-C96E-45A3-B92E-8C097EF07309}" srcId="{07CDAB2F-E9C4-43DE-B46F-05D76A0CB764}" destId="{1D1EF5BE-C00A-49D5-A5C1-2597DAD1DF76}" srcOrd="1" destOrd="0" parTransId="{C3916354-7AA2-449C-8C12-CE64179DD2B3}" sibTransId="{BD72CABF-25A8-44D6-9990-793848C378DA}"/>
    <dgm:cxn modelId="{9FB91F5A-BC3F-4889-A24A-D9979C771434}" type="presOf" srcId="{07CDAB2F-E9C4-43DE-B46F-05D76A0CB764}" destId="{B0C0A783-D54E-4A84-9219-E1E396A69517}" srcOrd="0" destOrd="0" presId="urn:microsoft.com/office/officeart/2005/8/layout/vList2"/>
    <dgm:cxn modelId="{EABC457B-471D-4518-AF8A-6B54DE3D26E2}" srcId="{07CDAB2F-E9C4-43DE-B46F-05D76A0CB764}" destId="{8720BA98-C420-46E8-BECA-430733B39D22}" srcOrd="4" destOrd="0" parTransId="{194ED03A-EAA0-47CE-852D-F23BEE235F77}" sibTransId="{54378F4D-73C5-4907-9590-3A0730E71DB6}"/>
    <dgm:cxn modelId="{E3222581-CF1D-469B-B647-EC7BB7CF4B96}" type="presOf" srcId="{84F84AD3-A07E-4049-A263-F960914B70F6}" destId="{6F29C5CE-3DD8-4176-A6DD-BEFE01F248BB}" srcOrd="0" destOrd="0" presId="urn:microsoft.com/office/officeart/2005/8/layout/vList2"/>
    <dgm:cxn modelId="{8C91BC82-2973-4662-B60A-C9C5538ECA32}" type="presOf" srcId="{2E1206B4-6AF9-46EC-B8C9-AE2870A1AB14}" destId="{DDD4EF6B-BC2E-463F-A1A6-663691DB4851}" srcOrd="0" destOrd="0" presId="urn:microsoft.com/office/officeart/2005/8/layout/vList2"/>
    <dgm:cxn modelId="{82D8AFC8-B18D-4345-BA85-76CFEE643EA2}" type="presOf" srcId="{8BAF9B11-CFE4-409E-87ED-B8E85AD8F3E3}" destId="{F56F9811-8262-4EC2-B807-D614F6948F85}" srcOrd="0" destOrd="0" presId="urn:microsoft.com/office/officeart/2005/8/layout/vList2"/>
    <dgm:cxn modelId="{BF3FF6D5-FF22-4F6A-871A-8FABBA746EB4}" srcId="{07CDAB2F-E9C4-43DE-B46F-05D76A0CB764}" destId="{C2A4D43D-6087-484C-B6A0-C1EF34701143}" srcOrd="2" destOrd="0" parTransId="{6F3D97C6-46D5-4670-A068-14539FE793A9}" sibTransId="{3583CA4E-71F2-414E-93FF-42AF1CB6B08E}"/>
    <dgm:cxn modelId="{D73E18D9-EE1E-43C0-85DF-EF9F623A79F6}" srcId="{07CDAB2F-E9C4-43DE-B46F-05D76A0CB764}" destId="{84F84AD3-A07E-4049-A263-F960914B70F6}" srcOrd="3" destOrd="0" parTransId="{D53F10FC-9155-45F9-B02F-AF807DB371C6}" sibTransId="{52ECD770-7218-4353-9D4E-8DA5B4343004}"/>
    <dgm:cxn modelId="{1B846D8F-43E6-4EED-B400-99F43185A1A4}" type="presParOf" srcId="{B0C0A783-D54E-4A84-9219-E1E396A69517}" destId="{DDD4EF6B-BC2E-463F-A1A6-663691DB4851}" srcOrd="0" destOrd="0" presId="urn:microsoft.com/office/officeart/2005/8/layout/vList2"/>
    <dgm:cxn modelId="{56F1EFD6-7EBF-4EA1-AF3A-7C9C8D3D2725}" type="presParOf" srcId="{B0C0A783-D54E-4A84-9219-E1E396A69517}" destId="{EB40CDEB-437C-4C52-9CCC-38B7159CE56A}" srcOrd="1" destOrd="0" presId="urn:microsoft.com/office/officeart/2005/8/layout/vList2"/>
    <dgm:cxn modelId="{07C872E0-1A90-45D0-A026-BE808B4EB19B}" type="presParOf" srcId="{B0C0A783-D54E-4A84-9219-E1E396A69517}" destId="{9F24241A-C076-4354-A84A-78C37365011A}" srcOrd="2" destOrd="0" presId="urn:microsoft.com/office/officeart/2005/8/layout/vList2"/>
    <dgm:cxn modelId="{9FF47E0D-D4C4-4D03-9872-67608FAC9A02}" type="presParOf" srcId="{B0C0A783-D54E-4A84-9219-E1E396A69517}" destId="{1A5843FB-FF01-4265-B66F-03C48554267A}" srcOrd="3" destOrd="0" presId="urn:microsoft.com/office/officeart/2005/8/layout/vList2"/>
    <dgm:cxn modelId="{EF435BAE-0FB7-4CAF-8FA2-9B099B492C46}" type="presParOf" srcId="{B0C0A783-D54E-4A84-9219-E1E396A69517}" destId="{9B459F93-91DC-4046-813F-5E53B71291EF}" srcOrd="4" destOrd="0" presId="urn:microsoft.com/office/officeart/2005/8/layout/vList2"/>
    <dgm:cxn modelId="{BCC499A5-D715-443E-8867-A160B1B862AF}" type="presParOf" srcId="{B0C0A783-D54E-4A84-9219-E1E396A69517}" destId="{687E487C-2F84-4A1E-8623-480E9AC378CD}" srcOrd="5" destOrd="0" presId="urn:microsoft.com/office/officeart/2005/8/layout/vList2"/>
    <dgm:cxn modelId="{C9B5EFC9-6B94-4350-A5D7-9A4F7C0356BC}" type="presParOf" srcId="{B0C0A783-D54E-4A84-9219-E1E396A69517}" destId="{6F29C5CE-3DD8-4176-A6DD-BEFE01F248BB}" srcOrd="6" destOrd="0" presId="urn:microsoft.com/office/officeart/2005/8/layout/vList2"/>
    <dgm:cxn modelId="{721B37D3-FDEA-4DAA-B30A-887CD31D24A4}" type="presParOf" srcId="{B0C0A783-D54E-4A84-9219-E1E396A69517}" destId="{6225E2E7-96EE-4B1A-ADD2-0E23819B7A48}" srcOrd="7" destOrd="0" presId="urn:microsoft.com/office/officeart/2005/8/layout/vList2"/>
    <dgm:cxn modelId="{9A617AAF-3BB7-4839-98D3-E098E6BEE95D}" type="presParOf" srcId="{B0C0A783-D54E-4A84-9219-E1E396A69517}" destId="{B9C66817-07BD-4401-AE8E-B4AF80550C1E}" srcOrd="8" destOrd="0" presId="urn:microsoft.com/office/officeart/2005/8/layout/vList2"/>
    <dgm:cxn modelId="{06CDD0F1-C1B2-4816-AC2E-AE35220CA5C4}" type="presParOf" srcId="{B0C0A783-D54E-4A84-9219-E1E396A69517}" destId="{62A7DDDA-6642-475A-9A6E-EBA9F6917BA9}" srcOrd="9" destOrd="0" presId="urn:microsoft.com/office/officeart/2005/8/layout/vList2"/>
    <dgm:cxn modelId="{AD27C484-599D-492E-9495-81E1627027B0}" type="presParOf" srcId="{B0C0A783-D54E-4A84-9219-E1E396A69517}" destId="{F56F9811-8262-4EC2-B807-D614F6948F85}"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101524F-B64E-47A3-AC68-93BCD5E711B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A105972-AD85-493C-8C98-1635306B0B1E}">
      <dgm:prSet/>
      <dgm:spPr/>
      <dgm:t>
        <a:bodyPr/>
        <a:lstStyle/>
        <a:p>
          <a:r>
            <a:rPr lang="en-US" b="0" i="0"/>
            <a:t>Use of colors</a:t>
          </a:r>
          <a:endParaRPr lang="en-US"/>
        </a:p>
      </dgm:t>
    </dgm:pt>
    <dgm:pt modelId="{03CF0E48-C667-48DE-BA46-060430F1ECC2}" type="parTrans" cxnId="{D12A1298-510E-402B-8785-8157E91FD8A9}">
      <dgm:prSet/>
      <dgm:spPr/>
      <dgm:t>
        <a:bodyPr/>
        <a:lstStyle/>
        <a:p>
          <a:endParaRPr lang="en-US"/>
        </a:p>
      </dgm:t>
    </dgm:pt>
    <dgm:pt modelId="{435EBDE2-7D25-4FA6-8F79-0D7AFAFB6D26}" type="sibTrans" cxnId="{D12A1298-510E-402B-8785-8157E91FD8A9}">
      <dgm:prSet/>
      <dgm:spPr/>
      <dgm:t>
        <a:bodyPr/>
        <a:lstStyle/>
        <a:p>
          <a:endParaRPr lang="en-US"/>
        </a:p>
      </dgm:t>
    </dgm:pt>
    <dgm:pt modelId="{4BCCEF44-49BF-41E2-947E-21AA8DC11EBE}">
      <dgm:prSet/>
      <dgm:spPr/>
      <dgm:t>
        <a:bodyPr/>
        <a:lstStyle/>
        <a:p>
          <a:r>
            <a:rPr lang="en-US" b="0" i="0"/>
            <a:t>Use of animated graphs</a:t>
          </a:r>
          <a:endParaRPr lang="en-US"/>
        </a:p>
      </dgm:t>
    </dgm:pt>
    <dgm:pt modelId="{DC29CAC8-C481-4188-9E0D-A79FE667771D}" type="parTrans" cxnId="{C1DFE155-70E1-458C-B634-4BBFF9C157CC}">
      <dgm:prSet/>
      <dgm:spPr/>
      <dgm:t>
        <a:bodyPr/>
        <a:lstStyle/>
        <a:p>
          <a:endParaRPr lang="en-US"/>
        </a:p>
      </dgm:t>
    </dgm:pt>
    <dgm:pt modelId="{04D2C554-234E-42B3-A621-76FC0973A9CD}" type="sibTrans" cxnId="{C1DFE155-70E1-458C-B634-4BBFF9C157CC}">
      <dgm:prSet/>
      <dgm:spPr/>
      <dgm:t>
        <a:bodyPr/>
        <a:lstStyle/>
        <a:p>
          <a:endParaRPr lang="en-US"/>
        </a:p>
      </dgm:t>
    </dgm:pt>
    <dgm:pt modelId="{82677CAB-3C32-43BD-A593-CC6D43D42BC3}">
      <dgm:prSet/>
      <dgm:spPr/>
      <dgm:t>
        <a:bodyPr/>
        <a:lstStyle/>
        <a:p>
          <a:r>
            <a:rPr lang="en-US"/>
            <a:t>Less is more!</a:t>
          </a:r>
        </a:p>
      </dgm:t>
    </dgm:pt>
    <dgm:pt modelId="{9D90158F-E961-43B4-A402-EE1FED916A60}" type="parTrans" cxnId="{AC32B4DA-2C94-4AC3-ACFE-F836CF993BBB}">
      <dgm:prSet/>
      <dgm:spPr/>
      <dgm:t>
        <a:bodyPr/>
        <a:lstStyle/>
        <a:p>
          <a:endParaRPr lang="en-US"/>
        </a:p>
      </dgm:t>
    </dgm:pt>
    <dgm:pt modelId="{E490E908-342D-4721-AAAA-479F627ADB80}" type="sibTrans" cxnId="{AC32B4DA-2C94-4AC3-ACFE-F836CF993BBB}">
      <dgm:prSet/>
      <dgm:spPr/>
      <dgm:t>
        <a:bodyPr/>
        <a:lstStyle/>
        <a:p>
          <a:endParaRPr lang="en-US"/>
        </a:p>
      </dgm:t>
    </dgm:pt>
    <dgm:pt modelId="{424420BC-D827-4168-A0D3-E4A87B410111}" type="pres">
      <dgm:prSet presAssocID="{4101524F-B64E-47A3-AC68-93BCD5E711BD}" presName="root" presStyleCnt="0">
        <dgm:presLayoutVars>
          <dgm:dir/>
          <dgm:resizeHandles val="exact"/>
        </dgm:presLayoutVars>
      </dgm:prSet>
      <dgm:spPr/>
    </dgm:pt>
    <dgm:pt modelId="{B025AB8F-543A-4C14-B770-D9A786C22F83}" type="pres">
      <dgm:prSet presAssocID="{BA105972-AD85-493C-8C98-1635306B0B1E}" presName="compNode" presStyleCnt="0"/>
      <dgm:spPr/>
    </dgm:pt>
    <dgm:pt modelId="{807D39F3-E34F-486F-A8AC-3B3957C253FA}" type="pres">
      <dgm:prSet presAssocID="{BA105972-AD85-493C-8C98-1635306B0B1E}" presName="bgRect" presStyleLbl="bgShp" presStyleIdx="0" presStyleCnt="3"/>
      <dgm:spPr/>
    </dgm:pt>
    <dgm:pt modelId="{3D1B6FDF-9E84-4EBD-8C62-C02E6A651185}" type="pres">
      <dgm:prSet presAssocID="{BA105972-AD85-493C-8C98-1635306B0B1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lette"/>
        </a:ext>
      </dgm:extLst>
    </dgm:pt>
    <dgm:pt modelId="{A41AF9CE-4B77-4A53-873A-E76BFCCF319A}" type="pres">
      <dgm:prSet presAssocID="{BA105972-AD85-493C-8C98-1635306B0B1E}" presName="spaceRect" presStyleCnt="0"/>
      <dgm:spPr/>
    </dgm:pt>
    <dgm:pt modelId="{95BD61AF-C4EC-425B-BD61-C8D9B9E2C188}" type="pres">
      <dgm:prSet presAssocID="{BA105972-AD85-493C-8C98-1635306B0B1E}" presName="parTx" presStyleLbl="revTx" presStyleIdx="0" presStyleCnt="3">
        <dgm:presLayoutVars>
          <dgm:chMax val="0"/>
          <dgm:chPref val="0"/>
        </dgm:presLayoutVars>
      </dgm:prSet>
      <dgm:spPr/>
    </dgm:pt>
    <dgm:pt modelId="{93CBA2E4-EE96-4C50-A720-51075664E7CD}" type="pres">
      <dgm:prSet presAssocID="{435EBDE2-7D25-4FA6-8F79-0D7AFAFB6D26}" presName="sibTrans" presStyleCnt="0"/>
      <dgm:spPr/>
    </dgm:pt>
    <dgm:pt modelId="{C87C3533-724E-4CB2-AC9D-C109DCFCED35}" type="pres">
      <dgm:prSet presAssocID="{4BCCEF44-49BF-41E2-947E-21AA8DC11EBE}" presName="compNode" presStyleCnt="0"/>
      <dgm:spPr/>
    </dgm:pt>
    <dgm:pt modelId="{3D1B33D1-6671-47BB-9384-9FCF637B4227}" type="pres">
      <dgm:prSet presAssocID="{4BCCEF44-49BF-41E2-947E-21AA8DC11EBE}" presName="bgRect" presStyleLbl="bgShp" presStyleIdx="1" presStyleCnt="3"/>
      <dgm:spPr/>
    </dgm:pt>
    <dgm:pt modelId="{860B2E3C-ECBD-4BDA-AA21-C8CEF1DE950B}" type="pres">
      <dgm:prSet presAssocID="{4BCCEF44-49BF-41E2-947E-21AA8DC11EB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FDA006EA-67B9-4106-BCCE-C8BD331C8F44}" type="pres">
      <dgm:prSet presAssocID="{4BCCEF44-49BF-41E2-947E-21AA8DC11EBE}" presName="spaceRect" presStyleCnt="0"/>
      <dgm:spPr/>
    </dgm:pt>
    <dgm:pt modelId="{B12D263F-6CD2-43D8-9E74-9FD34AE10809}" type="pres">
      <dgm:prSet presAssocID="{4BCCEF44-49BF-41E2-947E-21AA8DC11EBE}" presName="parTx" presStyleLbl="revTx" presStyleIdx="1" presStyleCnt="3">
        <dgm:presLayoutVars>
          <dgm:chMax val="0"/>
          <dgm:chPref val="0"/>
        </dgm:presLayoutVars>
      </dgm:prSet>
      <dgm:spPr/>
    </dgm:pt>
    <dgm:pt modelId="{2A5FFD08-9E20-460B-8566-EC4A091C857A}" type="pres">
      <dgm:prSet presAssocID="{04D2C554-234E-42B3-A621-76FC0973A9CD}" presName="sibTrans" presStyleCnt="0"/>
      <dgm:spPr/>
    </dgm:pt>
    <dgm:pt modelId="{880F5B6A-0D29-4DC9-83E0-9E2F11419DBA}" type="pres">
      <dgm:prSet presAssocID="{82677CAB-3C32-43BD-A593-CC6D43D42BC3}" presName="compNode" presStyleCnt="0"/>
      <dgm:spPr/>
    </dgm:pt>
    <dgm:pt modelId="{4B6825E7-FB4B-411E-90EC-E5AECBB699AF}" type="pres">
      <dgm:prSet presAssocID="{82677CAB-3C32-43BD-A593-CC6D43D42BC3}" presName="bgRect" presStyleLbl="bgShp" presStyleIdx="2" presStyleCnt="3"/>
      <dgm:spPr/>
    </dgm:pt>
    <dgm:pt modelId="{BC084001-ACDC-48F1-9816-BB0380ACD904}" type="pres">
      <dgm:prSet presAssocID="{82677CAB-3C32-43BD-A593-CC6D43D42BC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nimize"/>
        </a:ext>
      </dgm:extLst>
    </dgm:pt>
    <dgm:pt modelId="{5C89B11D-724E-49E2-BA46-0E938D18AC2C}" type="pres">
      <dgm:prSet presAssocID="{82677CAB-3C32-43BD-A593-CC6D43D42BC3}" presName="spaceRect" presStyleCnt="0"/>
      <dgm:spPr/>
    </dgm:pt>
    <dgm:pt modelId="{724C9BCB-C6DD-40E2-BC92-3784185093AD}" type="pres">
      <dgm:prSet presAssocID="{82677CAB-3C32-43BD-A593-CC6D43D42BC3}" presName="parTx" presStyleLbl="revTx" presStyleIdx="2" presStyleCnt="3">
        <dgm:presLayoutVars>
          <dgm:chMax val="0"/>
          <dgm:chPref val="0"/>
        </dgm:presLayoutVars>
      </dgm:prSet>
      <dgm:spPr/>
    </dgm:pt>
  </dgm:ptLst>
  <dgm:cxnLst>
    <dgm:cxn modelId="{08BA0408-CA12-40A5-8BED-86350E4FB957}" type="presOf" srcId="{82677CAB-3C32-43BD-A593-CC6D43D42BC3}" destId="{724C9BCB-C6DD-40E2-BC92-3784185093AD}" srcOrd="0" destOrd="0" presId="urn:microsoft.com/office/officeart/2018/2/layout/IconVerticalSolidList"/>
    <dgm:cxn modelId="{C1DFE155-70E1-458C-B634-4BBFF9C157CC}" srcId="{4101524F-B64E-47A3-AC68-93BCD5E711BD}" destId="{4BCCEF44-49BF-41E2-947E-21AA8DC11EBE}" srcOrd="1" destOrd="0" parTransId="{DC29CAC8-C481-4188-9E0D-A79FE667771D}" sibTransId="{04D2C554-234E-42B3-A621-76FC0973A9CD}"/>
    <dgm:cxn modelId="{B9A0728B-B4B4-4DA8-834A-A13110FB338F}" type="presOf" srcId="{4101524F-B64E-47A3-AC68-93BCD5E711BD}" destId="{424420BC-D827-4168-A0D3-E4A87B410111}" srcOrd="0" destOrd="0" presId="urn:microsoft.com/office/officeart/2018/2/layout/IconVerticalSolidList"/>
    <dgm:cxn modelId="{D12A1298-510E-402B-8785-8157E91FD8A9}" srcId="{4101524F-B64E-47A3-AC68-93BCD5E711BD}" destId="{BA105972-AD85-493C-8C98-1635306B0B1E}" srcOrd="0" destOrd="0" parTransId="{03CF0E48-C667-48DE-BA46-060430F1ECC2}" sibTransId="{435EBDE2-7D25-4FA6-8F79-0D7AFAFB6D26}"/>
    <dgm:cxn modelId="{1F43D2BE-C161-4046-996F-C183D6416C0D}" type="presOf" srcId="{4BCCEF44-49BF-41E2-947E-21AA8DC11EBE}" destId="{B12D263F-6CD2-43D8-9E74-9FD34AE10809}" srcOrd="0" destOrd="0" presId="urn:microsoft.com/office/officeart/2018/2/layout/IconVerticalSolidList"/>
    <dgm:cxn modelId="{AC32B4DA-2C94-4AC3-ACFE-F836CF993BBB}" srcId="{4101524F-B64E-47A3-AC68-93BCD5E711BD}" destId="{82677CAB-3C32-43BD-A593-CC6D43D42BC3}" srcOrd="2" destOrd="0" parTransId="{9D90158F-E961-43B4-A402-EE1FED916A60}" sibTransId="{E490E908-342D-4721-AAAA-479F627ADB80}"/>
    <dgm:cxn modelId="{E22C3BF1-9554-4F9A-A940-9792C3A3359B}" type="presOf" srcId="{BA105972-AD85-493C-8C98-1635306B0B1E}" destId="{95BD61AF-C4EC-425B-BD61-C8D9B9E2C188}" srcOrd="0" destOrd="0" presId="urn:microsoft.com/office/officeart/2018/2/layout/IconVerticalSolidList"/>
    <dgm:cxn modelId="{95F2F295-DA8A-40E8-AE0B-A0501E31409A}" type="presParOf" srcId="{424420BC-D827-4168-A0D3-E4A87B410111}" destId="{B025AB8F-543A-4C14-B770-D9A786C22F83}" srcOrd="0" destOrd="0" presId="urn:microsoft.com/office/officeart/2018/2/layout/IconVerticalSolidList"/>
    <dgm:cxn modelId="{F70339F2-BAFE-455E-88A7-3456885A24BC}" type="presParOf" srcId="{B025AB8F-543A-4C14-B770-D9A786C22F83}" destId="{807D39F3-E34F-486F-A8AC-3B3957C253FA}" srcOrd="0" destOrd="0" presId="urn:microsoft.com/office/officeart/2018/2/layout/IconVerticalSolidList"/>
    <dgm:cxn modelId="{0D19F601-3F1E-49C5-BDC3-C97D00E4DCB1}" type="presParOf" srcId="{B025AB8F-543A-4C14-B770-D9A786C22F83}" destId="{3D1B6FDF-9E84-4EBD-8C62-C02E6A651185}" srcOrd="1" destOrd="0" presId="urn:microsoft.com/office/officeart/2018/2/layout/IconVerticalSolidList"/>
    <dgm:cxn modelId="{EB18E704-9F68-47EC-B7F1-CA190CAE2170}" type="presParOf" srcId="{B025AB8F-543A-4C14-B770-D9A786C22F83}" destId="{A41AF9CE-4B77-4A53-873A-E76BFCCF319A}" srcOrd="2" destOrd="0" presId="urn:microsoft.com/office/officeart/2018/2/layout/IconVerticalSolidList"/>
    <dgm:cxn modelId="{1AD21C94-600E-4EBF-9623-2F0C332FB93A}" type="presParOf" srcId="{B025AB8F-543A-4C14-B770-D9A786C22F83}" destId="{95BD61AF-C4EC-425B-BD61-C8D9B9E2C188}" srcOrd="3" destOrd="0" presId="urn:microsoft.com/office/officeart/2018/2/layout/IconVerticalSolidList"/>
    <dgm:cxn modelId="{4CE782B1-CA04-422C-A1D6-E70AD2CFF9AC}" type="presParOf" srcId="{424420BC-D827-4168-A0D3-E4A87B410111}" destId="{93CBA2E4-EE96-4C50-A720-51075664E7CD}" srcOrd="1" destOrd="0" presId="urn:microsoft.com/office/officeart/2018/2/layout/IconVerticalSolidList"/>
    <dgm:cxn modelId="{89CBBF9A-53AE-4313-A59C-003A29D86B73}" type="presParOf" srcId="{424420BC-D827-4168-A0D3-E4A87B410111}" destId="{C87C3533-724E-4CB2-AC9D-C109DCFCED35}" srcOrd="2" destOrd="0" presId="urn:microsoft.com/office/officeart/2018/2/layout/IconVerticalSolidList"/>
    <dgm:cxn modelId="{B804F997-746C-482C-96A0-B4EB505CE582}" type="presParOf" srcId="{C87C3533-724E-4CB2-AC9D-C109DCFCED35}" destId="{3D1B33D1-6671-47BB-9384-9FCF637B4227}" srcOrd="0" destOrd="0" presId="urn:microsoft.com/office/officeart/2018/2/layout/IconVerticalSolidList"/>
    <dgm:cxn modelId="{E8A6C0F1-920E-439B-9121-8038A2F05029}" type="presParOf" srcId="{C87C3533-724E-4CB2-AC9D-C109DCFCED35}" destId="{860B2E3C-ECBD-4BDA-AA21-C8CEF1DE950B}" srcOrd="1" destOrd="0" presId="urn:microsoft.com/office/officeart/2018/2/layout/IconVerticalSolidList"/>
    <dgm:cxn modelId="{7F2F05F3-5E05-41CB-85CB-FF55AD75596B}" type="presParOf" srcId="{C87C3533-724E-4CB2-AC9D-C109DCFCED35}" destId="{FDA006EA-67B9-4106-BCCE-C8BD331C8F44}" srcOrd="2" destOrd="0" presId="urn:microsoft.com/office/officeart/2018/2/layout/IconVerticalSolidList"/>
    <dgm:cxn modelId="{E942A383-83ED-4F56-B627-73F7DE6E65A4}" type="presParOf" srcId="{C87C3533-724E-4CB2-AC9D-C109DCFCED35}" destId="{B12D263F-6CD2-43D8-9E74-9FD34AE10809}" srcOrd="3" destOrd="0" presId="urn:microsoft.com/office/officeart/2018/2/layout/IconVerticalSolidList"/>
    <dgm:cxn modelId="{8FCA77B0-D17A-408F-AF0E-407DDD662BB4}" type="presParOf" srcId="{424420BC-D827-4168-A0D3-E4A87B410111}" destId="{2A5FFD08-9E20-460B-8566-EC4A091C857A}" srcOrd="3" destOrd="0" presId="urn:microsoft.com/office/officeart/2018/2/layout/IconVerticalSolidList"/>
    <dgm:cxn modelId="{B132C458-A299-4174-806C-47FB6D343299}" type="presParOf" srcId="{424420BC-D827-4168-A0D3-E4A87B410111}" destId="{880F5B6A-0D29-4DC9-83E0-9E2F11419DBA}" srcOrd="4" destOrd="0" presId="urn:microsoft.com/office/officeart/2018/2/layout/IconVerticalSolidList"/>
    <dgm:cxn modelId="{E9D199E2-C715-4CFB-824A-8A3F9CBF5EE6}" type="presParOf" srcId="{880F5B6A-0D29-4DC9-83E0-9E2F11419DBA}" destId="{4B6825E7-FB4B-411E-90EC-E5AECBB699AF}" srcOrd="0" destOrd="0" presId="urn:microsoft.com/office/officeart/2018/2/layout/IconVerticalSolidList"/>
    <dgm:cxn modelId="{03359CCA-41DD-4CCF-B91D-100B736FA7D1}" type="presParOf" srcId="{880F5B6A-0D29-4DC9-83E0-9E2F11419DBA}" destId="{BC084001-ACDC-48F1-9816-BB0380ACD904}" srcOrd="1" destOrd="0" presId="urn:microsoft.com/office/officeart/2018/2/layout/IconVerticalSolidList"/>
    <dgm:cxn modelId="{AF9554E4-09CB-4811-9CD5-98A36803CEAD}" type="presParOf" srcId="{880F5B6A-0D29-4DC9-83E0-9E2F11419DBA}" destId="{5C89B11D-724E-49E2-BA46-0E938D18AC2C}" srcOrd="2" destOrd="0" presId="urn:microsoft.com/office/officeart/2018/2/layout/IconVerticalSolidList"/>
    <dgm:cxn modelId="{E93F4A33-5163-4E18-B9C0-42C215A59CC1}" type="presParOf" srcId="{880F5B6A-0D29-4DC9-83E0-9E2F11419DBA}" destId="{724C9BCB-C6DD-40E2-BC92-3784185093A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6B6C6E-EFA1-46C3-805D-916047707B11}">
      <dsp:nvSpPr>
        <dsp:cNvPr id="0" name=""/>
        <dsp:cNvSpPr/>
      </dsp:nvSpPr>
      <dsp:spPr>
        <a:xfrm>
          <a:off x="410017" y="44678"/>
          <a:ext cx="1200937" cy="12009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A38E8B-9C66-46C5-BA7E-DE36672E2B3E}">
      <dsp:nvSpPr>
        <dsp:cNvPr id="0" name=""/>
        <dsp:cNvSpPr/>
      </dsp:nvSpPr>
      <dsp:spPr>
        <a:xfrm>
          <a:off x="665955" y="300615"/>
          <a:ext cx="689062" cy="689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CD82D71-0AA6-4897-9FE7-7E99FADB6366}">
      <dsp:nvSpPr>
        <dsp:cNvPr id="0" name=""/>
        <dsp:cNvSpPr/>
      </dsp:nvSpPr>
      <dsp:spPr>
        <a:xfrm>
          <a:off x="26111" y="1619678"/>
          <a:ext cx="19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1" kern="1200"/>
            <a:t>It understands the audience</a:t>
          </a:r>
          <a:endParaRPr lang="en-US" sz="1700" kern="1200"/>
        </a:p>
      </dsp:txBody>
      <dsp:txXfrm>
        <a:off x="26111" y="1619678"/>
        <a:ext cx="1968750" cy="720000"/>
      </dsp:txXfrm>
    </dsp:sp>
    <dsp:sp modelId="{847F4B99-7038-4B01-A9A6-EE827F5FF135}">
      <dsp:nvSpPr>
        <dsp:cNvPr id="0" name=""/>
        <dsp:cNvSpPr/>
      </dsp:nvSpPr>
      <dsp:spPr>
        <a:xfrm>
          <a:off x="2723299" y="44678"/>
          <a:ext cx="1200937" cy="12009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47FC54-C0C6-445D-B7FF-84FB2B8B84C8}">
      <dsp:nvSpPr>
        <dsp:cNvPr id="0" name=""/>
        <dsp:cNvSpPr/>
      </dsp:nvSpPr>
      <dsp:spPr>
        <a:xfrm>
          <a:off x="2979236" y="300615"/>
          <a:ext cx="689062" cy="689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77CA766-0061-49B1-9CE7-9A24E93ACA32}">
      <dsp:nvSpPr>
        <dsp:cNvPr id="0" name=""/>
        <dsp:cNvSpPr/>
      </dsp:nvSpPr>
      <dsp:spPr>
        <a:xfrm>
          <a:off x="2339393" y="1619678"/>
          <a:ext cx="19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1" kern="1200"/>
            <a:t>It sets up a clear framework</a:t>
          </a:r>
          <a:endParaRPr lang="en-US" sz="1700" kern="1200"/>
        </a:p>
      </dsp:txBody>
      <dsp:txXfrm>
        <a:off x="2339393" y="1619678"/>
        <a:ext cx="1968750" cy="720000"/>
      </dsp:txXfrm>
    </dsp:sp>
    <dsp:sp modelId="{D221007C-3AC5-471A-8D8D-E23B0F7139AD}">
      <dsp:nvSpPr>
        <dsp:cNvPr id="0" name=""/>
        <dsp:cNvSpPr/>
      </dsp:nvSpPr>
      <dsp:spPr>
        <a:xfrm>
          <a:off x="5036580" y="44678"/>
          <a:ext cx="1200937" cy="12009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E8FB00-A9C1-4808-89E9-01577A665A99}">
      <dsp:nvSpPr>
        <dsp:cNvPr id="0" name=""/>
        <dsp:cNvSpPr/>
      </dsp:nvSpPr>
      <dsp:spPr>
        <a:xfrm>
          <a:off x="5292518" y="300615"/>
          <a:ext cx="689062" cy="689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6BE70AF-49AD-4E00-8DFF-3E9DD5EE7FA0}">
      <dsp:nvSpPr>
        <dsp:cNvPr id="0" name=""/>
        <dsp:cNvSpPr/>
      </dsp:nvSpPr>
      <dsp:spPr>
        <a:xfrm>
          <a:off x="4652674" y="1619678"/>
          <a:ext cx="19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1" kern="1200" dirty="0"/>
            <a:t>It tells a story</a:t>
          </a:r>
          <a:endParaRPr lang="en-US" sz="1700" kern="1200" dirty="0"/>
        </a:p>
      </dsp:txBody>
      <dsp:txXfrm>
        <a:off x="4652674" y="1619678"/>
        <a:ext cx="1968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C6B28F-64B2-4E26-90B6-E4D5FA5BEBA9}">
      <dsp:nvSpPr>
        <dsp:cNvPr id="0" name=""/>
        <dsp:cNvSpPr/>
      </dsp:nvSpPr>
      <dsp:spPr>
        <a:xfrm>
          <a:off x="942508" y="276441"/>
          <a:ext cx="678691" cy="6786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AC2C8B-9CAE-41B1-90DD-EE571A588B3B}">
      <dsp:nvSpPr>
        <dsp:cNvPr id="0" name=""/>
        <dsp:cNvSpPr/>
      </dsp:nvSpPr>
      <dsp:spPr>
        <a:xfrm>
          <a:off x="527752" y="1193352"/>
          <a:ext cx="1508203" cy="60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helps people see, interact with, and better understand data. </a:t>
          </a:r>
        </a:p>
      </dsp:txBody>
      <dsp:txXfrm>
        <a:off x="527752" y="1193352"/>
        <a:ext cx="1508203" cy="603281"/>
      </dsp:txXfrm>
    </dsp:sp>
    <dsp:sp modelId="{F0C372E2-814A-446A-8FA6-26C8ADEBAB96}">
      <dsp:nvSpPr>
        <dsp:cNvPr id="0" name=""/>
        <dsp:cNvSpPr/>
      </dsp:nvSpPr>
      <dsp:spPr>
        <a:xfrm>
          <a:off x="2714647" y="276441"/>
          <a:ext cx="678691" cy="6786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E092EF-C0E2-44F6-958B-DCCD931FB618}">
      <dsp:nvSpPr>
        <dsp:cNvPr id="0" name=""/>
        <dsp:cNvSpPr/>
      </dsp:nvSpPr>
      <dsp:spPr>
        <a:xfrm>
          <a:off x="2299891" y="1193352"/>
          <a:ext cx="1508203" cy="60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can bring everyone on the same page, regardless of their level of expertise.</a:t>
          </a:r>
        </a:p>
      </dsp:txBody>
      <dsp:txXfrm>
        <a:off x="2299891" y="1193352"/>
        <a:ext cx="1508203" cy="603281"/>
      </dsp:txXfrm>
    </dsp:sp>
    <dsp:sp modelId="{15B88595-1151-4AB6-A484-10A963E123D6}">
      <dsp:nvSpPr>
        <dsp:cNvPr id="0" name=""/>
        <dsp:cNvSpPr/>
      </dsp:nvSpPr>
      <dsp:spPr>
        <a:xfrm>
          <a:off x="4486785" y="276441"/>
          <a:ext cx="678691" cy="6786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9B12E8-9697-42E8-8493-5CDC4003D7E7}">
      <dsp:nvSpPr>
        <dsp:cNvPr id="0" name=""/>
        <dsp:cNvSpPr/>
      </dsp:nvSpPr>
      <dsp:spPr>
        <a:xfrm>
          <a:off x="4072030" y="1193352"/>
          <a:ext cx="1508203" cy="60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tells stories of when data informs who, what, when, where, and how to make decisions.</a:t>
          </a:r>
        </a:p>
      </dsp:txBody>
      <dsp:txXfrm>
        <a:off x="4072030" y="1193352"/>
        <a:ext cx="1508203" cy="603281"/>
      </dsp:txXfrm>
    </dsp:sp>
    <dsp:sp modelId="{DBC2D733-5DE9-40CE-AD73-1B3471EB3546}">
      <dsp:nvSpPr>
        <dsp:cNvPr id="0" name=""/>
        <dsp:cNvSpPr/>
      </dsp:nvSpPr>
      <dsp:spPr>
        <a:xfrm>
          <a:off x="2714647" y="2173684"/>
          <a:ext cx="678691" cy="6786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9ADE01-CC75-4B6E-A733-45548A44A0C3}">
      <dsp:nvSpPr>
        <dsp:cNvPr id="0" name=""/>
        <dsp:cNvSpPr/>
      </dsp:nvSpPr>
      <dsp:spPr>
        <a:xfrm>
          <a:off x="2299891" y="3090594"/>
          <a:ext cx="1508203" cy="60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Bridges the gap between classical technical analysis and creative visual storytelling.</a:t>
          </a:r>
        </a:p>
      </dsp:txBody>
      <dsp:txXfrm>
        <a:off x="2299891" y="3090594"/>
        <a:ext cx="1508203" cy="6032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7162AD-617A-4923-80A2-264FA2CD3E46}">
      <dsp:nvSpPr>
        <dsp:cNvPr id="0" name=""/>
        <dsp:cNvSpPr/>
      </dsp:nvSpPr>
      <dsp:spPr>
        <a:xfrm>
          <a:off x="708719" y="235449"/>
          <a:ext cx="753837" cy="7538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A371BD-18D4-4E10-B86A-06D0355BF006}">
      <dsp:nvSpPr>
        <dsp:cNvPr id="0" name=""/>
        <dsp:cNvSpPr/>
      </dsp:nvSpPr>
      <dsp:spPr>
        <a:xfrm>
          <a:off x="248040" y="1324412"/>
          <a:ext cx="1675195" cy="1143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Chart:</a:t>
          </a:r>
          <a:r>
            <a:rPr lang="en-US" sz="1100" b="0" i="0" kern="1200"/>
            <a:t> Information presented in a tabular, graphical form with data displayed along two axes. Can be in the form of a graph, diagram, or map. </a:t>
          </a:r>
          <a:endParaRPr lang="en-US" sz="1100" kern="1200"/>
        </a:p>
      </dsp:txBody>
      <dsp:txXfrm>
        <a:off x="248040" y="1324412"/>
        <a:ext cx="1675195" cy="1143844"/>
      </dsp:txXfrm>
    </dsp:sp>
    <dsp:sp modelId="{58F31230-EAEB-4B8F-AE45-0CFEA7649660}">
      <dsp:nvSpPr>
        <dsp:cNvPr id="0" name=""/>
        <dsp:cNvSpPr/>
      </dsp:nvSpPr>
      <dsp:spPr>
        <a:xfrm>
          <a:off x="2677074" y="235449"/>
          <a:ext cx="753837" cy="7538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A9C742-6BCB-4D8F-9732-E8F6CEBE89CA}">
      <dsp:nvSpPr>
        <dsp:cNvPr id="0" name=""/>
        <dsp:cNvSpPr/>
      </dsp:nvSpPr>
      <dsp:spPr>
        <a:xfrm>
          <a:off x="2216395" y="1324412"/>
          <a:ext cx="1675195" cy="1143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Table:</a:t>
          </a:r>
          <a:r>
            <a:rPr lang="en-US" sz="1100" b="0" i="0" kern="1200"/>
            <a:t> A set of figures displayed in rows and columns. </a:t>
          </a:r>
          <a:endParaRPr lang="en-US" sz="1100" kern="1200"/>
        </a:p>
      </dsp:txBody>
      <dsp:txXfrm>
        <a:off x="2216395" y="1324412"/>
        <a:ext cx="1675195" cy="1143844"/>
      </dsp:txXfrm>
    </dsp:sp>
    <dsp:sp modelId="{48326DBC-3FF8-4CF4-8502-72D88256C068}">
      <dsp:nvSpPr>
        <dsp:cNvPr id="0" name=""/>
        <dsp:cNvSpPr/>
      </dsp:nvSpPr>
      <dsp:spPr>
        <a:xfrm>
          <a:off x="4645428" y="235449"/>
          <a:ext cx="753837" cy="7538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AD8AD6-F8F3-489E-89ED-4A7F5F10B89A}">
      <dsp:nvSpPr>
        <dsp:cNvPr id="0" name=""/>
        <dsp:cNvSpPr/>
      </dsp:nvSpPr>
      <dsp:spPr>
        <a:xfrm>
          <a:off x="4184749" y="1324412"/>
          <a:ext cx="1675195" cy="1143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Graph:</a:t>
          </a:r>
          <a:r>
            <a:rPr lang="en-US" sz="1100" b="0" i="0" kern="1200"/>
            <a:t> A diagram of points, lines, segments, curves, or areas that represents certain variables in comparison to each other, usually along two axes at a right angle. </a:t>
          </a:r>
          <a:endParaRPr lang="en-US" sz="1100" kern="1200"/>
        </a:p>
      </dsp:txBody>
      <dsp:txXfrm>
        <a:off x="4184749" y="1324412"/>
        <a:ext cx="1675195" cy="1143844"/>
      </dsp:txXfrm>
    </dsp:sp>
    <dsp:sp modelId="{04579EF0-E7AF-4074-BDEC-2F30701FE995}">
      <dsp:nvSpPr>
        <dsp:cNvPr id="0" name=""/>
        <dsp:cNvSpPr/>
      </dsp:nvSpPr>
      <dsp:spPr>
        <a:xfrm>
          <a:off x="708719" y="2887055"/>
          <a:ext cx="753837" cy="7538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3A87A1-5C0D-4246-8231-D7CD56C269E7}">
      <dsp:nvSpPr>
        <dsp:cNvPr id="0" name=""/>
        <dsp:cNvSpPr/>
      </dsp:nvSpPr>
      <dsp:spPr>
        <a:xfrm>
          <a:off x="248040" y="3976018"/>
          <a:ext cx="1675195" cy="1143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Geospatial:</a:t>
          </a:r>
          <a:r>
            <a:rPr lang="en-US" sz="1100" b="0" i="0" kern="1200"/>
            <a:t> A visualization that shows data in map form using different shapes and colors to show the relationship between pieces of data and specific locations. </a:t>
          </a:r>
          <a:endParaRPr lang="en-US" sz="1100" kern="1200"/>
        </a:p>
      </dsp:txBody>
      <dsp:txXfrm>
        <a:off x="248040" y="3976018"/>
        <a:ext cx="1675195" cy="1143844"/>
      </dsp:txXfrm>
    </dsp:sp>
    <dsp:sp modelId="{9A549BB7-51F4-4679-AA10-043E64258B75}">
      <dsp:nvSpPr>
        <dsp:cNvPr id="0" name=""/>
        <dsp:cNvSpPr/>
      </dsp:nvSpPr>
      <dsp:spPr>
        <a:xfrm>
          <a:off x="2677074" y="2887055"/>
          <a:ext cx="753837" cy="75383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D1315B-1A79-473D-B397-19C81C9CBCBC}">
      <dsp:nvSpPr>
        <dsp:cNvPr id="0" name=""/>
        <dsp:cNvSpPr/>
      </dsp:nvSpPr>
      <dsp:spPr>
        <a:xfrm>
          <a:off x="2216395" y="3976018"/>
          <a:ext cx="1675195" cy="1143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Infographic: </a:t>
          </a:r>
          <a:r>
            <a:rPr lang="en-US" sz="1100" b="0" i="0" kern="1200"/>
            <a:t>A combination of visuals and words that represent data. Usually uses charts or diagrams.</a:t>
          </a:r>
          <a:endParaRPr lang="en-US" sz="1100" kern="1200"/>
        </a:p>
      </dsp:txBody>
      <dsp:txXfrm>
        <a:off x="2216395" y="3976018"/>
        <a:ext cx="1675195" cy="1143844"/>
      </dsp:txXfrm>
    </dsp:sp>
    <dsp:sp modelId="{4BFEC622-8435-4C58-ABC1-B3B4C731813D}">
      <dsp:nvSpPr>
        <dsp:cNvPr id="0" name=""/>
        <dsp:cNvSpPr/>
      </dsp:nvSpPr>
      <dsp:spPr>
        <a:xfrm>
          <a:off x="4645428" y="2887055"/>
          <a:ext cx="753837" cy="75383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6EF533-5323-4ACE-96F4-1F0581BA0080}">
      <dsp:nvSpPr>
        <dsp:cNvPr id="0" name=""/>
        <dsp:cNvSpPr/>
      </dsp:nvSpPr>
      <dsp:spPr>
        <a:xfrm>
          <a:off x="4184749" y="3976018"/>
          <a:ext cx="1675195" cy="1143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Dashboards: </a:t>
          </a:r>
          <a:r>
            <a:rPr lang="en-US" sz="1100" b="0" i="0" kern="1200"/>
            <a:t>A collection of visualizations and data displayed in one place to help with analyzing and presenting data. </a:t>
          </a:r>
          <a:endParaRPr lang="en-US" sz="1100" kern="1200"/>
        </a:p>
      </dsp:txBody>
      <dsp:txXfrm>
        <a:off x="4184749" y="3976018"/>
        <a:ext cx="1675195" cy="11438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60E66F-4573-4FE4-9514-9D3D39EA7A87}">
      <dsp:nvSpPr>
        <dsp:cNvPr id="0" name=""/>
        <dsp:cNvSpPr/>
      </dsp:nvSpPr>
      <dsp:spPr>
        <a:xfrm>
          <a:off x="0" y="352079"/>
          <a:ext cx="2673378" cy="160402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100000"/>
            </a:lnSpc>
            <a:spcBef>
              <a:spcPct val="0"/>
            </a:spcBef>
            <a:spcAft>
              <a:spcPct val="35000"/>
            </a:spcAft>
            <a:buNone/>
          </a:pPr>
          <a:r>
            <a:rPr lang="en-US" sz="1300" b="1" kern="1200" dirty="0">
              <a:solidFill>
                <a:srgbClr val="FFFF00"/>
              </a:solidFill>
            </a:rPr>
            <a:t>Area Map</a:t>
          </a:r>
          <a:r>
            <a:rPr lang="en-US" sz="1300" kern="1200" dirty="0"/>
            <a:t>: A form of geospatial visualization, area maps are used to show specific geographic location. Two common types of area maps are choropleths and isopleths. </a:t>
          </a:r>
        </a:p>
      </dsp:txBody>
      <dsp:txXfrm>
        <a:off x="0" y="352079"/>
        <a:ext cx="2673378" cy="1604026"/>
      </dsp:txXfrm>
    </dsp:sp>
    <dsp:sp modelId="{1F90BA32-A54C-46D7-A650-11598C20ED4A}">
      <dsp:nvSpPr>
        <dsp:cNvPr id="0" name=""/>
        <dsp:cNvSpPr/>
      </dsp:nvSpPr>
      <dsp:spPr>
        <a:xfrm>
          <a:off x="2940715" y="352079"/>
          <a:ext cx="2673378" cy="160402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100000"/>
            </a:lnSpc>
            <a:spcBef>
              <a:spcPct val="0"/>
            </a:spcBef>
            <a:spcAft>
              <a:spcPct val="35000"/>
            </a:spcAft>
            <a:buNone/>
          </a:pPr>
          <a:r>
            <a:rPr lang="en-US" sz="1300" b="1" kern="1200" dirty="0">
              <a:solidFill>
                <a:srgbClr val="FFFF00"/>
              </a:solidFill>
            </a:rPr>
            <a:t>Bar Chart</a:t>
          </a:r>
          <a:r>
            <a:rPr lang="en-US" sz="1300" kern="1200" dirty="0"/>
            <a:t>: Bar charts represent numerical values compared to each other. The length of the bar represents the value of each variable. Learn more. </a:t>
          </a:r>
        </a:p>
      </dsp:txBody>
      <dsp:txXfrm>
        <a:off x="2940715" y="352079"/>
        <a:ext cx="2673378" cy="1604026"/>
      </dsp:txXfrm>
    </dsp:sp>
    <dsp:sp modelId="{E8C817EE-9288-43DF-B049-FEA0EA18870D}">
      <dsp:nvSpPr>
        <dsp:cNvPr id="0" name=""/>
        <dsp:cNvSpPr/>
      </dsp:nvSpPr>
      <dsp:spPr>
        <a:xfrm>
          <a:off x="5881431" y="352079"/>
          <a:ext cx="2673378" cy="160402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100000"/>
            </a:lnSpc>
            <a:spcBef>
              <a:spcPct val="0"/>
            </a:spcBef>
            <a:spcAft>
              <a:spcPct val="35000"/>
            </a:spcAft>
            <a:buNone/>
          </a:pPr>
          <a:r>
            <a:rPr lang="en-US" sz="1300" b="1" kern="1200" dirty="0">
              <a:solidFill>
                <a:srgbClr val="FFFF00"/>
              </a:solidFill>
            </a:rPr>
            <a:t>Box-and-whisker Plots</a:t>
          </a:r>
          <a:r>
            <a:rPr lang="en-US" sz="1300" kern="1200" dirty="0"/>
            <a:t>: These show a selection of ranges (the box) across a set measure (the bar). </a:t>
          </a:r>
        </a:p>
      </dsp:txBody>
      <dsp:txXfrm>
        <a:off x="5881431" y="352079"/>
        <a:ext cx="2673378" cy="1604026"/>
      </dsp:txXfrm>
    </dsp:sp>
    <dsp:sp modelId="{11B768BA-AD80-4D35-A4D4-31EECDBBA2DC}">
      <dsp:nvSpPr>
        <dsp:cNvPr id="0" name=""/>
        <dsp:cNvSpPr/>
      </dsp:nvSpPr>
      <dsp:spPr>
        <a:xfrm>
          <a:off x="0" y="2223444"/>
          <a:ext cx="2673378" cy="160402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100000"/>
            </a:lnSpc>
            <a:spcBef>
              <a:spcPct val="0"/>
            </a:spcBef>
            <a:spcAft>
              <a:spcPct val="35000"/>
            </a:spcAft>
            <a:buNone/>
          </a:pPr>
          <a:r>
            <a:rPr lang="en-US" sz="1300" b="1" kern="1200" dirty="0">
              <a:solidFill>
                <a:srgbClr val="FFFF00"/>
              </a:solidFill>
            </a:rPr>
            <a:t>Bullet Graph</a:t>
          </a:r>
          <a:r>
            <a:rPr lang="en-US" sz="1300" kern="1200" dirty="0"/>
            <a:t>: A bar marked against a background to show progress or performance against a goal, denoted by a line on the graph. </a:t>
          </a:r>
        </a:p>
      </dsp:txBody>
      <dsp:txXfrm>
        <a:off x="0" y="2223444"/>
        <a:ext cx="2673378" cy="1604026"/>
      </dsp:txXfrm>
    </dsp:sp>
    <dsp:sp modelId="{62444D24-B39C-44CB-9500-086F817D661E}">
      <dsp:nvSpPr>
        <dsp:cNvPr id="0" name=""/>
        <dsp:cNvSpPr/>
      </dsp:nvSpPr>
      <dsp:spPr>
        <a:xfrm>
          <a:off x="2940715" y="2223444"/>
          <a:ext cx="2673378" cy="160402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100000"/>
            </a:lnSpc>
            <a:spcBef>
              <a:spcPct val="0"/>
            </a:spcBef>
            <a:spcAft>
              <a:spcPct val="35000"/>
            </a:spcAft>
            <a:buNone/>
          </a:pPr>
          <a:r>
            <a:rPr lang="en-US" sz="1300" b="1" kern="1200" dirty="0">
              <a:solidFill>
                <a:srgbClr val="FFFF00"/>
              </a:solidFill>
            </a:rPr>
            <a:t>Heat Map</a:t>
          </a:r>
          <a:r>
            <a:rPr lang="en-US" sz="1300" kern="1200" dirty="0"/>
            <a:t>: A type of geospatial visualization in map form which displays specific data values as different colors (this doesn’t need to be temperatures, but that is a common use). </a:t>
          </a:r>
        </a:p>
      </dsp:txBody>
      <dsp:txXfrm>
        <a:off x="2940715" y="2223444"/>
        <a:ext cx="2673378" cy="1604026"/>
      </dsp:txXfrm>
    </dsp:sp>
    <dsp:sp modelId="{57BF77BB-68A8-4DCC-80E2-09DD35986DBC}">
      <dsp:nvSpPr>
        <dsp:cNvPr id="0" name=""/>
        <dsp:cNvSpPr/>
      </dsp:nvSpPr>
      <dsp:spPr>
        <a:xfrm>
          <a:off x="5881431" y="2223444"/>
          <a:ext cx="2673378" cy="160402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100000"/>
            </a:lnSpc>
            <a:spcBef>
              <a:spcPct val="0"/>
            </a:spcBef>
            <a:spcAft>
              <a:spcPct val="35000"/>
            </a:spcAft>
            <a:buNone/>
          </a:pPr>
          <a:r>
            <a:rPr lang="en-US" sz="1300" b="1" kern="1200" dirty="0">
              <a:solidFill>
                <a:srgbClr val="FFFF00"/>
              </a:solidFill>
            </a:rPr>
            <a:t>Histogram</a:t>
          </a:r>
          <a:r>
            <a:rPr lang="en-US" sz="1300" kern="1200" dirty="0"/>
            <a:t>: A type of bar chart that split a continuous measure into different bins to help analyze the distribution. </a:t>
          </a:r>
        </a:p>
      </dsp:txBody>
      <dsp:txXfrm>
        <a:off x="5881431" y="2223444"/>
        <a:ext cx="2673378" cy="1604026"/>
      </dsp:txXfrm>
    </dsp:sp>
    <dsp:sp modelId="{275828BD-837B-4079-8A04-5E20B9C63659}">
      <dsp:nvSpPr>
        <dsp:cNvPr id="0" name=""/>
        <dsp:cNvSpPr/>
      </dsp:nvSpPr>
      <dsp:spPr>
        <a:xfrm>
          <a:off x="1470357" y="4094808"/>
          <a:ext cx="2673378" cy="160402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100000"/>
            </a:lnSpc>
            <a:spcBef>
              <a:spcPct val="0"/>
            </a:spcBef>
            <a:spcAft>
              <a:spcPct val="35000"/>
            </a:spcAft>
            <a:buNone/>
          </a:pPr>
          <a:r>
            <a:rPr lang="en-US" sz="1300" b="1" kern="1200" dirty="0">
              <a:solidFill>
                <a:srgbClr val="FFFF00"/>
              </a:solidFill>
            </a:rPr>
            <a:t>Pie Chart</a:t>
          </a:r>
          <a:r>
            <a:rPr lang="en-US" sz="1300" kern="1200" dirty="0"/>
            <a:t>: A circular chart with triangular segments that shows data as a percentage of a whole. </a:t>
          </a:r>
        </a:p>
      </dsp:txBody>
      <dsp:txXfrm>
        <a:off x="1470357" y="4094808"/>
        <a:ext cx="2673378" cy="1604026"/>
      </dsp:txXfrm>
    </dsp:sp>
    <dsp:sp modelId="{FB3DA5C3-9225-4168-A40A-F88412F632F7}">
      <dsp:nvSpPr>
        <dsp:cNvPr id="0" name=""/>
        <dsp:cNvSpPr/>
      </dsp:nvSpPr>
      <dsp:spPr>
        <a:xfrm>
          <a:off x="4411073" y="4094808"/>
          <a:ext cx="2673378" cy="160402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100000"/>
            </a:lnSpc>
            <a:spcBef>
              <a:spcPct val="0"/>
            </a:spcBef>
            <a:spcAft>
              <a:spcPct val="35000"/>
            </a:spcAft>
            <a:buNone/>
          </a:pPr>
          <a:r>
            <a:rPr lang="en-US" sz="1300" b="1" kern="1200" dirty="0" err="1">
              <a:solidFill>
                <a:srgbClr val="FFFF00"/>
              </a:solidFill>
            </a:rPr>
            <a:t>Treemap</a:t>
          </a:r>
          <a:r>
            <a:rPr lang="en-US" sz="1300" kern="1200" dirty="0"/>
            <a:t>: A type of chart that shows different, related values in the form of rectangles nested together. </a:t>
          </a:r>
        </a:p>
      </dsp:txBody>
      <dsp:txXfrm>
        <a:off x="4411073" y="4094808"/>
        <a:ext cx="2673378" cy="16040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E5AC3D-2891-4D8B-9DC1-C92838065EF1}">
      <dsp:nvSpPr>
        <dsp:cNvPr id="0" name=""/>
        <dsp:cNvSpPr/>
      </dsp:nvSpPr>
      <dsp:spPr>
        <a:xfrm>
          <a:off x="116352" y="52723"/>
          <a:ext cx="777380" cy="77738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6C49AF-8C5A-44E9-8371-827CD090629D}">
      <dsp:nvSpPr>
        <dsp:cNvPr id="0" name=""/>
        <dsp:cNvSpPr/>
      </dsp:nvSpPr>
      <dsp:spPr>
        <a:xfrm>
          <a:off x="279602" y="215973"/>
          <a:ext cx="450880" cy="4508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256ACB-BE11-4663-ABF8-0764BF0B87FE}">
      <dsp:nvSpPr>
        <dsp:cNvPr id="0" name=""/>
        <dsp:cNvSpPr/>
      </dsp:nvSpPr>
      <dsp:spPr>
        <a:xfrm>
          <a:off x="1060315" y="52723"/>
          <a:ext cx="1832398" cy="777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Balance</a:t>
          </a:r>
        </a:p>
      </dsp:txBody>
      <dsp:txXfrm>
        <a:off x="1060315" y="52723"/>
        <a:ext cx="1832398" cy="777380"/>
      </dsp:txXfrm>
    </dsp:sp>
    <dsp:sp modelId="{7078234A-A9EF-41B6-9668-B180954FAC24}">
      <dsp:nvSpPr>
        <dsp:cNvPr id="0" name=""/>
        <dsp:cNvSpPr/>
      </dsp:nvSpPr>
      <dsp:spPr>
        <a:xfrm>
          <a:off x="3211994" y="52723"/>
          <a:ext cx="777380" cy="77738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386C98-B31D-4481-8ED8-BD80426D8664}">
      <dsp:nvSpPr>
        <dsp:cNvPr id="0" name=""/>
        <dsp:cNvSpPr/>
      </dsp:nvSpPr>
      <dsp:spPr>
        <a:xfrm>
          <a:off x="3375244" y="215973"/>
          <a:ext cx="450880" cy="4508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2231FA-3850-438F-9D98-C01B64BBD0CB}">
      <dsp:nvSpPr>
        <dsp:cNvPr id="0" name=""/>
        <dsp:cNvSpPr/>
      </dsp:nvSpPr>
      <dsp:spPr>
        <a:xfrm>
          <a:off x="4155957" y="52723"/>
          <a:ext cx="1832398" cy="777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Contrast</a:t>
          </a:r>
        </a:p>
      </dsp:txBody>
      <dsp:txXfrm>
        <a:off x="4155957" y="52723"/>
        <a:ext cx="1832398" cy="777380"/>
      </dsp:txXfrm>
    </dsp:sp>
    <dsp:sp modelId="{CD151100-6D4A-46E4-A8CB-B0473C2B0F2D}">
      <dsp:nvSpPr>
        <dsp:cNvPr id="0" name=""/>
        <dsp:cNvSpPr/>
      </dsp:nvSpPr>
      <dsp:spPr>
        <a:xfrm>
          <a:off x="116352" y="1457969"/>
          <a:ext cx="777380" cy="77738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9A8F34-49B2-439C-836B-6BCC1073BCFC}">
      <dsp:nvSpPr>
        <dsp:cNvPr id="0" name=""/>
        <dsp:cNvSpPr/>
      </dsp:nvSpPr>
      <dsp:spPr>
        <a:xfrm>
          <a:off x="279602" y="1621219"/>
          <a:ext cx="450880" cy="4508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CF5D58-F29A-4708-B0D0-F87944EC48CF}">
      <dsp:nvSpPr>
        <dsp:cNvPr id="0" name=""/>
        <dsp:cNvSpPr/>
      </dsp:nvSpPr>
      <dsp:spPr>
        <a:xfrm>
          <a:off x="1060315" y="1457969"/>
          <a:ext cx="1832398" cy="777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Emphasis</a:t>
          </a:r>
        </a:p>
      </dsp:txBody>
      <dsp:txXfrm>
        <a:off x="1060315" y="1457969"/>
        <a:ext cx="1832398" cy="777380"/>
      </dsp:txXfrm>
    </dsp:sp>
    <dsp:sp modelId="{EE1F7286-C0FC-46D4-B428-20663C1F8EC7}">
      <dsp:nvSpPr>
        <dsp:cNvPr id="0" name=""/>
        <dsp:cNvSpPr/>
      </dsp:nvSpPr>
      <dsp:spPr>
        <a:xfrm>
          <a:off x="3211994" y="1457969"/>
          <a:ext cx="777380" cy="77738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E1DC8D-7598-41BC-AE0F-4622E76E66EA}">
      <dsp:nvSpPr>
        <dsp:cNvPr id="0" name=""/>
        <dsp:cNvSpPr/>
      </dsp:nvSpPr>
      <dsp:spPr>
        <a:xfrm>
          <a:off x="3375244" y="1621219"/>
          <a:ext cx="450880" cy="4508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0D24DE-13A4-4291-A73F-98C025566A38}">
      <dsp:nvSpPr>
        <dsp:cNvPr id="0" name=""/>
        <dsp:cNvSpPr/>
      </dsp:nvSpPr>
      <dsp:spPr>
        <a:xfrm>
          <a:off x="4155957" y="1457969"/>
          <a:ext cx="1832398" cy="777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Movement</a:t>
          </a:r>
        </a:p>
      </dsp:txBody>
      <dsp:txXfrm>
        <a:off x="4155957" y="1457969"/>
        <a:ext cx="1832398" cy="777380"/>
      </dsp:txXfrm>
    </dsp:sp>
    <dsp:sp modelId="{EE79AFC2-B2FA-40BF-BC7F-9B6377FDCD28}">
      <dsp:nvSpPr>
        <dsp:cNvPr id="0" name=""/>
        <dsp:cNvSpPr/>
      </dsp:nvSpPr>
      <dsp:spPr>
        <a:xfrm>
          <a:off x="116352" y="2863214"/>
          <a:ext cx="777380" cy="77738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7BC269-58AB-4BD3-AF06-5B5B30EF63D5}">
      <dsp:nvSpPr>
        <dsp:cNvPr id="0" name=""/>
        <dsp:cNvSpPr/>
      </dsp:nvSpPr>
      <dsp:spPr>
        <a:xfrm>
          <a:off x="279602" y="3026464"/>
          <a:ext cx="450880" cy="45088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5465C8-BEB5-4C6B-B128-B6CED865E4F0}">
      <dsp:nvSpPr>
        <dsp:cNvPr id="0" name=""/>
        <dsp:cNvSpPr/>
      </dsp:nvSpPr>
      <dsp:spPr>
        <a:xfrm>
          <a:off x="1060315" y="2863214"/>
          <a:ext cx="1832398" cy="777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Proportion</a:t>
          </a:r>
        </a:p>
      </dsp:txBody>
      <dsp:txXfrm>
        <a:off x="1060315" y="2863214"/>
        <a:ext cx="1832398" cy="777380"/>
      </dsp:txXfrm>
    </dsp:sp>
    <dsp:sp modelId="{18FF9120-BF6C-488A-8096-042902DDBE3A}">
      <dsp:nvSpPr>
        <dsp:cNvPr id="0" name=""/>
        <dsp:cNvSpPr/>
      </dsp:nvSpPr>
      <dsp:spPr>
        <a:xfrm>
          <a:off x="3211994" y="2863214"/>
          <a:ext cx="777380" cy="77738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789E51-15C0-458C-B53D-C3E6DF21EC43}">
      <dsp:nvSpPr>
        <dsp:cNvPr id="0" name=""/>
        <dsp:cNvSpPr/>
      </dsp:nvSpPr>
      <dsp:spPr>
        <a:xfrm>
          <a:off x="3375244" y="3026464"/>
          <a:ext cx="450880" cy="45088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CA2482-088C-41CC-9D5E-ADEE4C735A03}">
      <dsp:nvSpPr>
        <dsp:cNvPr id="0" name=""/>
        <dsp:cNvSpPr/>
      </dsp:nvSpPr>
      <dsp:spPr>
        <a:xfrm>
          <a:off x="4155957" y="2863214"/>
          <a:ext cx="1832398" cy="777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Consistency</a:t>
          </a:r>
        </a:p>
      </dsp:txBody>
      <dsp:txXfrm>
        <a:off x="4155957" y="2863214"/>
        <a:ext cx="1832398" cy="7773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D4EF6B-BC2E-463F-A1A6-663691DB4851}">
      <dsp:nvSpPr>
        <dsp:cNvPr id="0" name=""/>
        <dsp:cNvSpPr/>
      </dsp:nvSpPr>
      <dsp:spPr>
        <a:xfrm>
          <a:off x="0" y="195466"/>
          <a:ext cx="5655489" cy="69556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0" i="0" kern="1200" dirty="0"/>
            <a:t>Title</a:t>
          </a:r>
          <a:endParaRPr lang="en-US" sz="2900" kern="1200" dirty="0"/>
        </a:p>
      </dsp:txBody>
      <dsp:txXfrm>
        <a:off x="33955" y="229421"/>
        <a:ext cx="5587579" cy="627655"/>
      </dsp:txXfrm>
    </dsp:sp>
    <dsp:sp modelId="{9F24241A-C076-4354-A84A-78C37365011A}">
      <dsp:nvSpPr>
        <dsp:cNvPr id="0" name=""/>
        <dsp:cNvSpPr/>
      </dsp:nvSpPr>
      <dsp:spPr>
        <a:xfrm>
          <a:off x="0" y="940003"/>
          <a:ext cx="5655489" cy="69556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0" i="0" kern="1200"/>
            <a:t>Labels</a:t>
          </a:r>
          <a:endParaRPr lang="en-US" sz="2900" kern="1200"/>
        </a:p>
      </dsp:txBody>
      <dsp:txXfrm>
        <a:off x="33955" y="973958"/>
        <a:ext cx="5587579" cy="627655"/>
      </dsp:txXfrm>
    </dsp:sp>
    <dsp:sp modelId="{9B459F93-91DC-4046-813F-5E53B71291EF}">
      <dsp:nvSpPr>
        <dsp:cNvPr id="0" name=""/>
        <dsp:cNvSpPr/>
      </dsp:nvSpPr>
      <dsp:spPr>
        <a:xfrm>
          <a:off x="0" y="1625551"/>
          <a:ext cx="5655489" cy="69556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Caption</a:t>
          </a:r>
        </a:p>
      </dsp:txBody>
      <dsp:txXfrm>
        <a:off x="33955" y="1659506"/>
        <a:ext cx="5587579" cy="627655"/>
      </dsp:txXfrm>
    </dsp:sp>
    <dsp:sp modelId="{6F29C5CE-3DD8-4176-A6DD-BEFE01F248BB}">
      <dsp:nvSpPr>
        <dsp:cNvPr id="0" name=""/>
        <dsp:cNvSpPr/>
      </dsp:nvSpPr>
      <dsp:spPr>
        <a:xfrm>
          <a:off x="0" y="2404636"/>
          <a:ext cx="5655489" cy="69556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0" i="0" kern="1200"/>
            <a:t>Legend</a:t>
          </a:r>
          <a:endParaRPr lang="en-US" sz="2900" kern="1200"/>
        </a:p>
      </dsp:txBody>
      <dsp:txXfrm>
        <a:off x="33955" y="2438591"/>
        <a:ext cx="5587579" cy="627655"/>
      </dsp:txXfrm>
    </dsp:sp>
    <dsp:sp modelId="{B9C66817-07BD-4401-AE8E-B4AF80550C1E}">
      <dsp:nvSpPr>
        <dsp:cNvPr id="0" name=""/>
        <dsp:cNvSpPr/>
      </dsp:nvSpPr>
      <dsp:spPr>
        <a:xfrm>
          <a:off x="0" y="3183721"/>
          <a:ext cx="5655489" cy="69556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Annotations</a:t>
          </a:r>
        </a:p>
      </dsp:txBody>
      <dsp:txXfrm>
        <a:off x="33955" y="3217676"/>
        <a:ext cx="5587579" cy="627655"/>
      </dsp:txXfrm>
    </dsp:sp>
    <dsp:sp modelId="{F56F9811-8262-4EC2-B807-D614F6948F85}">
      <dsp:nvSpPr>
        <dsp:cNvPr id="0" name=""/>
        <dsp:cNvSpPr/>
      </dsp:nvSpPr>
      <dsp:spPr>
        <a:xfrm>
          <a:off x="0" y="3962807"/>
          <a:ext cx="5655489" cy="69556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0" i="0" kern="1200" dirty="0"/>
            <a:t>Summary(storytelling)</a:t>
          </a:r>
          <a:endParaRPr lang="en-US" sz="2900" kern="1200" dirty="0"/>
        </a:p>
      </dsp:txBody>
      <dsp:txXfrm>
        <a:off x="33955" y="3996762"/>
        <a:ext cx="5587579" cy="62765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7D39F3-E34F-486F-A8AC-3B3957C253FA}">
      <dsp:nvSpPr>
        <dsp:cNvPr id="0" name=""/>
        <dsp:cNvSpPr/>
      </dsp:nvSpPr>
      <dsp:spPr>
        <a:xfrm>
          <a:off x="0" y="582"/>
          <a:ext cx="6190459" cy="13621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1B6FDF-9E84-4EBD-8C62-C02E6A651185}">
      <dsp:nvSpPr>
        <dsp:cNvPr id="0" name=""/>
        <dsp:cNvSpPr/>
      </dsp:nvSpPr>
      <dsp:spPr>
        <a:xfrm>
          <a:off x="412052" y="307067"/>
          <a:ext cx="749186" cy="7491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5BD61AF-C4EC-425B-BD61-C8D9B9E2C188}">
      <dsp:nvSpPr>
        <dsp:cNvPr id="0" name=""/>
        <dsp:cNvSpPr/>
      </dsp:nvSpPr>
      <dsp:spPr>
        <a:xfrm>
          <a:off x="1573291" y="582"/>
          <a:ext cx="4617167" cy="1362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162" tIns="144162" rIns="144162" bIns="144162" numCol="1" spcCol="1270" anchor="ctr" anchorCtr="0">
          <a:noAutofit/>
        </a:bodyPr>
        <a:lstStyle/>
        <a:p>
          <a:pPr marL="0" lvl="0" indent="0" algn="l" defTabSz="1111250">
            <a:lnSpc>
              <a:spcPct val="90000"/>
            </a:lnSpc>
            <a:spcBef>
              <a:spcPct val="0"/>
            </a:spcBef>
            <a:spcAft>
              <a:spcPct val="35000"/>
            </a:spcAft>
            <a:buNone/>
          </a:pPr>
          <a:r>
            <a:rPr lang="en-US" sz="2500" b="0" i="0" kern="1200"/>
            <a:t>Use of colors</a:t>
          </a:r>
          <a:endParaRPr lang="en-US" sz="2500" kern="1200"/>
        </a:p>
      </dsp:txBody>
      <dsp:txXfrm>
        <a:off x="1573291" y="582"/>
        <a:ext cx="4617167" cy="1362156"/>
      </dsp:txXfrm>
    </dsp:sp>
    <dsp:sp modelId="{3D1B33D1-6671-47BB-9384-9FCF637B4227}">
      <dsp:nvSpPr>
        <dsp:cNvPr id="0" name=""/>
        <dsp:cNvSpPr/>
      </dsp:nvSpPr>
      <dsp:spPr>
        <a:xfrm>
          <a:off x="0" y="1703278"/>
          <a:ext cx="6190459" cy="13621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0B2E3C-ECBD-4BDA-AA21-C8CEF1DE950B}">
      <dsp:nvSpPr>
        <dsp:cNvPr id="0" name=""/>
        <dsp:cNvSpPr/>
      </dsp:nvSpPr>
      <dsp:spPr>
        <a:xfrm>
          <a:off x="412052" y="2009763"/>
          <a:ext cx="749186" cy="7491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12D263F-6CD2-43D8-9E74-9FD34AE10809}">
      <dsp:nvSpPr>
        <dsp:cNvPr id="0" name=""/>
        <dsp:cNvSpPr/>
      </dsp:nvSpPr>
      <dsp:spPr>
        <a:xfrm>
          <a:off x="1573291" y="1703278"/>
          <a:ext cx="4617167" cy="1362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162" tIns="144162" rIns="144162" bIns="144162" numCol="1" spcCol="1270" anchor="ctr" anchorCtr="0">
          <a:noAutofit/>
        </a:bodyPr>
        <a:lstStyle/>
        <a:p>
          <a:pPr marL="0" lvl="0" indent="0" algn="l" defTabSz="1111250">
            <a:lnSpc>
              <a:spcPct val="90000"/>
            </a:lnSpc>
            <a:spcBef>
              <a:spcPct val="0"/>
            </a:spcBef>
            <a:spcAft>
              <a:spcPct val="35000"/>
            </a:spcAft>
            <a:buNone/>
          </a:pPr>
          <a:r>
            <a:rPr lang="en-US" sz="2500" b="0" i="0" kern="1200"/>
            <a:t>Use of animated graphs</a:t>
          </a:r>
          <a:endParaRPr lang="en-US" sz="2500" kern="1200"/>
        </a:p>
      </dsp:txBody>
      <dsp:txXfrm>
        <a:off x="1573291" y="1703278"/>
        <a:ext cx="4617167" cy="1362156"/>
      </dsp:txXfrm>
    </dsp:sp>
    <dsp:sp modelId="{4B6825E7-FB4B-411E-90EC-E5AECBB699AF}">
      <dsp:nvSpPr>
        <dsp:cNvPr id="0" name=""/>
        <dsp:cNvSpPr/>
      </dsp:nvSpPr>
      <dsp:spPr>
        <a:xfrm>
          <a:off x="0" y="3405974"/>
          <a:ext cx="6190459" cy="13621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084001-ACDC-48F1-9816-BB0380ACD904}">
      <dsp:nvSpPr>
        <dsp:cNvPr id="0" name=""/>
        <dsp:cNvSpPr/>
      </dsp:nvSpPr>
      <dsp:spPr>
        <a:xfrm>
          <a:off x="412052" y="3712459"/>
          <a:ext cx="749186" cy="7491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24C9BCB-C6DD-40E2-BC92-3784185093AD}">
      <dsp:nvSpPr>
        <dsp:cNvPr id="0" name=""/>
        <dsp:cNvSpPr/>
      </dsp:nvSpPr>
      <dsp:spPr>
        <a:xfrm>
          <a:off x="1573291" y="3405974"/>
          <a:ext cx="4617167" cy="1362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162" tIns="144162" rIns="144162" bIns="144162" numCol="1" spcCol="1270" anchor="ctr" anchorCtr="0">
          <a:noAutofit/>
        </a:bodyPr>
        <a:lstStyle/>
        <a:p>
          <a:pPr marL="0" lvl="0" indent="0" algn="l" defTabSz="1111250">
            <a:lnSpc>
              <a:spcPct val="90000"/>
            </a:lnSpc>
            <a:spcBef>
              <a:spcPct val="0"/>
            </a:spcBef>
            <a:spcAft>
              <a:spcPct val="35000"/>
            </a:spcAft>
            <a:buNone/>
          </a:pPr>
          <a:r>
            <a:rPr lang="en-US" sz="2500" kern="1200"/>
            <a:t>Less is more!</a:t>
          </a:r>
        </a:p>
      </dsp:txBody>
      <dsp:txXfrm>
        <a:off x="1573291" y="3405974"/>
        <a:ext cx="4617167" cy="1362156"/>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7/3/2023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379ABCE2-F43F-1CB0-9A5A-19B062DB22FF}"/>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a:extLst>
              <a:ext uri="{FF2B5EF4-FFF2-40B4-BE49-F238E27FC236}">
                <a16:creationId xmlns:a16="http://schemas.microsoft.com/office/drawing/2014/main" id="{68E534C9-312B-A1D3-1250-680AEE276CA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1857760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744E560-77BF-4D1A-B6E7-CD55CE12B1B8}" type="datetimeFigureOut">
              <a:rPr lang="en-US" smtClean="0"/>
              <a:t>7/3/2023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3662118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4E560-77BF-4D1A-B6E7-CD55CE12B1B8}"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2932635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4E560-77BF-4D1A-B6E7-CD55CE12B1B8}"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55486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4E560-77BF-4D1A-B6E7-CD55CE12B1B8}"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12327406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4E560-77BF-4D1A-B6E7-CD55CE12B1B8}"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4842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4E560-77BF-4D1A-B6E7-CD55CE12B1B8}"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263642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44E560-77BF-4D1A-B6E7-CD55CE12B1B8}"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2805235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44E560-77BF-4D1A-B6E7-CD55CE12B1B8}"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34509452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pic>
        <p:nvPicPr>
          <p:cNvPr id="7" name="Picture 6">
            <a:extLst>
              <a:ext uri="{FF2B5EF4-FFF2-40B4-BE49-F238E27FC236}">
                <a16:creationId xmlns:a16="http://schemas.microsoft.com/office/drawing/2014/main" id="{5AA52E10-6D1C-1C79-482A-D770D85791EF}"/>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Tree>
    <p:extLst>
      <p:ext uri="{BB962C8B-B14F-4D97-AF65-F5344CB8AC3E}">
        <p14:creationId xmlns:p14="http://schemas.microsoft.com/office/powerpoint/2010/main" val="6064452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4E560-77BF-4D1A-B6E7-CD55CE12B1B8}"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1373991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44E560-77BF-4D1A-B6E7-CD55CE12B1B8}"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2155728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44E560-77BF-4D1A-B6E7-CD55CE12B1B8}" type="datetimeFigureOut">
              <a:rPr lang="en-US" smtClean="0"/>
              <a:t>7/3/2023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3249158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6" name="Rectangle 5">
            <a:extLst>
              <a:ext uri="{FF2B5EF4-FFF2-40B4-BE49-F238E27FC236}">
                <a16:creationId xmlns:a16="http://schemas.microsoft.com/office/drawing/2014/main" id="{12ADF6CA-4B30-AECE-7733-0D6E8D6AC068}"/>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7" name="Straight Connector 6">
            <a:extLst>
              <a:ext uri="{FF2B5EF4-FFF2-40B4-BE49-F238E27FC236}">
                <a16:creationId xmlns:a16="http://schemas.microsoft.com/office/drawing/2014/main" id="{45E6C3F1-DA5E-5F5B-B8FB-4E14A527E786}"/>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571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106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44E560-77BF-4D1A-B6E7-CD55CE12B1B8}"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1439234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44E560-77BF-4D1A-B6E7-CD55CE12B1B8}"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2544742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744E560-77BF-4D1A-B6E7-CD55CE12B1B8}" type="datetimeFigureOut">
              <a:rPr lang="en-US" smtClean="0"/>
              <a:t>7/3/2023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359379A-16E2-4C4A-96D0-A52C442257E7}" type="slidenum">
              <a:rPr lang="en-US" smtClean="0"/>
              <a:t>‹#›</a:t>
            </a:fld>
            <a:endParaRPr lang="en-US"/>
          </a:p>
        </p:txBody>
      </p:sp>
      <p:sp>
        <p:nvSpPr>
          <p:cNvPr id="13" name="Rectangle 12">
            <a:extLst>
              <a:ext uri="{FF2B5EF4-FFF2-40B4-BE49-F238E27FC236}">
                <a16:creationId xmlns:a16="http://schemas.microsoft.com/office/drawing/2014/main" id="{ECBF4A82-7436-3BB2-4349-EBD0DB829120}"/>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4" name="Straight Connector 13">
            <a:extLst>
              <a:ext uri="{FF2B5EF4-FFF2-40B4-BE49-F238E27FC236}">
                <a16:creationId xmlns:a16="http://schemas.microsoft.com/office/drawing/2014/main" id="{0DCBDE80-B3AA-1C55-9A75-BA3F1E1D245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2227226"/>
      </p:ext>
    </p:extLst>
  </p:cSld>
  <p:clrMap bg1="dk1" tx1="lt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50" r:id="rId18"/>
    <p:sldLayoutId id="2147483663" r:id="rId19"/>
    <p:sldLayoutId id="2147483662" r:id="rId20"/>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7.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32">
            <a:extLst>
              <a:ext uri="{FF2B5EF4-FFF2-40B4-BE49-F238E27FC236}">
                <a16:creationId xmlns:a16="http://schemas.microsoft.com/office/drawing/2014/main" id="{313BE87B-D7FD-4BF3-A7BC-511F52252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34">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51" name="Rectangle 36">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52" name="Group 38">
            <a:extLst>
              <a:ext uri="{FF2B5EF4-FFF2-40B4-BE49-F238E27FC236}">
                <a16:creationId xmlns:a16="http://schemas.microsoft.com/office/drawing/2014/main" id="{AE589C21-CEDE-4D90-AC85-6E43B68D13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40" name="Straight Connector 39">
              <a:extLst>
                <a:ext uri="{FF2B5EF4-FFF2-40B4-BE49-F238E27FC236}">
                  <a16:creationId xmlns:a16="http://schemas.microsoft.com/office/drawing/2014/main" id="{1F4121EC-0ADD-45C0-85F0-D49F67A3E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422F012F-0680-4AEC-9884-BA712ED2B9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FA5CEDFE-9EC8-436B-AE10-F85A847783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29C70031-55D8-483B-8452-A6B809D0AC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E24F1E16-B0BE-4400-9A10-95BB1D52CC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1" name="Title 2">
            <a:extLst>
              <a:ext uri="{FF2B5EF4-FFF2-40B4-BE49-F238E27FC236}">
                <a16:creationId xmlns:a16="http://schemas.microsoft.com/office/drawing/2014/main" id="{FE07EDAF-55AB-3AF9-4112-5BA91291A109}"/>
              </a:ext>
            </a:extLst>
          </p:cNvPr>
          <p:cNvSpPr txBox="1">
            <a:spLocks/>
          </p:cNvSpPr>
          <p:nvPr/>
        </p:nvSpPr>
        <p:spPr>
          <a:xfrm>
            <a:off x="5116738" y="685798"/>
            <a:ext cx="6159273" cy="4495801"/>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fontAlgn="auto">
              <a:spcAft>
                <a:spcPts val="600"/>
              </a:spcAft>
              <a:buClrTx/>
              <a:buSzTx/>
              <a:tabLst/>
              <a:defRPr/>
            </a:pPr>
            <a:r>
              <a:rPr kumimoji="0" lang="en-US" sz="2400" b="1" i="0" u="none" strike="noStrike" spc="0" normalizeH="0" baseline="0" noProof="0" dirty="0">
                <a:uLnTx/>
                <a:uFillTx/>
              </a:rPr>
              <a:t>An Overview of</a:t>
            </a:r>
          </a:p>
          <a:p>
            <a:pPr marL="0" marR="0" lvl="0" indent="0" fontAlgn="auto">
              <a:spcAft>
                <a:spcPts val="600"/>
              </a:spcAft>
              <a:buClrTx/>
              <a:buSzTx/>
              <a:tabLst/>
              <a:defRPr/>
            </a:pPr>
            <a:r>
              <a:rPr lang="en-US" sz="3200" b="1" dirty="0">
                <a:solidFill>
                  <a:srgbClr val="FFFF00"/>
                </a:solidFill>
              </a:rPr>
              <a:t>effective</a:t>
            </a:r>
            <a:endParaRPr kumimoji="0" lang="en-US" sz="3200" b="1" i="0" u="none" strike="noStrike" spc="0" normalizeH="0" baseline="0" noProof="0" dirty="0">
              <a:solidFill>
                <a:srgbClr val="FFFF00"/>
              </a:solidFill>
              <a:uLnTx/>
              <a:uFillTx/>
            </a:endParaRPr>
          </a:p>
          <a:p>
            <a:pPr marL="0" marR="0" lvl="0" indent="0" fontAlgn="auto">
              <a:spcAft>
                <a:spcPts val="600"/>
              </a:spcAft>
              <a:buClrTx/>
              <a:buSzTx/>
              <a:tabLst/>
              <a:defRPr/>
            </a:pPr>
            <a:r>
              <a:rPr kumimoji="0" lang="en-US" sz="5400" b="1" i="0" u="none" strike="noStrike" spc="0" normalizeH="0" baseline="0" noProof="0" dirty="0">
                <a:solidFill>
                  <a:srgbClr val="FFFFFF"/>
                </a:solidFill>
                <a:uLnTx/>
                <a:uFillTx/>
              </a:rPr>
              <a:t>data visualization </a:t>
            </a:r>
          </a:p>
        </p:txBody>
      </p:sp>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0" name="Rectangle 137">
            <a:extLst>
              <a:ext uri="{FF2B5EF4-FFF2-40B4-BE49-F238E27FC236}">
                <a16:creationId xmlns:a16="http://schemas.microsoft.com/office/drawing/2014/main" id="{D2600CBB-0CF8-4237-8491-B7864363D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563B782-4423-2F4F-03F4-CEB648FA1626}"/>
              </a:ext>
            </a:extLst>
          </p:cNvPr>
          <p:cNvSpPr txBox="1"/>
          <p:nvPr/>
        </p:nvSpPr>
        <p:spPr>
          <a:xfrm>
            <a:off x="1846968" y="4923800"/>
            <a:ext cx="9269412" cy="1155267"/>
          </a:xfrm>
          <a:prstGeom prst="rect">
            <a:avLst/>
          </a:prstGeom>
        </p:spPr>
        <p:txBody>
          <a:bodyPr vert="horz" lIns="91440" tIns="45720" rIns="91440" bIns="45720" rtlCol="0" anchor="ctr">
            <a:normAutofit/>
          </a:bodyPr>
          <a:lstStyle/>
          <a:p>
            <a:pPr>
              <a:spcBef>
                <a:spcPct val="0"/>
              </a:spcBef>
              <a:spcAft>
                <a:spcPts val="600"/>
              </a:spcAft>
            </a:pPr>
            <a:r>
              <a:rPr lang="en-US" sz="3600" b="1" kern="1200" cap="all" dirty="0">
                <a:ln w="3175" cmpd="sng">
                  <a:noFill/>
                </a:ln>
                <a:solidFill>
                  <a:srgbClr val="FFFFFF"/>
                </a:solidFill>
                <a:effectLst/>
                <a:latin typeface="+mj-lt"/>
                <a:ea typeface="+mj-ea"/>
                <a:cs typeface="+mj-cs"/>
              </a:rPr>
              <a:t>Three Types of Feature Engineering</a:t>
            </a:r>
          </a:p>
        </p:txBody>
      </p:sp>
      <p:sp>
        <p:nvSpPr>
          <p:cNvPr id="181" name="Snip Diagonal Corner Rectangle 21">
            <a:extLst>
              <a:ext uri="{FF2B5EF4-FFF2-40B4-BE49-F238E27FC236}">
                <a16:creationId xmlns:a16="http://schemas.microsoft.com/office/drawing/2014/main" id="{E4CBBC1E-991D-4CF9-BCA5-AB1496871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4" cy="4572000"/>
          </a:xfrm>
          <a:prstGeom prst="snip2DiagRect">
            <a:avLst>
              <a:gd name="adj1" fmla="val 0"/>
              <a:gd name="adj2" fmla="val 0"/>
            </a:avLst>
          </a:prstGeom>
          <a:solidFill>
            <a:schemeClr val="bg1">
              <a:alpha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 shot of a graph&#10;&#10;Description automatically generated with medium confidence">
            <a:extLst>
              <a:ext uri="{FF2B5EF4-FFF2-40B4-BE49-F238E27FC236}">
                <a16:creationId xmlns:a16="http://schemas.microsoft.com/office/drawing/2014/main" id="{4004FADB-5298-A8A8-FA9D-69D22466DA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167"/>
            <a:ext cx="12307853" cy="6923167"/>
          </a:xfrm>
          <a:prstGeom prst="rect">
            <a:avLst/>
          </a:prstGeom>
        </p:spPr>
      </p:pic>
    </p:spTree>
    <p:extLst>
      <p:ext uri="{BB962C8B-B14F-4D97-AF65-F5344CB8AC3E}">
        <p14:creationId xmlns:p14="http://schemas.microsoft.com/office/powerpoint/2010/main" val="164150073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1" name="Straight Connector 30">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1" name="Rectangle 40">
            <a:extLst>
              <a:ext uri="{FF2B5EF4-FFF2-40B4-BE49-F238E27FC236}">
                <a16:creationId xmlns:a16="http://schemas.microsoft.com/office/drawing/2014/main" id="{19B315F0-2F2E-4749-9C08-6F2B59723F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bg2">
              <a:lumMod val="75000"/>
              <a:alpha val="90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bg1">
              <a:lumMod val="75000"/>
              <a:lumOff val="25000"/>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47" name="Group 46">
            <a:extLst>
              <a:ext uri="{FF2B5EF4-FFF2-40B4-BE49-F238E27FC236}">
                <a16:creationId xmlns:a16="http://schemas.microsoft.com/office/drawing/2014/main" id="{E1911703-8F76-418B-A5BE-312E5FF98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48" name="Straight Connector 47">
              <a:extLst>
                <a:ext uri="{FF2B5EF4-FFF2-40B4-BE49-F238E27FC236}">
                  <a16:creationId xmlns:a16="http://schemas.microsoft.com/office/drawing/2014/main" id="{683E51D0-80D2-4A0E-BC33-FC2854416D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66DDC556-F181-4330-9D5E-06CD9B5F75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41744895-D69C-4B43-BBB6-644C78E57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4547E019-B61B-46EA-8987-B3A661CFBB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5A95601E-850C-471E-B37C-61C13AB1C1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a:xfrm>
            <a:off x="5041333" y="1167516"/>
            <a:ext cx="6159273" cy="4495801"/>
          </a:xfrm>
        </p:spPr>
        <p:txBody>
          <a:bodyPr vert="horz" lIns="91440" tIns="45720" rIns="91440" bIns="45720" rtlCol="0" anchor="ctr">
            <a:noAutofit/>
          </a:bodyPr>
          <a:lstStyle/>
          <a:p>
            <a:pPr>
              <a:lnSpc>
                <a:spcPct val="90000"/>
              </a:lnSpc>
            </a:pPr>
            <a:r>
              <a:rPr lang="en-US" sz="2400" b="1" i="0" dirty="0">
                <a:effectLst/>
                <a:latin typeface="+mn-lt"/>
              </a:rPr>
              <a:t>Data visualization </a:t>
            </a:r>
            <a:r>
              <a:rPr lang="en-US" sz="2400" b="0" i="0" dirty="0">
                <a:effectLst/>
                <a:latin typeface="+mn-lt"/>
              </a:rPr>
              <a:t>is </a:t>
            </a:r>
            <a:br>
              <a:rPr lang="en-US" sz="2400" b="0" i="0" dirty="0">
                <a:effectLst/>
                <a:latin typeface="+mn-lt"/>
              </a:rPr>
            </a:br>
            <a:br>
              <a:rPr lang="en-US" sz="2400" b="0" i="0" dirty="0">
                <a:effectLst/>
                <a:latin typeface="+mn-lt"/>
              </a:rPr>
            </a:br>
            <a:r>
              <a:rPr lang="en-US" sz="2400" b="1" i="0" dirty="0">
                <a:solidFill>
                  <a:schemeClr val="tx2"/>
                </a:solidFill>
                <a:effectLst/>
                <a:latin typeface="+mn-lt"/>
              </a:rPr>
              <a:t>the graphical representation of information and data </a:t>
            </a:r>
            <a:br>
              <a:rPr lang="en-US" sz="2400" b="1" i="0" dirty="0">
                <a:solidFill>
                  <a:schemeClr val="tx2"/>
                </a:solidFill>
                <a:effectLst/>
                <a:latin typeface="+mn-lt"/>
              </a:rPr>
            </a:br>
            <a:br>
              <a:rPr lang="en-US" sz="2400" b="1" i="0" dirty="0">
                <a:solidFill>
                  <a:schemeClr val="tx2"/>
                </a:solidFill>
                <a:effectLst/>
                <a:latin typeface="+mn-lt"/>
              </a:rPr>
            </a:br>
            <a:r>
              <a:rPr lang="en-US" sz="2400" b="1" i="0" dirty="0">
                <a:solidFill>
                  <a:schemeClr val="accent5"/>
                </a:solidFill>
                <a:effectLst/>
                <a:latin typeface="+mn-lt"/>
              </a:rPr>
              <a:t>By using </a:t>
            </a:r>
            <a:br>
              <a:rPr lang="en-US" sz="2400" b="0" i="0" dirty="0">
                <a:effectLst/>
                <a:latin typeface="+mn-lt"/>
              </a:rPr>
            </a:br>
            <a:br>
              <a:rPr lang="en-US" sz="2400" b="0" i="0" dirty="0">
                <a:effectLst/>
                <a:latin typeface="+mn-lt"/>
              </a:rPr>
            </a:br>
            <a:r>
              <a:rPr lang="en-US" sz="2400" b="1" i="0" dirty="0">
                <a:solidFill>
                  <a:schemeClr val="tx2"/>
                </a:solidFill>
                <a:effectLst/>
                <a:latin typeface="+mn-lt"/>
              </a:rPr>
              <a:t>visual elements like charts, graphs, and maps, and </a:t>
            </a:r>
            <a:r>
              <a:rPr lang="en-US" sz="2400" b="1" i="0" dirty="0">
                <a:solidFill>
                  <a:srgbClr val="00B050"/>
                </a:solidFill>
                <a:effectLst/>
                <a:latin typeface="+mn-lt"/>
              </a:rPr>
              <a:t>data visualization tools </a:t>
            </a:r>
            <a:br>
              <a:rPr lang="en-US" sz="2400" b="1" i="0" dirty="0">
                <a:solidFill>
                  <a:schemeClr val="accent5"/>
                </a:solidFill>
                <a:effectLst/>
                <a:latin typeface="+mn-lt"/>
              </a:rPr>
            </a:br>
            <a:br>
              <a:rPr lang="en-US" sz="2400" b="1" i="0" dirty="0">
                <a:solidFill>
                  <a:schemeClr val="accent5"/>
                </a:solidFill>
                <a:effectLst/>
                <a:latin typeface="+mn-lt"/>
              </a:rPr>
            </a:br>
            <a:r>
              <a:rPr lang="en-US" sz="2400" b="1" dirty="0">
                <a:solidFill>
                  <a:schemeClr val="accent5"/>
                </a:solidFill>
                <a:latin typeface="+mn-lt"/>
              </a:rPr>
              <a:t>to </a:t>
            </a:r>
            <a:r>
              <a:rPr lang="en-US" sz="2400" b="1" i="0" dirty="0">
                <a:solidFill>
                  <a:schemeClr val="accent5"/>
                </a:solidFill>
                <a:effectLst/>
                <a:latin typeface="+mn-lt"/>
              </a:rPr>
              <a:t>provide </a:t>
            </a:r>
            <a:br>
              <a:rPr lang="en-US" sz="2400" b="0" i="0" dirty="0">
                <a:effectLst/>
                <a:latin typeface="+mn-lt"/>
              </a:rPr>
            </a:br>
            <a:br>
              <a:rPr lang="en-US" sz="2400" b="0" i="0" dirty="0">
                <a:effectLst/>
                <a:latin typeface="+mn-lt"/>
              </a:rPr>
            </a:br>
            <a:r>
              <a:rPr lang="en-US" sz="2400" b="1" i="0" dirty="0">
                <a:solidFill>
                  <a:schemeClr val="tx2"/>
                </a:solidFill>
                <a:effectLst/>
                <a:latin typeface="+mn-lt"/>
              </a:rPr>
              <a:t>an accessible way </a:t>
            </a:r>
            <a:br>
              <a:rPr lang="en-US" sz="2400" b="0" i="0" dirty="0">
                <a:effectLst/>
                <a:latin typeface="+mn-lt"/>
              </a:rPr>
            </a:br>
            <a:br>
              <a:rPr lang="en-US" sz="2400" b="0" i="0" dirty="0">
                <a:effectLst/>
                <a:latin typeface="+mn-lt"/>
              </a:rPr>
            </a:br>
            <a:r>
              <a:rPr lang="en-US" sz="2400" b="1" i="0" dirty="0">
                <a:solidFill>
                  <a:schemeClr val="accent5"/>
                </a:solidFill>
                <a:effectLst/>
                <a:latin typeface="+mn-lt"/>
              </a:rPr>
              <a:t>to see and understand </a:t>
            </a:r>
            <a:br>
              <a:rPr lang="en-US" sz="2400" b="0" i="0" dirty="0">
                <a:effectLst/>
                <a:latin typeface="+mn-lt"/>
              </a:rPr>
            </a:br>
            <a:br>
              <a:rPr lang="en-US" sz="2400" b="0" i="0" dirty="0">
                <a:effectLst/>
                <a:latin typeface="+mn-lt"/>
              </a:rPr>
            </a:br>
            <a:r>
              <a:rPr lang="en-US" sz="2400" b="1" i="0" dirty="0">
                <a:effectLst/>
                <a:latin typeface="+mn-lt"/>
              </a:rPr>
              <a:t>trends, outliers, and patterns in data. </a:t>
            </a:r>
            <a:endParaRPr lang="en-US" sz="2400" b="1" dirty="0">
              <a:latin typeface="+mn-lt"/>
            </a:endParaRPr>
          </a:p>
        </p:txBody>
      </p:sp>
      <p:sp>
        <p:nvSpPr>
          <p:cNvPr id="5" name="TextBox 4">
            <a:extLst>
              <a:ext uri="{FF2B5EF4-FFF2-40B4-BE49-F238E27FC236}">
                <a16:creationId xmlns:a16="http://schemas.microsoft.com/office/drawing/2014/main" id="{0563B782-4423-2F4F-03F4-CEB648FA1626}"/>
              </a:ext>
            </a:extLst>
          </p:cNvPr>
          <p:cNvSpPr txBox="1"/>
          <p:nvPr/>
        </p:nvSpPr>
        <p:spPr>
          <a:xfrm>
            <a:off x="1496324" y="2116209"/>
            <a:ext cx="3199802" cy="2031325"/>
          </a:xfrm>
          <a:prstGeom prst="rect">
            <a:avLst/>
          </a:prstGeom>
          <a:noFill/>
        </p:spPr>
        <p:txBody>
          <a:bodyPr wrap="square">
            <a:spAutoFit/>
          </a:bodyPr>
          <a:lstStyle/>
          <a:p>
            <a:r>
              <a:rPr lang="en-US" sz="3600" b="1" dirty="0"/>
              <a:t>What is </a:t>
            </a:r>
          </a:p>
          <a:p>
            <a:r>
              <a:rPr lang="en-US" sz="3600" b="1" dirty="0"/>
              <a:t>Data </a:t>
            </a:r>
          </a:p>
          <a:p>
            <a:r>
              <a:rPr lang="en-US" sz="3600" b="1" dirty="0"/>
              <a:t>Visualization? </a:t>
            </a:r>
          </a:p>
          <a:p>
            <a:endParaRPr lang="en-US" dirty="0"/>
          </a:p>
        </p:txBody>
      </p:sp>
    </p:spTree>
    <p:extLst>
      <p:ext uri="{BB962C8B-B14F-4D97-AF65-F5344CB8AC3E}">
        <p14:creationId xmlns:p14="http://schemas.microsoft.com/office/powerpoint/2010/main" val="199743905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100000">
              <a:schemeClr val="bg2">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187" name="Rectangle 186">
            <a:extLst>
              <a:ext uri="{FF2B5EF4-FFF2-40B4-BE49-F238E27FC236}">
                <a16:creationId xmlns:a16="http://schemas.microsoft.com/office/drawing/2014/main" id="{2C33F367-76E5-4D2A-96B1-4FD443CDD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189" name="Snip Diagonal Corner Rectangle 21">
            <a:extLst>
              <a:ext uri="{FF2B5EF4-FFF2-40B4-BE49-F238E27FC236}">
                <a16:creationId xmlns:a16="http://schemas.microsoft.com/office/drawing/2014/main" id="{6F769419-3E73-449D-B62A-0CDEC946A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129873"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1" name="Group 190">
            <a:extLst>
              <a:ext uri="{FF2B5EF4-FFF2-40B4-BE49-F238E27FC236}">
                <a16:creationId xmlns:a16="http://schemas.microsoft.com/office/drawing/2014/main" id="{A6515200-42F9-488F-9895-6CDBCD1E87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92" name="Straight Connector 191">
              <a:extLst>
                <a:ext uri="{FF2B5EF4-FFF2-40B4-BE49-F238E27FC236}">
                  <a16:creationId xmlns:a16="http://schemas.microsoft.com/office/drawing/2014/main" id="{43185F0E-78D5-4C2D-9239-D3515B4488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a:extLst>
                <a:ext uri="{FF2B5EF4-FFF2-40B4-BE49-F238E27FC236}">
                  <a16:creationId xmlns:a16="http://schemas.microsoft.com/office/drawing/2014/main" id="{D5BD9142-FF9C-4EED-A027-18D095481B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a:extLst>
                <a:ext uri="{FF2B5EF4-FFF2-40B4-BE49-F238E27FC236}">
                  <a16:creationId xmlns:a16="http://schemas.microsoft.com/office/drawing/2014/main" id="{42F547D3-9752-4481-B3A8-50E08610B8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a:extLst>
                <a:ext uri="{FF2B5EF4-FFF2-40B4-BE49-F238E27FC236}">
                  <a16:creationId xmlns:a16="http://schemas.microsoft.com/office/drawing/2014/main" id="{F1999C2F-3D0D-4813-9696-83630A6FE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6" name="Straight Connector 195">
              <a:extLst>
                <a:ext uri="{FF2B5EF4-FFF2-40B4-BE49-F238E27FC236}">
                  <a16:creationId xmlns:a16="http://schemas.microsoft.com/office/drawing/2014/main" id="{EC737390-C9CA-456B-9F40-D7A76EA242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TextBox 4">
            <a:extLst>
              <a:ext uri="{FF2B5EF4-FFF2-40B4-BE49-F238E27FC236}">
                <a16:creationId xmlns:a16="http://schemas.microsoft.com/office/drawing/2014/main" id="{0563B782-4423-2F4F-03F4-CEB648FA1626}"/>
              </a:ext>
            </a:extLst>
          </p:cNvPr>
          <p:cNvSpPr txBox="1"/>
          <p:nvPr/>
        </p:nvSpPr>
        <p:spPr>
          <a:xfrm>
            <a:off x="8588661" y="941424"/>
            <a:ext cx="3043896" cy="3248611"/>
          </a:xfrm>
          <a:prstGeom prst="rect">
            <a:avLst/>
          </a:prstGeom>
        </p:spPr>
        <p:txBody>
          <a:bodyPr vert="horz" lIns="91440" tIns="45720" rIns="91440" bIns="45720" rtlCol="0" anchor="ctr">
            <a:normAutofit/>
          </a:bodyPr>
          <a:lstStyle/>
          <a:p>
            <a:pPr>
              <a:spcBef>
                <a:spcPct val="0"/>
              </a:spcBef>
              <a:spcAft>
                <a:spcPts val="600"/>
              </a:spcAft>
            </a:pPr>
            <a:r>
              <a:rPr lang="en-US" sz="3600" b="1" kern="1200" cap="all">
                <a:ln w="3175" cmpd="sng">
                  <a:noFill/>
                </a:ln>
                <a:solidFill>
                  <a:srgbClr val="FFFFFF"/>
                </a:solidFill>
                <a:effectLst/>
                <a:latin typeface="+mj-lt"/>
                <a:ea typeface="+mj-ea"/>
                <a:cs typeface="+mj-cs"/>
              </a:rPr>
              <a:t>Elements of effective data visualization</a:t>
            </a:r>
            <a:endParaRPr lang="en-US" sz="3600" b="1" kern="1200" cap="all" dirty="0">
              <a:ln w="3175" cmpd="sng">
                <a:noFill/>
              </a:ln>
              <a:solidFill>
                <a:srgbClr val="FFFFFF"/>
              </a:solidFill>
              <a:effectLst/>
              <a:latin typeface="+mj-lt"/>
              <a:ea typeface="+mj-ea"/>
              <a:cs typeface="+mj-cs"/>
            </a:endParaRPr>
          </a:p>
        </p:txBody>
      </p:sp>
      <p:graphicFrame>
        <p:nvGraphicFramePr>
          <p:cNvPr id="183" name="TextBox 1">
            <a:extLst>
              <a:ext uri="{FF2B5EF4-FFF2-40B4-BE49-F238E27FC236}">
                <a16:creationId xmlns:a16="http://schemas.microsoft.com/office/drawing/2014/main" id="{C4554736-17F3-10DD-9ED1-862DFF7D9D41}"/>
              </a:ext>
            </a:extLst>
          </p:cNvPr>
          <p:cNvGraphicFramePr/>
          <p:nvPr>
            <p:extLst>
              <p:ext uri="{D42A27DB-BD31-4B8C-83A1-F6EECF244321}">
                <p14:modId xmlns:p14="http://schemas.microsoft.com/office/powerpoint/2010/main" val="2319746095"/>
              </p:ext>
            </p:extLst>
          </p:nvPr>
        </p:nvGraphicFramePr>
        <p:xfrm>
          <a:off x="1054526" y="746723"/>
          <a:ext cx="6647536" cy="23843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DB2B6573-343D-8DC8-DF53-11C60D073368}"/>
              </a:ext>
            </a:extLst>
          </p:cNvPr>
          <p:cNvSpPr txBox="1"/>
          <p:nvPr/>
        </p:nvSpPr>
        <p:spPr>
          <a:xfrm>
            <a:off x="1100459" y="2998073"/>
            <a:ext cx="1898574" cy="2800767"/>
          </a:xfrm>
          <a:prstGeom prst="rect">
            <a:avLst/>
          </a:prstGeom>
          <a:noFill/>
        </p:spPr>
        <p:txBody>
          <a:bodyPr wrap="square">
            <a:spAutoFit/>
          </a:bodyPr>
          <a:lstStyle/>
          <a:p>
            <a:pPr marL="285750" indent="-285750">
              <a:buFont typeface="Wingdings" panose="05000000000000000000" pitchFamily="2" charset="2"/>
              <a:buChar char="q"/>
            </a:pPr>
            <a:r>
              <a:rPr lang="en-US" sz="1600" dirty="0">
                <a:solidFill>
                  <a:schemeClr val="tx2"/>
                </a:solidFill>
              </a:rPr>
              <a:t>Who is the audience?</a:t>
            </a:r>
          </a:p>
          <a:p>
            <a:pPr marL="285750" indent="-285750">
              <a:buFont typeface="Wingdings" panose="05000000000000000000" pitchFamily="2" charset="2"/>
              <a:buChar char="q"/>
            </a:pPr>
            <a:r>
              <a:rPr lang="en-US" sz="1600" dirty="0">
                <a:solidFill>
                  <a:schemeClr val="tx2"/>
                </a:solidFill>
              </a:rPr>
              <a:t>What is your audience expectation? What is important to them?</a:t>
            </a:r>
          </a:p>
          <a:p>
            <a:pPr marL="285750" indent="-285750">
              <a:buFont typeface="Wingdings" panose="05000000000000000000" pitchFamily="2" charset="2"/>
              <a:buChar char="q"/>
            </a:pPr>
            <a:r>
              <a:rPr lang="en-US" sz="1600" dirty="0">
                <a:solidFill>
                  <a:schemeClr val="tx2"/>
                </a:solidFill>
              </a:rPr>
              <a:t>How can your audience take actions? </a:t>
            </a:r>
          </a:p>
        </p:txBody>
      </p:sp>
      <p:sp>
        <p:nvSpPr>
          <p:cNvPr id="7" name="TextBox 6">
            <a:extLst>
              <a:ext uri="{FF2B5EF4-FFF2-40B4-BE49-F238E27FC236}">
                <a16:creationId xmlns:a16="http://schemas.microsoft.com/office/drawing/2014/main" id="{F9582BAC-0CF5-16C0-B84B-86339A1BE91E}"/>
              </a:ext>
            </a:extLst>
          </p:cNvPr>
          <p:cNvSpPr txBox="1"/>
          <p:nvPr/>
        </p:nvSpPr>
        <p:spPr>
          <a:xfrm>
            <a:off x="3356219" y="2998073"/>
            <a:ext cx="2174868" cy="2800767"/>
          </a:xfrm>
          <a:prstGeom prst="rect">
            <a:avLst/>
          </a:prstGeom>
          <a:noFill/>
        </p:spPr>
        <p:txBody>
          <a:bodyPr wrap="square">
            <a:spAutoFit/>
          </a:bodyPr>
          <a:lstStyle/>
          <a:p>
            <a:pPr marL="285750" indent="-285750">
              <a:buFont typeface="Wingdings" panose="05000000000000000000" pitchFamily="2" charset="2"/>
              <a:buChar char="q"/>
            </a:pPr>
            <a:r>
              <a:rPr lang="en-US" sz="1600" b="0" i="0" dirty="0">
                <a:solidFill>
                  <a:schemeClr val="tx2"/>
                </a:solidFill>
                <a:effectLst/>
              </a:rPr>
              <a:t>Set up a clear framework in design</a:t>
            </a:r>
          </a:p>
          <a:p>
            <a:pPr marL="285750" indent="-285750">
              <a:buFont typeface="Wingdings" panose="05000000000000000000" pitchFamily="2" charset="2"/>
              <a:buChar char="q"/>
            </a:pPr>
            <a:r>
              <a:rPr lang="en-US" sz="1600" b="0" i="0" dirty="0">
                <a:solidFill>
                  <a:schemeClr val="tx2"/>
                </a:solidFill>
                <a:effectLst/>
              </a:rPr>
              <a:t>Lines and bars are an integral component of many kinds of visualizations.</a:t>
            </a:r>
          </a:p>
          <a:p>
            <a:pPr marL="285750" indent="-285750">
              <a:buFont typeface="Wingdings" panose="05000000000000000000" pitchFamily="2" charset="2"/>
              <a:buChar char="q"/>
            </a:pPr>
            <a:r>
              <a:rPr lang="en-US" sz="1600" dirty="0">
                <a:solidFill>
                  <a:schemeClr val="tx2"/>
                </a:solidFill>
              </a:rPr>
              <a:t>M</a:t>
            </a:r>
            <a:r>
              <a:rPr lang="en-US" sz="1600" b="0" i="0" dirty="0">
                <a:solidFill>
                  <a:schemeClr val="tx2"/>
                </a:solidFill>
                <a:effectLst/>
              </a:rPr>
              <a:t>ake sure your data is clean.</a:t>
            </a:r>
          </a:p>
          <a:p>
            <a:pPr marL="285750" indent="-285750">
              <a:buFont typeface="Wingdings" panose="05000000000000000000" pitchFamily="2" charset="2"/>
              <a:buChar char="q"/>
            </a:pPr>
            <a:r>
              <a:rPr lang="en-US" sz="1600" dirty="0">
                <a:solidFill>
                  <a:schemeClr val="tx2"/>
                </a:solidFill>
              </a:rPr>
              <a:t>Less is more!</a:t>
            </a:r>
            <a:endParaRPr lang="en-US" sz="1600" b="0" i="0" dirty="0">
              <a:solidFill>
                <a:schemeClr val="tx2"/>
              </a:solidFill>
              <a:effectLst/>
            </a:endParaRPr>
          </a:p>
        </p:txBody>
      </p:sp>
      <p:sp>
        <p:nvSpPr>
          <p:cNvPr id="8" name="TextBox 7">
            <a:extLst>
              <a:ext uri="{FF2B5EF4-FFF2-40B4-BE49-F238E27FC236}">
                <a16:creationId xmlns:a16="http://schemas.microsoft.com/office/drawing/2014/main" id="{B5F02530-3178-1FCB-E062-67A4EB21B226}"/>
              </a:ext>
            </a:extLst>
          </p:cNvPr>
          <p:cNvSpPr txBox="1"/>
          <p:nvPr/>
        </p:nvSpPr>
        <p:spPr>
          <a:xfrm>
            <a:off x="5699790" y="2963333"/>
            <a:ext cx="2359458" cy="3539430"/>
          </a:xfrm>
          <a:prstGeom prst="rect">
            <a:avLst/>
          </a:prstGeom>
          <a:noFill/>
        </p:spPr>
        <p:txBody>
          <a:bodyPr wrap="square">
            <a:spAutoFit/>
          </a:bodyPr>
          <a:lstStyle/>
          <a:p>
            <a:pPr marL="285750" indent="-285750">
              <a:buFont typeface="Wingdings" panose="05000000000000000000" pitchFamily="2" charset="2"/>
              <a:buChar char="q"/>
            </a:pPr>
            <a:r>
              <a:rPr lang="en-US" sz="1600" b="0" i="0" dirty="0">
                <a:solidFill>
                  <a:schemeClr val="tx2"/>
                </a:solidFill>
                <a:effectLst/>
              </a:rPr>
              <a:t>The visualization needs to tell a story to the audience</a:t>
            </a:r>
          </a:p>
          <a:p>
            <a:pPr marL="285750" indent="-285750">
              <a:buFont typeface="Wingdings" panose="05000000000000000000" pitchFamily="2" charset="2"/>
              <a:buChar char="q"/>
            </a:pPr>
            <a:r>
              <a:rPr lang="en-US" sz="1600" b="0" i="0" dirty="0">
                <a:solidFill>
                  <a:schemeClr val="tx2"/>
                </a:solidFill>
                <a:effectLst/>
              </a:rPr>
              <a:t>Storytelling helps the viewer gain insight from the data</a:t>
            </a:r>
            <a:r>
              <a:rPr lang="en-US" sz="1600" dirty="0">
                <a:solidFill>
                  <a:schemeClr val="tx2"/>
                </a:solidFill>
              </a:rPr>
              <a:t>. </a:t>
            </a:r>
          </a:p>
          <a:p>
            <a:pPr marL="285750" indent="-285750">
              <a:buFont typeface="Wingdings" panose="05000000000000000000" pitchFamily="2" charset="2"/>
              <a:buChar char="q"/>
            </a:pPr>
            <a:r>
              <a:rPr lang="en-US" sz="1600" dirty="0">
                <a:solidFill>
                  <a:schemeClr val="tx2"/>
                </a:solidFill>
              </a:rPr>
              <a:t>A g</a:t>
            </a:r>
            <a:r>
              <a:rPr lang="en-US" sz="1600" b="0" i="0" dirty="0">
                <a:solidFill>
                  <a:schemeClr val="tx2"/>
                </a:solidFill>
                <a:effectLst/>
              </a:rPr>
              <a:t>ood designer should be a compelling storyteller through the visualization.</a:t>
            </a:r>
            <a:r>
              <a:rPr lang="en-US" sz="1600" dirty="0">
                <a:solidFill>
                  <a:schemeClr val="tx2"/>
                </a:solidFill>
              </a:rPr>
              <a:t> </a:t>
            </a:r>
          </a:p>
          <a:p>
            <a:pPr marL="285750" indent="-285750">
              <a:buFont typeface="Wingdings" panose="05000000000000000000" pitchFamily="2" charset="2"/>
              <a:buChar char="q"/>
            </a:pPr>
            <a:endParaRPr lang="en-US" sz="1600" dirty="0">
              <a:solidFill>
                <a:schemeClr val="tx2"/>
              </a:solidFill>
            </a:endParaRPr>
          </a:p>
        </p:txBody>
      </p:sp>
    </p:spTree>
    <p:extLst>
      <p:ext uri="{BB962C8B-B14F-4D97-AF65-F5344CB8AC3E}">
        <p14:creationId xmlns:p14="http://schemas.microsoft.com/office/powerpoint/2010/main" val="309442624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100000">
              <a:schemeClr val="bg2">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187" name="Rectangle 186">
            <a:extLst>
              <a:ext uri="{FF2B5EF4-FFF2-40B4-BE49-F238E27FC236}">
                <a16:creationId xmlns:a16="http://schemas.microsoft.com/office/drawing/2014/main" id="{2C33F367-76E5-4D2A-96B1-4FD443CDD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189" name="Snip Diagonal Corner Rectangle 21">
            <a:extLst>
              <a:ext uri="{FF2B5EF4-FFF2-40B4-BE49-F238E27FC236}">
                <a16:creationId xmlns:a16="http://schemas.microsoft.com/office/drawing/2014/main" id="{6F769419-3E73-449D-B62A-0CDEC946A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129873"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1" name="Group 190">
            <a:extLst>
              <a:ext uri="{FF2B5EF4-FFF2-40B4-BE49-F238E27FC236}">
                <a16:creationId xmlns:a16="http://schemas.microsoft.com/office/drawing/2014/main" id="{A6515200-42F9-488F-9895-6CDBCD1E87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92" name="Straight Connector 191">
              <a:extLst>
                <a:ext uri="{FF2B5EF4-FFF2-40B4-BE49-F238E27FC236}">
                  <a16:creationId xmlns:a16="http://schemas.microsoft.com/office/drawing/2014/main" id="{43185F0E-78D5-4C2D-9239-D3515B4488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a:extLst>
                <a:ext uri="{FF2B5EF4-FFF2-40B4-BE49-F238E27FC236}">
                  <a16:creationId xmlns:a16="http://schemas.microsoft.com/office/drawing/2014/main" id="{D5BD9142-FF9C-4EED-A027-18D095481B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a:extLst>
                <a:ext uri="{FF2B5EF4-FFF2-40B4-BE49-F238E27FC236}">
                  <a16:creationId xmlns:a16="http://schemas.microsoft.com/office/drawing/2014/main" id="{42F547D3-9752-4481-B3A8-50E08610B8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a:extLst>
                <a:ext uri="{FF2B5EF4-FFF2-40B4-BE49-F238E27FC236}">
                  <a16:creationId xmlns:a16="http://schemas.microsoft.com/office/drawing/2014/main" id="{F1999C2F-3D0D-4813-9696-83630A6FE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6" name="Straight Connector 195">
              <a:extLst>
                <a:ext uri="{FF2B5EF4-FFF2-40B4-BE49-F238E27FC236}">
                  <a16:creationId xmlns:a16="http://schemas.microsoft.com/office/drawing/2014/main" id="{EC737390-C9CA-456B-9F40-D7A76EA242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TextBox 4">
            <a:extLst>
              <a:ext uri="{FF2B5EF4-FFF2-40B4-BE49-F238E27FC236}">
                <a16:creationId xmlns:a16="http://schemas.microsoft.com/office/drawing/2014/main" id="{0563B782-4423-2F4F-03F4-CEB648FA1626}"/>
              </a:ext>
            </a:extLst>
          </p:cNvPr>
          <p:cNvSpPr txBox="1"/>
          <p:nvPr/>
        </p:nvSpPr>
        <p:spPr>
          <a:xfrm>
            <a:off x="7699079" y="1246905"/>
            <a:ext cx="3501528" cy="3248611"/>
          </a:xfrm>
          <a:prstGeom prst="rect">
            <a:avLst/>
          </a:prstGeom>
        </p:spPr>
        <p:txBody>
          <a:bodyPr vert="horz" lIns="91440" tIns="45720" rIns="91440" bIns="45720" rtlCol="0" anchor="ctr">
            <a:normAutofit/>
          </a:bodyPr>
          <a:lstStyle/>
          <a:p>
            <a:pPr>
              <a:spcBef>
                <a:spcPct val="0"/>
              </a:spcBef>
              <a:spcAft>
                <a:spcPts val="600"/>
              </a:spcAft>
            </a:pPr>
            <a:r>
              <a:rPr lang="en-US" sz="3600" b="1" kern="1200" cap="all" dirty="0">
                <a:ln w="3175" cmpd="sng">
                  <a:noFill/>
                </a:ln>
                <a:solidFill>
                  <a:srgbClr val="FFFFFF"/>
                </a:solidFill>
                <a:effectLst/>
                <a:latin typeface="+mj-lt"/>
                <a:ea typeface="+mj-ea"/>
                <a:cs typeface="+mj-cs"/>
              </a:rPr>
              <a:t>Why</a:t>
            </a:r>
          </a:p>
          <a:p>
            <a:pPr>
              <a:spcBef>
                <a:spcPct val="0"/>
              </a:spcBef>
              <a:spcAft>
                <a:spcPts val="600"/>
              </a:spcAft>
            </a:pPr>
            <a:r>
              <a:rPr lang="en-US" sz="3600" b="1" kern="1200" cap="all" dirty="0">
                <a:ln w="3175" cmpd="sng">
                  <a:noFill/>
                </a:ln>
                <a:solidFill>
                  <a:srgbClr val="FFFFFF"/>
                </a:solidFill>
                <a:effectLst/>
                <a:latin typeface="+mj-lt"/>
                <a:ea typeface="+mj-ea"/>
                <a:cs typeface="+mj-cs"/>
              </a:rPr>
              <a:t>Visualization</a:t>
            </a:r>
          </a:p>
          <a:p>
            <a:pPr>
              <a:spcBef>
                <a:spcPct val="0"/>
              </a:spcBef>
              <a:spcAft>
                <a:spcPts val="600"/>
              </a:spcAft>
            </a:pPr>
            <a:r>
              <a:rPr lang="en-US" sz="3600" b="1" cap="all" dirty="0">
                <a:ln w="3175" cmpd="sng">
                  <a:noFill/>
                </a:ln>
                <a:solidFill>
                  <a:srgbClr val="FFFFFF"/>
                </a:solidFill>
                <a:latin typeface="+mj-lt"/>
                <a:ea typeface="+mj-ea"/>
                <a:cs typeface="+mj-cs"/>
              </a:rPr>
              <a:t>Is </a:t>
            </a:r>
          </a:p>
          <a:p>
            <a:pPr>
              <a:spcBef>
                <a:spcPct val="0"/>
              </a:spcBef>
              <a:spcAft>
                <a:spcPts val="600"/>
              </a:spcAft>
            </a:pPr>
            <a:r>
              <a:rPr lang="en-US" sz="3600" b="1" cap="all" dirty="0">
                <a:ln w="3175" cmpd="sng">
                  <a:noFill/>
                </a:ln>
                <a:solidFill>
                  <a:srgbClr val="FFFFFF"/>
                </a:solidFill>
                <a:latin typeface="+mj-lt"/>
                <a:ea typeface="+mj-ea"/>
                <a:cs typeface="+mj-cs"/>
              </a:rPr>
              <a:t>Important?</a:t>
            </a:r>
            <a:r>
              <a:rPr lang="en-US" sz="3600" b="1" kern="1200" cap="all" dirty="0">
                <a:ln w="3175" cmpd="sng">
                  <a:noFill/>
                </a:ln>
                <a:solidFill>
                  <a:srgbClr val="FFFFFF"/>
                </a:solidFill>
                <a:effectLst/>
                <a:latin typeface="+mj-lt"/>
                <a:ea typeface="+mj-ea"/>
                <a:cs typeface="+mj-cs"/>
              </a:rPr>
              <a:t> </a:t>
            </a:r>
          </a:p>
        </p:txBody>
      </p:sp>
      <p:sp>
        <p:nvSpPr>
          <p:cNvPr id="13" name="TextBox 12">
            <a:extLst>
              <a:ext uri="{FF2B5EF4-FFF2-40B4-BE49-F238E27FC236}">
                <a16:creationId xmlns:a16="http://schemas.microsoft.com/office/drawing/2014/main" id="{E883DA86-BDB1-89FF-5394-28BECDCA525B}"/>
              </a:ext>
            </a:extLst>
          </p:cNvPr>
          <p:cNvSpPr txBox="1"/>
          <p:nvPr/>
        </p:nvSpPr>
        <p:spPr>
          <a:xfrm>
            <a:off x="1574352" y="1422117"/>
            <a:ext cx="6107986" cy="461665"/>
          </a:xfrm>
          <a:prstGeom prst="rect">
            <a:avLst/>
          </a:prstGeom>
          <a:noFill/>
        </p:spPr>
        <p:txBody>
          <a:bodyPr wrap="square">
            <a:spAutoFit/>
          </a:bodyPr>
          <a:lstStyle/>
          <a:p>
            <a:r>
              <a:rPr lang="en-US" sz="2400" b="1" dirty="0">
                <a:solidFill>
                  <a:schemeClr val="accent2"/>
                </a:solidFill>
              </a:rPr>
              <a:t>The right and effective visualization </a:t>
            </a:r>
          </a:p>
        </p:txBody>
      </p:sp>
      <p:graphicFrame>
        <p:nvGraphicFramePr>
          <p:cNvPr id="198" name="TextBox 2">
            <a:extLst>
              <a:ext uri="{FF2B5EF4-FFF2-40B4-BE49-F238E27FC236}">
                <a16:creationId xmlns:a16="http://schemas.microsoft.com/office/drawing/2014/main" id="{2AEB5801-31CF-2823-1983-EB2212775AC0}"/>
              </a:ext>
            </a:extLst>
          </p:cNvPr>
          <p:cNvGraphicFramePr/>
          <p:nvPr/>
        </p:nvGraphicFramePr>
        <p:xfrm>
          <a:off x="1003849" y="2114615"/>
          <a:ext cx="6107986" cy="3970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585442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100000">
              <a:schemeClr val="bg2">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187" name="Rectangle 186">
            <a:extLst>
              <a:ext uri="{FF2B5EF4-FFF2-40B4-BE49-F238E27FC236}">
                <a16:creationId xmlns:a16="http://schemas.microsoft.com/office/drawing/2014/main" id="{2C33F367-76E5-4D2A-96B1-4FD443CDD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189" name="Snip Diagonal Corner Rectangle 21">
            <a:extLst>
              <a:ext uri="{FF2B5EF4-FFF2-40B4-BE49-F238E27FC236}">
                <a16:creationId xmlns:a16="http://schemas.microsoft.com/office/drawing/2014/main" id="{6F769419-3E73-449D-B62A-0CDEC946A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129873"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1" name="Group 190">
            <a:extLst>
              <a:ext uri="{FF2B5EF4-FFF2-40B4-BE49-F238E27FC236}">
                <a16:creationId xmlns:a16="http://schemas.microsoft.com/office/drawing/2014/main" id="{A6515200-42F9-488F-9895-6CDBCD1E87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92" name="Straight Connector 191">
              <a:extLst>
                <a:ext uri="{FF2B5EF4-FFF2-40B4-BE49-F238E27FC236}">
                  <a16:creationId xmlns:a16="http://schemas.microsoft.com/office/drawing/2014/main" id="{43185F0E-78D5-4C2D-9239-D3515B4488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a:extLst>
                <a:ext uri="{FF2B5EF4-FFF2-40B4-BE49-F238E27FC236}">
                  <a16:creationId xmlns:a16="http://schemas.microsoft.com/office/drawing/2014/main" id="{D5BD9142-FF9C-4EED-A027-18D095481B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a:extLst>
                <a:ext uri="{FF2B5EF4-FFF2-40B4-BE49-F238E27FC236}">
                  <a16:creationId xmlns:a16="http://schemas.microsoft.com/office/drawing/2014/main" id="{42F547D3-9752-4481-B3A8-50E08610B8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a:extLst>
                <a:ext uri="{FF2B5EF4-FFF2-40B4-BE49-F238E27FC236}">
                  <a16:creationId xmlns:a16="http://schemas.microsoft.com/office/drawing/2014/main" id="{F1999C2F-3D0D-4813-9696-83630A6FE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6" name="Straight Connector 195">
              <a:extLst>
                <a:ext uri="{FF2B5EF4-FFF2-40B4-BE49-F238E27FC236}">
                  <a16:creationId xmlns:a16="http://schemas.microsoft.com/office/drawing/2014/main" id="{EC737390-C9CA-456B-9F40-D7A76EA242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TextBox 4">
            <a:extLst>
              <a:ext uri="{FF2B5EF4-FFF2-40B4-BE49-F238E27FC236}">
                <a16:creationId xmlns:a16="http://schemas.microsoft.com/office/drawing/2014/main" id="{0563B782-4423-2F4F-03F4-CEB648FA1626}"/>
              </a:ext>
            </a:extLst>
          </p:cNvPr>
          <p:cNvSpPr txBox="1"/>
          <p:nvPr/>
        </p:nvSpPr>
        <p:spPr>
          <a:xfrm>
            <a:off x="7674796" y="1246905"/>
            <a:ext cx="3525811" cy="3248611"/>
          </a:xfrm>
          <a:prstGeom prst="rect">
            <a:avLst/>
          </a:prstGeom>
        </p:spPr>
        <p:txBody>
          <a:bodyPr vert="horz" lIns="91440" tIns="45720" rIns="91440" bIns="45720" rtlCol="0" anchor="ctr">
            <a:normAutofit/>
          </a:bodyPr>
          <a:lstStyle/>
          <a:p>
            <a:pPr>
              <a:spcBef>
                <a:spcPct val="0"/>
              </a:spcBef>
              <a:spcAft>
                <a:spcPts val="600"/>
              </a:spcAft>
            </a:pPr>
            <a:r>
              <a:rPr lang="en-US" sz="3600" b="1" kern="1200" cap="all" dirty="0">
                <a:ln w="3175" cmpd="sng">
                  <a:noFill/>
                </a:ln>
                <a:solidFill>
                  <a:srgbClr val="FFFFFF"/>
                </a:solidFill>
                <a:effectLst/>
                <a:latin typeface="+mj-lt"/>
                <a:ea typeface="+mj-ea"/>
                <a:cs typeface="+mj-cs"/>
              </a:rPr>
              <a:t>Basic Types of</a:t>
            </a:r>
          </a:p>
          <a:p>
            <a:pPr>
              <a:spcBef>
                <a:spcPct val="0"/>
              </a:spcBef>
              <a:spcAft>
                <a:spcPts val="600"/>
              </a:spcAft>
            </a:pPr>
            <a:r>
              <a:rPr lang="en-US" sz="3600" b="1" kern="1200" cap="all" dirty="0">
                <a:ln w="3175" cmpd="sng">
                  <a:noFill/>
                </a:ln>
                <a:solidFill>
                  <a:srgbClr val="FFFFFF"/>
                </a:solidFill>
                <a:effectLst/>
                <a:latin typeface="+mj-lt"/>
                <a:ea typeface="+mj-ea"/>
                <a:cs typeface="+mj-cs"/>
              </a:rPr>
              <a:t>Visualization</a:t>
            </a:r>
          </a:p>
        </p:txBody>
      </p:sp>
      <p:graphicFrame>
        <p:nvGraphicFramePr>
          <p:cNvPr id="201" name="TextBox 2">
            <a:extLst>
              <a:ext uri="{FF2B5EF4-FFF2-40B4-BE49-F238E27FC236}">
                <a16:creationId xmlns:a16="http://schemas.microsoft.com/office/drawing/2014/main" id="{852BF23C-3119-4486-1D00-4986AB98891A}"/>
              </a:ext>
            </a:extLst>
          </p:cNvPr>
          <p:cNvGraphicFramePr/>
          <p:nvPr>
            <p:extLst>
              <p:ext uri="{D42A27DB-BD31-4B8C-83A1-F6EECF244321}">
                <p14:modId xmlns:p14="http://schemas.microsoft.com/office/powerpoint/2010/main" val="2059777048"/>
              </p:ext>
            </p:extLst>
          </p:nvPr>
        </p:nvGraphicFramePr>
        <p:xfrm>
          <a:off x="961909" y="607411"/>
          <a:ext cx="6107986" cy="5355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522412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100000">
              <a:schemeClr val="bg2">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187" name="Rectangle 186">
            <a:extLst>
              <a:ext uri="{FF2B5EF4-FFF2-40B4-BE49-F238E27FC236}">
                <a16:creationId xmlns:a16="http://schemas.microsoft.com/office/drawing/2014/main" id="{2C33F367-76E5-4D2A-96B1-4FD443CDD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189" name="Snip Diagonal Corner Rectangle 21">
            <a:extLst>
              <a:ext uri="{FF2B5EF4-FFF2-40B4-BE49-F238E27FC236}">
                <a16:creationId xmlns:a16="http://schemas.microsoft.com/office/drawing/2014/main" id="{6F769419-3E73-449D-B62A-0CDEC946A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129873"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1" name="Group 190">
            <a:extLst>
              <a:ext uri="{FF2B5EF4-FFF2-40B4-BE49-F238E27FC236}">
                <a16:creationId xmlns:a16="http://schemas.microsoft.com/office/drawing/2014/main" id="{A6515200-42F9-488F-9895-6CDBCD1E87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92" name="Straight Connector 191">
              <a:extLst>
                <a:ext uri="{FF2B5EF4-FFF2-40B4-BE49-F238E27FC236}">
                  <a16:creationId xmlns:a16="http://schemas.microsoft.com/office/drawing/2014/main" id="{43185F0E-78D5-4C2D-9239-D3515B4488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a:extLst>
                <a:ext uri="{FF2B5EF4-FFF2-40B4-BE49-F238E27FC236}">
                  <a16:creationId xmlns:a16="http://schemas.microsoft.com/office/drawing/2014/main" id="{D5BD9142-FF9C-4EED-A027-18D095481B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a:extLst>
                <a:ext uri="{FF2B5EF4-FFF2-40B4-BE49-F238E27FC236}">
                  <a16:creationId xmlns:a16="http://schemas.microsoft.com/office/drawing/2014/main" id="{42F547D3-9752-4481-B3A8-50E08610B8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a:extLst>
                <a:ext uri="{FF2B5EF4-FFF2-40B4-BE49-F238E27FC236}">
                  <a16:creationId xmlns:a16="http://schemas.microsoft.com/office/drawing/2014/main" id="{F1999C2F-3D0D-4813-9696-83630A6FE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6" name="Straight Connector 195">
              <a:extLst>
                <a:ext uri="{FF2B5EF4-FFF2-40B4-BE49-F238E27FC236}">
                  <a16:creationId xmlns:a16="http://schemas.microsoft.com/office/drawing/2014/main" id="{EC737390-C9CA-456B-9F40-D7A76EA242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TextBox 4">
            <a:extLst>
              <a:ext uri="{FF2B5EF4-FFF2-40B4-BE49-F238E27FC236}">
                <a16:creationId xmlns:a16="http://schemas.microsoft.com/office/drawing/2014/main" id="{0563B782-4423-2F4F-03F4-CEB648FA1626}"/>
              </a:ext>
            </a:extLst>
          </p:cNvPr>
          <p:cNvSpPr txBox="1"/>
          <p:nvPr/>
        </p:nvSpPr>
        <p:spPr>
          <a:xfrm>
            <a:off x="9318579" y="281658"/>
            <a:ext cx="2464118" cy="3401343"/>
          </a:xfrm>
          <a:prstGeom prst="rect">
            <a:avLst/>
          </a:prstGeom>
        </p:spPr>
        <p:txBody>
          <a:bodyPr vert="horz" lIns="91440" tIns="45720" rIns="91440" bIns="45720" rtlCol="0" anchor="ctr">
            <a:normAutofit/>
          </a:bodyPr>
          <a:lstStyle/>
          <a:p>
            <a:pPr>
              <a:spcBef>
                <a:spcPct val="0"/>
              </a:spcBef>
              <a:spcAft>
                <a:spcPts val="600"/>
              </a:spcAft>
            </a:pPr>
            <a:r>
              <a:rPr lang="en-US" sz="2400" b="1" kern="1200" cap="all" dirty="0">
                <a:ln w="3175" cmpd="sng">
                  <a:noFill/>
                </a:ln>
                <a:solidFill>
                  <a:srgbClr val="FFFFFF"/>
                </a:solidFill>
                <a:effectLst/>
                <a:latin typeface="+mj-lt"/>
                <a:ea typeface="+mj-ea"/>
                <a:cs typeface="+mj-cs"/>
              </a:rPr>
              <a:t>Building blocks</a:t>
            </a:r>
          </a:p>
          <a:p>
            <a:pPr>
              <a:spcBef>
                <a:spcPct val="0"/>
              </a:spcBef>
              <a:spcAft>
                <a:spcPts val="600"/>
              </a:spcAft>
            </a:pPr>
            <a:r>
              <a:rPr lang="en-US" sz="2400" b="1" kern="1200" cap="all" dirty="0">
                <a:ln w="3175" cmpd="sng">
                  <a:noFill/>
                </a:ln>
                <a:solidFill>
                  <a:srgbClr val="FFFFFF"/>
                </a:solidFill>
                <a:effectLst/>
                <a:latin typeface="+mj-lt"/>
                <a:ea typeface="+mj-ea"/>
                <a:cs typeface="+mj-cs"/>
              </a:rPr>
              <a:t>of</a:t>
            </a:r>
          </a:p>
          <a:p>
            <a:pPr>
              <a:spcBef>
                <a:spcPct val="0"/>
              </a:spcBef>
              <a:spcAft>
                <a:spcPts val="600"/>
              </a:spcAft>
            </a:pPr>
            <a:r>
              <a:rPr lang="en-US" sz="2400" b="1" kern="1200" cap="all" dirty="0">
                <a:ln w="3175" cmpd="sng">
                  <a:noFill/>
                </a:ln>
                <a:solidFill>
                  <a:srgbClr val="FFFFFF"/>
                </a:solidFill>
                <a:effectLst/>
                <a:latin typeface="+mj-lt"/>
                <a:ea typeface="+mj-ea"/>
                <a:cs typeface="+mj-cs"/>
              </a:rPr>
              <a:t>Basic Visualization</a:t>
            </a:r>
          </a:p>
        </p:txBody>
      </p:sp>
      <p:graphicFrame>
        <p:nvGraphicFramePr>
          <p:cNvPr id="198" name="TextBox 2">
            <a:extLst>
              <a:ext uri="{FF2B5EF4-FFF2-40B4-BE49-F238E27FC236}">
                <a16:creationId xmlns:a16="http://schemas.microsoft.com/office/drawing/2014/main" id="{5A89756E-1A48-65D3-3F42-82A524659B7D}"/>
              </a:ext>
            </a:extLst>
          </p:cNvPr>
          <p:cNvGraphicFramePr/>
          <p:nvPr>
            <p:extLst>
              <p:ext uri="{D42A27DB-BD31-4B8C-83A1-F6EECF244321}">
                <p14:modId xmlns:p14="http://schemas.microsoft.com/office/powerpoint/2010/main" val="2202408912"/>
              </p:ext>
            </p:extLst>
          </p:nvPr>
        </p:nvGraphicFramePr>
        <p:xfrm>
          <a:off x="311788" y="215757"/>
          <a:ext cx="8554810" cy="60509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181559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100000">
              <a:schemeClr val="bg2">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187" name="Rectangle 186">
            <a:extLst>
              <a:ext uri="{FF2B5EF4-FFF2-40B4-BE49-F238E27FC236}">
                <a16:creationId xmlns:a16="http://schemas.microsoft.com/office/drawing/2014/main" id="{2C33F367-76E5-4D2A-96B1-4FD443CDD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189" name="Snip Diagonal Corner Rectangle 21">
            <a:extLst>
              <a:ext uri="{FF2B5EF4-FFF2-40B4-BE49-F238E27FC236}">
                <a16:creationId xmlns:a16="http://schemas.microsoft.com/office/drawing/2014/main" id="{6F769419-3E73-449D-B62A-0CDEC946A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129873"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1" name="Group 190">
            <a:extLst>
              <a:ext uri="{FF2B5EF4-FFF2-40B4-BE49-F238E27FC236}">
                <a16:creationId xmlns:a16="http://schemas.microsoft.com/office/drawing/2014/main" id="{A6515200-42F9-488F-9895-6CDBCD1E87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92" name="Straight Connector 191">
              <a:extLst>
                <a:ext uri="{FF2B5EF4-FFF2-40B4-BE49-F238E27FC236}">
                  <a16:creationId xmlns:a16="http://schemas.microsoft.com/office/drawing/2014/main" id="{43185F0E-78D5-4C2D-9239-D3515B4488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a:extLst>
                <a:ext uri="{FF2B5EF4-FFF2-40B4-BE49-F238E27FC236}">
                  <a16:creationId xmlns:a16="http://schemas.microsoft.com/office/drawing/2014/main" id="{D5BD9142-FF9C-4EED-A027-18D095481B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a:extLst>
                <a:ext uri="{FF2B5EF4-FFF2-40B4-BE49-F238E27FC236}">
                  <a16:creationId xmlns:a16="http://schemas.microsoft.com/office/drawing/2014/main" id="{42F547D3-9752-4481-B3A8-50E08610B8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a:extLst>
                <a:ext uri="{FF2B5EF4-FFF2-40B4-BE49-F238E27FC236}">
                  <a16:creationId xmlns:a16="http://schemas.microsoft.com/office/drawing/2014/main" id="{F1999C2F-3D0D-4813-9696-83630A6FE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6" name="Straight Connector 195">
              <a:extLst>
                <a:ext uri="{FF2B5EF4-FFF2-40B4-BE49-F238E27FC236}">
                  <a16:creationId xmlns:a16="http://schemas.microsoft.com/office/drawing/2014/main" id="{EC737390-C9CA-456B-9F40-D7A76EA242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TextBox 4">
            <a:extLst>
              <a:ext uri="{FF2B5EF4-FFF2-40B4-BE49-F238E27FC236}">
                <a16:creationId xmlns:a16="http://schemas.microsoft.com/office/drawing/2014/main" id="{0563B782-4423-2F4F-03F4-CEB648FA1626}"/>
              </a:ext>
            </a:extLst>
          </p:cNvPr>
          <p:cNvSpPr txBox="1"/>
          <p:nvPr/>
        </p:nvSpPr>
        <p:spPr>
          <a:xfrm>
            <a:off x="8076716" y="439808"/>
            <a:ext cx="3445584" cy="3401343"/>
          </a:xfrm>
          <a:prstGeom prst="rect">
            <a:avLst/>
          </a:prstGeom>
        </p:spPr>
        <p:txBody>
          <a:bodyPr vert="horz" lIns="91440" tIns="45720" rIns="91440" bIns="45720" rtlCol="0" anchor="ctr">
            <a:normAutofit/>
          </a:bodyPr>
          <a:lstStyle/>
          <a:p>
            <a:pPr>
              <a:spcBef>
                <a:spcPct val="0"/>
              </a:spcBef>
              <a:spcAft>
                <a:spcPts val="600"/>
              </a:spcAft>
            </a:pPr>
            <a:endParaRPr lang="en-US" sz="2400" b="1" kern="1200" cap="all" dirty="0">
              <a:ln w="3175" cmpd="sng">
                <a:noFill/>
              </a:ln>
              <a:solidFill>
                <a:srgbClr val="FFFFFF"/>
              </a:solidFill>
              <a:effectLst/>
              <a:latin typeface="+mj-lt"/>
              <a:ea typeface="+mj-ea"/>
              <a:cs typeface="+mj-cs"/>
            </a:endParaRPr>
          </a:p>
          <a:p>
            <a:pPr>
              <a:spcBef>
                <a:spcPct val="0"/>
              </a:spcBef>
              <a:spcAft>
                <a:spcPts val="600"/>
              </a:spcAft>
            </a:pPr>
            <a:r>
              <a:rPr lang="en-US" sz="3200" b="1" kern="1200" cap="all" dirty="0">
                <a:ln w="3175" cmpd="sng">
                  <a:noFill/>
                </a:ln>
                <a:solidFill>
                  <a:schemeClr val="tx1">
                    <a:lumMod val="95000"/>
                  </a:schemeClr>
                </a:solidFill>
                <a:effectLst/>
                <a:latin typeface="+mj-lt"/>
                <a:ea typeface="+mj-ea"/>
                <a:cs typeface="+mj-cs"/>
              </a:rPr>
              <a:t>Basic </a:t>
            </a:r>
          </a:p>
          <a:p>
            <a:pPr>
              <a:spcBef>
                <a:spcPct val="0"/>
              </a:spcBef>
              <a:spcAft>
                <a:spcPts val="600"/>
              </a:spcAft>
            </a:pPr>
            <a:r>
              <a:rPr lang="en-US" sz="3200" b="1" kern="1200" cap="all" dirty="0">
                <a:ln w="3175" cmpd="sng">
                  <a:noFill/>
                </a:ln>
                <a:solidFill>
                  <a:schemeClr val="tx1">
                    <a:lumMod val="95000"/>
                  </a:schemeClr>
                </a:solidFill>
                <a:effectLst/>
                <a:latin typeface="+mj-lt"/>
                <a:ea typeface="+mj-ea"/>
                <a:cs typeface="+mj-cs"/>
              </a:rPr>
              <a:t>Design principles</a:t>
            </a:r>
          </a:p>
          <a:p>
            <a:pPr>
              <a:spcBef>
                <a:spcPct val="0"/>
              </a:spcBef>
              <a:spcAft>
                <a:spcPts val="600"/>
              </a:spcAft>
            </a:pPr>
            <a:r>
              <a:rPr lang="en-US" sz="3200" b="1" cap="all" dirty="0">
                <a:ln w="3175" cmpd="sng">
                  <a:noFill/>
                </a:ln>
                <a:solidFill>
                  <a:schemeClr val="tx1">
                    <a:lumMod val="95000"/>
                  </a:schemeClr>
                </a:solidFill>
                <a:latin typeface="+mj-lt"/>
                <a:ea typeface="+mj-ea"/>
                <a:cs typeface="+mj-cs"/>
              </a:rPr>
              <a:t>in</a:t>
            </a:r>
            <a:endParaRPr lang="en-US" sz="3200" b="1" kern="1200" cap="all" dirty="0">
              <a:ln w="3175" cmpd="sng">
                <a:noFill/>
              </a:ln>
              <a:solidFill>
                <a:schemeClr val="tx1">
                  <a:lumMod val="95000"/>
                </a:schemeClr>
              </a:solidFill>
              <a:effectLst/>
              <a:latin typeface="+mj-lt"/>
              <a:ea typeface="+mj-ea"/>
              <a:cs typeface="+mj-cs"/>
            </a:endParaRPr>
          </a:p>
          <a:p>
            <a:pPr>
              <a:spcBef>
                <a:spcPct val="0"/>
              </a:spcBef>
              <a:spcAft>
                <a:spcPts val="600"/>
              </a:spcAft>
            </a:pPr>
            <a:r>
              <a:rPr lang="en-US" sz="3200" b="1" kern="1200" cap="all" dirty="0">
                <a:ln w="3175" cmpd="sng">
                  <a:noFill/>
                </a:ln>
                <a:solidFill>
                  <a:schemeClr val="tx1">
                    <a:lumMod val="95000"/>
                  </a:schemeClr>
                </a:solidFill>
                <a:effectLst/>
                <a:latin typeface="+mj-lt"/>
                <a:ea typeface="+mj-ea"/>
                <a:cs typeface="+mj-cs"/>
              </a:rPr>
              <a:t>Visualization</a:t>
            </a:r>
          </a:p>
        </p:txBody>
      </p:sp>
      <p:graphicFrame>
        <p:nvGraphicFramePr>
          <p:cNvPr id="199" name="TextBox 2">
            <a:extLst>
              <a:ext uri="{FF2B5EF4-FFF2-40B4-BE49-F238E27FC236}">
                <a16:creationId xmlns:a16="http://schemas.microsoft.com/office/drawing/2014/main" id="{98F36A05-7E17-CCC2-2BDC-2DF6079862DC}"/>
              </a:ext>
            </a:extLst>
          </p:cNvPr>
          <p:cNvGraphicFramePr/>
          <p:nvPr>
            <p:extLst>
              <p:ext uri="{D42A27DB-BD31-4B8C-83A1-F6EECF244321}">
                <p14:modId xmlns:p14="http://schemas.microsoft.com/office/powerpoint/2010/main" val="3121033310"/>
              </p:ext>
            </p:extLst>
          </p:nvPr>
        </p:nvGraphicFramePr>
        <p:xfrm>
          <a:off x="1345474" y="966666"/>
          <a:ext cx="6104708" cy="36933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635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100000">
              <a:schemeClr val="bg2">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187" name="Rectangle 186">
            <a:extLst>
              <a:ext uri="{FF2B5EF4-FFF2-40B4-BE49-F238E27FC236}">
                <a16:creationId xmlns:a16="http://schemas.microsoft.com/office/drawing/2014/main" id="{2C33F367-76E5-4D2A-96B1-4FD443CDD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189" name="Snip Diagonal Corner Rectangle 21">
            <a:extLst>
              <a:ext uri="{FF2B5EF4-FFF2-40B4-BE49-F238E27FC236}">
                <a16:creationId xmlns:a16="http://schemas.microsoft.com/office/drawing/2014/main" id="{6F769419-3E73-449D-B62A-0CDEC946A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129873"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1" name="Group 190">
            <a:extLst>
              <a:ext uri="{FF2B5EF4-FFF2-40B4-BE49-F238E27FC236}">
                <a16:creationId xmlns:a16="http://schemas.microsoft.com/office/drawing/2014/main" id="{A6515200-42F9-488F-9895-6CDBCD1E87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92" name="Straight Connector 191">
              <a:extLst>
                <a:ext uri="{FF2B5EF4-FFF2-40B4-BE49-F238E27FC236}">
                  <a16:creationId xmlns:a16="http://schemas.microsoft.com/office/drawing/2014/main" id="{43185F0E-78D5-4C2D-9239-D3515B4488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a:extLst>
                <a:ext uri="{FF2B5EF4-FFF2-40B4-BE49-F238E27FC236}">
                  <a16:creationId xmlns:a16="http://schemas.microsoft.com/office/drawing/2014/main" id="{D5BD9142-FF9C-4EED-A027-18D095481B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a:extLst>
                <a:ext uri="{FF2B5EF4-FFF2-40B4-BE49-F238E27FC236}">
                  <a16:creationId xmlns:a16="http://schemas.microsoft.com/office/drawing/2014/main" id="{42F547D3-9752-4481-B3A8-50E08610B8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a:extLst>
                <a:ext uri="{FF2B5EF4-FFF2-40B4-BE49-F238E27FC236}">
                  <a16:creationId xmlns:a16="http://schemas.microsoft.com/office/drawing/2014/main" id="{F1999C2F-3D0D-4813-9696-83630A6FE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6" name="Straight Connector 195">
              <a:extLst>
                <a:ext uri="{FF2B5EF4-FFF2-40B4-BE49-F238E27FC236}">
                  <a16:creationId xmlns:a16="http://schemas.microsoft.com/office/drawing/2014/main" id="{EC737390-C9CA-456B-9F40-D7A76EA242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TextBox 4">
            <a:extLst>
              <a:ext uri="{FF2B5EF4-FFF2-40B4-BE49-F238E27FC236}">
                <a16:creationId xmlns:a16="http://schemas.microsoft.com/office/drawing/2014/main" id="{0563B782-4423-2F4F-03F4-CEB648FA1626}"/>
              </a:ext>
            </a:extLst>
          </p:cNvPr>
          <p:cNvSpPr txBox="1"/>
          <p:nvPr/>
        </p:nvSpPr>
        <p:spPr>
          <a:xfrm>
            <a:off x="7945001" y="-107415"/>
            <a:ext cx="3760070" cy="5713411"/>
          </a:xfrm>
          <a:prstGeom prst="rect">
            <a:avLst/>
          </a:prstGeom>
        </p:spPr>
        <p:txBody>
          <a:bodyPr vert="horz" lIns="91440" tIns="45720" rIns="91440" bIns="45720" rtlCol="0" anchor="ctr">
            <a:normAutofit/>
          </a:bodyPr>
          <a:lstStyle/>
          <a:p>
            <a:pPr>
              <a:spcBef>
                <a:spcPct val="0"/>
              </a:spcBef>
              <a:spcAft>
                <a:spcPts val="600"/>
              </a:spcAft>
            </a:pPr>
            <a:endParaRPr lang="en-US" sz="2400" b="1" kern="1200" cap="all" dirty="0">
              <a:ln w="3175" cmpd="sng">
                <a:noFill/>
              </a:ln>
              <a:solidFill>
                <a:srgbClr val="FFFFFF"/>
              </a:solidFill>
              <a:effectLst/>
              <a:latin typeface="+mj-lt"/>
              <a:ea typeface="+mj-ea"/>
              <a:cs typeface="+mj-cs"/>
            </a:endParaRPr>
          </a:p>
          <a:p>
            <a:pPr>
              <a:spcBef>
                <a:spcPct val="0"/>
              </a:spcBef>
              <a:spcAft>
                <a:spcPts val="600"/>
              </a:spcAft>
            </a:pPr>
            <a:r>
              <a:rPr lang="en-US" sz="4000" b="1" kern="1200" cap="all" dirty="0">
                <a:ln w="3175" cmpd="sng">
                  <a:noFill/>
                </a:ln>
                <a:solidFill>
                  <a:schemeClr val="tx1">
                    <a:lumMod val="95000"/>
                  </a:schemeClr>
                </a:solidFill>
                <a:effectLst/>
                <a:latin typeface="+mj-lt"/>
                <a:ea typeface="+mj-ea"/>
                <a:cs typeface="+mj-cs"/>
              </a:rPr>
              <a:t>elements </a:t>
            </a:r>
          </a:p>
          <a:p>
            <a:pPr>
              <a:spcBef>
                <a:spcPct val="0"/>
              </a:spcBef>
              <a:spcAft>
                <a:spcPts val="600"/>
              </a:spcAft>
            </a:pPr>
            <a:r>
              <a:rPr lang="en-US" sz="4000" b="1" kern="1200" cap="all" dirty="0">
                <a:ln w="3175" cmpd="sng">
                  <a:noFill/>
                </a:ln>
                <a:solidFill>
                  <a:schemeClr val="tx1">
                    <a:lumMod val="95000"/>
                  </a:schemeClr>
                </a:solidFill>
                <a:effectLst/>
                <a:latin typeface="+mj-lt"/>
                <a:ea typeface="+mj-ea"/>
                <a:cs typeface="+mj-cs"/>
              </a:rPr>
              <a:t>for</a:t>
            </a:r>
          </a:p>
          <a:p>
            <a:pPr>
              <a:spcBef>
                <a:spcPct val="0"/>
              </a:spcBef>
              <a:spcAft>
                <a:spcPts val="600"/>
              </a:spcAft>
            </a:pPr>
            <a:r>
              <a:rPr lang="en-US" sz="4000" b="1" kern="1200" cap="all" dirty="0">
                <a:ln w="3175" cmpd="sng">
                  <a:noFill/>
                </a:ln>
                <a:solidFill>
                  <a:schemeClr val="tx1">
                    <a:lumMod val="95000"/>
                  </a:schemeClr>
                </a:solidFill>
                <a:effectLst/>
                <a:latin typeface="+mj-lt"/>
                <a:ea typeface="+mj-ea"/>
                <a:cs typeface="+mj-cs"/>
              </a:rPr>
              <a:t>in </a:t>
            </a:r>
          </a:p>
          <a:p>
            <a:pPr>
              <a:spcBef>
                <a:spcPct val="0"/>
              </a:spcBef>
              <a:spcAft>
                <a:spcPts val="600"/>
              </a:spcAft>
            </a:pPr>
            <a:r>
              <a:rPr lang="en-US" sz="4000" b="1" kern="1200" cap="all" dirty="0">
                <a:ln w="3175" cmpd="sng">
                  <a:noFill/>
                </a:ln>
                <a:solidFill>
                  <a:schemeClr val="tx1">
                    <a:lumMod val="95000"/>
                  </a:schemeClr>
                </a:solidFill>
                <a:effectLst/>
                <a:latin typeface="+mj-lt"/>
                <a:ea typeface="+mj-ea"/>
                <a:cs typeface="+mj-cs"/>
              </a:rPr>
              <a:t>all </a:t>
            </a:r>
          </a:p>
          <a:p>
            <a:pPr>
              <a:spcBef>
                <a:spcPct val="0"/>
              </a:spcBef>
              <a:spcAft>
                <a:spcPts val="600"/>
              </a:spcAft>
            </a:pPr>
            <a:r>
              <a:rPr lang="en-US" sz="4000" b="1" kern="1200" cap="all" dirty="0">
                <a:ln w="3175" cmpd="sng">
                  <a:noFill/>
                </a:ln>
                <a:solidFill>
                  <a:schemeClr val="tx1">
                    <a:lumMod val="95000"/>
                  </a:schemeClr>
                </a:solidFill>
                <a:effectLst/>
                <a:latin typeface="+mj-lt"/>
                <a:ea typeface="+mj-ea"/>
                <a:cs typeface="+mj-cs"/>
              </a:rPr>
              <a:t>graphics</a:t>
            </a:r>
          </a:p>
        </p:txBody>
      </p:sp>
      <p:graphicFrame>
        <p:nvGraphicFramePr>
          <p:cNvPr id="202" name="TextBox 1">
            <a:extLst>
              <a:ext uri="{FF2B5EF4-FFF2-40B4-BE49-F238E27FC236}">
                <a16:creationId xmlns:a16="http://schemas.microsoft.com/office/drawing/2014/main" id="{BCD24AF0-15FE-A52B-6EBE-094B32DB5724}"/>
              </a:ext>
            </a:extLst>
          </p:cNvPr>
          <p:cNvGraphicFramePr/>
          <p:nvPr>
            <p:extLst>
              <p:ext uri="{D42A27DB-BD31-4B8C-83A1-F6EECF244321}">
                <p14:modId xmlns:p14="http://schemas.microsoft.com/office/powerpoint/2010/main" val="1154104548"/>
              </p:ext>
            </p:extLst>
          </p:nvPr>
        </p:nvGraphicFramePr>
        <p:xfrm>
          <a:off x="756328" y="605929"/>
          <a:ext cx="5655489" cy="47257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844486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100000">
              <a:schemeClr val="bg2">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199" name="Rectangle 201">
            <a:extLst>
              <a:ext uri="{FF2B5EF4-FFF2-40B4-BE49-F238E27FC236}">
                <a16:creationId xmlns:a16="http://schemas.microsoft.com/office/drawing/2014/main" id="{2C33F367-76E5-4D2A-96B1-4FD443CDD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04" name="Snip Diagonal Corner Rectangle 21">
            <a:extLst>
              <a:ext uri="{FF2B5EF4-FFF2-40B4-BE49-F238E27FC236}">
                <a16:creationId xmlns:a16="http://schemas.microsoft.com/office/drawing/2014/main" id="{6F769419-3E73-449D-B62A-0CDEC946A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129873"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6" name="Group 205">
            <a:extLst>
              <a:ext uri="{FF2B5EF4-FFF2-40B4-BE49-F238E27FC236}">
                <a16:creationId xmlns:a16="http://schemas.microsoft.com/office/drawing/2014/main" id="{A6515200-42F9-488F-9895-6CDBCD1E87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07" name="Straight Connector 206">
              <a:extLst>
                <a:ext uri="{FF2B5EF4-FFF2-40B4-BE49-F238E27FC236}">
                  <a16:creationId xmlns:a16="http://schemas.microsoft.com/office/drawing/2014/main" id="{43185F0E-78D5-4C2D-9239-D3515B4488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a:extLst>
                <a:ext uri="{FF2B5EF4-FFF2-40B4-BE49-F238E27FC236}">
                  <a16:creationId xmlns:a16="http://schemas.microsoft.com/office/drawing/2014/main" id="{D5BD9142-FF9C-4EED-A027-18D095481B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a:extLst>
                <a:ext uri="{FF2B5EF4-FFF2-40B4-BE49-F238E27FC236}">
                  <a16:creationId xmlns:a16="http://schemas.microsoft.com/office/drawing/2014/main" id="{42F547D3-9752-4481-B3A8-50E08610B8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a:extLst>
                <a:ext uri="{FF2B5EF4-FFF2-40B4-BE49-F238E27FC236}">
                  <a16:creationId xmlns:a16="http://schemas.microsoft.com/office/drawing/2014/main" id="{F1999C2F-3D0D-4813-9696-83630A6FE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a:extLst>
                <a:ext uri="{FF2B5EF4-FFF2-40B4-BE49-F238E27FC236}">
                  <a16:creationId xmlns:a16="http://schemas.microsoft.com/office/drawing/2014/main" id="{EC737390-C9CA-456B-9F40-D7A76EA242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TextBox 4">
            <a:extLst>
              <a:ext uri="{FF2B5EF4-FFF2-40B4-BE49-F238E27FC236}">
                <a16:creationId xmlns:a16="http://schemas.microsoft.com/office/drawing/2014/main" id="{0563B782-4423-2F4F-03F4-CEB648FA1626}"/>
              </a:ext>
            </a:extLst>
          </p:cNvPr>
          <p:cNvSpPr txBox="1"/>
          <p:nvPr/>
        </p:nvSpPr>
        <p:spPr>
          <a:xfrm>
            <a:off x="8588661" y="941424"/>
            <a:ext cx="3043896" cy="3248611"/>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en-US" sz="3100" b="1" kern="1200" cap="all">
              <a:ln w="3175" cmpd="sng">
                <a:noFill/>
              </a:ln>
              <a:solidFill>
                <a:srgbClr val="FFFFFF"/>
              </a:solidFill>
              <a:effectLst/>
              <a:latin typeface="+mj-lt"/>
              <a:ea typeface="+mj-ea"/>
              <a:cs typeface="+mj-cs"/>
            </a:endParaRPr>
          </a:p>
          <a:p>
            <a:pPr>
              <a:lnSpc>
                <a:spcPct val="90000"/>
              </a:lnSpc>
              <a:spcBef>
                <a:spcPct val="0"/>
              </a:spcBef>
              <a:spcAft>
                <a:spcPts val="600"/>
              </a:spcAft>
            </a:pPr>
            <a:r>
              <a:rPr lang="en-US" sz="3100" b="1" kern="1200" cap="all">
                <a:ln w="3175" cmpd="sng">
                  <a:noFill/>
                </a:ln>
                <a:solidFill>
                  <a:srgbClr val="FFFFFF"/>
                </a:solidFill>
                <a:effectLst/>
                <a:latin typeface="+mj-lt"/>
                <a:ea typeface="+mj-ea"/>
                <a:cs typeface="+mj-cs"/>
              </a:rPr>
              <a:t>Using colors and movement effectively in data visualization</a:t>
            </a:r>
          </a:p>
          <a:p>
            <a:pPr>
              <a:lnSpc>
                <a:spcPct val="90000"/>
              </a:lnSpc>
              <a:spcBef>
                <a:spcPct val="0"/>
              </a:spcBef>
              <a:spcAft>
                <a:spcPts val="600"/>
              </a:spcAft>
            </a:pPr>
            <a:endParaRPr lang="en-US" sz="3100" b="1" kern="1200" cap="all">
              <a:ln w="3175" cmpd="sng">
                <a:noFill/>
              </a:ln>
              <a:solidFill>
                <a:srgbClr val="FFFFFF"/>
              </a:solidFill>
              <a:effectLst/>
              <a:latin typeface="+mj-lt"/>
              <a:ea typeface="+mj-ea"/>
              <a:cs typeface="+mj-cs"/>
            </a:endParaRPr>
          </a:p>
        </p:txBody>
      </p:sp>
      <p:graphicFrame>
        <p:nvGraphicFramePr>
          <p:cNvPr id="198" name="TextBox 1">
            <a:extLst>
              <a:ext uri="{FF2B5EF4-FFF2-40B4-BE49-F238E27FC236}">
                <a16:creationId xmlns:a16="http://schemas.microsoft.com/office/drawing/2014/main" id="{6EDDA30A-31B1-6490-6E8E-B04A0AF44A4E}"/>
              </a:ext>
            </a:extLst>
          </p:cNvPr>
          <p:cNvGraphicFramePr/>
          <p:nvPr>
            <p:extLst>
              <p:ext uri="{D42A27DB-BD31-4B8C-83A1-F6EECF244321}">
                <p14:modId xmlns:p14="http://schemas.microsoft.com/office/powerpoint/2010/main" val="775455816"/>
              </p:ext>
            </p:extLst>
          </p:nvPr>
        </p:nvGraphicFramePr>
        <p:xfrm>
          <a:off x="940645" y="941424"/>
          <a:ext cx="6190459" cy="4768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366534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4E37C0E9B17A44498BF592642D4ECA5" ma:contentTypeVersion="12" ma:contentTypeDescription="Create a new document." ma:contentTypeScope="" ma:versionID="827333dd1607db38e463c6309797de3d">
  <xsd:schema xmlns:xsd="http://www.w3.org/2001/XMLSchema" xmlns:xs="http://www.w3.org/2001/XMLSchema" xmlns:p="http://schemas.microsoft.com/office/2006/metadata/properties" xmlns:ns1="http://schemas.microsoft.com/sharepoint/v3" xmlns:ns3="8ba01db9-89e8-4dbd-b09b-f1bb22782f3e" targetNamespace="http://schemas.microsoft.com/office/2006/metadata/properties" ma:root="true" ma:fieldsID="4c539966f9edd6a1043abd2c78e1f0ce" ns1:_="" ns3:_="">
    <xsd:import namespace="http://schemas.microsoft.com/sharepoint/v3"/>
    <xsd:import namespace="8ba01db9-89e8-4dbd-b09b-f1bb22782f3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1:_ip_UnifiedCompliancePolicyProperties" minOccurs="0"/>
                <xsd:element ref="ns1:_ip_UnifiedCompliancePolicyUIActio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7" nillable="true" ma:displayName="Unified Compliance Policy Properties" ma:hidden="true" ma:internalName="_ip_UnifiedCompliancePolicyProperties">
      <xsd:simpleType>
        <xsd:restriction base="dms:Note"/>
      </xsd:simpleType>
    </xsd:element>
    <xsd:element name="_ip_UnifiedCompliancePolicyUIAction" ma:index="18"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ba01db9-89e8-4dbd-b09b-f1bb22782f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8ba01db9-89e8-4dbd-b09b-f1bb22782f3e" xsi:nil="true"/>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879CF547-72A8-4EF9-8EFE-2A49586AAB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ba01db9-89e8-4dbd-b09b-f1bb22782f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65ABD0-66F0-4867-AB0F-1D49B233B616}">
  <ds:schemaRefs>
    <ds:schemaRef ds:uri="http://schemas.microsoft.com/sharepoint/v3/contenttype/forms"/>
  </ds:schemaRefs>
</ds:datastoreItem>
</file>

<file path=customXml/itemProps3.xml><?xml version="1.0" encoding="utf-8"?>
<ds:datastoreItem xmlns:ds="http://schemas.openxmlformats.org/officeDocument/2006/customXml" ds:itemID="{34E1C146-B5CC-434F-9800-0CC81875367E}">
  <ds:schemaRefs>
    <ds:schemaRef ds:uri="http://schemas.microsoft.com/office/infopath/2007/PartnerControl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purl.org/dc/dcmitype/"/>
    <ds:schemaRef ds:uri="http://purl.org/dc/terms/"/>
    <ds:schemaRef ds:uri="8ba01db9-89e8-4dbd-b09b-f1bb22782f3e"/>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Slice</Template>
  <TotalTime>0</TotalTime>
  <Words>643</Words>
  <Application>Microsoft Office PowerPoint</Application>
  <PresentationFormat>Widescreen</PresentationFormat>
  <Paragraphs>78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Century Gothic</vt:lpstr>
      <vt:lpstr>Segoe UI</vt:lpstr>
      <vt:lpstr>Wingdings</vt:lpstr>
      <vt:lpstr>Wingdings 3</vt:lpstr>
      <vt:lpstr>Slice</vt:lpstr>
      <vt:lpstr>PowerPoint Presentation</vt:lpstr>
      <vt:lpstr>Data visualization is   the graphical representation of information and data   By using   visual elements like charts, graphs, and maps, and data visualization tools   to provide   an accessible way   to see and understand   trends, outliers, and patterns in data.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2018-12-17T03:13:32Z</dcterms:created>
  <dcterms:modified xsi:type="dcterms:W3CDTF">2023-07-08T05:36:32Z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0x010100E4E37C0E9B17A44498BF592642D4ECA5</vt:lpwstr>
  </property>
</Properties>
</file>