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5"/>
  </p:notesMasterIdLst>
  <p:handoutMasterIdLst>
    <p:handoutMasterId r:id="rId36"/>
  </p:handoutMasterIdLst>
  <p:sldIdLst>
    <p:sldId id="340" r:id="rId2"/>
    <p:sldId id="337" r:id="rId3"/>
    <p:sldId id="323" r:id="rId4"/>
    <p:sldId id="266" r:id="rId5"/>
    <p:sldId id="283" r:id="rId6"/>
    <p:sldId id="320" r:id="rId7"/>
    <p:sldId id="260" r:id="rId8"/>
    <p:sldId id="322" r:id="rId9"/>
    <p:sldId id="328" r:id="rId10"/>
    <p:sldId id="321" r:id="rId11"/>
    <p:sldId id="258" r:id="rId12"/>
    <p:sldId id="324" r:id="rId13"/>
    <p:sldId id="325" r:id="rId14"/>
    <p:sldId id="326" r:id="rId15"/>
    <p:sldId id="315" r:id="rId16"/>
    <p:sldId id="329" r:id="rId17"/>
    <p:sldId id="331" r:id="rId18"/>
    <p:sldId id="327" r:id="rId19"/>
    <p:sldId id="330" r:id="rId20"/>
    <p:sldId id="332" r:id="rId21"/>
    <p:sldId id="275" r:id="rId22"/>
    <p:sldId id="333" r:id="rId23"/>
    <p:sldId id="334" r:id="rId24"/>
    <p:sldId id="336" r:id="rId25"/>
    <p:sldId id="335" r:id="rId26"/>
    <p:sldId id="338" r:id="rId27"/>
    <p:sldId id="342" r:id="rId28"/>
    <p:sldId id="343" r:id="rId29"/>
    <p:sldId id="344" r:id="rId30"/>
    <p:sldId id="345" r:id="rId31"/>
    <p:sldId id="346" r:id="rId32"/>
    <p:sldId id="34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D"/>
    <a:srgbClr val="9C10B8"/>
    <a:srgbClr val="EFA115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A2953-3D1F-40FE-8A44-BD45407325C5}" v="3" dt="2025-08-28T21:18:20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 autoAdjust="0"/>
    <p:restoredTop sz="86368" autoAdjust="0"/>
  </p:normalViewPr>
  <p:slideViewPr>
    <p:cSldViewPr snapToGrid="0">
      <p:cViewPr varScale="1">
        <p:scale>
          <a:sx n="69" d="100"/>
          <a:sy n="69" d="100"/>
        </p:scale>
        <p:origin x="220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85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1E1A2953-3D1F-40FE-8A44-BD45407325C5}"/>
    <pc:docChg chg="custSel addSld delSld modSld">
      <pc:chgData name="Peng, Cheng" userId="c8d19071-f396-4c12-bc1e-cc4bb8705334" providerId="ADAL" clId="{1E1A2953-3D1F-40FE-8A44-BD45407325C5}" dt="2025-08-28T21:22:17.244" v="182" actId="47"/>
      <pc:docMkLst>
        <pc:docMk/>
      </pc:docMkLst>
      <pc:sldChg chg="modSp mod">
        <pc:chgData name="Peng, Cheng" userId="c8d19071-f396-4c12-bc1e-cc4bb8705334" providerId="ADAL" clId="{1E1A2953-3D1F-40FE-8A44-BD45407325C5}" dt="2025-08-28T21:04:20.954" v="36" actId="20577"/>
        <pc:sldMkLst>
          <pc:docMk/>
          <pc:sldMk cId="0" sldId="258"/>
        </pc:sldMkLst>
        <pc:spChg chg="mod">
          <ac:chgData name="Peng, Cheng" userId="c8d19071-f396-4c12-bc1e-cc4bb8705334" providerId="ADAL" clId="{1E1A2953-3D1F-40FE-8A44-BD45407325C5}" dt="2025-08-28T21:04:20.954" v="36" actId="20577"/>
          <ac:spMkLst>
            <pc:docMk/>
            <pc:sldMk cId="0" sldId="258"/>
            <ac:spMk id="41" creationId="{AB203EF5-FF04-9291-4C68-FA83F91F0677}"/>
          </ac:spMkLst>
        </pc:spChg>
      </pc:sldChg>
      <pc:sldChg chg="modSp mod">
        <pc:chgData name="Peng, Cheng" userId="c8d19071-f396-4c12-bc1e-cc4bb8705334" providerId="ADAL" clId="{1E1A2953-3D1F-40FE-8A44-BD45407325C5}" dt="2025-08-28T12:36:32.620" v="12" actId="20577"/>
        <pc:sldMkLst>
          <pc:docMk/>
          <pc:sldMk cId="4271898041" sldId="266"/>
        </pc:sldMkLst>
        <pc:spChg chg="mod">
          <ac:chgData name="Peng, Cheng" userId="c8d19071-f396-4c12-bc1e-cc4bb8705334" providerId="ADAL" clId="{1E1A2953-3D1F-40FE-8A44-BD45407325C5}" dt="2025-08-28T12:36:32.620" v="12" actId="20577"/>
          <ac:spMkLst>
            <pc:docMk/>
            <pc:sldMk cId="4271898041" sldId="266"/>
            <ac:spMk id="4" creationId="{00000000-0000-0000-0000-000000000000}"/>
          </ac:spMkLst>
        </pc:spChg>
      </pc:sldChg>
      <pc:sldChg chg="modSp mod">
        <pc:chgData name="Peng, Cheng" userId="c8d19071-f396-4c12-bc1e-cc4bb8705334" providerId="ADAL" clId="{1E1A2953-3D1F-40FE-8A44-BD45407325C5}" dt="2025-08-28T12:35:44.282" v="8" actId="33524"/>
        <pc:sldMkLst>
          <pc:docMk/>
          <pc:sldMk cId="0" sldId="283"/>
        </pc:sldMkLst>
        <pc:spChg chg="mod">
          <ac:chgData name="Peng, Cheng" userId="c8d19071-f396-4c12-bc1e-cc4bb8705334" providerId="ADAL" clId="{1E1A2953-3D1F-40FE-8A44-BD45407325C5}" dt="2025-08-28T12:35:44.282" v="8" actId="33524"/>
          <ac:spMkLst>
            <pc:docMk/>
            <pc:sldMk cId="0" sldId="283"/>
            <ac:spMk id="2" creationId="{00000000-0000-0000-0000-000000000000}"/>
          </ac:spMkLst>
        </pc:spChg>
      </pc:sldChg>
      <pc:sldChg chg="addSp delSp modSp mod">
        <pc:chgData name="Peng, Cheng" userId="c8d19071-f396-4c12-bc1e-cc4bb8705334" providerId="ADAL" clId="{1E1A2953-3D1F-40FE-8A44-BD45407325C5}" dt="2025-08-28T21:10:12.341" v="47" actId="478"/>
        <pc:sldMkLst>
          <pc:docMk/>
          <pc:sldMk cId="1330180054" sldId="320"/>
        </pc:sldMkLst>
        <pc:picChg chg="del mod">
          <ac:chgData name="Peng, Cheng" userId="c8d19071-f396-4c12-bc1e-cc4bb8705334" providerId="ADAL" clId="{1E1A2953-3D1F-40FE-8A44-BD45407325C5}" dt="2025-08-28T21:10:12.341" v="47" actId="478"/>
          <ac:picMkLst>
            <pc:docMk/>
            <pc:sldMk cId="1330180054" sldId="320"/>
            <ac:picMk id="3" creationId="{2B99CB80-6BBE-1D3B-0C37-45EDA3DECD02}"/>
          </ac:picMkLst>
        </pc:picChg>
        <pc:picChg chg="add mod">
          <ac:chgData name="Peng, Cheng" userId="c8d19071-f396-4c12-bc1e-cc4bb8705334" providerId="ADAL" clId="{1E1A2953-3D1F-40FE-8A44-BD45407325C5}" dt="2025-08-28T21:10:07.883" v="46" actId="1076"/>
          <ac:picMkLst>
            <pc:docMk/>
            <pc:sldMk cId="1330180054" sldId="320"/>
            <ac:picMk id="5" creationId="{C925F9BA-691E-0445-8CB5-E8437A9E5B25}"/>
          </ac:picMkLst>
        </pc:picChg>
      </pc:sldChg>
      <pc:sldChg chg="addSp modSp mod">
        <pc:chgData name="Peng, Cheng" userId="c8d19071-f396-4c12-bc1e-cc4bb8705334" providerId="ADAL" clId="{1E1A2953-3D1F-40FE-8A44-BD45407325C5}" dt="2025-08-28T21:11:59.282" v="51" actId="1076"/>
        <pc:sldMkLst>
          <pc:docMk/>
          <pc:sldMk cId="1306674160" sldId="322"/>
        </pc:sldMkLst>
        <pc:picChg chg="add mod">
          <ac:chgData name="Peng, Cheng" userId="c8d19071-f396-4c12-bc1e-cc4bb8705334" providerId="ADAL" clId="{1E1A2953-3D1F-40FE-8A44-BD45407325C5}" dt="2025-08-28T21:11:59.282" v="51" actId="1076"/>
          <ac:picMkLst>
            <pc:docMk/>
            <pc:sldMk cId="1306674160" sldId="322"/>
            <ac:picMk id="2" creationId="{ED51EC65-7C40-3971-F9C3-D5AC318A3A86}"/>
          </ac:picMkLst>
        </pc:picChg>
      </pc:sldChg>
      <pc:sldChg chg="modSp mod">
        <pc:chgData name="Peng, Cheng" userId="c8d19071-f396-4c12-bc1e-cc4bb8705334" providerId="ADAL" clId="{1E1A2953-3D1F-40FE-8A44-BD45407325C5}" dt="2025-08-28T12:35:09.631" v="0" actId="20577"/>
        <pc:sldMkLst>
          <pc:docMk/>
          <pc:sldMk cId="4226894063" sldId="337"/>
        </pc:sldMkLst>
        <pc:spChg chg="mod">
          <ac:chgData name="Peng, Cheng" userId="c8d19071-f396-4c12-bc1e-cc4bb8705334" providerId="ADAL" clId="{1E1A2953-3D1F-40FE-8A44-BD45407325C5}" dt="2025-08-28T12:35:09.631" v="0" actId="20577"/>
          <ac:spMkLst>
            <pc:docMk/>
            <pc:sldMk cId="4226894063" sldId="337"/>
            <ac:spMk id="5" creationId="{00000000-0000-0000-0000-000000000000}"/>
          </ac:spMkLst>
        </pc:spChg>
      </pc:sldChg>
      <pc:sldChg chg="addSp delSp modSp new del mod">
        <pc:chgData name="Peng, Cheng" userId="c8d19071-f396-4c12-bc1e-cc4bb8705334" providerId="ADAL" clId="{1E1A2953-3D1F-40FE-8A44-BD45407325C5}" dt="2025-08-28T21:22:17.244" v="182" actId="47"/>
        <pc:sldMkLst>
          <pc:docMk/>
          <pc:sldMk cId="13772388" sldId="347"/>
        </pc:sldMkLst>
        <pc:spChg chg="mod">
          <ac:chgData name="Peng, Cheng" userId="c8d19071-f396-4c12-bc1e-cc4bb8705334" providerId="ADAL" clId="{1E1A2953-3D1F-40FE-8A44-BD45407325C5}" dt="2025-08-28T21:18:28.281" v="92" actId="1076"/>
          <ac:spMkLst>
            <pc:docMk/>
            <pc:sldMk cId="13772388" sldId="347"/>
            <ac:spMk id="2" creationId="{1F17D444-D470-3297-2F88-C77FD46603C4}"/>
          </ac:spMkLst>
        </pc:spChg>
        <pc:spChg chg="del mod">
          <ac:chgData name="Peng, Cheng" userId="c8d19071-f396-4c12-bc1e-cc4bb8705334" providerId="ADAL" clId="{1E1A2953-3D1F-40FE-8A44-BD45407325C5}" dt="2025-08-28T21:14:50.756" v="54" actId="34307"/>
          <ac:spMkLst>
            <pc:docMk/>
            <pc:sldMk cId="13772388" sldId="347"/>
            <ac:spMk id="3" creationId="{E53BC5B5-A7C3-A24C-29F9-85CDE0544F57}"/>
          </ac:spMkLst>
        </pc:spChg>
        <pc:spChg chg="add mod">
          <ac:chgData name="Peng, Cheng" userId="c8d19071-f396-4c12-bc1e-cc4bb8705334" providerId="ADAL" clId="{1E1A2953-3D1F-40FE-8A44-BD45407325C5}" dt="2025-08-28T21:19:40.126" v="181" actId="12"/>
          <ac:spMkLst>
            <pc:docMk/>
            <pc:sldMk cId="13772388" sldId="347"/>
            <ac:spMk id="6" creationId="{8C6016AD-13FA-DF53-6706-AC1A4C13F50D}"/>
          </ac:spMkLst>
        </pc:spChg>
        <pc:picChg chg="add del mod ord">
          <ac:chgData name="Peng, Cheng" userId="c8d19071-f396-4c12-bc1e-cc4bb8705334" providerId="ADAL" clId="{1E1A2953-3D1F-40FE-8A44-BD45407325C5}" dt="2025-08-28T21:16:21.158" v="55" actId="478"/>
          <ac:picMkLst>
            <pc:docMk/>
            <pc:sldMk cId="13772388" sldId="347"/>
            <ac:picMk id="4" creationId="{4031FCA1-B332-69AC-0890-7B4517025B88}"/>
          </ac:picMkLst>
        </pc:picChg>
      </pc:sldChg>
    </pc:docChg>
  </pc:docChgLst>
  <pc:docChgLst>
    <pc:chgData name="Peng, Cheng" userId="c8d19071-f396-4c12-bc1e-cc4bb8705334" providerId="ADAL" clId="{2879BACB-7DCC-4FB8-97C6-DA81D2D61B05}"/>
    <pc:docChg chg="undo redo custSel addSld delSld modSld sldOrd modMainMaster modNotesMaster">
      <pc:chgData name="Peng, Cheng" userId="c8d19071-f396-4c12-bc1e-cc4bb8705334" providerId="ADAL" clId="{2879BACB-7DCC-4FB8-97C6-DA81D2D61B05}" dt="2023-07-09T01:51:15.555" v="10632"/>
      <pc:docMkLst>
        <pc:docMk/>
      </pc:docMkLst>
      <pc:sldChg chg="addSp delSp modSp del mod setBg setClrOvrMap delDesignElem">
        <pc:chgData name="Peng, Cheng" userId="c8d19071-f396-4c12-bc1e-cc4bb8705334" providerId="ADAL" clId="{2879BACB-7DCC-4FB8-97C6-DA81D2D61B05}" dt="2023-06-28T03:07:56.996" v="9788" actId="2696"/>
        <pc:sldMkLst>
          <pc:docMk/>
          <pc:sldMk cId="2402323733" sldId="256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3T17:49:31.188" v="1166" actId="2696"/>
        <pc:sldMkLst>
          <pc:docMk/>
          <pc:sldMk cId="0" sldId="257"/>
        </pc:sldMkLst>
      </pc:sldChg>
      <pc:sldChg chg="addSp delSp modSp mod setBg setClrOvrMap delDesignElem">
        <pc:chgData name="Peng, Cheng" userId="c8d19071-f396-4c12-bc1e-cc4bb8705334" providerId="ADAL" clId="{2879BACB-7DCC-4FB8-97C6-DA81D2D61B05}" dt="2023-06-23T19:07:17.241" v="2270" actId="1076"/>
        <pc:sldMkLst>
          <pc:docMk/>
          <pc:sldMk cId="0" sldId="258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4T06:14:06.808" v="7473" actId="2696"/>
        <pc:sldMkLst>
          <pc:docMk/>
          <pc:sldMk cId="0" sldId="259"/>
        </pc:sldMkLst>
      </pc:sldChg>
      <pc:sldChg chg="addSp delSp modSp mod setBg delDesignElem">
        <pc:chgData name="Peng, Cheng" userId="c8d19071-f396-4c12-bc1e-cc4bb8705334" providerId="ADAL" clId="{2879BACB-7DCC-4FB8-97C6-DA81D2D61B05}" dt="2023-07-09T01:48:01.130" v="10447"/>
        <pc:sldMkLst>
          <pc:docMk/>
          <pc:sldMk cId="0" sldId="260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4T06:15:17.006" v="7476" actId="2696"/>
        <pc:sldMkLst>
          <pc:docMk/>
          <pc:sldMk cId="0" sldId="261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4T06:15:11.777" v="7475" actId="2696"/>
        <pc:sldMkLst>
          <pc:docMk/>
          <pc:sldMk cId="0" sldId="262"/>
        </pc:sldMkLst>
      </pc:sldChg>
      <pc:sldChg chg="addSp delSp modSp del mod setBg delDesignElem">
        <pc:chgData name="Peng, Cheng" userId="c8d19071-f396-4c12-bc1e-cc4bb8705334" providerId="ADAL" clId="{2879BACB-7DCC-4FB8-97C6-DA81D2D61B05}" dt="2023-06-24T06:15:03.749" v="7474" actId="2696"/>
        <pc:sldMkLst>
          <pc:docMk/>
          <pc:sldMk cId="0" sldId="263"/>
        </pc:sldMkLst>
      </pc:sldChg>
      <pc:sldChg chg="addSp delSp modSp del delDesignElem">
        <pc:chgData name="Peng, Cheng" userId="c8d19071-f396-4c12-bc1e-cc4bb8705334" providerId="ADAL" clId="{2879BACB-7DCC-4FB8-97C6-DA81D2D61B05}" dt="2023-06-23T12:47:59.528" v="736" actId="2696"/>
        <pc:sldMkLst>
          <pc:docMk/>
          <pc:sldMk cId="707952770" sldId="265"/>
        </pc:sldMkLst>
      </pc:sldChg>
      <pc:sldChg chg="addSp delSp modSp mod modTransition setBg setClrOvrMap delDesignElem">
        <pc:chgData name="Peng, Cheng" userId="c8d19071-f396-4c12-bc1e-cc4bb8705334" providerId="ADAL" clId="{2879BACB-7DCC-4FB8-97C6-DA81D2D61B05}" dt="2023-06-23T20:44:34.095" v="2764" actId="1076"/>
        <pc:sldMkLst>
          <pc:docMk/>
          <pc:sldMk cId="4271898041" sldId="266"/>
        </pc:sldMkLst>
      </pc:sldChg>
      <pc:sldChg chg="modSp del">
        <pc:chgData name="Peng, Cheng" userId="c8d19071-f396-4c12-bc1e-cc4bb8705334" providerId="ADAL" clId="{2879BACB-7DCC-4FB8-97C6-DA81D2D61B05}" dt="2023-06-24T06:17:19.821" v="7479" actId="47"/>
        <pc:sldMkLst>
          <pc:docMk/>
          <pc:sldMk cId="0" sldId="270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4T06:15:40.006" v="7477" actId="2696"/>
        <pc:sldMkLst>
          <pc:docMk/>
          <pc:sldMk cId="0" sldId="273"/>
        </pc:sldMkLst>
      </pc:sldChg>
      <pc:sldChg chg="addSp delSp modSp mod">
        <pc:chgData name="Peng, Cheng" userId="c8d19071-f396-4c12-bc1e-cc4bb8705334" providerId="ADAL" clId="{2879BACB-7DCC-4FB8-97C6-DA81D2D61B05}" dt="2023-06-24T17:01:51.473" v="8710" actId="478"/>
        <pc:sldMkLst>
          <pc:docMk/>
          <pc:sldMk cId="0" sldId="275"/>
        </pc:sldMkLst>
      </pc:sldChg>
      <pc:sldChg chg="addSp delSp modSp del mod setBg addAnim delAnim setClrOvrMap">
        <pc:chgData name="Peng, Cheng" userId="c8d19071-f396-4c12-bc1e-cc4bb8705334" providerId="ADAL" clId="{2879BACB-7DCC-4FB8-97C6-DA81D2D61B05}" dt="2023-06-24T19:44:27.619" v="9314" actId="47"/>
        <pc:sldMkLst>
          <pc:docMk/>
          <pc:sldMk cId="0" sldId="280"/>
        </pc:sldMkLst>
      </pc:sldChg>
      <pc:sldChg chg="addSp delSp modSp del mod setBg setClrOvrMap delDesignElem modNotes">
        <pc:chgData name="Peng, Cheng" userId="c8d19071-f396-4c12-bc1e-cc4bb8705334" providerId="ADAL" clId="{2879BACB-7DCC-4FB8-97C6-DA81D2D61B05}" dt="2023-06-24T07:23:10.139" v="8091" actId="47"/>
        <pc:sldMkLst>
          <pc:docMk/>
          <pc:sldMk cId="0" sldId="281"/>
        </pc:sldMkLst>
      </pc:sldChg>
      <pc:sldChg chg="addSp delSp modSp mod setBg delDesignElem">
        <pc:chgData name="Peng, Cheng" userId="c8d19071-f396-4c12-bc1e-cc4bb8705334" providerId="ADAL" clId="{2879BACB-7DCC-4FB8-97C6-DA81D2D61B05}" dt="2023-07-09T01:47:02.504" v="10445" actId="20577"/>
        <pc:sldMkLst>
          <pc:docMk/>
          <pc:sldMk cId="0" sldId="283"/>
        </pc:sldMkLst>
      </pc:sldChg>
      <pc:sldChg chg="addSp delSp modSp del mod setBg setClrOvrMap delDesignElem">
        <pc:chgData name="Peng, Cheng" userId="c8d19071-f396-4c12-bc1e-cc4bb8705334" providerId="ADAL" clId="{2879BACB-7DCC-4FB8-97C6-DA81D2D61B05}" dt="2023-06-24T19:55:18.693" v="9544" actId="47"/>
        <pc:sldMkLst>
          <pc:docMk/>
          <pc:sldMk cId="0" sldId="291"/>
        </pc:sldMkLst>
      </pc:sldChg>
      <pc:sldChg chg="delSp modSp del mod ord">
        <pc:chgData name="Peng, Cheng" userId="c8d19071-f396-4c12-bc1e-cc4bb8705334" providerId="ADAL" clId="{2879BACB-7DCC-4FB8-97C6-DA81D2D61B05}" dt="2023-06-24T07:21:03.924" v="8088" actId="47"/>
        <pc:sldMkLst>
          <pc:docMk/>
          <pc:sldMk cId="0" sldId="293"/>
        </pc:sldMkLst>
      </pc:sldChg>
      <pc:sldChg chg="addSp delSp modSp del delDesignElem">
        <pc:chgData name="Peng, Cheng" userId="c8d19071-f396-4c12-bc1e-cc4bb8705334" providerId="ADAL" clId="{2879BACB-7DCC-4FB8-97C6-DA81D2D61B05}" dt="2023-06-24T06:15:49.047" v="7478" actId="2696"/>
        <pc:sldMkLst>
          <pc:docMk/>
          <pc:sldMk cId="2882646125" sldId="296"/>
        </pc:sldMkLst>
      </pc:sldChg>
      <pc:sldChg chg="modSp del mod">
        <pc:chgData name="Peng, Cheng" userId="c8d19071-f396-4c12-bc1e-cc4bb8705334" providerId="ADAL" clId="{2879BACB-7DCC-4FB8-97C6-DA81D2D61B05}" dt="2023-06-24T07:23:21.331" v="8094" actId="47"/>
        <pc:sldMkLst>
          <pc:docMk/>
          <pc:sldMk cId="0" sldId="303"/>
        </pc:sldMkLst>
      </pc:sldChg>
      <pc:sldChg chg="addSp delSp modSp del mod ord setBg setClrOvrMap delDesignElem">
        <pc:chgData name="Peng, Cheng" userId="c8d19071-f396-4c12-bc1e-cc4bb8705334" providerId="ADAL" clId="{2879BACB-7DCC-4FB8-97C6-DA81D2D61B05}" dt="2023-06-24T06:13:57.089" v="7472" actId="2696"/>
        <pc:sldMkLst>
          <pc:docMk/>
          <pc:sldMk cId="0" sldId="304"/>
        </pc:sldMkLst>
      </pc:sldChg>
      <pc:sldChg chg="addSp delSp modSp del mod setClrOvrMap delDesignElem">
        <pc:chgData name="Peng, Cheng" userId="c8d19071-f396-4c12-bc1e-cc4bb8705334" providerId="ADAL" clId="{2879BACB-7DCC-4FB8-97C6-DA81D2D61B05}" dt="2023-06-24T19:34:56.525" v="9191" actId="47"/>
        <pc:sldMkLst>
          <pc:docMk/>
          <pc:sldMk cId="0" sldId="309"/>
        </pc:sldMkLst>
      </pc:sldChg>
      <pc:sldChg chg="addSp delSp modSp del delDesignElem">
        <pc:chgData name="Peng, Cheng" userId="c8d19071-f396-4c12-bc1e-cc4bb8705334" providerId="ADAL" clId="{2879BACB-7DCC-4FB8-97C6-DA81D2D61B05}" dt="2023-06-24T06:17:22.429" v="7480" actId="47"/>
        <pc:sldMkLst>
          <pc:docMk/>
          <pc:sldMk cId="1700168596" sldId="310"/>
        </pc:sldMkLst>
      </pc:sldChg>
      <pc:sldChg chg="addSp delSp modSp del mod ord setBg delDesignElem">
        <pc:chgData name="Peng, Cheng" userId="c8d19071-f396-4c12-bc1e-cc4bb8705334" providerId="ADAL" clId="{2879BACB-7DCC-4FB8-97C6-DA81D2D61B05}" dt="2023-06-24T07:22:37.494" v="8090" actId="47"/>
        <pc:sldMkLst>
          <pc:docMk/>
          <pc:sldMk cId="1112617210" sldId="311"/>
        </pc:sldMkLst>
      </pc:sldChg>
      <pc:sldChg chg="addSp delSp modSp del mod setClrOvrMap delDesignElem">
        <pc:chgData name="Peng, Cheng" userId="c8d19071-f396-4c12-bc1e-cc4bb8705334" providerId="ADAL" clId="{2879BACB-7DCC-4FB8-97C6-DA81D2D61B05}" dt="2023-06-24T07:21:06.714" v="8089" actId="47"/>
        <pc:sldMkLst>
          <pc:docMk/>
          <pc:sldMk cId="725255279" sldId="312"/>
        </pc:sldMkLst>
      </pc:sldChg>
      <pc:sldChg chg="addSp delSp modSp mod ord setBg addAnim delAnim">
        <pc:chgData name="Peng, Cheng" userId="c8d19071-f396-4c12-bc1e-cc4bb8705334" providerId="ADAL" clId="{2879BACB-7DCC-4FB8-97C6-DA81D2D61B05}" dt="2023-06-24T14:58:23.092" v="8146" actId="1076"/>
        <pc:sldMkLst>
          <pc:docMk/>
          <pc:sldMk cId="3361138674" sldId="315"/>
        </pc:sldMkLst>
      </pc:sldChg>
      <pc:sldChg chg="addSp delSp modSp del delDesignElem">
        <pc:chgData name="Peng, Cheng" userId="c8d19071-f396-4c12-bc1e-cc4bb8705334" providerId="ADAL" clId="{2879BACB-7DCC-4FB8-97C6-DA81D2D61B05}" dt="2023-06-24T07:23:13.524" v="8092" actId="47"/>
        <pc:sldMkLst>
          <pc:docMk/>
          <pc:sldMk cId="51668372" sldId="316"/>
        </pc:sldMkLst>
      </pc:sldChg>
      <pc:sldChg chg="addSp modSp del mod setBg">
        <pc:chgData name="Peng, Cheng" userId="c8d19071-f396-4c12-bc1e-cc4bb8705334" providerId="ADAL" clId="{2879BACB-7DCC-4FB8-97C6-DA81D2D61B05}" dt="2023-06-24T07:23:18.394" v="8093" actId="47"/>
        <pc:sldMkLst>
          <pc:docMk/>
          <pc:sldMk cId="394748509" sldId="317"/>
        </pc:sldMkLst>
      </pc:sldChg>
      <pc:sldChg chg="addSp delSp modSp del mod setBg delDesignElem">
        <pc:chgData name="Peng, Cheng" userId="c8d19071-f396-4c12-bc1e-cc4bb8705334" providerId="ADAL" clId="{2879BACB-7DCC-4FB8-97C6-DA81D2D61B05}" dt="2023-06-24T19:44:45.190" v="9315" actId="47"/>
        <pc:sldMkLst>
          <pc:docMk/>
          <pc:sldMk cId="1305454249" sldId="318"/>
        </pc:sldMkLst>
      </pc:sldChg>
      <pc:sldChg chg="addSp delSp modSp del mod setBg delDesignElem">
        <pc:chgData name="Peng, Cheng" userId="c8d19071-f396-4c12-bc1e-cc4bb8705334" providerId="ADAL" clId="{2879BACB-7DCC-4FB8-97C6-DA81D2D61B05}" dt="2023-06-24T19:47:09.381" v="9337" actId="47"/>
        <pc:sldMkLst>
          <pc:docMk/>
          <pc:sldMk cId="4100427771" sldId="319"/>
        </pc:sldMkLst>
      </pc:sldChg>
      <pc:sldChg chg="addSp delSp modSp add mod ord setBg setClrOvrMap delDesignElem">
        <pc:chgData name="Peng, Cheng" userId="c8d19071-f396-4c12-bc1e-cc4bb8705334" providerId="ADAL" clId="{2879BACB-7DCC-4FB8-97C6-DA81D2D61B05}" dt="2023-07-09T01:48:31.420" v="10480"/>
        <pc:sldMkLst>
          <pc:docMk/>
          <pc:sldMk cId="1330180054" sldId="320"/>
        </pc:sldMkLst>
      </pc:sldChg>
      <pc:sldChg chg="addSp delSp modSp add mod setBg delDesignElem">
        <pc:chgData name="Peng, Cheng" userId="c8d19071-f396-4c12-bc1e-cc4bb8705334" providerId="ADAL" clId="{2879BACB-7DCC-4FB8-97C6-DA81D2D61B05}" dt="2023-07-09T01:45:19.619" v="10435"/>
        <pc:sldMkLst>
          <pc:docMk/>
          <pc:sldMk cId="3081123894" sldId="321"/>
        </pc:sldMkLst>
      </pc:sldChg>
      <pc:sldChg chg="addSp delSp modSp add mod ord setBg setClrOvrMap delDesignElem">
        <pc:chgData name="Peng, Cheng" userId="c8d19071-f396-4c12-bc1e-cc4bb8705334" providerId="ADAL" clId="{2879BACB-7DCC-4FB8-97C6-DA81D2D61B05}" dt="2023-07-09T01:48:42.092" v="10482"/>
        <pc:sldMkLst>
          <pc:docMk/>
          <pc:sldMk cId="1306674160" sldId="322"/>
        </pc:sldMkLst>
      </pc:sldChg>
      <pc:sldChg chg="delSp modSp add mod ord">
        <pc:chgData name="Peng, Cheng" userId="c8d19071-f396-4c12-bc1e-cc4bb8705334" providerId="ADAL" clId="{2879BACB-7DCC-4FB8-97C6-DA81D2D61B05}" dt="2023-06-24T02:41:19.677" v="5065" actId="20577"/>
        <pc:sldMkLst>
          <pc:docMk/>
          <pc:sldMk cId="2193121237" sldId="323"/>
        </pc:sldMkLst>
      </pc:sldChg>
      <pc:sldChg chg="addSp delSp modSp add mod">
        <pc:chgData name="Peng, Cheng" userId="c8d19071-f396-4c12-bc1e-cc4bb8705334" providerId="ADAL" clId="{2879BACB-7DCC-4FB8-97C6-DA81D2D61B05}" dt="2023-06-23T21:12:45.591" v="3619" actId="20577"/>
        <pc:sldMkLst>
          <pc:docMk/>
          <pc:sldMk cId="4194403587" sldId="324"/>
        </pc:sldMkLst>
      </pc:sldChg>
      <pc:sldChg chg="modSp add mod">
        <pc:chgData name="Peng, Cheng" userId="c8d19071-f396-4c12-bc1e-cc4bb8705334" providerId="ADAL" clId="{2879BACB-7DCC-4FB8-97C6-DA81D2D61B05}" dt="2023-06-23T22:00:17.707" v="4210" actId="6549"/>
        <pc:sldMkLst>
          <pc:docMk/>
          <pc:sldMk cId="1189262448" sldId="325"/>
        </pc:sldMkLst>
      </pc:sldChg>
      <pc:sldChg chg="addSp delSp modSp add mod">
        <pc:chgData name="Peng, Cheng" userId="c8d19071-f396-4c12-bc1e-cc4bb8705334" providerId="ADAL" clId="{2879BACB-7DCC-4FB8-97C6-DA81D2D61B05}" dt="2023-06-24T02:39:24.026" v="5023" actId="14100"/>
        <pc:sldMkLst>
          <pc:docMk/>
          <pc:sldMk cId="3934165502" sldId="326"/>
        </pc:sldMkLst>
      </pc:sldChg>
      <pc:sldChg chg="addSp delSp modSp add mod ord">
        <pc:chgData name="Peng, Cheng" userId="c8d19071-f396-4c12-bc1e-cc4bb8705334" providerId="ADAL" clId="{2879BACB-7DCC-4FB8-97C6-DA81D2D61B05}" dt="2023-06-24T15:05:26.268" v="8161" actId="1076"/>
        <pc:sldMkLst>
          <pc:docMk/>
          <pc:sldMk cId="3249835008" sldId="327"/>
        </pc:sldMkLst>
      </pc:sldChg>
      <pc:sldChg chg="add setBg">
        <pc:chgData name="Peng, Cheng" userId="c8d19071-f396-4c12-bc1e-cc4bb8705334" providerId="ADAL" clId="{2879BACB-7DCC-4FB8-97C6-DA81D2D61B05}" dt="2023-07-09T01:48:50.892" v="10483"/>
        <pc:sldMkLst>
          <pc:docMk/>
          <pc:sldMk cId="3983152132" sldId="328"/>
        </pc:sldMkLst>
      </pc:sldChg>
      <pc:sldChg chg="addSp delSp modSp add mod ord setBg">
        <pc:chgData name="Peng, Cheng" userId="c8d19071-f396-4c12-bc1e-cc4bb8705334" providerId="ADAL" clId="{2879BACB-7DCC-4FB8-97C6-DA81D2D61B05}" dt="2023-06-24T06:13:14.001" v="7471" actId="20577"/>
        <pc:sldMkLst>
          <pc:docMk/>
          <pc:sldMk cId="2934186983" sldId="329"/>
        </pc:sldMkLst>
      </pc:sldChg>
      <pc:sldChg chg="addSp delSp modSp add mod ord setBg setClrOvrMap">
        <pc:chgData name="Peng, Cheng" userId="c8d19071-f396-4c12-bc1e-cc4bb8705334" providerId="ADAL" clId="{2879BACB-7DCC-4FB8-97C6-DA81D2D61B05}" dt="2023-06-24T15:53:31.663" v="8268" actId="26606"/>
        <pc:sldMkLst>
          <pc:docMk/>
          <pc:sldMk cId="89903180" sldId="330"/>
        </pc:sldMkLst>
      </pc:sldChg>
      <pc:sldChg chg="addSp delSp modSp add mod ord setBg setClrOvrMap">
        <pc:chgData name="Peng, Cheng" userId="c8d19071-f396-4c12-bc1e-cc4bb8705334" providerId="ADAL" clId="{2879BACB-7DCC-4FB8-97C6-DA81D2D61B05}" dt="2023-06-26T10:36:43.915" v="9783" actId="20577"/>
        <pc:sldMkLst>
          <pc:docMk/>
          <pc:sldMk cId="2813771339" sldId="331"/>
        </pc:sldMkLst>
      </pc:sldChg>
      <pc:sldChg chg="addSp modSp add mod">
        <pc:chgData name="Peng, Cheng" userId="c8d19071-f396-4c12-bc1e-cc4bb8705334" providerId="ADAL" clId="{2879BACB-7DCC-4FB8-97C6-DA81D2D61B05}" dt="2023-06-24T17:02:45.846" v="8732" actId="1076"/>
        <pc:sldMkLst>
          <pc:docMk/>
          <pc:sldMk cId="3386770100" sldId="332"/>
        </pc:sldMkLst>
      </pc:sldChg>
      <pc:sldChg chg="addSp delSp modSp add mod ord">
        <pc:chgData name="Peng, Cheng" userId="c8d19071-f396-4c12-bc1e-cc4bb8705334" providerId="ADAL" clId="{2879BACB-7DCC-4FB8-97C6-DA81D2D61B05}" dt="2023-06-24T18:07:47.410" v="9137" actId="1076"/>
        <pc:sldMkLst>
          <pc:docMk/>
          <pc:sldMk cId="3437442954" sldId="333"/>
        </pc:sldMkLst>
      </pc:sldChg>
      <pc:sldChg chg="modSp add mod ord">
        <pc:chgData name="Peng, Cheng" userId="c8d19071-f396-4c12-bc1e-cc4bb8705334" providerId="ADAL" clId="{2879BACB-7DCC-4FB8-97C6-DA81D2D61B05}" dt="2023-06-24T19:37:16.475" v="9270" actId="1076"/>
        <pc:sldMkLst>
          <pc:docMk/>
          <pc:sldMk cId="3960037146" sldId="334"/>
        </pc:sldMkLst>
      </pc:sldChg>
      <pc:sldChg chg="addSp delSp modSp add mod ord setBg">
        <pc:chgData name="Peng, Cheng" userId="c8d19071-f396-4c12-bc1e-cc4bb8705334" providerId="ADAL" clId="{2879BACB-7DCC-4FB8-97C6-DA81D2D61B05}" dt="2023-06-26T10:16:23.106" v="9697" actId="1076"/>
        <pc:sldMkLst>
          <pc:docMk/>
          <pc:sldMk cId="2926700038" sldId="335"/>
        </pc:sldMkLst>
      </pc:sldChg>
      <pc:sldChg chg="addSp delSp modSp add mod">
        <pc:chgData name="Peng, Cheng" userId="c8d19071-f396-4c12-bc1e-cc4bb8705334" providerId="ADAL" clId="{2879BACB-7DCC-4FB8-97C6-DA81D2D61B05}" dt="2023-06-24T19:46:44.092" v="9336" actId="14100"/>
        <pc:sldMkLst>
          <pc:docMk/>
          <pc:sldMk cId="745098825" sldId="336"/>
        </pc:sldMkLst>
      </pc:sldChg>
      <pc:sldChg chg="addSp delSp modSp add mod ord setBg">
        <pc:chgData name="Peng, Cheng" userId="c8d19071-f396-4c12-bc1e-cc4bb8705334" providerId="ADAL" clId="{2879BACB-7DCC-4FB8-97C6-DA81D2D61B05}" dt="2023-06-26T10:34:48.318" v="9764" actId="255"/>
        <pc:sldMkLst>
          <pc:docMk/>
          <pc:sldMk cId="4226894063" sldId="337"/>
        </pc:sldMkLst>
      </pc:sldChg>
      <pc:sldChg chg="modSp add mod ord">
        <pc:chgData name="Peng, Cheng" userId="c8d19071-f396-4c12-bc1e-cc4bb8705334" providerId="ADAL" clId="{2879BACB-7DCC-4FB8-97C6-DA81D2D61B05}" dt="2023-07-01T18:01:55.593" v="10284" actId="20577"/>
        <pc:sldMkLst>
          <pc:docMk/>
          <pc:sldMk cId="623772345" sldId="338"/>
        </pc:sldMkLst>
      </pc:sldChg>
      <pc:sldChg chg="addSp delSp modSp add mod">
        <pc:chgData name="Peng, Cheng" userId="c8d19071-f396-4c12-bc1e-cc4bb8705334" providerId="ADAL" clId="{2879BACB-7DCC-4FB8-97C6-DA81D2D61B05}" dt="2023-06-24T20:15:01.807" v="9696" actId="1076"/>
        <pc:sldMkLst>
          <pc:docMk/>
          <pc:sldMk cId="1091218666" sldId="339"/>
        </pc:sldMkLst>
      </pc:sldChg>
      <pc:sldChg chg="addSp delSp modSp add mod setBg addAnim">
        <pc:chgData name="Peng, Cheng" userId="c8d19071-f396-4c12-bc1e-cc4bb8705334" providerId="ADAL" clId="{2879BACB-7DCC-4FB8-97C6-DA81D2D61B05}" dt="2023-06-28T03:07:44.022" v="9787" actId="26606"/>
        <pc:sldMkLst>
          <pc:docMk/>
          <pc:sldMk cId="1876780787" sldId="340"/>
        </pc:sldMkLst>
      </pc:sldChg>
      <pc:sldChg chg="modSp add mod setBg">
        <pc:chgData name="Peng, Cheng" userId="c8d19071-f396-4c12-bc1e-cc4bb8705334" providerId="ADAL" clId="{2879BACB-7DCC-4FB8-97C6-DA81D2D61B05}" dt="2023-07-09T01:49:59.837" v="10488"/>
        <pc:sldMkLst>
          <pc:docMk/>
          <pc:sldMk cId="388793039" sldId="341"/>
        </pc:sldMkLst>
      </pc:sldChg>
      <pc:sldChg chg="addSp delSp modSp add mod">
        <pc:chgData name="Peng, Cheng" userId="c8d19071-f396-4c12-bc1e-cc4bb8705334" providerId="ADAL" clId="{2879BACB-7DCC-4FB8-97C6-DA81D2D61B05}" dt="2023-07-01T17:36:05.566" v="9834" actId="26606"/>
        <pc:sldMkLst>
          <pc:docMk/>
          <pc:sldMk cId="3970920007" sldId="342"/>
        </pc:sldMkLst>
      </pc:sldChg>
      <pc:sldChg chg="addSp delSp modSp add mod setBg">
        <pc:chgData name="Peng, Cheng" userId="c8d19071-f396-4c12-bc1e-cc4bb8705334" providerId="ADAL" clId="{2879BACB-7DCC-4FB8-97C6-DA81D2D61B05}" dt="2023-07-09T01:51:15.555" v="10632"/>
        <pc:sldMkLst>
          <pc:docMk/>
          <pc:sldMk cId="166432473" sldId="343"/>
        </pc:sldMkLst>
      </pc:sldChg>
      <pc:sldChg chg="addSp delSp modSp add mod">
        <pc:chgData name="Peng, Cheng" userId="c8d19071-f396-4c12-bc1e-cc4bb8705334" providerId="ADAL" clId="{2879BACB-7DCC-4FB8-97C6-DA81D2D61B05}" dt="2023-07-01T18:11:37.973" v="10318" actId="1076"/>
        <pc:sldMkLst>
          <pc:docMk/>
          <pc:sldMk cId="4283701572" sldId="344"/>
        </pc:sldMkLst>
      </pc:sldChg>
      <pc:sldChg chg="addSp delSp modSp add mod">
        <pc:chgData name="Peng, Cheng" userId="c8d19071-f396-4c12-bc1e-cc4bb8705334" providerId="ADAL" clId="{2879BACB-7DCC-4FB8-97C6-DA81D2D61B05}" dt="2023-07-01T18:22:52.434" v="10413" actId="20577"/>
        <pc:sldMkLst>
          <pc:docMk/>
          <pc:sldMk cId="3021241665" sldId="345"/>
        </pc:sldMkLst>
      </pc:sldChg>
      <pc:sldChg chg="modSp add mod">
        <pc:chgData name="Peng, Cheng" userId="c8d19071-f396-4c12-bc1e-cc4bb8705334" providerId="ADAL" clId="{2879BACB-7DCC-4FB8-97C6-DA81D2D61B05}" dt="2023-07-01T18:24:55.958" v="10434" actId="1076"/>
        <pc:sldMkLst>
          <pc:docMk/>
          <pc:sldMk cId="2735011966" sldId="346"/>
        </pc:sldMkLst>
      </pc:sldChg>
      <pc:sldMasterChg chg="modSp modSldLayout">
        <pc:chgData name="Peng, Cheng" userId="c8d19071-f396-4c12-bc1e-cc4bb8705334" providerId="ADAL" clId="{2879BACB-7DCC-4FB8-97C6-DA81D2D61B05}" dt="2023-06-23T12:39:36.413" v="631"/>
        <pc:sldMasterMkLst>
          <pc:docMk/>
          <pc:sldMasterMk cId="950582172" sldId="2147483648"/>
        </pc:sldMasterMkLst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263756986" sldId="2147483649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828780711" sldId="2147483651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29112002" sldId="2147483652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0724244" sldId="2147483653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3792307" sldId="2147483656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96311125" sldId="2147483657"/>
          </pc:sldLayoutMkLst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635981146" sldId="2147483659"/>
          </pc:sldLayoutMkLst>
        </pc:sldLayoutChg>
      </pc:sldMasterChg>
    </pc:docChg>
  </pc:docChgLst>
  <pc:docChgLst>
    <pc:chgData name="Peng, Cheng" userId="c8d19071-f396-4c12-bc1e-cc4bb8705334" providerId="ADAL" clId="{80767E70-29B0-4396-B4CB-E2B92EF3DB82}"/>
    <pc:docChg chg="undo redo custSel mod addSld delSld modSld">
      <pc:chgData name="Peng, Cheng" userId="c8d19071-f396-4c12-bc1e-cc4bb8705334" providerId="ADAL" clId="{80767E70-29B0-4396-B4CB-E2B92EF3DB82}" dt="2021-08-28T12:32:33.503" v="2997" actId="26606"/>
      <pc:docMkLst>
        <pc:docMk/>
      </pc:docMkLst>
      <pc:sldChg chg="addSp delSp modSp mod setBg">
        <pc:chgData name="Peng, Cheng" userId="c8d19071-f396-4c12-bc1e-cc4bb8705334" providerId="ADAL" clId="{80767E70-29B0-4396-B4CB-E2B92EF3DB82}" dt="2021-08-26T09:39:44.284" v="2500" actId="26606"/>
        <pc:sldMkLst>
          <pc:docMk/>
          <pc:sldMk cId="2402323733" sldId="256"/>
        </pc:sldMkLst>
      </pc:sldChg>
      <pc:sldChg chg="addSp delSp modSp mod setBg">
        <pc:chgData name="Peng, Cheng" userId="c8d19071-f396-4c12-bc1e-cc4bb8705334" providerId="ADAL" clId="{80767E70-29B0-4396-B4CB-E2B92EF3DB82}" dt="2021-08-26T09:54:33.625" v="2592" actId="1076"/>
        <pc:sldMkLst>
          <pc:docMk/>
          <pc:sldMk cId="0" sldId="257"/>
        </pc:sldMkLst>
      </pc:sldChg>
      <pc:sldChg chg="addSp modSp mod setBg">
        <pc:chgData name="Peng, Cheng" userId="c8d19071-f396-4c12-bc1e-cc4bb8705334" providerId="ADAL" clId="{80767E70-29B0-4396-B4CB-E2B92EF3DB82}" dt="2021-08-26T09:56:07.318" v="2603" actId="1076"/>
        <pc:sldMkLst>
          <pc:docMk/>
          <pc:sldMk cId="0" sldId="258"/>
        </pc:sldMkLst>
      </pc:sldChg>
      <pc:sldChg chg="addSp delSp modSp mod setBg">
        <pc:chgData name="Peng, Cheng" userId="c8d19071-f396-4c12-bc1e-cc4bb8705334" providerId="ADAL" clId="{80767E70-29B0-4396-B4CB-E2B92EF3DB82}" dt="2021-08-28T11:43:48.856" v="2617" actId="6549"/>
        <pc:sldMkLst>
          <pc:docMk/>
          <pc:sldMk cId="0" sldId="259"/>
        </pc:sldMkLst>
      </pc:sldChg>
      <pc:sldChg chg="addSp delSp modSp mod setBg">
        <pc:chgData name="Peng, Cheng" userId="c8d19071-f396-4c12-bc1e-cc4bb8705334" providerId="ADAL" clId="{80767E70-29B0-4396-B4CB-E2B92EF3DB82}" dt="2021-08-26T09:51:21.566" v="2580" actId="255"/>
        <pc:sldMkLst>
          <pc:docMk/>
          <pc:sldMk cId="0" sldId="260"/>
        </pc:sldMkLst>
      </pc:sldChg>
      <pc:sldChg chg="addSp delSp modSp mod setBg setClrOvrMap">
        <pc:chgData name="Peng, Cheng" userId="c8d19071-f396-4c12-bc1e-cc4bb8705334" providerId="ADAL" clId="{80767E70-29B0-4396-B4CB-E2B92EF3DB82}" dt="2021-08-28T11:57:48.938" v="2792" actId="207"/>
        <pc:sldMkLst>
          <pc:docMk/>
          <pc:sldMk cId="0" sldId="261"/>
        </pc:sldMkLst>
      </pc:sldChg>
      <pc:sldChg chg="addSp delSp modSp mod setBg">
        <pc:chgData name="Peng, Cheng" userId="c8d19071-f396-4c12-bc1e-cc4bb8705334" providerId="ADAL" clId="{80767E70-29B0-4396-B4CB-E2B92EF3DB82}" dt="2021-08-28T11:55:48.046" v="2767" actId="207"/>
        <pc:sldMkLst>
          <pc:docMk/>
          <pc:sldMk cId="0" sldId="262"/>
        </pc:sldMkLst>
      </pc:sldChg>
      <pc:sldChg chg="addSp delSp modSp mod setBg">
        <pc:chgData name="Peng, Cheng" userId="c8d19071-f396-4c12-bc1e-cc4bb8705334" providerId="ADAL" clId="{80767E70-29B0-4396-B4CB-E2B92EF3DB82}" dt="2021-08-28T11:51:26.633" v="2742" actId="478"/>
        <pc:sldMkLst>
          <pc:docMk/>
          <pc:sldMk cId="0" sldId="263"/>
        </pc:sldMkLst>
      </pc:sldChg>
      <pc:sldChg chg="addSp delSp modSp mod setBg">
        <pc:chgData name="Peng, Cheng" userId="c8d19071-f396-4c12-bc1e-cc4bb8705334" providerId="ADAL" clId="{80767E70-29B0-4396-B4CB-E2B92EF3DB82}" dt="2021-08-26T09:43:47.099" v="2529" actId="26606"/>
        <pc:sldMkLst>
          <pc:docMk/>
          <pc:sldMk cId="707952770" sldId="265"/>
        </pc:sldMkLst>
      </pc:sldChg>
      <pc:sldChg chg="addSp delSp modSp mod setBg">
        <pc:chgData name="Peng, Cheng" userId="c8d19071-f396-4c12-bc1e-cc4bb8705334" providerId="ADAL" clId="{80767E70-29B0-4396-B4CB-E2B92EF3DB82}" dt="2021-08-26T09:47:07.421" v="2547"/>
        <pc:sldMkLst>
          <pc:docMk/>
          <pc:sldMk cId="4271898041" sldId="266"/>
        </pc:sldMkLst>
      </pc:sldChg>
      <pc:sldChg chg="addSp delSp modSp mod setBg setClrOvrMap">
        <pc:chgData name="Peng, Cheng" userId="c8d19071-f396-4c12-bc1e-cc4bb8705334" providerId="ADAL" clId="{80767E70-29B0-4396-B4CB-E2B92EF3DB82}" dt="2021-08-28T11:58:09.666" v="2794" actId="26606"/>
        <pc:sldMkLst>
          <pc:docMk/>
          <pc:sldMk cId="0" sldId="270"/>
        </pc:sldMkLst>
      </pc:sldChg>
      <pc:sldChg chg="addSp delSp modSp mod setBg">
        <pc:chgData name="Peng, Cheng" userId="c8d19071-f396-4c12-bc1e-cc4bb8705334" providerId="ADAL" clId="{80767E70-29B0-4396-B4CB-E2B92EF3DB82}" dt="2021-08-28T12:01:24.741" v="2805" actId="1076"/>
        <pc:sldMkLst>
          <pc:docMk/>
          <pc:sldMk cId="0" sldId="273"/>
        </pc:sldMkLst>
      </pc:sldChg>
      <pc:sldChg chg="del">
        <pc:chgData name="Peng, Cheng" userId="c8d19071-f396-4c12-bc1e-cc4bb8705334" providerId="ADAL" clId="{80767E70-29B0-4396-B4CB-E2B92EF3DB82}" dt="2021-08-18T09:36:58.553" v="180" actId="2696"/>
        <pc:sldMkLst>
          <pc:docMk/>
          <pc:sldMk cId="0" sldId="274"/>
        </pc:sldMkLst>
      </pc:sldChg>
      <pc:sldChg chg="addSp delSp modSp del mod">
        <pc:chgData name="Peng, Cheng" userId="c8d19071-f396-4c12-bc1e-cc4bb8705334" providerId="ADAL" clId="{80767E70-29B0-4396-B4CB-E2B92EF3DB82}" dt="2021-08-22T05:36:49.477" v="2494" actId="2696"/>
        <pc:sldMkLst>
          <pc:docMk/>
          <pc:sldMk cId="0" sldId="276"/>
        </pc:sldMkLst>
      </pc:sldChg>
      <pc:sldChg chg="del">
        <pc:chgData name="Peng, Cheng" userId="c8d19071-f396-4c12-bc1e-cc4bb8705334" providerId="ADAL" clId="{80767E70-29B0-4396-B4CB-E2B92EF3DB82}" dt="2021-08-18T11:09:38.079" v="1785" actId="47"/>
        <pc:sldMkLst>
          <pc:docMk/>
          <pc:sldMk cId="0" sldId="278"/>
        </pc:sldMkLst>
      </pc:sldChg>
      <pc:sldChg chg="modSp">
        <pc:chgData name="Peng, Cheng" userId="c8d19071-f396-4c12-bc1e-cc4bb8705334" providerId="ADAL" clId="{80767E70-29B0-4396-B4CB-E2B92EF3DB82}" dt="2021-08-18T10:40:42.179" v="1490"/>
        <pc:sldMkLst>
          <pc:docMk/>
          <pc:sldMk cId="0" sldId="280"/>
        </pc:sldMkLst>
      </pc:sldChg>
      <pc:sldChg chg="addSp delSp modSp mod setBg">
        <pc:chgData name="Peng, Cheng" userId="c8d19071-f396-4c12-bc1e-cc4bb8705334" providerId="ADAL" clId="{80767E70-29B0-4396-B4CB-E2B92EF3DB82}" dt="2021-08-28T12:28:18.276" v="2992" actId="26606"/>
        <pc:sldMkLst>
          <pc:docMk/>
          <pc:sldMk cId="0" sldId="281"/>
        </pc:sldMkLst>
      </pc:sldChg>
      <pc:sldChg chg="addSp modSp mod setBg">
        <pc:chgData name="Peng, Cheng" userId="c8d19071-f396-4c12-bc1e-cc4bb8705334" providerId="ADAL" clId="{80767E70-29B0-4396-B4CB-E2B92EF3DB82}" dt="2021-08-26T09:49:15.093" v="2568" actId="1076"/>
        <pc:sldMkLst>
          <pc:docMk/>
          <pc:sldMk cId="0" sldId="283"/>
        </pc:sldMkLst>
      </pc:sldChg>
      <pc:sldChg chg="addSp delSp modSp mod setBg">
        <pc:chgData name="Peng, Cheng" userId="c8d19071-f396-4c12-bc1e-cc4bb8705334" providerId="ADAL" clId="{80767E70-29B0-4396-B4CB-E2B92EF3DB82}" dt="2021-08-26T09:41:26.212" v="2513" actId="26606"/>
        <pc:sldMkLst>
          <pc:docMk/>
          <pc:sldMk cId="0" sldId="291"/>
        </pc:sldMkLst>
      </pc:sldChg>
      <pc:sldChg chg="modSp del mod">
        <pc:chgData name="Peng, Cheng" userId="c8d19071-f396-4c12-bc1e-cc4bb8705334" providerId="ADAL" clId="{80767E70-29B0-4396-B4CB-E2B92EF3DB82}" dt="2021-08-18T11:38:09.537" v="1803" actId="47"/>
        <pc:sldMkLst>
          <pc:docMk/>
          <pc:sldMk cId="0" sldId="294"/>
        </pc:sldMkLst>
      </pc:sldChg>
      <pc:sldChg chg="del">
        <pc:chgData name="Peng, Cheng" userId="c8d19071-f396-4c12-bc1e-cc4bb8705334" providerId="ADAL" clId="{80767E70-29B0-4396-B4CB-E2B92EF3DB82}" dt="2021-08-18T11:09:34.861" v="1784" actId="47"/>
        <pc:sldMkLst>
          <pc:docMk/>
          <pc:sldMk cId="0" sldId="295"/>
        </pc:sldMkLst>
      </pc:sldChg>
      <pc:sldChg chg="addSp delSp modSp mod setBg">
        <pc:chgData name="Peng, Cheng" userId="c8d19071-f396-4c12-bc1e-cc4bb8705334" providerId="ADAL" clId="{80767E70-29B0-4396-B4CB-E2B92EF3DB82}" dt="2021-08-28T12:09:40.958" v="2828"/>
        <pc:sldMkLst>
          <pc:docMk/>
          <pc:sldMk cId="2882646125" sldId="296"/>
        </pc:sldMkLst>
      </pc:sldChg>
      <pc:sldChg chg="addSp delSp modSp mod">
        <pc:chgData name="Peng, Cheng" userId="c8d19071-f396-4c12-bc1e-cc4bb8705334" providerId="ADAL" clId="{80767E70-29B0-4396-B4CB-E2B92EF3DB82}" dt="2021-08-18T11:09:05.231" v="1782"/>
        <pc:sldMkLst>
          <pc:docMk/>
          <pc:sldMk cId="0" sldId="303"/>
        </pc:sldMkLst>
      </pc:sldChg>
      <pc:sldChg chg="addSp delSp modSp mod setBg">
        <pc:chgData name="Peng, Cheng" userId="c8d19071-f396-4c12-bc1e-cc4bb8705334" providerId="ADAL" clId="{80767E70-29B0-4396-B4CB-E2B92EF3DB82}" dt="2021-08-28T11:44:38.349" v="2622" actId="26606"/>
        <pc:sldMkLst>
          <pc:docMk/>
          <pc:sldMk cId="0" sldId="304"/>
        </pc:sldMkLst>
      </pc:sldChg>
      <pc:sldChg chg="del">
        <pc:chgData name="Peng, Cheng" userId="c8d19071-f396-4c12-bc1e-cc4bb8705334" providerId="ADAL" clId="{80767E70-29B0-4396-B4CB-E2B92EF3DB82}" dt="2021-08-18T09:40:28.695" v="182" actId="47"/>
        <pc:sldMkLst>
          <pc:docMk/>
          <pc:sldMk cId="0" sldId="305"/>
        </pc:sldMkLst>
      </pc:sldChg>
      <pc:sldChg chg="del">
        <pc:chgData name="Peng, Cheng" userId="c8d19071-f396-4c12-bc1e-cc4bb8705334" providerId="ADAL" clId="{80767E70-29B0-4396-B4CB-E2B92EF3DB82}" dt="2021-08-18T10:29:59.185" v="1475" actId="47"/>
        <pc:sldMkLst>
          <pc:docMk/>
          <pc:sldMk cId="0" sldId="306"/>
        </pc:sldMkLst>
      </pc:sldChg>
      <pc:sldChg chg="del">
        <pc:chgData name="Peng, Cheng" userId="c8d19071-f396-4c12-bc1e-cc4bb8705334" providerId="ADAL" clId="{80767E70-29B0-4396-B4CB-E2B92EF3DB82}" dt="2021-08-18T10:30:01.516" v="1476" actId="47"/>
        <pc:sldMkLst>
          <pc:docMk/>
          <pc:sldMk cId="0" sldId="307"/>
        </pc:sldMkLst>
      </pc:sldChg>
      <pc:sldChg chg="del">
        <pc:chgData name="Peng, Cheng" userId="c8d19071-f396-4c12-bc1e-cc4bb8705334" providerId="ADAL" clId="{80767E70-29B0-4396-B4CB-E2B92EF3DB82}" dt="2021-08-18T10:30:21.832" v="1477" actId="47"/>
        <pc:sldMkLst>
          <pc:docMk/>
          <pc:sldMk cId="0" sldId="308"/>
        </pc:sldMkLst>
      </pc:sldChg>
      <pc:sldChg chg="addSp modSp mod setBg">
        <pc:chgData name="Peng, Cheng" userId="c8d19071-f396-4c12-bc1e-cc4bb8705334" providerId="ADAL" clId="{80767E70-29B0-4396-B4CB-E2B92EF3DB82}" dt="2021-08-28T12:24:38.361" v="2983" actId="1076"/>
        <pc:sldMkLst>
          <pc:docMk/>
          <pc:sldMk cId="0" sldId="309"/>
        </pc:sldMkLst>
      </pc:sldChg>
      <pc:sldChg chg="addSp delSp modSp mod setBg">
        <pc:chgData name="Peng, Cheng" userId="c8d19071-f396-4c12-bc1e-cc4bb8705334" providerId="ADAL" clId="{80767E70-29B0-4396-B4CB-E2B92EF3DB82}" dt="2021-08-28T12:09:13.555" v="2827" actId="1076"/>
        <pc:sldMkLst>
          <pc:docMk/>
          <pc:sldMk cId="1700168596" sldId="310"/>
        </pc:sldMkLst>
      </pc:sldChg>
      <pc:sldChg chg="add del">
        <pc:chgData name="Peng, Cheng" userId="c8d19071-f396-4c12-bc1e-cc4bb8705334" providerId="ADAL" clId="{80767E70-29B0-4396-B4CB-E2B92EF3DB82}" dt="2021-08-18T09:13:39.964" v="87" actId="2696"/>
        <pc:sldMkLst>
          <pc:docMk/>
          <pc:sldMk cId="1095712699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0:43.273" v="2836" actId="1076"/>
        <pc:sldMkLst>
          <pc:docMk/>
          <pc:sldMk cId="1112617210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2:58.922" v="2947"/>
        <pc:sldMkLst>
          <pc:docMk/>
          <pc:sldMk cId="725255279" sldId="312"/>
        </pc:sldMkLst>
      </pc:sldChg>
      <pc:sldChg chg="add del">
        <pc:chgData name="Peng, Cheng" userId="c8d19071-f396-4c12-bc1e-cc4bb8705334" providerId="ADAL" clId="{80767E70-29B0-4396-B4CB-E2B92EF3DB82}" dt="2021-08-18T10:29:57.864" v="1474" actId="47"/>
        <pc:sldMkLst>
          <pc:docMk/>
          <pc:sldMk cId="2131861020" sldId="313"/>
        </pc:sldMkLst>
      </pc:sldChg>
      <pc:sldChg chg="add del">
        <pc:chgData name="Peng, Cheng" userId="c8d19071-f396-4c12-bc1e-cc4bb8705334" providerId="ADAL" clId="{80767E70-29B0-4396-B4CB-E2B92EF3DB82}" dt="2021-08-18T10:29:56.485" v="1473" actId="47"/>
        <pc:sldMkLst>
          <pc:docMk/>
          <pc:sldMk cId="3142142974" sldId="314"/>
        </pc:sldMkLst>
      </pc:sldChg>
      <pc:sldChg chg="addSp delSp modSp add mod setBg setClrOvrMap">
        <pc:chgData name="Peng, Cheng" userId="c8d19071-f396-4c12-bc1e-cc4bb8705334" providerId="ADAL" clId="{80767E70-29B0-4396-B4CB-E2B92EF3DB82}" dt="2021-08-28T12:21:06.188" v="2953" actId="26606"/>
        <pc:sldMkLst>
          <pc:docMk/>
          <pc:sldMk cId="3361138674" sldId="315"/>
        </pc:sldMkLst>
      </pc:sldChg>
      <pc:sldChg chg="addSp delSp modSp add mod setBg">
        <pc:chgData name="Peng, Cheng" userId="c8d19071-f396-4c12-bc1e-cc4bb8705334" providerId="ADAL" clId="{80767E70-29B0-4396-B4CB-E2B92EF3DB82}" dt="2021-08-28T12:27:52.395" v="2991" actId="1076"/>
        <pc:sldMkLst>
          <pc:docMk/>
          <pc:sldMk cId="51668372" sldId="316"/>
        </pc:sldMkLst>
      </pc:sldChg>
      <pc:sldChg chg="add del">
        <pc:chgData name="Peng, Cheng" userId="c8d19071-f396-4c12-bc1e-cc4bb8705334" providerId="ADAL" clId="{80767E70-29B0-4396-B4CB-E2B92EF3DB82}" dt="2021-08-18T11:09:14.048" v="1783" actId="47"/>
        <pc:sldMkLst>
          <pc:docMk/>
          <pc:sldMk cId="1890515995" sldId="316"/>
        </pc:sldMkLst>
      </pc:sldChg>
      <pc:sldChg chg="addSp delSp modSp add mod setBg">
        <pc:chgData name="Peng, Cheng" userId="c8d19071-f396-4c12-bc1e-cc4bb8705334" providerId="ADAL" clId="{80767E70-29B0-4396-B4CB-E2B92EF3DB82}" dt="2021-08-28T12:23:37.313" v="2975" actId="26606"/>
        <pc:sldMkLst>
          <pc:docMk/>
          <pc:sldMk cId="394748509" sldId="317"/>
        </pc:sldMkLst>
      </pc:sldChg>
      <pc:sldChg chg="add del">
        <pc:chgData name="Peng, Cheng" userId="c8d19071-f396-4c12-bc1e-cc4bb8705334" providerId="ADAL" clId="{80767E70-29B0-4396-B4CB-E2B92EF3DB82}" dt="2021-08-18T11:42:21.912" v="1828" actId="47"/>
        <pc:sldMkLst>
          <pc:docMk/>
          <pc:sldMk cId="1813724460" sldId="317"/>
        </pc:sldMkLst>
      </pc:sldChg>
      <pc:sldChg chg="addSp delSp modSp add mod setBg">
        <pc:chgData name="Peng, Cheng" userId="c8d19071-f396-4c12-bc1e-cc4bb8705334" providerId="ADAL" clId="{80767E70-29B0-4396-B4CB-E2B92EF3DB82}" dt="2021-08-28T12:29:27.704" v="2995" actId="26606"/>
        <pc:sldMkLst>
          <pc:docMk/>
          <pc:sldMk cId="1305454249" sldId="318"/>
        </pc:sldMkLst>
      </pc:sldChg>
      <pc:sldChg chg="addSp delSp modSp add mod setBg">
        <pc:chgData name="Peng, Cheng" userId="c8d19071-f396-4c12-bc1e-cc4bb8705334" providerId="ADAL" clId="{80767E70-29B0-4396-B4CB-E2B92EF3DB82}" dt="2021-08-28T12:32:33.503" v="2997" actId="26606"/>
        <pc:sldMkLst>
          <pc:docMk/>
          <pc:sldMk cId="4100427771" sldId="319"/>
        </pc:sldMkLst>
      </pc:sldChg>
    </pc:docChg>
  </pc:docChgLst>
  <pc:docChgLst>
    <pc:chgData name="Peng, Cheng" userId="c8d19071-f396-4c12-bc1e-cc4bb8705334" providerId="ADAL" clId="{7BA062BE-2944-4223-9E5E-73341E9B0E6E}"/>
    <pc:docChg chg="modSld">
      <pc:chgData name="Peng, Cheng" userId="c8d19071-f396-4c12-bc1e-cc4bb8705334" providerId="ADAL" clId="{7BA062BE-2944-4223-9E5E-73341E9B0E6E}" dt="2023-08-20T18:07:59.991" v="1" actId="1076"/>
      <pc:docMkLst>
        <pc:docMk/>
      </pc:docMkLst>
      <pc:sldChg chg="modSp mod">
        <pc:chgData name="Peng, Cheng" userId="c8d19071-f396-4c12-bc1e-cc4bb8705334" providerId="ADAL" clId="{7BA062BE-2944-4223-9E5E-73341E9B0E6E}" dt="2023-08-20T15:28:01.833" v="0" actId="14100"/>
        <pc:sldMkLst>
          <pc:docMk/>
          <pc:sldMk cId="3081123894" sldId="321"/>
        </pc:sldMkLst>
      </pc:sldChg>
      <pc:sldChg chg="modSp mod">
        <pc:chgData name="Peng, Cheng" userId="c8d19071-f396-4c12-bc1e-cc4bb8705334" providerId="ADAL" clId="{7BA062BE-2944-4223-9E5E-73341E9B0E6E}" dt="2023-08-20T18:07:59.991" v="1" actId="1076"/>
        <pc:sldMkLst>
          <pc:docMk/>
          <pc:sldMk cId="2934186983" sldId="32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095C5-1C0E-420F-ACC9-393890D1F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45E930-93F6-44A9-9950-E09BA1039B18}">
      <dgm:prSet/>
      <dgm:spPr/>
      <dgm:t>
        <a:bodyPr/>
        <a:lstStyle/>
        <a:p>
          <a:pPr>
            <a:defRPr cap="all"/>
          </a:pPr>
          <a:r>
            <a:rPr lang="en-US" b="1" dirty="0"/>
            <a:t>Business</a:t>
          </a:r>
          <a:endParaRPr lang="en-US" dirty="0"/>
        </a:p>
      </dgm:t>
    </dgm:pt>
    <dgm:pt modelId="{72649407-EA37-43C7-A21D-3A867655F435}" type="parTrans" cxnId="{D50BEC88-5427-494C-B280-49906B1B001D}">
      <dgm:prSet/>
      <dgm:spPr/>
      <dgm:t>
        <a:bodyPr/>
        <a:lstStyle/>
        <a:p>
          <a:endParaRPr lang="en-US"/>
        </a:p>
      </dgm:t>
    </dgm:pt>
    <dgm:pt modelId="{98457831-8246-4DC7-9728-A83E8B0BD8CA}" type="sibTrans" cxnId="{D50BEC88-5427-494C-B280-49906B1B001D}">
      <dgm:prSet/>
      <dgm:spPr/>
      <dgm:t>
        <a:bodyPr/>
        <a:lstStyle/>
        <a:p>
          <a:endParaRPr lang="en-US"/>
        </a:p>
      </dgm:t>
    </dgm:pt>
    <dgm:pt modelId="{8770842B-2BFB-45DA-8F15-C64910A3FB5C}">
      <dgm:prSet/>
      <dgm:spPr/>
      <dgm:t>
        <a:bodyPr/>
        <a:lstStyle/>
        <a:p>
          <a:pPr>
            <a:defRPr cap="all"/>
          </a:pPr>
          <a:r>
            <a:rPr lang="en-US" b="1" dirty="0"/>
            <a:t>Technology</a:t>
          </a:r>
          <a:endParaRPr lang="en-US" dirty="0"/>
        </a:p>
      </dgm:t>
    </dgm:pt>
    <dgm:pt modelId="{88BD7D19-6D06-4F1A-B4D9-B3477FDD7F22}" type="parTrans" cxnId="{EBE8678B-F4B8-413E-98BC-7B14EBE9F50B}">
      <dgm:prSet/>
      <dgm:spPr/>
      <dgm:t>
        <a:bodyPr/>
        <a:lstStyle/>
        <a:p>
          <a:endParaRPr lang="en-US"/>
        </a:p>
      </dgm:t>
    </dgm:pt>
    <dgm:pt modelId="{7643B2E7-8EBB-4533-A332-7030A2198990}" type="sibTrans" cxnId="{EBE8678B-F4B8-413E-98BC-7B14EBE9F50B}">
      <dgm:prSet/>
      <dgm:spPr/>
      <dgm:t>
        <a:bodyPr/>
        <a:lstStyle/>
        <a:p>
          <a:endParaRPr lang="en-US"/>
        </a:p>
      </dgm:t>
    </dgm:pt>
    <dgm:pt modelId="{382661A4-3F3E-443D-8ED1-83E286B40D4E}">
      <dgm:prSet/>
      <dgm:spPr/>
      <dgm:t>
        <a:bodyPr/>
        <a:lstStyle/>
        <a:p>
          <a:pPr>
            <a:defRPr cap="all"/>
          </a:pPr>
          <a:r>
            <a:rPr lang="en-US" b="1" dirty="0"/>
            <a:t>Programming</a:t>
          </a:r>
          <a:endParaRPr lang="en-US" dirty="0"/>
        </a:p>
      </dgm:t>
    </dgm:pt>
    <dgm:pt modelId="{0CB13415-B005-4A78-A4E8-D40D386795AF}" type="parTrans" cxnId="{275D1981-BD3D-42B5-A030-D1FFC22AE66D}">
      <dgm:prSet/>
      <dgm:spPr/>
      <dgm:t>
        <a:bodyPr/>
        <a:lstStyle/>
        <a:p>
          <a:endParaRPr lang="en-US"/>
        </a:p>
      </dgm:t>
    </dgm:pt>
    <dgm:pt modelId="{57C8B5EA-CE35-49C7-BEB4-06692CA010F6}" type="sibTrans" cxnId="{275D1981-BD3D-42B5-A030-D1FFC22AE66D}">
      <dgm:prSet/>
      <dgm:spPr/>
      <dgm:t>
        <a:bodyPr/>
        <a:lstStyle/>
        <a:p>
          <a:endParaRPr lang="en-US"/>
        </a:p>
      </dgm:t>
    </dgm:pt>
    <dgm:pt modelId="{DD96BA6D-9727-4E35-BBFD-9874F0B1AFA7}">
      <dgm:prSet/>
      <dgm:spPr/>
      <dgm:t>
        <a:bodyPr/>
        <a:lstStyle/>
        <a:p>
          <a:pPr>
            <a:defRPr cap="all"/>
          </a:pPr>
          <a:r>
            <a:rPr lang="en-US" b="1" dirty="0"/>
            <a:t>Machine Learning Alg.</a:t>
          </a:r>
        </a:p>
      </dgm:t>
    </dgm:pt>
    <dgm:pt modelId="{06845D89-E006-499A-BAAF-25A49D802D56}" type="parTrans" cxnId="{459B2419-4AF1-4016-B6AE-51C58B166A7A}">
      <dgm:prSet/>
      <dgm:spPr/>
      <dgm:t>
        <a:bodyPr/>
        <a:lstStyle/>
        <a:p>
          <a:endParaRPr lang="en-US"/>
        </a:p>
      </dgm:t>
    </dgm:pt>
    <dgm:pt modelId="{57433D73-8F7F-48D2-BAF3-08F93C262D1C}" type="sibTrans" cxnId="{459B2419-4AF1-4016-B6AE-51C58B166A7A}">
      <dgm:prSet/>
      <dgm:spPr/>
      <dgm:t>
        <a:bodyPr/>
        <a:lstStyle/>
        <a:p>
          <a:endParaRPr lang="en-US"/>
        </a:p>
      </dgm:t>
    </dgm:pt>
    <dgm:pt modelId="{F44471DF-369E-4FCE-838D-A3F156EF3EF2}">
      <dgm:prSet/>
      <dgm:spPr/>
      <dgm:t>
        <a:bodyPr/>
        <a:lstStyle/>
        <a:p>
          <a:pPr>
            <a:defRPr cap="all"/>
          </a:pPr>
          <a:r>
            <a:rPr lang="en-US" b="1" dirty="0"/>
            <a:t>Statistics &amp; Mathematics</a:t>
          </a:r>
          <a:endParaRPr lang="en-US" dirty="0"/>
        </a:p>
      </dgm:t>
    </dgm:pt>
    <dgm:pt modelId="{17876D5B-1A5C-4B9B-9AE5-8A54B536C801}" type="parTrans" cxnId="{BD1D5500-1D88-47E3-8D80-33FC5482E3DF}">
      <dgm:prSet/>
      <dgm:spPr/>
      <dgm:t>
        <a:bodyPr/>
        <a:lstStyle/>
        <a:p>
          <a:endParaRPr lang="en-US"/>
        </a:p>
      </dgm:t>
    </dgm:pt>
    <dgm:pt modelId="{0D4A04D1-7EA2-4040-80B5-E9B521A68609}" type="sibTrans" cxnId="{BD1D5500-1D88-47E3-8D80-33FC5482E3DF}">
      <dgm:prSet/>
      <dgm:spPr/>
      <dgm:t>
        <a:bodyPr/>
        <a:lstStyle/>
        <a:p>
          <a:endParaRPr lang="en-US"/>
        </a:p>
      </dgm:t>
    </dgm:pt>
    <dgm:pt modelId="{83A0F3F7-6D0F-4B04-A385-98FF3F5ACF03}" type="pres">
      <dgm:prSet presAssocID="{41B095C5-1C0E-420F-ACC9-393890D1F813}" presName="root" presStyleCnt="0">
        <dgm:presLayoutVars>
          <dgm:dir/>
          <dgm:resizeHandles val="exact"/>
        </dgm:presLayoutVars>
      </dgm:prSet>
      <dgm:spPr/>
    </dgm:pt>
    <dgm:pt modelId="{7354C024-70B5-413E-807F-DF44EF23A2A3}" type="pres">
      <dgm:prSet presAssocID="{CC45E930-93F6-44A9-9950-E09BA1039B18}" presName="compNode" presStyleCnt="0"/>
      <dgm:spPr/>
    </dgm:pt>
    <dgm:pt modelId="{13862C77-4F7C-45E2-A08A-A1315983FE2E}" type="pres">
      <dgm:prSet presAssocID="{CC45E930-93F6-44A9-9950-E09BA1039B18}" presName="iconBgRect" presStyleLbl="bgShp" presStyleIdx="0" presStyleCnt="5" custLinFactX="395207" custLinFactNeighborX="400000" custLinFactNeighborY="10124"/>
      <dgm:spPr/>
    </dgm:pt>
    <dgm:pt modelId="{B15A1175-9233-4F0A-A007-9C39400DC9CF}" type="pres">
      <dgm:prSet presAssocID="{CC45E930-93F6-44A9-9950-E09BA1039B18}" presName="iconRect" presStyleLbl="node1" presStyleIdx="0" presStyleCnt="5" custLinFactX="696496" custLinFactNeighborX="700000" custLinFactNeighborY="12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3C59874-A0F8-42B8-9B39-8ED266DB8A7A}" type="pres">
      <dgm:prSet presAssocID="{CC45E930-93F6-44A9-9950-E09BA1039B18}" presName="spaceRect" presStyleCnt="0"/>
      <dgm:spPr/>
    </dgm:pt>
    <dgm:pt modelId="{F4273847-13DE-42F1-BB44-61268F7383C1}" type="pres">
      <dgm:prSet presAssocID="{CC45E930-93F6-44A9-9950-E09BA1039B18}" presName="textRect" presStyleLbl="revTx" presStyleIdx="0" presStyleCnt="5" custLinFactX="200000" custLinFactNeighborX="291128" custLinFactNeighborY="-21737">
        <dgm:presLayoutVars>
          <dgm:chMax val="1"/>
          <dgm:chPref val="1"/>
        </dgm:presLayoutVars>
      </dgm:prSet>
      <dgm:spPr/>
    </dgm:pt>
    <dgm:pt modelId="{EC759752-0DFF-43F8-A695-E08DA8B3916D}" type="pres">
      <dgm:prSet presAssocID="{98457831-8246-4DC7-9728-A83E8B0BD8CA}" presName="sibTrans" presStyleCnt="0"/>
      <dgm:spPr/>
    </dgm:pt>
    <dgm:pt modelId="{B5A3EB31-A458-4F3E-8A03-24C3D99EF0CD}" type="pres">
      <dgm:prSet presAssocID="{8770842B-2BFB-45DA-8F15-C64910A3FB5C}" presName="compNode" presStyleCnt="0"/>
      <dgm:spPr/>
    </dgm:pt>
    <dgm:pt modelId="{7A4802CC-F0B2-411E-8583-05F9A736BB8B}" type="pres">
      <dgm:prSet presAssocID="{8770842B-2BFB-45DA-8F15-C64910A3FB5C}" presName="iconBgRect" presStyleLbl="bgShp" presStyleIdx="1" presStyleCnt="5" custLinFactX="184251" custLinFactNeighborX="200000" custLinFactNeighborY="4617"/>
      <dgm:spPr/>
    </dgm:pt>
    <dgm:pt modelId="{332F93CC-5159-4643-93D2-19EA9822F712}" type="pres">
      <dgm:prSet presAssocID="{8770842B-2BFB-45DA-8F15-C64910A3FB5C}" presName="iconRect" presStyleLbl="node1" presStyleIdx="1" presStyleCnt="5" custLinFactX="300000" custLinFactNeighborX="369470" custLinFactNeighborY="10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59699E-CCDC-48E1-87BC-3EB5A5D4B80C}" type="pres">
      <dgm:prSet presAssocID="{8770842B-2BFB-45DA-8F15-C64910A3FB5C}" presName="spaceRect" presStyleCnt="0"/>
      <dgm:spPr/>
    </dgm:pt>
    <dgm:pt modelId="{864F0F34-1311-437A-83E9-243D89B28024}" type="pres">
      <dgm:prSet presAssocID="{8770842B-2BFB-45DA-8F15-C64910A3FB5C}" presName="textRect" presStyleLbl="revTx" presStyleIdx="1" presStyleCnt="5" custLinFactX="100000" custLinFactNeighborX="140385" custLinFactNeighborY="-20052">
        <dgm:presLayoutVars>
          <dgm:chMax val="1"/>
          <dgm:chPref val="1"/>
        </dgm:presLayoutVars>
      </dgm:prSet>
      <dgm:spPr/>
    </dgm:pt>
    <dgm:pt modelId="{7528C91F-7E99-4ED1-9705-A86E33E533FF}" type="pres">
      <dgm:prSet presAssocID="{7643B2E7-8EBB-4533-A332-7030A2198990}" presName="sibTrans" presStyleCnt="0"/>
      <dgm:spPr/>
    </dgm:pt>
    <dgm:pt modelId="{B8CBA2C8-E99B-4BC8-93A0-96B0E90FBFC9}" type="pres">
      <dgm:prSet presAssocID="{382661A4-3F3E-443D-8ED1-83E286B40D4E}" presName="compNode" presStyleCnt="0"/>
      <dgm:spPr/>
    </dgm:pt>
    <dgm:pt modelId="{491C3959-0C13-4734-9669-FC13746C7710}" type="pres">
      <dgm:prSet presAssocID="{382661A4-3F3E-443D-8ED1-83E286B40D4E}" presName="iconBgRect" presStyleLbl="bgShp" presStyleIdx="2" presStyleCnt="5" custLinFactNeighborX="-6706" custLinFactNeighborY="11193"/>
      <dgm:spPr/>
    </dgm:pt>
    <dgm:pt modelId="{9590C1DA-C554-4FCB-B276-86014E09D2DA}" type="pres">
      <dgm:prSet presAssocID="{382661A4-3F3E-443D-8ED1-83E286B40D4E}" presName="iconRect" presStyleLbl="node1" presStyleIdx="2" presStyleCnt="5" custLinFactNeighborX="-11688" custLinFactNeighborY="-9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611EB-D38D-48C2-8765-F00088E84258}" type="pres">
      <dgm:prSet presAssocID="{382661A4-3F3E-443D-8ED1-83E286B40D4E}" presName="spaceRect" presStyleCnt="0"/>
      <dgm:spPr/>
    </dgm:pt>
    <dgm:pt modelId="{5612FEA7-7158-4C7C-BA2A-3B4E45A67CC2}" type="pres">
      <dgm:prSet presAssocID="{382661A4-3F3E-443D-8ED1-83E286B40D4E}" presName="textRect" presStyleLbl="revTx" presStyleIdx="2" presStyleCnt="5" custLinFactNeighborX="-9748" custLinFactNeighborY="-21256">
        <dgm:presLayoutVars>
          <dgm:chMax val="1"/>
          <dgm:chPref val="1"/>
        </dgm:presLayoutVars>
      </dgm:prSet>
      <dgm:spPr/>
    </dgm:pt>
    <dgm:pt modelId="{EAE6B707-7A73-4E15-B0A4-F8602B63EAB9}" type="pres">
      <dgm:prSet presAssocID="{57C8B5EA-CE35-49C7-BEB4-06692CA010F6}" presName="sibTrans" presStyleCnt="0"/>
      <dgm:spPr/>
    </dgm:pt>
    <dgm:pt modelId="{C7D350C1-335C-48CA-8D62-8A516D173604}" type="pres">
      <dgm:prSet presAssocID="{DD96BA6D-9727-4E35-BBFD-9874F0B1AFA7}" presName="compNode" presStyleCnt="0"/>
      <dgm:spPr/>
    </dgm:pt>
    <dgm:pt modelId="{5904239C-88D9-4A2F-B465-B7A5CE8224EA}" type="pres">
      <dgm:prSet presAssocID="{DD96BA6D-9727-4E35-BBFD-9874F0B1AFA7}" presName="iconBgRect" presStyleLbl="bgShp" presStyleIdx="3" presStyleCnt="5" custLinFactX="-200000" custLinFactNeighborX="-229720" custLinFactNeighborY="936"/>
      <dgm:spPr/>
    </dgm:pt>
    <dgm:pt modelId="{11E321F6-A525-4772-A846-D9B09B7656BF}" type="pres">
      <dgm:prSet presAssocID="{DD96BA6D-9727-4E35-BBFD-9874F0B1AFA7}" presName="iconRect" presStyleLbl="node1" presStyleIdx="3" presStyleCnt="5" custLinFactX="-337131" custLinFactNeighborX="-400000" custLinFactNeighborY="22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00F9FE-D803-4E63-8E1F-2326F882D94D}" type="pres">
      <dgm:prSet presAssocID="{DD96BA6D-9727-4E35-BBFD-9874F0B1AFA7}" presName="spaceRect" presStyleCnt="0"/>
      <dgm:spPr/>
    </dgm:pt>
    <dgm:pt modelId="{42B3CBCF-31EA-4567-9BF3-AB6DFD665D7A}" type="pres">
      <dgm:prSet presAssocID="{DD96BA6D-9727-4E35-BBFD-9874F0B1AFA7}" presName="textRect" presStyleLbl="revTx" presStyleIdx="3" presStyleCnt="5" custLinFactX="-100000" custLinFactNeighborX="-159551" custLinFactNeighborY="-32012">
        <dgm:presLayoutVars>
          <dgm:chMax val="1"/>
          <dgm:chPref val="1"/>
        </dgm:presLayoutVars>
      </dgm:prSet>
      <dgm:spPr/>
    </dgm:pt>
    <dgm:pt modelId="{414D528D-03D1-4C90-99C7-FA2DD315A8D5}" type="pres">
      <dgm:prSet presAssocID="{57433D73-8F7F-48D2-BAF3-08F93C262D1C}" presName="sibTrans" presStyleCnt="0"/>
      <dgm:spPr/>
    </dgm:pt>
    <dgm:pt modelId="{3E67FADC-8766-42AB-ADC3-E8EC55DADCB5}" type="pres">
      <dgm:prSet presAssocID="{F44471DF-369E-4FCE-838D-A3F156EF3EF2}" presName="compNode" presStyleCnt="0"/>
      <dgm:spPr/>
    </dgm:pt>
    <dgm:pt modelId="{39827D9F-DF9C-4054-9752-7C94F9DE8CEE}" type="pres">
      <dgm:prSet presAssocID="{F44471DF-369E-4FCE-838D-A3F156EF3EF2}" presName="iconBgRect" presStyleLbl="bgShp" presStyleIdx="4" presStyleCnt="5" custLinFactX="-400000" custLinFactNeighborX="-425924" custLinFactNeighborY="4679"/>
      <dgm:spPr/>
    </dgm:pt>
    <dgm:pt modelId="{09F4E2FB-699D-4112-9121-C99777D79C5D}" type="pres">
      <dgm:prSet presAssocID="{F44471DF-369E-4FCE-838D-A3F156EF3EF2}" presName="iconRect" presStyleLbl="node1" presStyleIdx="4" presStyleCnt="5" custLinFactX="-700000" custLinFactNeighborX="-739468" custLinFactNeighborY="22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4CE292-D442-4DDD-B6BF-1D3D557AEAD0}" type="pres">
      <dgm:prSet presAssocID="{F44471DF-369E-4FCE-838D-A3F156EF3EF2}" presName="spaceRect" presStyleCnt="0"/>
      <dgm:spPr/>
    </dgm:pt>
    <dgm:pt modelId="{A71D8E37-F72F-4CB6-B85B-FF47E78C9F0A}" type="pres">
      <dgm:prSet presAssocID="{F44471DF-369E-4FCE-838D-A3F156EF3EF2}" presName="textRect" presStyleLbl="revTx" presStyleIdx="4" presStyleCnt="5" custLinFactX="-217293" custLinFactNeighborX="-300000" custLinFactNeighborY="-31733">
        <dgm:presLayoutVars>
          <dgm:chMax val="1"/>
          <dgm:chPref val="1"/>
        </dgm:presLayoutVars>
      </dgm:prSet>
      <dgm:spPr/>
    </dgm:pt>
  </dgm:ptLst>
  <dgm:cxnLst>
    <dgm:cxn modelId="{BD1D5500-1D88-47E3-8D80-33FC5482E3DF}" srcId="{41B095C5-1C0E-420F-ACC9-393890D1F813}" destId="{F44471DF-369E-4FCE-838D-A3F156EF3EF2}" srcOrd="4" destOrd="0" parTransId="{17876D5B-1A5C-4B9B-9AE5-8A54B536C801}" sibTransId="{0D4A04D1-7EA2-4040-80B5-E9B521A68609}"/>
    <dgm:cxn modelId="{58E6FD05-6F18-4E2E-B12E-536AA8608555}" type="presOf" srcId="{F44471DF-369E-4FCE-838D-A3F156EF3EF2}" destId="{A71D8E37-F72F-4CB6-B85B-FF47E78C9F0A}" srcOrd="0" destOrd="0" presId="urn:microsoft.com/office/officeart/2018/5/layout/IconCircleLabelList"/>
    <dgm:cxn modelId="{459B2419-4AF1-4016-B6AE-51C58B166A7A}" srcId="{41B095C5-1C0E-420F-ACC9-393890D1F813}" destId="{DD96BA6D-9727-4E35-BBFD-9874F0B1AFA7}" srcOrd="3" destOrd="0" parTransId="{06845D89-E006-499A-BAAF-25A49D802D56}" sibTransId="{57433D73-8F7F-48D2-BAF3-08F93C262D1C}"/>
    <dgm:cxn modelId="{0EDBE960-965D-4CCF-9B12-48A530354DD5}" type="presOf" srcId="{DD96BA6D-9727-4E35-BBFD-9874F0B1AFA7}" destId="{42B3CBCF-31EA-4567-9BF3-AB6DFD665D7A}" srcOrd="0" destOrd="0" presId="urn:microsoft.com/office/officeart/2018/5/layout/IconCircleLabelList"/>
    <dgm:cxn modelId="{275D1981-BD3D-42B5-A030-D1FFC22AE66D}" srcId="{41B095C5-1C0E-420F-ACC9-393890D1F813}" destId="{382661A4-3F3E-443D-8ED1-83E286B40D4E}" srcOrd="2" destOrd="0" parTransId="{0CB13415-B005-4A78-A4E8-D40D386795AF}" sibTransId="{57C8B5EA-CE35-49C7-BEB4-06692CA010F6}"/>
    <dgm:cxn modelId="{D50BEC88-5427-494C-B280-49906B1B001D}" srcId="{41B095C5-1C0E-420F-ACC9-393890D1F813}" destId="{CC45E930-93F6-44A9-9950-E09BA1039B18}" srcOrd="0" destOrd="0" parTransId="{72649407-EA37-43C7-A21D-3A867655F435}" sibTransId="{98457831-8246-4DC7-9728-A83E8B0BD8CA}"/>
    <dgm:cxn modelId="{EBE8678B-F4B8-413E-98BC-7B14EBE9F50B}" srcId="{41B095C5-1C0E-420F-ACC9-393890D1F813}" destId="{8770842B-2BFB-45DA-8F15-C64910A3FB5C}" srcOrd="1" destOrd="0" parTransId="{88BD7D19-6D06-4F1A-B4D9-B3477FDD7F22}" sibTransId="{7643B2E7-8EBB-4533-A332-7030A2198990}"/>
    <dgm:cxn modelId="{05813B93-091F-4C5F-BC74-950EDF5F6BE5}" type="presOf" srcId="{8770842B-2BFB-45DA-8F15-C64910A3FB5C}" destId="{864F0F34-1311-437A-83E9-243D89B28024}" srcOrd="0" destOrd="0" presId="urn:microsoft.com/office/officeart/2018/5/layout/IconCircleLabelList"/>
    <dgm:cxn modelId="{BB2A6DB9-F5A9-4B4C-9882-D9AA8F7789B3}" type="presOf" srcId="{382661A4-3F3E-443D-8ED1-83E286B40D4E}" destId="{5612FEA7-7158-4C7C-BA2A-3B4E45A67CC2}" srcOrd="0" destOrd="0" presId="urn:microsoft.com/office/officeart/2018/5/layout/IconCircleLabelList"/>
    <dgm:cxn modelId="{ED5D1CD3-4691-468A-BDEC-9FEB9227AAD6}" type="presOf" srcId="{CC45E930-93F6-44A9-9950-E09BA1039B18}" destId="{F4273847-13DE-42F1-BB44-61268F7383C1}" srcOrd="0" destOrd="0" presId="urn:microsoft.com/office/officeart/2018/5/layout/IconCircleLabelList"/>
    <dgm:cxn modelId="{6BB660F4-E63D-422F-8E54-DCE9EEFFFF91}" type="presOf" srcId="{41B095C5-1C0E-420F-ACC9-393890D1F813}" destId="{83A0F3F7-6D0F-4B04-A385-98FF3F5ACF03}" srcOrd="0" destOrd="0" presId="urn:microsoft.com/office/officeart/2018/5/layout/IconCircleLabelList"/>
    <dgm:cxn modelId="{ECB566A5-8A79-4D34-863D-273943C0D1D2}" type="presParOf" srcId="{83A0F3F7-6D0F-4B04-A385-98FF3F5ACF03}" destId="{7354C024-70B5-413E-807F-DF44EF23A2A3}" srcOrd="0" destOrd="0" presId="urn:microsoft.com/office/officeart/2018/5/layout/IconCircleLabelList"/>
    <dgm:cxn modelId="{7CE36CB4-7ECE-4D09-924C-DCD8A25B7400}" type="presParOf" srcId="{7354C024-70B5-413E-807F-DF44EF23A2A3}" destId="{13862C77-4F7C-45E2-A08A-A1315983FE2E}" srcOrd="0" destOrd="0" presId="urn:microsoft.com/office/officeart/2018/5/layout/IconCircleLabelList"/>
    <dgm:cxn modelId="{77895E74-1049-4C32-AC7C-42EC4580C6A1}" type="presParOf" srcId="{7354C024-70B5-413E-807F-DF44EF23A2A3}" destId="{B15A1175-9233-4F0A-A007-9C39400DC9CF}" srcOrd="1" destOrd="0" presId="urn:microsoft.com/office/officeart/2018/5/layout/IconCircleLabelList"/>
    <dgm:cxn modelId="{9B9881B3-190C-4F29-885D-B5942D4FAF5E}" type="presParOf" srcId="{7354C024-70B5-413E-807F-DF44EF23A2A3}" destId="{33C59874-A0F8-42B8-9B39-8ED266DB8A7A}" srcOrd="2" destOrd="0" presId="urn:microsoft.com/office/officeart/2018/5/layout/IconCircleLabelList"/>
    <dgm:cxn modelId="{CAD10BB2-8183-4DE0-850B-7A93D81C271E}" type="presParOf" srcId="{7354C024-70B5-413E-807F-DF44EF23A2A3}" destId="{F4273847-13DE-42F1-BB44-61268F7383C1}" srcOrd="3" destOrd="0" presId="urn:microsoft.com/office/officeart/2018/5/layout/IconCircleLabelList"/>
    <dgm:cxn modelId="{46E9DC39-8D18-4D69-900E-7FE7677DED03}" type="presParOf" srcId="{83A0F3F7-6D0F-4B04-A385-98FF3F5ACF03}" destId="{EC759752-0DFF-43F8-A695-E08DA8B3916D}" srcOrd="1" destOrd="0" presId="urn:microsoft.com/office/officeart/2018/5/layout/IconCircleLabelList"/>
    <dgm:cxn modelId="{243673BB-1BCF-4FF2-96BD-DCF73F6FD510}" type="presParOf" srcId="{83A0F3F7-6D0F-4B04-A385-98FF3F5ACF03}" destId="{B5A3EB31-A458-4F3E-8A03-24C3D99EF0CD}" srcOrd="2" destOrd="0" presId="urn:microsoft.com/office/officeart/2018/5/layout/IconCircleLabelList"/>
    <dgm:cxn modelId="{955812E1-DBF8-4AF3-A2CD-4D1F385F079F}" type="presParOf" srcId="{B5A3EB31-A458-4F3E-8A03-24C3D99EF0CD}" destId="{7A4802CC-F0B2-411E-8583-05F9A736BB8B}" srcOrd="0" destOrd="0" presId="urn:microsoft.com/office/officeart/2018/5/layout/IconCircleLabelList"/>
    <dgm:cxn modelId="{A5A13F75-E55D-4857-B13F-1AC544EFA6A7}" type="presParOf" srcId="{B5A3EB31-A458-4F3E-8A03-24C3D99EF0CD}" destId="{332F93CC-5159-4643-93D2-19EA9822F712}" srcOrd="1" destOrd="0" presId="urn:microsoft.com/office/officeart/2018/5/layout/IconCircleLabelList"/>
    <dgm:cxn modelId="{AAFBCC2E-9C3F-4792-8503-0DEDBFF2491E}" type="presParOf" srcId="{B5A3EB31-A458-4F3E-8A03-24C3D99EF0CD}" destId="{A459699E-CCDC-48E1-87BC-3EB5A5D4B80C}" srcOrd="2" destOrd="0" presId="urn:microsoft.com/office/officeart/2018/5/layout/IconCircleLabelList"/>
    <dgm:cxn modelId="{E7242814-6EDD-416E-B5CF-8B18665AB161}" type="presParOf" srcId="{B5A3EB31-A458-4F3E-8A03-24C3D99EF0CD}" destId="{864F0F34-1311-437A-83E9-243D89B28024}" srcOrd="3" destOrd="0" presId="urn:microsoft.com/office/officeart/2018/5/layout/IconCircleLabelList"/>
    <dgm:cxn modelId="{1501156C-B14A-4EEF-8A4C-D7F52298DE68}" type="presParOf" srcId="{83A0F3F7-6D0F-4B04-A385-98FF3F5ACF03}" destId="{7528C91F-7E99-4ED1-9705-A86E33E533FF}" srcOrd="3" destOrd="0" presId="urn:microsoft.com/office/officeart/2018/5/layout/IconCircleLabelList"/>
    <dgm:cxn modelId="{11EEAB9A-BB38-4C42-A591-415A8D0B66C8}" type="presParOf" srcId="{83A0F3F7-6D0F-4B04-A385-98FF3F5ACF03}" destId="{B8CBA2C8-E99B-4BC8-93A0-96B0E90FBFC9}" srcOrd="4" destOrd="0" presId="urn:microsoft.com/office/officeart/2018/5/layout/IconCircleLabelList"/>
    <dgm:cxn modelId="{8A74D8C6-407B-45AD-A72A-3B1C7D1944A7}" type="presParOf" srcId="{B8CBA2C8-E99B-4BC8-93A0-96B0E90FBFC9}" destId="{491C3959-0C13-4734-9669-FC13746C7710}" srcOrd="0" destOrd="0" presId="urn:microsoft.com/office/officeart/2018/5/layout/IconCircleLabelList"/>
    <dgm:cxn modelId="{F5B13B7B-43E9-43E6-9AD4-789121ACB180}" type="presParOf" srcId="{B8CBA2C8-E99B-4BC8-93A0-96B0E90FBFC9}" destId="{9590C1DA-C554-4FCB-B276-86014E09D2DA}" srcOrd="1" destOrd="0" presId="urn:microsoft.com/office/officeart/2018/5/layout/IconCircleLabelList"/>
    <dgm:cxn modelId="{3A1FB80A-629D-4083-B988-38002DB8D24A}" type="presParOf" srcId="{B8CBA2C8-E99B-4BC8-93A0-96B0E90FBFC9}" destId="{86A611EB-D38D-48C2-8765-F00088E84258}" srcOrd="2" destOrd="0" presId="urn:microsoft.com/office/officeart/2018/5/layout/IconCircleLabelList"/>
    <dgm:cxn modelId="{BF36BA22-68EA-414B-AC39-611979CB36E0}" type="presParOf" srcId="{B8CBA2C8-E99B-4BC8-93A0-96B0E90FBFC9}" destId="{5612FEA7-7158-4C7C-BA2A-3B4E45A67CC2}" srcOrd="3" destOrd="0" presId="urn:microsoft.com/office/officeart/2018/5/layout/IconCircleLabelList"/>
    <dgm:cxn modelId="{D3C7E47E-4082-4572-9FC0-071D04271A27}" type="presParOf" srcId="{83A0F3F7-6D0F-4B04-A385-98FF3F5ACF03}" destId="{EAE6B707-7A73-4E15-B0A4-F8602B63EAB9}" srcOrd="5" destOrd="0" presId="urn:microsoft.com/office/officeart/2018/5/layout/IconCircleLabelList"/>
    <dgm:cxn modelId="{33462815-0EDE-48B9-B411-FBCFC347C6F5}" type="presParOf" srcId="{83A0F3F7-6D0F-4B04-A385-98FF3F5ACF03}" destId="{C7D350C1-335C-48CA-8D62-8A516D173604}" srcOrd="6" destOrd="0" presId="urn:microsoft.com/office/officeart/2018/5/layout/IconCircleLabelList"/>
    <dgm:cxn modelId="{D49FCCE8-95DF-47C3-96AA-1655CAA6017E}" type="presParOf" srcId="{C7D350C1-335C-48CA-8D62-8A516D173604}" destId="{5904239C-88D9-4A2F-B465-B7A5CE8224EA}" srcOrd="0" destOrd="0" presId="urn:microsoft.com/office/officeart/2018/5/layout/IconCircleLabelList"/>
    <dgm:cxn modelId="{F8B8044B-FB25-4DBD-AD89-A972A23B73B4}" type="presParOf" srcId="{C7D350C1-335C-48CA-8D62-8A516D173604}" destId="{11E321F6-A525-4772-A846-D9B09B7656BF}" srcOrd="1" destOrd="0" presId="urn:microsoft.com/office/officeart/2018/5/layout/IconCircleLabelList"/>
    <dgm:cxn modelId="{9AA5519C-3050-4764-9188-B36418AA2AD2}" type="presParOf" srcId="{C7D350C1-335C-48CA-8D62-8A516D173604}" destId="{7A00F9FE-D803-4E63-8E1F-2326F882D94D}" srcOrd="2" destOrd="0" presId="urn:microsoft.com/office/officeart/2018/5/layout/IconCircleLabelList"/>
    <dgm:cxn modelId="{75DC50C7-F88E-4DBB-B184-BF83B17EE882}" type="presParOf" srcId="{C7D350C1-335C-48CA-8D62-8A516D173604}" destId="{42B3CBCF-31EA-4567-9BF3-AB6DFD665D7A}" srcOrd="3" destOrd="0" presId="urn:microsoft.com/office/officeart/2018/5/layout/IconCircleLabelList"/>
    <dgm:cxn modelId="{56B6126C-F36B-497D-95B6-634A614C2ABF}" type="presParOf" srcId="{83A0F3F7-6D0F-4B04-A385-98FF3F5ACF03}" destId="{414D528D-03D1-4C90-99C7-FA2DD315A8D5}" srcOrd="7" destOrd="0" presId="urn:microsoft.com/office/officeart/2018/5/layout/IconCircleLabelList"/>
    <dgm:cxn modelId="{2360C248-6BB9-411D-9549-4AD303DDF76C}" type="presParOf" srcId="{83A0F3F7-6D0F-4B04-A385-98FF3F5ACF03}" destId="{3E67FADC-8766-42AB-ADC3-E8EC55DADCB5}" srcOrd="8" destOrd="0" presId="urn:microsoft.com/office/officeart/2018/5/layout/IconCircleLabelList"/>
    <dgm:cxn modelId="{7C0E8718-82F6-49D8-A750-3D94801F3A3E}" type="presParOf" srcId="{3E67FADC-8766-42AB-ADC3-E8EC55DADCB5}" destId="{39827D9F-DF9C-4054-9752-7C94F9DE8CEE}" srcOrd="0" destOrd="0" presId="urn:microsoft.com/office/officeart/2018/5/layout/IconCircleLabelList"/>
    <dgm:cxn modelId="{9ECBB67A-8696-4D21-94DE-838DE1D58AF2}" type="presParOf" srcId="{3E67FADC-8766-42AB-ADC3-E8EC55DADCB5}" destId="{09F4E2FB-699D-4112-9121-C99777D79C5D}" srcOrd="1" destOrd="0" presId="urn:microsoft.com/office/officeart/2018/5/layout/IconCircleLabelList"/>
    <dgm:cxn modelId="{3E614335-EFE9-4B19-A5F0-0234EA4E87F6}" type="presParOf" srcId="{3E67FADC-8766-42AB-ADC3-E8EC55DADCB5}" destId="{AB4CE292-D442-4DDD-B6BF-1D3D557AEAD0}" srcOrd="2" destOrd="0" presId="urn:microsoft.com/office/officeart/2018/5/layout/IconCircleLabelList"/>
    <dgm:cxn modelId="{F003757A-A02B-4EC8-8CCF-0A73A9623FE8}" type="presParOf" srcId="{3E67FADC-8766-42AB-ADC3-E8EC55DADCB5}" destId="{A71D8E37-F72F-4CB6-B85B-FF47E78C9F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649CC-6A0D-47AA-8C80-7AD34503E42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CD71F6-C0D2-4DA2-8123-80084065B846}">
      <dgm:prSet phldrT="[Text]" custT="1"/>
      <dgm:spPr/>
      <dgm:t>
        <a:bodyPr/>
        <a:lstStyle/>
        <a:p>
          <a:r>
            <a:rPr lang="en-US" sz="1200" dirty="0"/>
            <a:t>More technology </a:t>
          </a:r>
        </a:p>
        <a:p>
          <a:r>
            <a:rPr lang="en-US" sz="1200" dirty="0"/>
            <a:t>emphasis </a:t>
          </a:r>
        </a:p>
      </dgm:t>
    </dgm:pt>
    <dgm:pt modelId="{D127DFF9-EA05-42CA-9DF8-B146496477B6}" type="parTrans" cxnId="{D70F025F-7559-442D-8695-71EF64A17E01}">
      <dgm:prSet/>
      <dgm:spPr/>
      <dgm:t>
        <a:bodyPr/>
        <a:lstStyle/>
        <a:p>
          <a:endParaRPr lang="en-US"/>
        </a:p>
      </dgm:t>
    </dgm:pt>
    <dgm:pt modelId="{1B9C92E2-BD44-4A62-94A7-E26EBE69B26C}" type="sibTrans" cxnId="{D70F025F-7559-442D-8695-71EF64A17E01}">
      <dgm:prSet/>
      <dgm:spPr/>
      <dgm:t>
        <a:bodyPr/>
        <a:lstStyle/>
        <a:p>
          <a:endParaRPr lang="en-US"/>
        </a:p>
      </dgm:t>
    </dgm:pt>
    <dgm:pt modelId="{9A51BB7A-2375-4EA3-8A34-B333153D40D5}">
      <dgm:prSet phldrT="[Text]" custT="1"/>
      <dgm:spPr/>
      <dgm:t>
        <a:bodyPr/>
        <a:lstStyle/>
        <a:p>
          <a:r>
            <a:rPr lang="en-US" sz="1200" dirty="0"/>
            <a:t>Add ethics dimension</a:t>
          </a:r>
        </a:p>
      </dgm:t>
    </dgm:pt>
    <dgm:pt modelId="{C2AB295B-C328-4433-B078-A6D30DFCAD54}" type="parTrans" cxnId="{26B4BED4-B676-494B-9230-463E9245F96F}">
      <dgm:prSet/>
      <dgm:spPr/>
      <dgm:t>
        <a:bodyPr/>
        <a:lstStyle/>
        <a:p>
          <a:endParaRPr lang="en-US"/>
        </a:p>
      </dgm:t>
    </dgm:pt>
    <dgm:pt modelId="{6508DBF9-3750-4DE1-B9CD-5DEA3271EA98}" type="sibTrans" cxnId="{26B4BED4-B676-494B-9230-463E9245F96F}">
      <dgm:prSet/>
      <dgm:spPr/>
      <dgm:t>
        <a:bodyPr/>
        <a:lstStyle/>
        <a:p>
          <a:endParaRPr lang="en-US"/>
        </a:p>
      </dgm:t>
    </dgm:pt>
    <dgm:pt modelId="{0E957867-CAE2-4DCA-A5CD-CA61F2C1BD6D}">
      <dgm:prSet phldrT="[Text]" custT="1"/>
      <dgm:spPr/>
      <dgm:t>
        <a:bodyPr/>
        <a:lstStyle/>
        <a:p>
          <a:r>
            <a:rPr lang="en-US" sz="1200" dirty="0"/>
            <a:t>More business focus </a:t>
          </a:r>
        </a:p>
      </dgm:t>
    </dgm:pt>
    <dgm:pt modelId="{224AC2B5-A003-472E-A440-7F11A2D33C85}" type="parTrans" cxnId="{CFEA2CDE-EC00-42AD-AFF5-8F914B03C95F}">
      <dgm:prSet/>
      <dgm:spPr/>
      <dgm:t>
        <a:bodyPr/>
        <a:lstStyle/>
        <a:p>
          <a:endParaRPr lang="en-US"/>
        </a:p>
      </dgm:t>
    </dgm:pt>
    <dgm:pt modelId="{01E3117E-CD01-401A-8CBF-4566982E637C}" type="sibTrans" cxnId="{CFEA2CDE-EC00-42AD-AFF5-8F914B03C95F}">
      <dgm:prSet/>
      <dgm:spPr/>
      <dgm:t>
        <a:bodyPr/>
        <a:lstStyle/>
        <a:p>
          <a:endParaRPr lang="en-US"/>
        </a:p>
      </dgm:t>
    </dgm:pt>
    <dgm:pt modelId="{81015716-3FA0-4011-AB95-5C426D13BDF3}" type="pres">
      <dgm:prSet presAssocID="{A11649CC-6A0D-47AA-8C80-7AD34503E426}" presName="arrowDiagram" presStyleCnt="0">
        <dgm:presLayoutVars>
          <dgm:chMax val="5"/>
          <dgm:dir/>
          <dgm:resizeHandles val="exact"/>
        </dgm:presLayoutVars>
      </dgm:prSet>
      <dgm:spPr/>
    </dgm:pt>
    <dgm:pt modelId="{AB7CC91F-1191-440B-8FE3-59422E9A0B6C}" type="pres">
      <dgm:prSet presAssocID="{A11649CC-6A0D-47AA-8C80-7AD34503E426}" presName="arrow" presStyleLbl="bgShp" presStyleIdx="0" presStyleCnt="1" custLinFactY="-47348" custLinFactNeighborX="48399" custLinFactNeighborY="-100000"/>
      <dgm:spPr/>
    </dgm:pt>
    <dgm:pt modelId="{C41CD15D-FA46-4365-9892-4883FC5E48C0}" type="pres">
      <dgm:prSet presAssocID="{A11649CC-6A0D-47AA-8C80-7AD34503E426}" presName="arrowDiagram3" presStyleCnt="0"/>
      <dgm:spPr/>
    </dgm:pt>
    <dgm:pt modelId="{FCCAA958-44B6-46C8-A0F8-3AA9D16362C8}" type="pres">
      <dgm:prSet presAssocID="{7FCD71F6-C0D2-4DA2-8123-80084065B846}" presName="bullet3a" presStyleLbl="node1" presStyleIdx="0" presStyleCnt="3"/>
      <dgm:spPr/>
    </dgm:pt>
    <dgm:pt modelId="{BBD371B9-E2F7-43EB-93AB-7BAFA53D6032}" type="pres">
      <dgm:prSet presAssocID="{7FCD71F6-C0D2-4DA2-8123-80084065B846}" presName="textBox3a" presStyleLbl="revTx" presStyleIdx="0" presStyleCnt="3" custScaleX="262593" custLinFactNeighborX="55289" custLinFactNeighborY="22809">
        <dgm:presLayoutVars>
          <dgm:bulletEnabled val="1"/>
        </dgm:presLayoutVars>
      </dgm:prSet>
      <dgm:spPr/>
    </dgm:pt>
    <dgm:pt modelId="{622E8860-5AD0-403C-B9AD-B9EDD49D61B1}" type="pres">
      <dgm:prSet presAssocID="{9A51BB7A-2375-4EA3-8A34-B333153D40D5}" presName="bullet3b" presStyleLbl="node1" presStyleIdx="1" presStyleCnt="3"/>
      <dgm:spPr/>
    </dgm:pt>
    <dgm:pt modelId="{CCAE23FC-2CDB-486D-A9AB-777B62AD568A}" type="pres">
      <dgm:prSet presAssocID="{9A51BB7A-2375-4EA3-8A34-B333153D40D5}" presName="textBox3b" presStyleLbl="revTx" presStyleIdx="1" presStyleCnt="3" custScaleX="193044" custScaleY="99972" custLinFactNeighborX="-4014" custLinFactNeighborY="9901">
        <dgm:presLayoutVars>
          <dgm:bulletEnabled val="1"/>
        </dgm:presLayoutVars>
      </dgm:prSet>
      <dgm:spPr/>
    </dgm:pt>
    <dgm:pt modelId="{72E460B9-8856-4C56-A03C-857A7801A77B}" type="pres">
      <dgm:prSet presAssocID="{0E957867-CAE2-4DCA-A5CD-CA61F2C1BD6D}" presName="bullet3c" presStyleLbl="node1" presStyleIdx="2" presStyleCnt="3"/>
      <dgm:spPr/>
    </dgm:pt>
    <dgm:pt modelId="{F8946AA7-6453-4722-8A6C-1C287D2F02B9}" type="pres">
      <dgm:prSet presAssocID="{0E957867-CAE2-4DCA-A5CD-CA61F2C1BD6D}" presName="textBox3c" presStyleLbl="revTx" presStyleIdx="2" presStyleCnt="3" custScaleX="159932" custScaleY="89428" custLinFactNeighborX="76297" custLinFactNeighborY="9448">
        <dgm:presLayoutVars>
          <dgm:bulletEnabled val="1"/>
        </dgm:presLayoutVars>
      </dgm:prSet>
      <dgm:spPr/>
    </dgm:pt>
  </dgm:ptLst>
  <dgm:cxnLst>
    <dgm:cxn modelId="{B28AC902-246E-4826-8FF5-01E6DFEC1050}" type="presOf" srcId="{9A51BB7A-2375-4EA3-8A34-B333153D40D5}" destId="{CCAE23FC-2CDB-486D-A9AB-777B62AD568A}" srcOrd="0" destOrd="0" presId="urn:microsoft.com/office/officeart/2005/8/layout/arrow2"/>
    <dgm:cxn modelId="{F1117E32-8B8B-43DC-8E90-B5A21450EA13}" type="presOf" srcId="{7FCD71F6-C0D2-4DA2-8123-80084065B846}" destId="{BBD371B9-E2F7-43EB-93AB-7BAFA53D6032}" srcOrd="0" destOrd="0" presId="urn:microsoft.com/office/officeart/2005/8/layout/arrow2"/>
    <dgm:cxn modelId="{D70F025F-7559-442D-8695-71EF64A17E01}" srcId="{A11649CC-6A0D-47AA-8C80-7AD34503E426}" destId="{7FCD71F6-C0D2-4DA2-8123-80084065B846}" srcOrd="0" destOrd="0" parTransId="{D127DFF9-EA05-42CA-9DF8-B146496477B6}" sibTransId="{1B9C92E2-BD44-4A62-94A7-E26EBE69B26C}"/>
    <dgm:cxn modelId="{3AFCEA78-4049-440A-8F02-A9EB2324539A}" type="presOf" srcId="{0E957867-CAE2-4DCA-A5CD-CA61F2C1BD6D}" destId="{F8946AA7-6453-4722-8A6C-1C287D2F02B9}" srcOrd="0" destOrd="0" presId="urn:microsoft.com/office/officeart/2005/8/layout/arrow2"/>
    <dgm:cxn modelId="{CFADABC5-4734-4005-AC78-D9FD30E05016}" type="presOf" srcId="{A11649CC-6A0D-47AA-8C80-7AD34503E426}" destId="{81015716-3FA0-4011-AB95-5C426D13BDF3}" srcOrd="0" destOrd="0" presId="urn:microsoft.com/office/officeart/2005/8/layout/arrow2"/>
    <dgm:cxn modelId="{26B4BED4-B676-494B-9230-463E9245F96F}" srcId="{A11649CC-6A0D-47AA-8C80-7AD34503E426}" destId="{9A51BB7A-2375-4EA3-8A34-B333153D40D5}" srcOrd="1" destOrd="0" parTransId="{C2AB295B-C328-4433-B078-A6D30DFCAD54}" sibTransId="{6508DBF9-3750-4DE1-B9CD-5DEA3271EA98}"/>
    <dgm:cxn modelId="{CFEA2CDE-EC00-42AD-AFF5-8F914B03C95F}" srcId="{A11649CC-6A0D-47AA-8C80-7AD34503E426}" destId="{0E957867-CAE2-4DCA-A5CD-CA61F2C1BD6D}" srcOrd="2" destOrd="0" parTransId="{224AC2B5-A003-472E-A440-7F11A2D33C85}" sibTransId="{01E3117E-CD01-401A-8CBF-4566982E637C}"/>
    <dgm:cxn modelId="{42943B21-B6C9-4603-99FA-49B1DCEAE76A}" type="presParOf" srcId="{81015716-3FA0-4011-AB95-5C426D13BDF3}" destId="{AB7CC91F-1191-440B-8FE3-59422E9A0B6C}" srcOrd="0" destOrd="0" presId="urn:microsoft.com/office/officeart/2005/8/layout/arrow2"/>
    <dgm:cxn modelId="{54DC09C5-86F9-4117-AD9E-AC1A68D6F47F}" type="presParOf" srcId="{81015716-3FA0-4011-AB95-5C426D13BDF3}" destId="{C41CD15D-FA46-4365-9892-4883FC5E48C0}" srcOrd="1" destOrd="0" presId="urn:microsoft.com/office/officeart/2005/8/layout/arrow2"/>
    <dgm:cxn modelId="{1A4071A4-1A6E-4176-97E0-867E449150B1}" type="presParOf" srcId="{C41CD15D-FA46-4365-9892-4883FC5E48C0}" destId="{FCCAA958-44B6-46C8-A0F8-3AA9D16362C8}" srcOrd="0" destOrd="0" presId="urn:microsoft.com/office/officeart/2005/8/layout/arrow2"/>
    <dgm:cxn modelId="{B525B198-0D5A-4E02-9373-A0715BC31895}" type="presParOf" srcId="{C41CD15D-FA46-4365-9892-4883FC5E48C0}" destId="{BBD371B9-E2F7-43EB-93AB-7BAFA53D6032}" srcOrd="1" destOrd="0" presId="urn:microsoft.com/office/officeart/2005/8/layout/arrow2"/>
    <dgm:cxn modelId="{05E469B9-8853-439C-AC54-EDE192E1334D}" type="presParOf" srcId="{C41CD15D-FA46-4365-9892-4883FC5E48C0}" destId="{622E8860-5AD0-403C-B9AD-B9EDD49D61B1}" srcOrd="2" destOrd="0" presId="urn:microsoft.com/office/officeart/2005/8/layout/arrow2"/>
    <dgm:cxn modelId="{CA5B5B09-580A-4EAC-A144-378D388B2F00}" type="presParOf" srcId="{C41CD15D-FA46-4365-9892-4883FC5E48C0}" destId="{CCAE23FC-2CDB-486D-A9AB-777B62AD568A}" srcOrd="3" destOrd="0" presId="urn:microsoft.com/office/officeart/2005/8/layout/arrow2"/>
    <dgm:cxn modelId="{007CD342-932C-4F76-BA35-1A4D32FDE696}" type="presParOf" srcId="{C41CD15D-FA46-4365-9892-4883FC5E48C0}" destId="{72E460B9-8856-4C56-A03C-857A7801A77B}" srcOrd="4" destOrd="0" presId="urn:microsoft.com/office/officeart/2005/8/layout/arrow2"/>
    <dgm:cxn modelId="{64D190DB-DCB1-474C-B44D-C6E569A506DB}" type="presParOf" srcId="{C41CD15D-FA46-4365-9892-4883FC5E48C0}" destId="{F8946AA7-6453-4722-8A6C-1C287D2F02B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589E-0AA9-4251-9336-469BBB8D8A5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B3045-A427-4AA1-BCBF-69BB49705A34}">
      <dgm:prSet phldrT="[Text]" phldr="1"/>
      <dgm:spPr/>
      <dgm:t>
        <a:bodyPr/>
        <a:lstStyle/>
        <a:p>
          <a:endParaRPr lang="en-US" dirty="0"/>
        </a:p>
      </dgm:t>
    </dgm:pt>
    <dgm:pt modelId="{9387DD88-115A-41A4-A9B1-0A1E5199B3BE}" type="sibTrans" cxnId="{520E410D-0EB2-405B-91BD-C90DFB965CF7}">
      <dgm:prSet/>
      <dgm:spPr/>
      <dgm:t>
        <a:bodyPr/>
        <a:lstStyle/>
        <a:p>
          <a:endParaRPr lang="en-US"/>
        </a:p>
      </dgm:t>
    </dgm:pt>
    <dgm:pt modelId="{7BE9AAFB-3373-47E0-B56C-897A4C6B89EB}" type="parTrans" cxnId="{520E410D-0EB2-405B-91BD-C90DFB965CF7}">
      <dgm:prSet/>
      <dgm:spPr/>
      <dgm:t>
        <a:bodyPr/>
        <a:lstStyle/>
        <a:p>
          <a:endParaRPr lang="en-US"/>
        </a:p>
      </dgm:t>
    </dgm:pt>
    <dgm:pt modelId="{EF7E4B7C-1F5E-44D7-9922-E572B37952A6}" type="pres">
      <dgm:prSet presAssocID="{CFFD589E-0AA9-4251-9336-469BBB8D8A57}" presName="Name0" presStyleCnt="0">
        <dgm:presLayoutVars>
          <dgm:chMax val="7"/>
          <dgm:chPref val="5"/>
        </dgm:presLayoutVars>
      </dgm:prSet>
      <dgm:spPr/>
    </dgm:pt>
    <dgm:pt modelId="{33DBAE98-5FAF-4866-9565-A35E8C3F3D13}" type="pres">
      <dgm:prSet presAssocID="{CFFD589E-0AA9-4251-9336-469BBB8D8A57}" presName="arrowNode" presStyleLbl="node1" presStyleIdx="0" presStyleCnt="1" custAng="5009644" custLinFactNeighborX="-6431" custLinFactNeighborY="4841"/>
      <dgm:spPr/>
    </dgm:pt>
    <dgm:pt modelId="{28ECA59D-DF42-4BDD-82C4-992F1F0C7A25}" type="pres">
      <dgm:prSet presAssocID="{603B3045-A427-4AA1-BCBF-69BB49705A34}" presName="txNode1" presStyleLbl="revTx" presStyleIdx="0" presStyleCnt="1" custFlipVert="1" custScaleX="243394" custScaleY="15910" custLinFactNeighborX="3574" custLinFactNeighborY="33335">
        <dgm:presLayoutVars>
          <dgm:bulletEnabled val="1"/>
        </dgm:presLayoutVars>
      </dgm:prSet>
      <dgm:spPr/>
    </dgm:pt>
  </dgm:ptLst>
  <dgm:cxnLst>
    <dgm:cxn modelId="{520E410D-0EB2-405B-91BD-C90DFB965CF7}" srcId="{CFFD589E-0AA9-4251-9336-469BBB8D8A57}" destId="{603B3045-A427-4AA1-BCBF-69BB49705A34}" srcOrd="0" destOrd="0" parTransId="{7BE9AAFB-3373-47E0-B56C-897A4C6B89EB}" sibTransId="{9387DD88-115A-41A4-A9B1-0A1E5199B3BE}"/>
    <dgm:cxn modelId="{136EDC42-E6C9-4971-B540-C5984151712D}" type="presOf" srcId="{603B3045-A427-4AA1-BCBF-69BB49705A34}" destId="{28ECA59D-DF42-4BDD-82C4-992F1F0C7A25}" srcOrd="0" destOrd="0" presId="urn:microsoft.com/office/officeart/2009/3/layout/DescendingProcess"/>
    <dgm:cxn modelId="{0001218B-6CB5-4480-B51D-DA443005A295}" type="presOf" srcId="{CFFD589E-0AA9-4251-9336-469BBB8D8A57}" destId="{EF7E4B7C-1F5E-44D7-9922-E572B37952A6}" srcOrd="0" destOrd="0" presId="urn:microsoft.com/office/officeart/2009/3/layout/DescendingProcess"/>
    <dgm:cxn modelId="{456754F9-3CE7-4987-9465-79CA57A690BD}" type="presParOf" srcId="{EF7E4B7C-1F5E-44D7-9922-E572B37952A6}" destId="{33DBAE98-5FAF-4866-9565-A35E8C3F3D13}" srcOrd="0" destOrd="0" presId="urn:microsoft.com/office/officeart/2009/3/layout/DescendingProcess"/>
    <dgm:cxn modelId="{4BF09E9A-A736-4F7F-A6EA-633A6DD71FD5}" type="presParOf" srcId="{EF7E4B7C-1F5E-44D7-9922-E572B37952A6}" destId="{28ECA59D-DF42-4BDD-82C4-992F1F0C7A2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2C77-4F7C-45E2-A08A-A1315983FE2E}">
      <dsp:nvSpPr>
        <dsp:cNvPr id="0" name=""/>
        <dsp:cNvSpPr/>
      </dsp:nvSpPr>
      <dsp:spPr>
        <a:xfrm>
          <a:off x="9618570" y="1306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1175-9233-4F0A-A007-9C39400DC9CF}">
      <dsp:nvSpPr>
        <dsp:cNvPr id="0" name=""/>
        <dsp:cNvSpPr/>
      </dsp:nvSpPr>
      <dsp:spPr>
        <a:xfrm>
          <a:off x="9919122" y="333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73847-13DE-42F1-BB44-61268F7383C1}">
      <dsp:nvSpPr>
        <dsp:cNvPr id="0" name=""/>
        <dsp:cNvSpPr/>
      </dsp:nvSpPr>
      <dsp:spPr>
        <a:xfrm>
          <a:off x="9376501" y="13029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Business</a:t>
          </a:r>
          <a:endParaRPr lang="en-US" sz="1800" kern="1200" dirty="0"/>
        </a:p>
      </dsp:txBody>
      <dsp:txXfrm>
        <a:off x="9376501" y="1302945"/>
        <a:ext cx="1800000" cy="720000"/>
      </dsp:txXfrm>
    </dsp:sp>
    <dsp:sp modelId="{7A4802CC-F0B2-411E-8583-05F9A736BB8B}">
      <dsp:nvSpPr>
        <dsp:cNvPr id="0" name=""/>
        <dsp:cNvSpPr/>
      </dsp:nvSpPr>
      <dsp:spPr>
        <a:xfrm>
          <a:off x="7221273" y="7014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F93CC-5159-4643-93D2-19EA9822F712}">
      <dsp:nvSpPr>
        <dsp:cNvPr id="0" name=""/>
        <dsp:cNvSpPr/>
      </dsp:nvSpPr>
      <dsp:spPr>
        <a:xfrm>
          <a:off x="7453859" y="3189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0F34-1311-437A-83E9-243D89B28024}">
      <dsp:nvSpPr>
        <dsp:cNvPr id="0" name=""/>
        <dsp:cNvSpPr/>
      </dsp:nvSpPr>
      <dsp:spPr>
        <a:xfrm>
          <a:off x="6978128" y="1315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Technology</a:t>
          </a:r>
          <a:endParaRPr lang="en-US" sz="1800" kern="1200" dirty="0"/>
        </a:p>
      </dsp:txBody>
      <dsp:txXfrm>
        <a:off x="6978128" y="1315077"/>
        <a:ext cx="1800000" cy="720000"/>
      </dsp:txXfrm>
    </dsp:sp>
    <dsp:sp modelId="{491C3959-0C13-4734-9669-FC13746C7710}">
      <dsp:nvSpPr>
        <dsp:cNvPr id="0" name=""/>
        <dsp:cNvSpPr/>
      </dsp:nvSpPr>
      <dsp:spPr>
        <a:xfrm>
          <a:off x="5043566" y="14235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C1DA-C554-4FCB-B276-86014E09D2DA}">
      <dsp:nvSpPr>
        <dsp:cNvPr id="0" name=""/>
        <dsp:cNvSpPr/>
      </dsp:nvSpPr>
      <dsp:spPr>
        <a:xfrm>
          <a:off x="5277563" y="1965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FEA7-7158-4C7C-BA2A-3B4E45A67CC2}">
      <dsp:nvSpPr>
        <dsp:cNvPr id="0" name=""/>
        <dsp:cNvSpPr/>
      </dsp:nvSpPr>
      <dsp:spPr>
        <a:xfrm>
          <a:off x="4590734" y="1306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Programming</a:t>
          </a:r>
          <a:endParaRPr lang="en-US" sz="1800" kern="1200" dirty="0"/>
        </a:p>
      </dsp:txBody>
      <dsp:txXfrm>
        <a:off x="4590734" y="1306408"/>
        <a:ext cx="1800000" cy="720000"/>
      </dsp:txXfrm>
    </dsp:sp>
    <dsp:sp modelId="{5904239C-88D9-4A2F-B465-B7A5CE8224EA}">
      <dsp:nvSpPr>
        <dsp:cNvPr id="0" name=""/>
        <dsp:cNvSpPr/>
      </dsp:nvSpPr>
      <dsp:spPr>
        <a:xfrm>
          <a:off x="2513872" y="297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21F6-A525-4772-A846-D9B09B7656BF}">
      <dsp:nvSpPr>
        <dsp:cNvPr id="0" name=""/>
        <dsp:cNvSpPr/>
      </dsp:nvSpPr>
      <dsp:spPr>
        <a:xfrm>
          <a:off x="2822272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CBCF-31EA-4567-9BF3-AB6DFD665D7A}">
      <dsp:nvSpPr>
        <dsp:cNvPr id="0" name=""/>
        <dsp:cNvSpPr/>
      </dsp:nvSpPr>
      <dsp:spPr>
        <a:xfrm>
          <a:off x="2209280" y="12289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Machine Learning Alg.</a:t>
          </a:r>
        </a:p>
      </dsp:txBody>
      <dsp:txXfrm>
        <a:off x="2209280" y="1228965"/>
        <a:ext cx="1800000" cy="720000"/>
      </dsp:txXfrm>
    </dsp:sp>
    <dsp:sp modelId="{39827D9F-DF9C-4054-9752-7C94F9DE8CEE}">
      <dsp:nvSpPr>
        <dsp:cNvPr id="0" name=""/>
        <dsp:cNvSpPr/>
      </dsp:nvSpPr>
      <dsp:spPr>
        <a:xfrm>
          <a:off x="278552" y="7082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E2FB-699D-4112-9121-C99777D79C5D}">
      <dsp:nvSpPr>
        <dsp:cNvPr id="0" name=""/>
        <dsp:cNvSpPr/>
      </dsp:nvSpPr>
      <dsp:spPr>
        <a:xfrm>
          <a:off x="512549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8E37-F72F-4CB6-B85B-FF47E78C9F0A}">
      <dsp:nvSpPr>
        <dsp:cNvPr id="0" name=""/>
        <dsp:cNvSpPr/>
      </dsp:nvSpPr>
      <dsp:spPr>
        <a:xfrm>
          <a:off x="0" y="12309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Statistics &amp; Mathematics</a:t>
          </a:r>
          <a:endParaRPr lang="en-US" sz="1800" kern="1200" dirty="0"/>
        </a:p>
      </dsp:txBody>
      <dsp:txXfrm>
        <a:off x="0" y="123097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91F-1191-440B-8FE3-59422E9A0B6C}">
      <dsp:nvSpPr>
        <dsp:cNvPr id="0" name=""/>
        <dsp:cNvSpPr/>
      </dsp:nvSpPr>
      <dsp:spPr>
        <a:xfrm>
          <a:off x="70511" y="0"/>
          <a:ext cx="2853507" cy="178344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A958-44B6-46C8-A0F8-3AA9D16362C8}">
      <dsp:nvSpPr>
        <dsp:cNvPr id="0" name=""/>
        <dsp:cNvSpPr/>
      </dsp:nvSpPr>
      <dsp:spPr>
        <a:xfrm>
          <a:off x="432906" y="1614411"/>
          <a:ext cx="74191" cy="74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71B9-E2F7-43EB-93AB-7BAFA53D6032}">
      <dsp:nvSpPr>
        <dsp:cNvPr id="0" name=""/>
        <dsp:cNvSpPr/>
      </dsp:nvSpPr>
      <dsp:spPr>
        <a:xfrm>
          <a:off x="297087" y="1769068"/>
          <a:ext cx="1745895" cy="5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technology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emphasis </a:t>
          </a:r>
        </a:p>
      </dsp:txBody>
      <dsp:txXfrm>
        <a:off x="297087" y="1769068"/>
        <a:ext cx="1745895" cy="515414"/>
      </dsp:txXfrm>
    </dsp:sp>
    <dsp:sp modelId="{622E8860-5AD0-403C-B9AD-B9EDD49D61B1}">
      <dsp:nvSpPr>
        <dsp:cNvPr id="0" name=""/>
        <dsp:cNvSpPr/>
      </dsp:nvSpPr>
      <dsp:spPr>
        <a:xfrm>
          <a:off x="1087786" y="1129672"/>
          <a:ext cx="134114" cy="13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3FC-2CDB-486D-A9AB-777B62AD568A}">
      <dsp:nvSpPr>
        <dsp:cNvPr id="0" name=""/>
        <dsp:cNvSpPr/>
      </dsp:nvSpPr>
      <dsp:spPr>
        <a:xfrm>
          <a:off x="808752" y="1292924"/>
          <a:ext cx="1322046" cy="96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6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ethics dimension</a:t>
          </a:r>
        </a:p>
      </dsp:txBody>
      <dsp:txXfrm>
        <a:off x="808752" y="1292924"/>
        <a:ext cx="1322046" cy="969921"/>
      </dsp:txXfrm>
    </dsp:sp>
    <dsp:sp modelId="{72E460B9-8856-4C56-A03C-857A7801A77B}">
      <dsp:nvSpPr>
        <dsp:cNvPr id="0" name=""/>
        <dsp:cNvSpPr/>
      </dsp:nvSpPr>
      <dsp:spPr>
        <a:xfrm>
          <a:off x="1875355" y="834690"/>
          <a:ext cx="185478" cy="185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AA7-6453-4722-8A6C-1C287D2F02B9}">
      <dsp:nvSpPr>
        <dsp:cNvPr id="0" name=""/>
        <dsp:cNvSpPr/>
      </dsp:nvSpPr>
      <dsp:spPr>
        <a:xfrm>
          <a:off x="1762874" y="1110056"/>
          <a:ext cx="1095281" cy="110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business focus </a:t>
          </a:r>
        </a:p>
      </dsp:txBody>
      <dsp:txXfrm>
        <a:off x="1762874" y="1110056"/>
        <a:ext cx="1095281" cy="110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AE98-5FAF-4866-9565-A35E8C3F3D13}">
      <dsp:nvSpPr>
        <dsp:cNvPr id="0" name=""/>
        <dsp:cNvSpPr/>
      </dsp:nvSpPr>
      <dsp:spPr>
        <a:xfrm rot="9406018">
          <a:off x="1279318" y="417572"/>
          <a:ext cx="1550454" cy="108124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59D-DF42-4BDD-82C4-992F1F0C7A25}">
      <dsp:nvSpPr>
        <dsp:cNvPr id="0" name=""/>
        <dsp:cNvSpPr/>
      </dsp:nvSpPr>
      <dsp:spPr>
        <a:xfrm flipV="1">
          <a:off x="772698" y="216617"/>
          <a:ext cx="1779188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72698" y="216617"/>
        <a:ext cx="1779188" cy="4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907FE-DB14-4080-93E5-B3381EACD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3978-25C7-4C02-96CC-1DE8F5DA6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17A4-A64C-4B2F-94FC-E411DD3989B7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D48A-780B-40AC-AC18-977E6F8C1E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CBC1-3690-4476-A55B-7E4DD8C8E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9A0E-6B4D-4BF4-A9EE-D02A66D82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C400-AA97-41BA-93AB-78161B3C4165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C970-9F63-4D53-A290-416BD781E3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8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0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CD1C-7CB8-4151-8DEA-7856EE0CC42C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3C186C6-C4DF-DA8A-AF07-164270D3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latin typeface="+mn-lt"/>
              </a:rPr>
              <a:t>Data Science</a:t>
            </a:r>
            <a:br>
              <a:rPr lang="en-US" sz="4100" b="1">
                <a:latin typeface="+mn-lt"/>
              </a:rPr>
            </a:br>
            <a:br>
              <a:rPr lang="en-US" sz="4100" b="1">
                <a:latin typeface="+mn-lt"/>
              </a:rPr>
            </a:br>
            <a:r>
              <a:rPr lang="en-US" sz="4100" b="1">
                <a:latin typeface="+mn-lt"/>
              </a:rPr>
              <a:t>The Science of Turning Data to Actionable Knowledge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Cheng Peng</a:t>
            </a:r>
          </a:p>
          <a:p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9546D-C2BB-E671-2DDF-02DED8CE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7" y="1147884"/>
            <a:ext cx="9122309" cy="519557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1B70272-9AB8-CC76-A13B-CCDFC92923F1}"/>
              </a:ext>
            </a:extLst>
          </p:cNvPr>
          <p:cNvSpPr txBox="1">
            <a:spLocks/>
          </p:cNvSpPr>
          <p:nvPr/>
        </p:nvSpPr>
        <p:spPr>
          <a:xfrm>
            <a:off x="1737172" y="0"/>
            <a:ext cx="1030652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Data Science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0811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Formulating the Question 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9787" y="3983057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The key word in Data Science is SCIENCE that uses data to answer business questions!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963514" y="596048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Business Questions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VAGUE!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15598" y="1722509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933997" y="2269897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Science Tasks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Clear Analytic Questions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203EF5-FF04-9291-4C68-FA83F91F0677}"/>
              </a:ext>
            </a:extLst>
          </p:cNvPr>
          <p:cNvSpPr/>
          <p:nvPr/>
        </p:nvSpPr>
        <p:spPr>
          <a:xfrm>
            <a:off x="6963514" y="4205592"/>
            <a:ext cx="39676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Category of Analytic Questions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Trending and KPI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Association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Prediction and forecasting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And more….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698830" y="3457045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69" y="1107981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Source identification &amp; data Preparation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4268805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Data sources are everywhere in an organization. In general, there is no central location to house all data.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7100022" y="18735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Analytic Approaches?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905548" y="3119593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661904" y="5255849"/>
            <a:ext cx="4699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Acquisition and Aggregation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7" y="4864042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84287" y="12995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177857" y="3545912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Where to Find?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7148971" y="1683321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7195699" y="603157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Types of models and algorithms based on the types of analytic questions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7195698" y="2139095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Real-time data, internal and external historical data, primary data and secondary data,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88004" y="3921254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Location of data (databases, data warehouses, platforms that store data or generate data, etc.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61904" y="5716234"/>
            <a:ext cx="494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retrieval and aggregation and the related tools such as DBMS, query languages, etc.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671" y="671233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Models/algorithms: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Identification,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Engineering,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Assessment,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&amp; Communication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3946022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 iterative process involving </a:t>
            </a:r>
            <a:r>
              <a:rPr lang="en-US" sz="2000" b="1" dirty="0"/>
              <a:t>multiple</a:t>
            </a:r>
            <a:r>
              <a:rPr lang="en-US" sz="2000" dirty="0"/>
              <a:t> models and algorithms and various performance measures.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Models and Algorithms?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865974" y="32192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7222251" y="517413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Communications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5" y="4795066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65974" y="1536114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013807" y="350743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Assessment Approaches?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6850227" y="1847740"/>
            <a:ext cx="440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How to Create Analytic Data 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850227" y="602861"/>
            <a:ext cx="4357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Descriptive analysis, various regression models and machine learning algorithms for association and prediction,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6877195" y="2306788"/>
            <a:ext cx="4533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Handling missing data, create new feature through aggregation such as PCA, reduce heterogenicity by cluster analysis, etc.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00319" y="3920271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Data-driven approaches such as resampling-based methods, cross-validation.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73588" y="5564162"/>
            <a:ext cx="4940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structured approach to storytelling about the insights and influence about the project with data, visuals and narrative.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54" y="775255"/>
            <a:ext cx="563693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Deployment/implementation: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Performance Monitoring,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Continuous feedback,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Maintenance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1126256" y="3765728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Implementation/deployment is not the ending point of a DS project, it is a new beginning!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Static and Dynamic Deployment?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96600" y="30827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6693319" y="3458729"/>
            <a:ext cx="476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Champion-Challenger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965182" y="690806"/>
            <a:ext cx="4357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Static deployment</a:t>
            </a:r>
            <a:r>
              <a:rPr lang="en-US" sz="1600" dirty="0">
                <a:solidFill>
                  <a:srgbClr val="FFC000"/>
                </a:solidFill>
              </a:rPr>
              <a:t>: models/algorithms trained and updated with batch data and in a scheduled time or based on the performance of the post-deployed models.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Lato" panose="020F0502020204030203" pitchFamily="34" charset="0"/>
              </a:rPr>
              <a:t>Dynamic deployment</a:t>
            </a:r>
            <a:r>
              <a:rPr lang="en-US" sz="1600" dirty="0">
                <a:solidFill>
                  <a:srgbClr val="FFC000"/>
                </a:solidFill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232A3D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600" dirty="0">
                <a:solidFill>
                  <a:srgbClr val="FFC000"/>
                </a:solidFill>
              </a:rPr>
              <a:t>models/algorithms trained and updated with a combination of online and offline data in real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153F9-0169-B6F7-BC58-8A973D8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11" y="3913992"/>
            <a:ext cx="3434300" cy="26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F189-FAE8-F305-1A6D-5E45DBE943CF}"/>
              </a:ext>
            </a:extLst>
          </p:cNvPr>
          <p:cNvSpPr/>
          <p:nvPr/>
        </p:nvSpPr>
        <p:spPr>
          <a:xfrm>
            <a:off x="2112819" y="1796187"/>
            <a:ext cx="7599351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Data Science roles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1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1D462A8-382C-DB57-BFF2-12CBB1308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78006"/>
              </p:ext>
            </p:extLst>
          </p:nvPr>
        </p:nvGraphicFramePr>
        <p:xfrm>
          <a:off x="503435" y="155240"/>
          <a:ext cx="11332396" cy="219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EBD27-8BE0-8841-C987-96B1604FFE5F}"/>
              </a:ext>
            </a:extLst>
          </p:cNvPr>
          <p:cNvSpPr txBox="1"/>
          <p:nvPr/>
        </p:nvSpPr>
        <p:spPr>
          <a:xfrm>
            <a:off x="9903576" y="1851349"/>
            <a:ext cx="22852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C10B8"/>
                </a:solidFill>
              </a:rPr>
              <a:t>Business mind set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Project management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Communication skills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C9BC2-CE92-B63A-7A75-05F5EF3EC1E0}"/>
              </a:ext>
            </a:extLst>
          </p:cNvPr>
          <p:cNvSpPr txBox="1"/>
          <p:nvPr/>
        </p:nvSpPr>
        <p:spPr>
          <a:xfrm>
            <a:off x="7525976" y="1971964"/>
            <a:ext cx="228524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Database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Big data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 science platforms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Software programs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Collaboration tools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Communication tools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FD92-1108-6CB6-765F-68F3950EC788}"/>
              </a:ext>
            </a:extLst>
          </p:cNvPr>
          <p:cNvSpPr txBox="1"/>
          <p:nvPr/>
        </p:nvSpPr>
        <p:spPr>
          <a:xfrm>
            <a:off x="5038486" y="1963509"/>
            <a:ext cx="24824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query languages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languages: Python, R, Julia, SAS, etc.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wrangling and cleaning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visuals via coding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software development skills – APIs and library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industry standard production code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714-16E7-77D6-F801-304AF1DC22FB}"/>
              </a:ext>
            </a:extLst>
          </p:cNvPr>
          <p:cNvSpPr txBox="1"/>
          <p:nvPr/>
        </p:nvSpPr>
        <p:spPr>
          <a:xfrm>
            <a:off x="2567315" y="2087050"/>
            <a:ext cx="23710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Tree-based methods: decision tree, bagging,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Kernel method –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 vector machine –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Neural networks     </a:t>
            </a:r>
          </a:p>
          <a:p>
            <a:endParaRPr lang="en-US" sz="1400" b="1" dirty="0"/>
          </a:p>
          <a:p>
            <a:r>
              <a:rPr lang="en-US" sz="1400" b="1" dirty="0"/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1400" b="1" dirty="0"/>
              <a:t>Anomaly detection algorithms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C9D90-99A7-31D5-0AE2-FB251BE224E0}"/>
              </a:ext>
            </a:extLst>
          </p:cNvPr>
          <p:cNvSpPr txBox="1"/>
          <p:nvPr/>
        </p:nvSpPr>
        <p:spPr>
          <a:xfrm>
            <a:off x="293007" y="2087050"/>
            <a:ext cx="22187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Statistics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Binary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Frequency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Non-parametric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Mathematical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Mixture model method – EM algorithm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D93D9CCB-D883-E030-54DE-0D8618F51B91}"/>
              </a:ext>
            </a:extLst>
          </p:cNvPr>
          <p:cNvSpPr txBox="1"/>
          <p:nvPr/>
        </p:nvSpPr>
        <p:spPr>
          <a:xfrm>
            <a:off x="6341351" y="367846"/>
            <a:ext cx="5411090" cy="612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Machine Learning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Expertise in computer fundamentals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In-depth knowledge of programming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probability and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modeling and evaluation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 Data Analytics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mathematical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Fluent understanding of R/Python/SAS and 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wrangling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Familiar with Big Data tools and platforms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Data Science</a:t>
            </a:r>
          </a:p>
          <a:p>
            <a:pPr algn="l"/>
            <a:endParaRPr lang="en-US" sz="9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Strong knowledge of </a:t>
            </a:r>
            <a:r>
              <a:rPr lang="en-US" sz="1600" b="0" i="0" u="none" strike="noStrike" dirty="0">
                <a:effectLst/>
                <a:latin typeface="Century Gothic (Body)"/>
              </a:rPr>
              <a:t>Python</a:t>
            </a:r>
            <a:r>
              <a:rPr lang="en-US" sz="1600" b="0" i="0" dirty="0">
                <a:effectLst/>
                <a:latin typeface="Century Gothic (Body)"/>
              </a:rPr>
              <a:t>, </a:t>
            </a:r>
            <a:r>
              <a:rPr lang="en-US" sz="1600" b="0" i="0" u="none" strike="noStrike" dirty="0">
                <a:effectLst/>
                <a:latin typeface="Century Gothic (Body)"/>
              </a:rPr>
              <a:t>R</a:t>
            </a:r>
            <a:r>
              <a:rPr lang="en-US" sz="1600" b="0" i="0" dirty="0">
                <a:effectLst/>
                <a:latin typeface="Century Gothic (Body)"/>
              </a:rPr>
              <a:t>, SAS, etc.</a:t>
            </a:r>
            <a:endParaRPr lang="en-US" sz="1600" b="0" i="0" u="none" strike="noStrike" dirty="0">
              <a:effectLst/>
              <a:latin typeface="Century Gothic (Body)"/>
            </a:endParaRP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Hands-on experience in</a:t>
            </a:r>
            <a:r>
              <a:rPr lang="en-US" sz="1600" b="0" i="0" u="none" strike="noStrike" dirty="0">
                <a:effectLst/>
                <a:latin typeface="Century Gothic (Body)"/>
              </a:rPr>
              <a:t> SQL</a:t>
            </a:r>
            <a:r>
              <a:rPr lang="en-US" sz="1600" b="0" i="0" dirty="0">
                <a:effectLst/>
                <a:latin typeface="Century Gothic (Body)"/>
              </a:rPr>
              <a:t> database coding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Ability to work with unstructured data from various sources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probability and mathematical statistics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machine learning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D7970-4896-BB6F-4656-6AE7CBDB8A1B}"/>
              </a:ext>
            </a:extLst>
          </p:cNvPr>
          <p:cNvSpPr/>
          <p:nvPr/>
        </p:nvSpPr>
        <p:spPr>
          <a:xfrm>
            <a:off x="323495" y="1006745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Related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technical fields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854C-B3B8-74AE-BA2A-49C6EDCFDB66}"/>
              </a:ext>
            </a:extLst>
          </p:cNvPr>
          <p:cNvSpPr/>
          <p:nvPr/>
        </p:nvSpPr>
        <p:spPr>
          <a:xfrm>
            <a:off x="3099714" y="4096905"/>
            <a:ext cx="28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Programming and Statistics are the common ground!</a:t>
            </a:r>
          </a:p>
        </p:txBody>
      </p:sp>
    </p:spTree>
    <p:extLst>
      <p:ext uri="{BB962C8B-B14F-4D97-AF65-F5344CB8AC3E}">
        <p14:creationId xmlns:p14="http://schemas.microsoft.com/office/powerpoint/2010/main" val="28137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22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4 types of analytics">
            <a:extLst>
              <a:ext uri="{FF2B5EF4-FFF2-40B4-BE49-F238E27FC236}">
                <a16:creationId xmlns:a16="http://schemas.microsoft.com/office/drawing/2014/main" id="{17CB9C60-873C-E386-BEFA-7C4BBB37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04" y="761128"/>
            <a:ext cx="7754084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3792A-B728-4089-F049-4A03A0F66084}"/>
              </a:ext>
            </a:extLst>
          </p:cNvPr>
          <p:cNvSpPr/>
          <p:nvPr/>
        </p:nvSpPr>
        <p:spPr>
          <a:xfrm>
            <a:off x="647256" y="841463"/>
            <a:ext cx="2677687" cy="37725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CF0DAE3-6F15-12DA-F9A6-E54E3BD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8" y="293743"/>
            <a:ext cx="1997174" cy="19971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E254C-0180-1E35-8A60-838D8A7FC7A8}"/>
              </a:ext>
            </a:extLst>
          </p:cNvPr>
          <p:cNvSpPr txBox="1"/>
          <p:nvPr/>
        </p:nvSpPr>
        <p:spPr>
          <a:xfrm>
            <a:off x="2462523" y="107311"/>
            <a:ext cx="9601658" cy="675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Data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Accessing and cleaning data, performing statistical analysis, visualizing and communicating the results with the management for decision.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Python, R, 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Data scientist</a:t>
            </a: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Responsibilities: </a:t>
            </a:r>
            <a:r>
              <a:rPr lang="en-US" sz="17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developing, 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and training machine learning algorithms and statistical models to make reliable future predictions.</a:t>
            </a:r>
          </a:p>
          <a:p>
            <a:pPr algn="l"/>
            <a:endParaRPr lang="en-US" sz="17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Python, R, SQL</a:t>
            </a:r>
          </a:p>
          <a:p>
            <a:pPr algn="l"/>
            <a:endParaRPr lang="en-US" sz="1600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Use data-driven insights to clearly communicate initiatives throughout entire organizations, often acting as the intermediary between a company’s business and tech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SQL, Tableau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Statistical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Identify challenging business problems and use data to find the solution to the problems.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Python, SAS, SPSS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Machine learning engineer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Processing data provided by a company’s Data Analyst using machine learning algorithms developed by the Data Scientist to glean insights that will ultimately drive business decisions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Java, Python, C++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7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A0BD3-E748-6EE9-3BBF-6F703CC417D6}"/>
              </a:ext>
            </a:extLst>
          </p:cNvPr>
          <p:cNvSpPr txBox="1"/>
          <p:nvPr/>
        </p:nvSpPr>
        <p:spPr>
          <a:xfrm>
            <a:off x="548960" y="2416278"/>
            <a:ext cx="2423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Different Roles of Data Science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8AEAF-091D-DFA1-2ED8-5E7890AC6781}"/>
              </a:ext>
            </a:extLst>
          </p:cNvPr>
          <p:cNvSpPr txBox="1"/>
          <p:nvPr/>
        </p:nvSpPr>
        <p:spPr>
          <a:xfrm>
            <a:off x="1698171" y="685798"/>
            <a:ext cx="2502578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600" b="1" dirty="0">
                <a:ln w="3175" cmpd="sng">
                  <a:noFill/>
                </a:ln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24" y="964405"/>
            <a:ext cx="533704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ln w="3175" cmpd="sng">
                  <a:noFill/>
                </a:ln>
                <a:solidFill>
                  <a:srgbClr val="FFFFFF"/>
                </a:solidFill>
              </a:rPr>
              <a:t>  </a:t>
            </a: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What is Data Science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Pillars of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process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Types of data science roles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job tile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Some jargons and comparisons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2400" b="1" dirty="0">
              <a:ln w="3175" cmpd="sng">
                <a:noFill/>
              </a:ln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777827" y="168601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job title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‘Data Scientists’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77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831DA-B93E-021D-C0D2-5A1343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698606"/>
            <a:ext cx="5886994" cy="150706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The job title </a:t>
            </a:r>
            <a:br>
              <a:rPr lang="en-US" b="1" dirty="0"/>
            </a:br>
            <a:r>
              <a:rPr lang="en-US" b="1" dirty="0">
                <a:solidFill>
                  <a:srgbClr val="FF931D"/>
                </a:solidFill>
              </a:rPr>
              <a:t>Data Scientist</a:t>
            </a:r>
            <a:br>
              <a:rPr lang="en-US" b="1" dirty="0">
                <a:solidFill>
                  <a:srgbClr val="FF931D"/>
                </a:solidFill>
              </a:rPr>
            </a:br>
            <a:r>
              <a:rPr lang="en-US" b="1" dirty="0"/>
              <a:t> co-coined in 2008 by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5898D-B937-9A7F-C28A-C5C725F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2843620"/>
            <a:ext cx="3258005" cy="19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F9674-ECFE-32AE-6939-0C2EB172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620"/>
            <a:ext cx="3153215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D75F3-D34F-4C17-B3F4-BA67187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5" y="3429000"/>
            <a:ext cx="4798658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58E25-531A-92C2-5290-BA7759A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779443"/>
            <a:ext cx="4747229" cy="222709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1D9F83-43EA-6D8D-ADC8-0A64329C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4151"/>
              </p:ext>
            </p:extLst>
          </p:nvPr>
        </p:nvGraphicFramePr>
        <p:xfrm>
          <a:off x="2371635" y="1210491"/>
          <a:ext cx="2853508" cy="255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24BC4C32-0C46-9D1C-2527-9694D1FC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" y="701987"/>
            <a:ext cx="3326675" cy="15070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The scope of</a:t>
            </a:r>
            <a:br>
              <a:rPr lang="en-US" sz="2000" b="1" dirty="0"/>
            </a:br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has been redefined!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61C14C-67CC-3665-7AC0-CB296D111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67070"/>
              </p:ext>
            </p:extLst>
          </p:nvPr>
        </p:nvGraphicFramePr>
        <p:xfrm>
          <a:off x="6966859" y="1792835"/>
          <a:ext cx="3637278" cy="1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7C0C4C-DA41-11E2-B1FA-3CBF08E0C263}"/>
              </a:ext>
            </a:extLst>
          </p:cNvPr>
          <p:cNvGrpSpPr/>
          <p:nvPr/>
        </p:nvGrpSpPr>
        <p:grpSpPr>
          <a:xfrm>
            <a:off x="5824155" y="3487783"/>
            <a:ext cx="3315490" cy="664028"/>
            <a:chOff x="1818639" y="1508679"/>
            <a:chExt cx="987825" cy="2873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84B2F-9EAB-CC7D-2B8E-D0C337421999}"/>
                </a:ext>
              </a:extLst>
            </p:cNvPr>
            <p:cNvSpPr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B0124-E0B8-FEFF-24C7-01353CAEA2EE}"/>
                </a:ext>
              </a:extLst>
            </p:cNvPr>
            <p:cNvSpPr txBox="1"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The data science team are more diverse than ever!</a:t>
              </a:r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0180273-264D-B6B4-D671-874ED374A0D8}"/>
              </a:ext>
            </a:extLst>
          </p:cNvPr>
          <p:cNvSpPr txBox="1">
            <a:spLocks/>
          </p:cNvSpPr>
          <p:nvPr/>
        </p:nvSpPr>
        <p:spPr>
          <a:xfrm>
            <a:off x="5367893" y="4227305"/>
            <a:ext cx="42280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is still and will continue to be in high demand in job marketplace!</a:t>
            </a:r>
          </a:p>
        </p:txBody>
      </p:sp>
    </p:spTree>
    <p:extLst>
      <p:ext uri="{BB962C8B-B14F-4D97-AF65-F5344CB8AC3E}">
        <p14:creationId xmlns:p14="http://schemas.microsoft.com/office/powerpoint/2010/main" val="343744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063725" y="1180917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comparisons of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With machine learning and statistics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003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43F4E-E815-B090-DDC9-D370F0B8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177" y="348191"/>
            <a:ext cx="8936621" cy="5071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0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5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6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6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tistics v Data Science">
            <a:extLst>
              <a:ext uri="{FF2B5EF4-FFF2-40B4-BE49-F238E27FC236}">
                <a16:creationId xmlns:a16="http://schemas.microsoft.com/office/drawing/2014/main" id="{FF80A575-203B-3E8D-9ED1-F35F9987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881" y="39109"/>
            <a:ext cx="7185344" cy="5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Cloud computing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Scientists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FD654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C989-9363-8F7B-897C-119D98F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42" y="954829"/>
            <a:ext cx="5623116" cy="4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different types of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DCE7E430-5BE4-F6A6-B38F-A4421A49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E6B91-3DC4-0A15-D710-E0575D62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643467"/>
            <a:ext cx="7140220" cy="4284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3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2837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 ?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12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842920" y="215954"/>
            <a:ext cx="108894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On-demand self-services: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Users monitor and manage computing resources as necessary without the assistance of human administrators.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Broad network access: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 wide range of hardware and established networks are usually used to deliver computing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Rapid elasticity: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Resources for the computing services can be scaled up and down quickly as required.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Resource pooling: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Ad hoc sharing of networks, servers, storage, apps, and services by several users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2124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468384" y="484344"/>
            <a:ext cx="109828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Resilient computing: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computing services are ensured with high uptime and dependability.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Flexible pricing structures: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including pay-per-use, subscription-based, and spot pricing. 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Security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To safeguard the privacy of sensitive data and their users'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Automation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Cloud computing services feature a high level of automation with little to no manual input.</a:t>
            </a:r>
          </a:p>
        </p:txBody>
      </p:sp>
    </p:spTree>
    <p:extLst>
      <p:ext uri="{BB962C8B-B14F-4D97-AF65-F5344CB8AC3E}">
        <p14:creationId xmlns:p14="http://schemas.microsoft.com/office/powerpoint/2010/main" val="273501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glance at a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Project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real-time credit card fraud detection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93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0F76-2F37-FBA4-EFA4-9B49C5FE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834359"/>
            <a:ext cx="10910306" cy="4118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EE041-75DB-408A-56F7-652A143BB954}"/>
              </a:ext>
            </a:extLst>
          </p:cNvPr>
          <p:cNvSpPr/>
          <p:nvPr/>
        </p:nvSpPr>
        <p:spPr>
          <a:xfrm>
            <a:off x="1464455" y="5919537"/>
            <a:ext cx="7279087" cy="4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real-time credit card fraud detection system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21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Straight Connector 109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09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09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09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0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28" name="Rectangle 110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3316" y="-48468"/>
            <a:ext cx="8001000" cy="989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Science?</a:t>
            </a:r>
          </a:p>
        </p:txBody>
      </p:sp>
      <p:grpSp>
        <p:nvGrpSpPr>
          <p:cNvPr id="1129" name="Group 110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0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B21D1-9E82-E496-007E-93CA8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227568"/>
            <a:ext cx="10488960" cy="5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circuit board">
            <a:extLst>
              <a:ext uri="{FF2B5EF4-FFF2-40B4-BE49-F238E27FC236}">
                <a16:creationId xmlns:a16="http://schemas.microsoft.com/office/drawing/2014/main" id="{5AFB49EC-93C7-FC40-C7B0-EE7A30A3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109" b="8621"/>
          <a:stretch/>
        </p:blipFill>
        <p:spPr>
          <a:xfrm>
            <a:off x="-3155" y="127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6" y="-15247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So, 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4" y="1066005"/>
            <a:ext cx="332839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b="1" dirty="0"/>
              <a:t>from  National Consortium for Data Science (NCDS)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89602" y="2092364"/>
            <a:ext cx="7805690" cy="351155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Science: Systematic study of organization and use of digital data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research discoveries,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decision-making,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the data-driven economy.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4868" y="6341691"/>
            <a:ext cx="3820424" cy="3680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http://datascienceconsortium.org/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4610" y="358283"/>
            <a:ext cx="5522359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Pillars of Data Science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diagram of a data science&#10;&#10;AI-generated content may be incorrect.">
            <a:extLst>
              <a:ext uri="{FF2B5EF4-FFF2-40B4-BE49-F238E27FC236}">
                <a16:creationId xmlns:a16="http://schemas.microsoft.com/office/drawing/2014/main" id="{C925F9BA-691E-0445-8CB5-E8437A9E5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1" y="1859028"/>
            <a:ext cx="7629525" cy="34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78" y="4809066"/>
            <a:ext cx="5627158" cy="150706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Data?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911B290E-9611-41B9-2410-B1358CF1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1" y="685800"/>
            <a:ext cx="7120461" cy="4191000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a set of values of qualitative or quantitative variables; restated, pieces of data are individual pieces of information. Data is measured, collected and reported, and analyzed, whereupon it can be visualized using graphs or images. Data as a general concept refers to the fact that some existing information or knowledge is </a:t>
            </a:r>
            <a:r>
              <a:rPr lang="en-US" sz="1900" i="1" dirty="0">
                <a:solidFill>
                  <a:schemeClr val="tx1"/>
                </a:solidFill>
              </a:rPr>
              <a:t>represented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i="1" dirty="0">
                <a:solidFill>
                  <a:schemeClr val="tx1"/>
                </a:solidFill>
              </a:rPr>
              <a:t>coded</a:t>
            </a:r>
            <a:r>
              <a:rPr lang="en-US" sz="1900" dirty="0">
                <a:solidFill>
                  <a:schemeClr val="tx1"/>
                </a:solidFill>
              </a:rPr>
              <a:t> in some form suitable for better usage or processing.   [</a:t>
            </a:r>
            <a:r>
              <a:rPr lang="en-US" sz="1900" b="1" i="1" dirty="0">
                <a:solidFill>
                  <a:schemeClr val="tx1"/>
                </a:solidFill>
              </a:rPr>
              <a:t>Wikipedia</a:t>
            </a:r>
            <a:r>
              <a:rPr lang="en-US" sz="1900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recorded information.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614" y="1511301"/>
            <a:ext cx="7697789" cy="43434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D9FDD6-1751-17FE-7EBC-30ABDF3B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81" y="436425"/>
            <a:ext cx="8534400" cy="93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 and RETRIEVAL</a:t>
            </a:r>
          </a:p>
        </p:txBody>
      </p:sp>
      <p:pic>
        <p:nvPicPr>
          <p:cNvPr id="2" name="Picture 1" descr="A diagram of data warehouse&#10;&#10;AI-generated content may be incorrect.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1710" y="1463410"/>
            <a:ext cx="7867595" cy="44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Process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152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7974</TotalTime>
  <Words>1223</Words>
  <Application>Microsoft Office PowerPoint</Application>
  <PresentationFormat>Widescreen</PresentationFormat>
  <Paragraphs>223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Century Gothic (Body)</vt:lpstr>
      <vt:lpstr>Arial</vt:lpstr>
      <vt:lpstr>Calibri</vt:lpstr>
      <vt:lpstr>Century Gothic</vt:lpstr>
      <vt:lpstr>Lato</vt:lpstr>
      <vt:lpstr>Wingdings 3</vt:lpstr>
      <vt:lpstr>Slice</vt:lpstr>
      <vt:lpstr>Data Science  The Science of Turning Data to Actionable Knowledge</vt:lpstr>
      <vt:lpstr>PowerPoint Presentation</vt:lpstr>
      <vt:lpstr>PowerPoint Presentation</vt:lpstr>
      <vt:lpstr>PowerPoint Presentation</vt:lpstr>
      <vt:lpstr>So, What is Data Science?</vt:lpstr>
      <vt:lpstr>PowerPoint Presentation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job title  Data Scientist  co-coined in 2008 by </vt:lpstr>
      <vt:lpstr>The scope of Data Science  has been redefined!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Turning Data to Actionable Knowledge</dc:title>
  <dc:creator>Peng, Cheng</dc:creator>
  <cp:lastModifiedBy>Peng, Cheng</cp:lastModifiedBy>
  <cp:revision>1</cp:revision>
  <dcterms:created xsi:type="dcterms:W3CDTF">2021-08-28T12:32:33Z</dcterms:created>
  <dcterms:modified xsi:type="dcterms:W3CDTF">2025-08-28T21:22:25Z</dcterms:modified>
</cp:coreProperties>
</file>