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35"/>
  </p:notesMasterIdLst>
  <p:handoutMasterIdLst>
    <p:handoutMasterId r:id="rId36"/>
  </p:handoutMasterIdLst>
  <p:sldIdLst>
    <p:sldId id="340" r:id="rId2"/>
    <p:sldId id="337" r:id="rId3"/>
    <p:sldId id="323" r:id="rId4"/>
    <p:sldId id="266" r:id="rId5"/>
    <p:sldId id="283" r:id="rId6"/>
    <p:sldId id="320" r:id="rId7"/>
    <p:sldId id="260" r:id="rId8"/>
    <p:sldId id="322" r:id="rId9"/>
    <p:sldId id="328" r:id="rId10"/>
    <p:sldId id="321" r:id="rId11"/>
    <p:sldId id="258" r:id="rId12"/>
    <p:sldId id="324" r:id="rId13"/>
    <p:sldId id="325" r:id="rId14"/>
    <p:sldId id="326" r:id="rId15"/>
    <p:sldId id="315" r:id="rId16"/>
    <p:sldId id="329" r:id="rId17"/>
    <p:sldId id="331" r:id="rId18"/>
    <p:sldId id="327" r:id="rId19"/>
    <p:sldId id="330" r:id="rId20"/>
    <p:sldId id="332" r:id="rId21"/>
    <p:sldId id="275" r:id="rId22"/>
    <p:sldId id="333" r:id="rId23"/>
    <p:sldId id="334" r:id="rId24"/>
    <p:sldId id="336" r:id="rId25"/>
    <p:sldId id="335" r:id="rId26"/>
    <p:sldId id="338" r:id="rId27"/>
    <p:sldId id="342" r:id="rId28"/>
    <p:sldId id="343" r:id="rId29"/>
    <p:sldId id="344" r:id="rId30"/>
    <p:sldId id="345" r:id="rId31"/>
    <p:sldId id="346" r:id="rId32"/>
    <p:sldId id="341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1D"/>
    <a:srgbClr val="9C10B8"/>
    <a:srgbClr val="EFA115"/>
    <a:srgbClr val="F567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05" autoAdjust="0"/>
    <p:restoredTop sz="86368" autoAdjust="0"/>
  </p:normalViewPr>
  <p:slideViewPr>
    <p:cSldViewPr snapToGrid="0">
      <p:cViewPr varScale="1">
        <p:scale>
          <a:sx n="71" d="100"/>
          <a:sy n="71" d="100"/>
        </p:scale>
        <p:origin x="56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6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47" d="100"/>
          <a:sy n="47" d="100"/>
        </p:scale>
        <p:origin x="1785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ng, Cheng" userId="c8d19071-f396-4c12-bc1e-cc4bb8705334" providerId="ADAL" clId="{2879BACB-7DCC-4FB8-97C6-DA81D2D61B05}"/>
    <pc:docChg chg="undo redo custSel addSld delSld modSld sldOrd modMainMaster modNotesMaster">
      <pc:chgData name="Peng, Cheng" userId="c8d19071-f396-4c12-bc1e-cc4bb8705334" providerId="ADAL" clId="{2879BACB-7DCC-4FB8-97C6-DA81D2D61B05}" dt="2023-07-09T01:51:15.555" v="10632"/>
      <pc:docMkLst>
        <pc:docMk/>
      </pc:docMkLst>
      <pc:sldChg chg="addSp delSp modSp del mod setBg setClrOvrMap delDesignElem">
        <pc:chgData name="Peng, Cheng" userId="c8d19071-f396-4c12-bc1e-cc4bb8705334" providerId="ADAL" clId="{2879BACB-7DCC-4FB8-97C6-DA81D2D61B05}" dt="2023-06-28T03:07:56.996" v="9788" actId="2696"/>
        <pc:sldMkLst>
          <pc:docMk/>
          <pc:sldMk cId="2402323733" sldId="256"/>
        </pc:sldMkLst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4" creationId="{7905BA41-EE6E-4F80-8636-447F22DD729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402323733" sldId="256"/>
            <ac:spMk id="25" creationId="{CD7549B2-EE05-4558-8C64-AC46755F2B25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8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1.908" v="721" actId="26606"/>
          <ac:spMkLst>
            <pc:docMk/>
            <pc:sldMk cId="2402323733" sldId="256"/>
            <ac:spMk id="29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1" creationId="{C9583823-2AA3-46EB-A803-287EC900BC41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3" creationId="{CA87D9D8-42FB-4157-A365-AD97CC6BAFEC}"/>
          </ac:spMkLst>
        </pc:spChg>
        <pc:spChg chg="add del">
          <ac:chgData name="Peng, Cheng" userId="c8d19071-f396-4c12-bc1e-cc4bb8705334" providerId="ADAL" clId="{2879BACB-7DCC-4FB8-97C6-DA81D2D61B05}" dt="2023-06-23T12:46:20.095" v="711" actId="26606"/>
          <ac:spMkLst>
            <pc:docMk/>
            <pc:sldMk cId="2402323733" sldId="256"/>
            <ac:spMk id="35" creationId="{2E6028E3-4806-4E1D-A24F-F8166F67F411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7" creationId="{4526474A-480D-4539-BBC4-C39D5B71BF5B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8" creationId="{BC8E541E-F46D-4823-8DB2-872BC4A7225E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39" creationId="{1BBBFF8E-A51B-4081-B134-B1E893A89F4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0" creationId="{15DFA58F-DE6F-4232-907E-6B5DB371DC08}"/>
          </ac:spMkLst>
        </pc:spChg>
        <pc:spChg chg="add del">
          <ac:chgData name="Peng, Cheng" userId="c8d19071-f396-4c12-bc1e-cc4bb8705334" providerId="ADAL" clId="{2879BACB-7DCC-4FB8-97C6-DA81D2D61B05}" dt="2023-06-23T12:46:22.027" v="713" actId="26606"/>
          <ac:spMkLst>
            <pc:docMk/>
            <pc:sldMk cId="2402323733" sldId="256"/>
            <ac:spMk id="41" creationId="{8DB971D8-C6E3-4485-8895-8ABD7A9AB73D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3" creationId="{897D890B-9AFB-4A90-9960-C92E65728373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4" creationId="{98ED2387-9C78-40F9-B794-A735DCB3AB31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5" creationId="{477FCF5B-12FA-4ED2-B449-20BD744A7CA4}"/>
          </ac:spMkLst>
        </pc:spChg>
        <pc:spChg chg="add del">
          <ac:chgData name="Peng, Cheng" userId="c8d19071-f396-4c12-bc1e-cc4bb8705334" providerId="ADAL" clId="{2879BACB-7DCC-4FB8-97C6-DA81D2D61B05}" dt="2023-06-23T12:46:29.475" v="716"/>
          <ac:spMkLst>
            <pc:docMk/>
            <pc:sldMk cId="2402323733" sldId="256"/>
            <ac:spMk id="46" creationId="{1780B2A6-1181-456F-8B6E-AD86960CD04E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49" creationId="{C6F269C0-E938-4ACE-9291-680DA455A47A}"/>
          </ac:spMkLst>
        </pc:spChg>
        <pc:spChg chg="add del">
          <ac:chgData name="Peng, Cheng" userId="c8d19071-f396-4c12-bc1e-cc4bb8705334" providerId="ADAL" clId="{2879BACB-7DCC-4FB8-97C6-DA81D2D61B05}" dt="2023-06-23T12:47:03.578" v="723" actId="26606"/>
          <ac:spMkLst>
            <pc:docMk/>
            <pc:sldMk cId="2402323733" sldId="256"/>
            <ac:spMk id="50" creationId="{353910D8-86D8-4812-AACB-F5860956EB60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7" creationId="{7E76E764-7D03-4403-9B9D-7FBE8FDAA853}"/>
          </ac:spMkLst>
        </pc:spChg>
        <pc:spChg chg="add del">
          <ac:chgData name="Peng, Cheng" userId="c8d19071-f396-4c12-bc1e-cc4bb8705334" providerId="ADAL" clId="{2879BACB-7DCC-4FB8-97C6-DA81D2D61B05}" dt="2023-06-23T12:47:07.915" v="725" actId="26606"/>
          <ac:spMkLst>
            <pc:docMk/>
            <pc:sldMk cId="2402323733" sldId="256"/>
            <ac:spMk id="58" creationId="{FCEE49A1-138E-4B5B-ACEB-C61A5C591AAA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5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3T12:47:09.660" v="727" actId="26606"/>
          <ac:spMkLst>
            <pc:docMk/>
            <pc:sldMk cId="2402323733" sldId="256"/>
            <ac:spMk id="66" creationId="{23897308-2491-4C39-B764-46DCD1CAD321}"/>
          </ac:spMkLst>
        </pc:spChg>
        <pc:spChg chg="add del">
          <ac:chgData name="Peng, Cheng" userId="c8d19071-f396-4c12-bc1e-cc4bb8705334" providerId="ADAL" clId="{2879BACB-7DCC-4FB8-97C6-DA81D2D61B05}" dt="2023-06-26T10:25:04.092" v="9700" actId="26606"/>
          <ac:spMkLst>
            <pc:docMk/>
            <pc:sldMk cId="2402323733" sldId="256"/>
            <ac:spMk id="73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5:04.085" v="9699" actId="26606"/>
          <ac:spMkLst>
            <pc:docMk/>
            <pc:sldMk cId="2402323733" sldId="256"/>
            <ac:spMk id="82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7" creationId="{DF17025D-0558-4BB1-932D-D407F5BDCAB8}"/>
          </ac:spMkLst>
        </pc:spChg>
        <pc:spChg chg="add del">
          <ac:chgData name="Peng, Cheng" userId="c8d19071-f396-4c12-bc1e-cc4bb8705334" providerId="ADAL" clId="{2879BACB-7DCC-4FB8-97C6-DA81D2D61B05}" dt="2023-06-28T03:07:18.818" v="9785" actId="26606"/>
          <ac:spMkLst>
            <pc:docMk/>
            <pc:sldMk cId="2402323733" sldId="256"/>
            <ac:spMk id="99" creationId="{23897308-2491-4C39-B764-46DCD1CAD321}"/>
          </ac:spMkLst>
        </pc:spChg>
        <pc:spChg chg="add">
          <ac:chgData name="Peng, Cheng" userId="c8d19071-f396-4c12-bc1e-cc4bb8705334" providerId="ADAL" clId="{2879BACB-7DCC-4FB8-97C6-DA81D2D61B05}" dt="2023-06-28T03:07:18.829" v="9786" actId="26606"/>
          <ac:spMkLst>
            <pc:docMk/>
            <pc:sldMk cId="2402323733" sldId="256"/>
            <ac:spMk id="108" creationId="{762362DE-7747-4D8B-99FA-8E36F0B15FF7}"/>
          </ac:spMkLst>
        </pc:spChg>
        <pc:grpChg chg="add del">
          <ac:chgData name="Peng, Cheng" userId="c8d19071-f396-4c12-bc1e-cc4bb8705334" providerId="ADAL" clId="{2879BACB-7DCC-4FB8-97C6-DA81D2D61B05}" dt="2023-06-23T12:47:01.908" v="721" actId="26606"/>
          <ac:grpSpMkLst>
            <pc:docMk/>
            <pc:sldMk cId="2402323733" sldId="256"/>
            <ac:grpSpMk id="30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3T12:47:03.578" v="723" actId="26606"/>
          <ac:grpSpMkLst>
            <pc:docMk/>
            <pc:sldMk cId="2402323733" sldId="256"/>
            <ac:grpSpMk id="51" creationId="{B0DDB13E-0746-49BA-B832-3DBEF6AB5ED7}"/>
          </ac:grpSpMkLst>
        </pc:grpChg>
        <pc:grpChg chg="add del">
          <ac:chgData name="Peng, Cheng" userId="c8d19071-f396-4c12-bc1e-cc4bb8705334" providerId="ADAL" clId="{2879BACB-7DCC-4FB8-97C6-DA81D2D61B05}" dt="2023-06-23T12:47:07.915" v="725" actId="26606"/>
          <ac:grpSpMkLst>
            <pc:docMk/>
            <pc:sldMk cId="2402323733" sldId="256"/>
            <ac:grpSpMk id="59" creationId="{4C5F9751-5C17-4A6E-B14B-E470DE730B30}"/>
          </ac:grpSpMkLst>
        </pc:grpChg>
        <pc:grpChg chg="add del">
          <ac:chgData name="Peng, Cheng" userId="c8d19071-f396-4c12-bc1e-cc4bb8705334" providerId="ADAL" clId="{2879BACB-7DCC-4FB8-97C6-DA81D2D61B05}" dt="2023-06-23T12:47:09.660" v="727" actId="26606"/>
          <ac:grpSpMkLst>
            <pc:docMk/>
            <pc:sldMk cId="2402323733" sldId="256"/>
            <ac:grpSpMk id="67" creationId="{437C3370-E183-40E3-8F06-FDD26E64DD97}"/>
          </ac:grpSpMkLst>
        </pc:grpChg>
        <pc:grpChg chg="add del">
          <ac:chgData name="Peng, Cheng" userId="c8d19071-f396-4c12-bc1e-cc4bb8705334" providerId="ADAL" clId="{2879BACB-7DCC-4FB8-97C6-DA81D2D61B05}" dt="2023-06-26T10:25:04.092" v="9700" actId="26606"/>
          <ac:grpSpMkLst>
            <pc:docMk/>
            <pc:sldMk cId="2402323733" sldId="256"/>
            <ac:grpSpMk id="74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5:04.085" v="9699" actId="26606"/>
          <ac:grpSpMkLst>
            <pc:docMk/>
            <pc:sldMk cId="2402323733" sldId="256"/>
            <ac:grpSpMk id="84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8T03:07:18.818" v="9785" actId="26606"/>
          <ac:grpSpMkLst>
            <pc:docMk/>
            <pc:sldMk cId="2402323733" sldId="256"/>
            <ac:grpSpMk id="101" creationId="{437C3370-E183-40E3-8F06-FDD26E64DD97}"/>
          </ac:grpSpMkLst>
        </pc:grpChg>
        <pc:grpChg chg="add">
          <ac:chgData name="Peng, Cheng" userId="c8d19071-f396-4c12-bc1e-cc4bb8705334" providerId="ADAL" clId="{2879BACB-7DCC-4FB8-97C6-DA81D2D61B05}" dt="2023-06-28T03:07:18.829" v="9786" actId="26606"/>
          <ac:grpSpMkLst>
            <pc:docMk/>
            <pc:sldMk cId="2402323733" sldId="256"/>
            <ac:grpSpMk id="109" creationId="{25123E6E-F713-4254-A6BF-358CC8EC6C95}"/>
          </ac:grpSpMkLst>
        </pc:grpChg>
        <pc:picChg chg="mod">
          <ac:chgData name="Peng, Cheng" userId="c8d19071-f396-4c12-bc1e-cc4bb8705334" providerId="ADAL" clId="{2879BACB-7DCC-4FB8-97C6-DA81D2D61B05}" dt="2023-06-28T03:07:18.829" v="9786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3T17:49:31.188" v="1166" actId="2696"/>
        <pc:sldMkLst>
          <pc:docMk/>
          <pc:sldMk cId="0" sldId="257"/>
        </pc:sldMkLst>
        <pc:spChg chg="add del mod">
          <ac:chgData name="Peng, Cheng" userId="c8d19071-f396-4c12-bc1e-cc4bb8705334" providerId="ADAL" clId="{2879BACB-7DCC-4FB8-97C6-DA81D2D61B05}" dt="2023-06-23T12:59:06.316" v="871" actId="478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00:55.651" v="903" actId="107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7:25:57.370" v="1040" actId="14100"/>
          <ac:spMkLst>
            <pc:docMk/>
            <pc:sldMk cId="0" sldId="257"/>
            <ac:spMk id="10" creationId="{C63924AC-3786-F801-1EC0-0C30E061EA0B}"/>
          </ac:spMkLst>
        </pc:spChg>
        <pc:spChg chg="add mod">
          <ac:chgData name="Peng, Cheng" userId="c8d19071-f396-4c12-bc1e-cc4bb8705334" providerId="ADAL" clId="{2879BACB-7DCC-4FB8-97C6-DA81D2D61B05}" dt="2023-06-23T17:26:42.627" v="1061" actId="313"/>
          <ac:spMkLst>
            <pc:docMk/>
            <pc:sldMk cId="0" sldId="257"/>
            <ac:spMk id="11" creationId="{71B4930C-279A-0C1A-9E15-CF7E7DB18520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5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1:54.592" v="764" actId="26606"/>
          <ac:spMkLst>
            <pc:docMk/>
            <pc:sldMk cId="0" sldId="257"/>
            <ac:spMk id="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25" creationId="{BADDD09E-8094-4188-9090-C1C7840FE71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27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7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7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51:56.533" v="766" actId="26606"/>
          <ac:spMkLst>
            <pc:docMk/>
            <pc:sldMk cId="0" sldId="257"/>
            <ac:spMk id="37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0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2:52:01.036" v="768" actId="26606"/>
          <ac:spMkLst>
            <pc:docMk/>
            <pc:sldMk cId="0" sldId="257"/>
            <ac:spMk id="41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4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2.388" v="770" actId="26606"/>
          <ac:spMkLst>
            <pc:docMk/>
            <pc:sldMk cId="0" sldId="257"/>
            <ac:spMk id="45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52:04.094" v="772" actId="26606"/>
          <ac:spMkLst>
            <pc:docMk/>
            <pc:sldMk cId="0" sldId="257"/>
            <ac:spMk id="49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2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52:07.819" v="774" actId="26606"/>
          <ac:spMkLst>
            <pc:docMk/>
            <pc:sldMk cId="0" sldId="257"/>
            <ac:spMk id="53" creationId="{1DFF944F-74BA-483A-82C0-64E3AAF4AE98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6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2:07.833" v="775" actId="26606"/>
          <ac:spMkLst>
            <pc:docMk/>
            <pc:sldMk cId="0" sldId="257"/>
            <ac:spMk id="57" creationId="{79D5C3D0-88DD-405B-A549-4B5C3712E181}"/>
          </ac:spMkLst>
        </pc:spChg>
        <pc:grpChg chg="add del">
          <ac:chgData name="Peng, Cheng" userId="c8d19071-f396-4c12-bc1e-cc4bb8705334" providerId="ADAL" clId="{2879BACB-7DCC-4FB8-97C6-DA81D2D61B05}" dt="2023-06-23T12:51:54.592" v="764" actId="26606"/>
          <ac:grpSpMkLst>
            <pc:docMk/>
            <pc:sldMk cId="0" sldId="257"/>
            <ac:grpSpMk id="17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7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51:56.533" v="766" actId="26606"/>
          <ac:grpSpMkLst>
            <pc:docMk/>
            <pc:sldMk cId="0" sldId="257"/>
            <ac:grpSpMk id="38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3T12:52:01.036" v="768" actId="26606"/>
          <ac:grpSpMkLst>
            <pc:docMk/>
            <pc:sldMk cId="0" sldId="257"/>
            <ac:grpSpMk id="42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2:52:02.388" v="770" actId="26606"/>
          <ac:grpSpMkLst>
            <pc:docMk/>
            <pc:sldMk cId="0" sldId="257"/>
            <ac:grpSpMk id="46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2:52:04.094" v="772" actId="26606"/>
          <ac:grpSpMkLst>
            <pc:docMk/>
            <pc:sldMk cId="0" sldId="257"/>
            <ac:grpSpMk id="50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2:52:07.819" v="774" actId="26606"/>
          <ac:grpSpMkLst>
            <pc:docMk/>
            <pc:sldMk cId="0" sldId="257"/>
            <ac:grpSpMk id="54" creationId="{A9733A91-F958-4629-801A-3F6F1E09AD64}"/>
          </ac:grpSpMkLst>
        </pc:grpChg>
        <pc:grpChg chg="add">
          <ac:chgData name="Peng, Cheng" userId="c8d19071-f396-4c12-bc1e-cc4bb8705334" providerId="ADAL" clId="{2879BACB-7DCC-4FB8-97C6-DA81D2D61B05}" dt="2023-06-23T12:52:07.833" v="775" actId="26606"/>
          <ac:grpSpMkLst>
            <pc:docMk/>
            <pc:sldMk cId="0" sldId="257"/>
            <ac:grpSpMk id="58" creationId="{B29E1950-A366-48B7-8DAB-726C0DE58072}"/>
          </ac:grpSpMkLst>
        </pc:grpChg>
        <pc:picChg chg="add del mod">
          <ac:chgData name="Peng, Cheng" userId="c8d19071-f396-4c12-bc1e-cc4bb8705334" providerId="ADAL" clId="{2879BACB-7DCC-4FB8-97C6-DA81D2D61B05}" dt="2023-06-23T04:47:28.248" v="353" actId="478"/>
          <ac:picMkLst>
            <pc:docMk/>
            <pc:sldMk cId="0" sldId="257"/>
            <ac:picMk id="5" creationId="{5A881E08-4BD3-C31D-DBF2-C5F11312D807}"/>
          </ac:picMkLst>
        </pc:picChg>
        <pc:picChg chg="del">
          <ac:chgData name="Peng, Cheng" userId="c8d19071-f396-4c12-bc1e-cc4bb8705334" providerId="ADAL" clId="{2879BACB-7DCC-4FB8-97C6-DA81D2D61B05}" dt="2023-06-23T04:35:23.260" v="190" actId="478"/>
          <ac:picMkLst>
            <pc:docMk/>
            <pc:sldMk cId="0" sldId="257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2:29.932" v="1101" actId="1076"/>
          <ac:picMkLst>
            <pc:docMk/>
            <pc:sldMk cId="0" sldId="257"/>
            <ac:picMk id="8" creationId="{603A750A-5F37-3321-12FF-6733D949F243}"/>
          </ac:picMkLst>
        </pc:picChg>
      </pc:sldChg>
      <pc:sldChg chg="addSp delSp modSp mod setBg setClrOvrMap delDesignElem">
        <pc:chgData name="Peng, Cheng" userId="c8d19071-f396-4c12-bc1e-cc4bb8705334" providerId="ADAL" clId="{2879BACB-7DCC-4FB8-97C6-DA81D2D61B05}" dt="2023-06-23T19:07:17.241" v="2270" actId="1076"/>
        <pc:sldMkLst>
          <pc:docMk/>
          <pc:sldMk cId="0" sldId="258"/>
        </pc:sldMkLst>
        <pc:spChg chg="add mod">
          <ac:chgData name="Peng, Cheng" userId="c8d19071-f396-4c12-bc1e-cc4bb8705334" providerId="ADAL" clId="{2879BACB-7DCC-4FB8-97C6-DA81D2D61B05}" dt="2023-06-23T18:29:55.583" v="1458" actId="1076"/>
          <ac:spMkLst>
            <pc:docMk/>
            <pc:sldMk cId="0" sldId="258"/>
            <ac:spMk id="2" creationId="{899AC7B0-BA94-3F30-7D78-8DBC66A01FCF}"/>
          </ac:spMkLst>
        </pc:spChg>
        <pc:spChg chg="add mod">
          <ac:chgData name="Peng, Cheng" userId="c8d19071-f396-4c12-bc1e-cc4bb8705334" providerId="ADAL" clId="{2879BACB-7DCC-4FB8-97C6-DA81D2D61B05}" dt="2023-06-23T18:43:13.132" v="1886" actId="1076"/>
          <ac:spMkLst>
            <pc:docMk/>
            <pc:sldMk cId="0" sldId="258"/>
            <ac:spMk id="3" creationId="{50689888-7910-A954-DD87-957AAFA5CF38}"/>
          </ac:spMkLst>
        </pc:spChg>
        <pc:spChg chg="del mod">
          <ac:chgData name="Peng, Cheng" userId="c8d19071-f396-4c12-bc1e-cc4bb8705334" providerId="ADAL" clId="{2879BACB-7DCC-4FB8-97C6-DA81D2D61B05}" dt="2023-06-23T18:34:28.057" v="1555" actId="478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8:38:44.479" v="1714" actId="478"/>
          <ac:spMkLst>
            <pc:docMk/>
            <pc:sldMk cId="0" sldId="258"/>
            <ac:spMk id="6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18:43:09.461" v="1885" actId="1076"/>
          <ac:spMkLst>
            <pc:docMk/>
            <pc:sldMk cId="0" sldId="258"/>
            <ac:spMk id="7" creationId="{5CB59AB9-742C-7D0C-912E-A1B5262CDD47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7:50:49.952" v="1174" actId="26606"/>
          <ac:spMkLst>
            <pc:docMk/>
            <pc:sldMk cId="0" sldId="258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3T19:06:58.419" v="2261" actId="20577"/>
          <ac:spMkLst>
            <pc:docMk/>
            <pc:sldMk cId="0" sldId="258"/>
            <ac:spMk id="10" creationId="{D74B954A-2174-3E6C-E041-564CA77F3D3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1" creationId="{44D65982-4F00-4330-8DAA-DE6A9E4D6D23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2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8"/>
            <ac:spMk id="13" creationId="{009115B9-5BFD-478D-9C87-29ADB3AF1721}"/>
          </ac:spMkLst>
        </pc:spChg>
        <pc:spChg chg="add del">
          <ac:chgData name="Peng, Cheng" userId="c8d19071-f396-4c12-bc1e-cc4bb8705334" providerId="ADAL" clId="{2879BACB-7DCC-4FB8-97C6-DA81D2D61B05}" dt="2023-06-23T17:50:34.760" v="1169" actId="26606"/>
          <ac:spMkLst>
            <pc:docMk/>
            <pc:sldMk cId="0" sldId="258"/>
            <ac:spMk id="14" creationId="{AD2D45C7-2E37-44FD-AC77-116CD14B9ED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6" creationId="{1598881B-E007-4AAF-BA50-0AD61821922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17" creationId="{87A6DD9E-16A5-46AE-A522-D46D6BEDF692}"/>
          </ac:spMkLst>
        </pc:spChg>
        <pc:spChg chg="add del">
          <ac:chgData name="Peng, Cheng" userId="c8d19071-f396-4c12-bc1e-cc4bb8705334" providerId="ADAL" clId="{2879BACB-7DCC-4FB8-97C6-DA81D2D61B05}" dt="2023-06-23T17:50:37.857" v="1171" actId="26606"/>
          <ac:spMkLst>
            <pc:docMk/>
            <pc:sldMk cId="0" sldId="258"/>
            <ac:spMk id="18" creationId="{290FE681-1E05-478A-89DC-5F7AB37CFD7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0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1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2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3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4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5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58"/>
            <ac:spMk id="26" creationId="{366019AD-E33B-4DBF-BAD3-AE3611603168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29" creationId="{00D64783-0B21-4845-9BB6-4F690B096484}"/>
          </ac:spMkLst>
        </pc:spChg>
        <pc:spChg chg="add del">
          <ac:chgData name="Peng, Cheng" userId="c8d19071-f396-4c12-bc1e-cc4bb8705334" providerId="ADAL" clId="{2879BACB-7DCC-4FB8-97C6-DA81D2D61B05}" dt="2023-06-23T17:50:49.946" v="1173" actId="26606"/>
          <ac:spMkLst>
            <pc:docMk/>
            <pc:sldMk cId="0" sldId="258"/>
            <ac:spMk id="30" creationId="{500E751B-C75E-409D-8E55-2C95DF86A654}"/>
          </ac:spMkLst>
        </pc:spChg>
        <pc:spChg chg="add del">
          <ac:chgData name="Peng, Cheng" userId="c8d19071-f396-4c12-bc1e-cc4bb8705334" providerId="ADAL" clId="{2879BACB-7DCC-4FB8-97C6-DA81D2D61B05}" dt="2023-06-23T18:34:32.304" v="1557" actId="478"/>
          <ac:spMkLst>
            <pc:docMk/>
            <pc:sldMk cId="0" sldId="258"/>
            <ac:spMk id="31" creationId="{48A0117F-A03A-9690-E0EF-30422BDC6B0C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33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7:52:52.268" v="1221" actId="26606"/>
          <ac:spMkLst>
            <pc:docMk/>
            <pc:sldMk cId="0" sldId="258"/>
            <ac:spMk id="4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3T19:07:17.241" v="2270" actId="1076"/>
          <ac:spMkLst>
            <pc:docMk/>
            <pc:sldMk cId="0" sldId="258"/>
            <ac:spMk id="41" creationId="{AB203EF5-FF04-9291-4C68-FA83F91F0677}"/>
          </ac:spMkLst>
        </pc:spChg>
        <pc:spChg chg="add mod">
          <ac:chgData name="Peng, Cheng" userId="c8d19071-f396-4c12-bc1e-cc4bb8705334" providerId="ADAL" clId="{2879BACB-7DCC-4FB8-97C6-DA81D2D61B05}" dt="2023-06-23T18:43:05.221" v="1884" actId="1076"/>
          <ac:spMkLst>
            <pc:docMk/>
            <pc:sldMk cId="0" sldId="258"/>
            <ac:spMk id="42" creationId="{2738C11F-5E20-1631-78BB-72B9987F8F45}"/>
          </ac:spMkLst>
        </pc:spChg>
        <pc:spChg chg="add del mod">
          <ac:chgData name="Peng, Cheng" userId="c8d19071-f396-4c12-bc1e-cc4bb8705334" providerId="ADAL" clId="{2879BACB-7DCC-4FB8-97C6-DA81D2D61B05}" dt="2023-06-23T18:42:35.237" v="1875" actId="478"/>
          <ac:spMkLst>
            <pc:docMk/>
            <pc:sldMk cId="0" sldId="258"/>
            <ac:spMk id="43" creationId="{2BC7673C-BA3F-2F1A-E2B6-5D2D9872AFCB}"/>
          </ac:spMkLst>
        </pc:spChg>
        <pc:spChg chg="add del mod">
          <ac:chgData name="Peng, Cheng" userId="c8d19071-f396-4c12-bc1e-cc4bb8705334" providerId="ADAL" clId="{2879BACB-7DCC-4FB8-97C6-DA81D2D61B05}" dt="2023-06-23T18:42:37.613" v="1876" actId="478"/>
          <ac:spMkLst>
            <pc:docMk/>
            <pc:sldMk cId="0" sldId="258"/>
            <ac:spMk id="44" creationId="{C3DA873E-EB73-8EBE-F0A0-35BEFE66FE9C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5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47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2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54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3T18:28:52.108" v="1452" actId="26606"/>
          <ac:spMkLst>
            <pc:docMk/>
            <pc:sldMk cId="0" sldId="258"/>
            <ac:spMk id="63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5" creationId="{7509B08A-C1EC-478C-86AF-60ADE06D9BBB}"/>
          </ac:spMkLst>
        </pc:spChg>
        <pc:spChg chg="add">
          <ac:chgData name="Peng, Cheng" userId="c8d19071-f396-4c12-bc1e-cc4bb8705334" providerId="ADAL" clId="{2879BACB-7DCC-4FB8-97C6-DA81D2D61B05}" dt="2023-06-23T18:28:52.111" v="1453" actId="26606"/>
          <ac:spMkLst>
            <pc:docMk/>
            <pc:sldMk cId="0" sldId="258"/>
            <ac:spMk id="66" creationId="{221CC330-4259-4C32-BF8B-5FE13FFABB3A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5" creationId="{8D57F946-2E03-4DE1-91F8-25BEDC663563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58"/>
            <ac:grpSpMk id="19" creationId="{43F5E015-E085-4624-B431-B42414448684}"/>
          </ac:grpSpMkLst>
        </pc:grpChg>
        <pc:grpChg chg="add del">
          <ac:chgData name="Peng, Cheng" userId="c8d19071-f396-4c12-bc1e-cc4bb8705334" providerId="ADAL" clId="{2879BACB-7DCC-4FB8-97C6-DA81D2D61B05}" dt="2023-06-23T17:52:52.268" v="1221" actId="26606"/>
          <ac:grpSpMkLst>
            <pc:docMk/>
            <pc:sldMk cId="0" sldId="258"/>
            <ac:grpSpMk id="34" creationId="{A3F7C935-E41E-4E8D-91DF-D3BAB9521DF0}"/>
          </ac:grpSpMkLst>
        </pc:grpChg>
        <pc:grpChg chg="add del">
          <ac:chgData name="Peng, Cheng" userId="c8d19071-f396-4c12-bc1e-cc4bb8705334" providerId="ADAL" clId="{2879BACB-7DCC-4FB8-97C6-DA81D2D61B05}" dt="2023-06-23T18:28:52.108" v="1452" actId="26606"/>
          <ac:grpSpMkLst>
            <pc:docMk/>
            <pc:sldMk cId="0" sldId="258"/>
            <ac:grpSpMk id="56" creationId="{A3F7C935-E41E-4E8D-91DF-D3BAB9521DF0}"/>
          </ac:grpSpMkLst>
        </pc:grpChg>
        <pc:cxnChg chg="add del">
          <ac:chgData name="Peng, Cheng" userId="c8d19071-f396-4c12-bc1e-cc4bb8705334" providerId="ADAL" clId="{2879BACB-7DCC-4FB8-97C6-DA81D2D61B05}" dt="2023-06-23T17:50:37.857" v="1171" actId="26606"/>
          <ac:cxnSpMkLst>
            <pc:docMk/>
            <pc:sldMk cId="0" sldId="258"/>
            <ac:cxnSpMk id="27" creationId="{2E2F21DC-5F0E-42CF-B89C-C1E25E175CB8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4:06.808" v="7473" actId="2696"/>
        <pc:sldMkLst>
          <pc:docMk/>
          <pc:sldMk cId="0" sldId="259"/>
        </pc:sldMkLst>
        <pc:spChg chg="mod">
          <ac:chgData name="Peng, Cheng" userId="c8d19071-f396-4c12-bc1e-cc4bb8705334" providerId="ADAL" clId="{2879BACB-7DCC-4FB8-97C6-DA81D2D61B05}" dt="2023-06-24T04:08:59.017" v="5751" actId="1076"/>
          <ac:spMkLst>
            <pc:docMk/>
            <pc:sldMk cId="0" sldId="259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0.696" v="5717" actId="478"/>
          <ac:spMkLst>
            <pc:docMk/>
            <pc:sldMk cId="0" sldId="259"/>
            <ac:spMk id="6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37.648" v="5715" actId="478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4:06:43.057" v="5718" actId="478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0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3T13:06:29.435" v="922" actId="26606"/>
          <ac:spMkLst>
            <pc:docMk/>
            <pc:sldMk cId="0" sldId="259"/>
            <ac:spMk id="11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6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18" creationId="{221CC330-4259-4C32-BF8B-5FE13FFABB3A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3" creationId="{AD2D45C7-2E37-44FD-AC77-116CD14B9ED9}"/>
          </ac:spMkLst>
        </pc:spChg>
        <pc:spChg chg="add">
          <ac:chgData name="Peng, Cheng" userId="c8d19071-f396-4c12-bc1e-cc4bb8705334" providerId="ADAL" clId="{2879BACB-7DCC-4FB8-97C6-DA81D2D61B05}" dt="2023-06-24T04:06:30.425" v="5714" actId="26606"/>
          <ac:spMkLst>
            <pc:docMk/>
            <pc:sldMk cId="0" sldId="259"/>
            <ac:spMk id="25" creationId="{1FF88480-2CF1-4C54-8CE3-2CA9CD9FF89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59"/>
            <ac:spMk id="26" creationId="{3F24A09B-713F-43FC-AB6E-B88083968522}"/>
          </ac:spMkLst>
        </pc:spChg>
        <pc:picChg chg="add mod">
          <ac:chgData name="Peng, Cheng" userId="c8d19071-f396-4c12-bc1e-cc4bb8705334" providerId="ADAL" clId="{2879BACB-7DCC-4FB8-97C6-DA81D2D61B05}" dt="2023-06-24T04:08:12.586" v="5723" actId="1076"/>
          <ac:picMkLst>
            <pc:docMk/>
            <pc:sldMk cId="0" sldId="259"/>
            <ac:picMk id="3" creationId="{43455D3D-395A-7ECE-F584-8939DA8EEF60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7-09T01:48:01.130" v="10447"/>
        <pc:sldMkLst>
          <pc:docMk/>
          <pc:sldMk cId="0" sldId="260"/>
        </pc:sldMkLst>
        <pc:spChg chg="mod">
          <ac:chgData name="Peng, Cheng" userId="c8d19071-f396-4c12-bc1e-cc4bb8705334" providerId="ADAL" clId="{2879BACB-7DCC-4FB8-97C6-DA81D2D61B05}" dt="2023-06-23T12:51:14.177" v="762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7:54.113" v="10446" actId="207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50:59.211" v="759" actId="26606"/>
          <ac:spMkLst>
            <pc:docMk/>
            <pc:sldMk cId="0" sldId="260"/>
            <ac:spMk id="9" creationId="{1AB8FFBB-0A2D-4D4C-B94B-320ABB3490DA}"/>
          </ac:spMkLst>
        </pc:spChg>
        <pc:spChg chg="add">
          <ac:chgData name="Peng, Cheng" userId="c8d19071-f396-4c12-bc1e-cc4bb8705334" providerId="ADAL" clId="{2879BACB-7DCC-4FB8-97C6-DA81D2D61B05}" dt="2023-06-23T12:50:59.221" v="760" actId="26606"/>
          <ac:spMkLst>
            <pc:docMk/>
            <pc:sldMk cId="0" sldId="260"/>
            <ac:spMk id="19" creationId="{B9403C7F-76AE-4587-92A2-D4E41EBE6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3" creationId="{96886571-1553-4F14-B847-99BF7B625427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37" creationId="{4DDB60AE-8B9C-4BA0-93DC-F8C9EBF6D8B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0"/>
            <ac:spMk id="46" creationId="{44D65982-4F00-4330-8DAA-DE6A9E4D6D2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48" creationId="{301ACB83-6234-46D1-803C-5D50777271A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0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1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2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3" creationId="{09A2C16E-2745-4E3D-BECC-D66755221E3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4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60"/>
            <ac:spMk id="55" creationId="{366019AD-E33B-4DBF-BAD3-AE3611603168}"/>
          </ac:spMkLst>
        </pc:spChg>
        <pc:grpChg chg="add del">
          <ac:chgData name="Peng, Cheng" userId="c8d19071-f396-4c12-bc1e-cc4bb8705334" providerId="ADAL" clId="{2879BACB-7DCC-4FB8-97C6-DA81D2D61B05}" dt="2023-06-23T12:50:59.211" v="759" actId="26606"/>
          <ac:grpSpMkLst>
            <pc:docMk/>
            <pc:sldMk cId="0" sldId="260"/>
            <ac:grpSpMk id="11" creationId="{0EC92BD4-3684-4A4A-84FF-704DCA7A3E0C}"/>
          </ac:grpSpMkLst>
        </pc:grpChg>
        <pc:grpChg chg="add">
          <ac:chgData name="Peng, Cheng" userId="c8d19071-f396-4c12-bc1e-cc4bb8705334" providerId="ADAL" clId="{2879BACB-7DCC-4FB8-97C6-DA81D2D61B05}" dt="2023-06-23T12:50:59.221" v="760" actId="26606"/>
          <ac:grpSpMkLst>
            <pc:docMk/>
            <pc:sldMk cId="0" sldId="260"/>
            <ac:grpSpMk id="21" creationId="{D6C71778-3DDA-4748-AEBB-2A4B75016325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7" creationId="{CA136B9F-FEAF-445D-88E4-7D69EDBF4358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260"/>
            <ac:grpSpMk id="49" creationId="{43F5E015-E085-4624-B431-B42414448684}"/>
          </ac:grpSpMkLst>
        </pc:grpChg>
        <pc:picChg chg="add del">
          <ac:chgData name="Peng, Cheng" userId="c8d19071-f396-4c12-bc1e-cc4bb8705334" providerId="ADAL" clId="{2879BACB-7DCC-4FB8-97C6-DA81D2D61B05}" dt="2023-06-23T12:50:59.211" v="759" actId="26606"/>
          <ac:picMkLst>
            <pc:docMk/>
            <pc:sldMk cId="0" sldId="260"/>
            <ac:picMk id="5" creationId="{555E2EF7-C7CC-D257-9ACE-DD2FF9BD3EF7}"/>
          </ac:picMkLst>
        </pc:picChg>
        <pc:picChg chg="add">
          <ac:chgData name="Peng, Cheng" userId="c8d19071-f396-4c12-bc1e-cc4bb8705334" providerId="ADAL" clId="{2879BACB-7DCC-4FB8-97C6-DA81D2D61B05}" dt="2023-06-23T12:50:59.221" v="760" actId="26606"/>
          <ac:picMkLst>
            <pc:docMk/>
            <pc:sldMk cId="0" sldId="260"/>
            <ac:picMk id="20" creationId="{911B290E-9611-41B9-2410-B1358CF14012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17.006" v="7476" actId="2696"/>
        <pc:sldMkLst>
          <pc:docMk/>
          <pc:sldMk cId="0" sldId="261"/>
        </pc:sldMkLst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5:45.030" v="706" actId="26606"/>
          <ac:spMkLst>
            <pc:docMk/>
            <pc:sldMk cId="0" sldId="261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5" creationId="{9B76D444-2756-434F-AE61-96D69830C13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1"/>
            <ac:spMk id="137" creationId="{A27B6159-7734-4564-9E0F-C4BC43C36E5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1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7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79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1"/>
            <ac:spMk id="15381" creationId="{E1E43DD8-7DEF-4A83-A303-10947F34B086}"/>
          </ac:spMkLst>
        </pc:spChg>
        <pc:picChg chg="mod">
          <ac:chgData name="Peng, Cheng" userId="c8d19071-f396-4c12-bc1e-cc4bb8705334" providerId="ADAL" clId="{2879BACB-7DCC-4FB8-97C6-DA81D2D61B05}" dt="2023-06-23T12:45:45.030" v="706" actId="26606"/>
          <ac:picMkLst>
            <pc:docMk/>
            <pc:sldMk cId="0" sldId="261"/>
            <ac:picMk id="15362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7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6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3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1"/>
            <ac:picMk id="15375" creationId="{022C43AB-86D7-420D-8AD7-DC0A15FDD0AF}"/>
          </ac:picMkLst>
        </pc:picChg>
        <pc:cxnChg chg="add del mod">
          <ac:chgData name="Peng, Cheng" userId="c8d19071-f396-4c12-bc1e-cc4bb8705334" providerId="ADAL" clId="{2879BACB-7DCC-4FB8-97C6-DA81D2D61B05}" dt="2023-06-23T12:43:39.196" v="679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del mod setBg setClrOvrMap delDesignElem">
        <pc:chgData name="Peng, Cheng" userId="c8d19071-f396-4c12-bc1e-cc4bb8705334" providerId="ADAL" clId="{2879BACB-7DCC-4FB8-97C6-DA81D2D61B05}" dt="2023-06-24T06:15:11.777" v="7475" actId="2696"/>
        <pc:sldMkLst>
          <pc:docMk/>
          <pc:sldMk cId="0" sldId="262"/>
        </pc:sldMkLst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2" creationId="{5E39A796-BE83-48B1-B33F-35C4A32AAB5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2"/>
            <ac:spMk id="193" creationId="{72F84B47-E267-4194-8194-831DB7B5547F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6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0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3T13:15:18.122" v="944" actId="26606"/>
          <ac:spMkLst>
            <pc:docMk/>
            <pc:sldMk cId="0" sldId="262"/>
            <ac:spMk id="19472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29.825" v="698" actId="26606"/>
          <ac:spMkLst>
            <pc:docMk/>
            <pc:sldMk cId="0" sldId="262"/>
            <ac:spMk id="19475" creationId="{4309F268-A45B-4517-B03F-2774BAEFFBA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77" creationId="{E1E43DD8-7DEF-4A83-A303-10947F34B086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0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3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1.076" v="700" actId="26606"/>
          <ac:spMkLst>
            <pc:docMk/>
            <pc:sldMk cId="0" sldId="262"/>
            <ac:spMk id="19484" creationId="{4159E445-83D7-4F7C-8B6B-79EDEFA5F788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88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1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2" creationId="{B0487C8F-7D6C-4EAF-A9A5-45D8E94FC2C9}"/>
          </ac:spMkLst>
        </pc:spChg>
        <pc:spChg chg="add del">
          <ac:chgData name="Peng, Cheng" userId="c8d19071-f396-4c12-bc1e-cc4bb8705334" providerId="ADAL" clId="{2879BACB-7DCC-4FB8-97C6-DA81D2D61B05}" dt="2023-06-23T12:45:32.312" v="702" actId="26606"/>
          <ac:spMkLst>
            <pc:docMk/>
            <pc:sldMk cId="0" sldId="262"/>
            <ac:spMk id="19493" creationId="{1578DA0F-394A-417D-892B-8253831A2587}"/>
          </ac:spMkLst>
        </pc:spChg>
        <pc:spChg chg="add del">
          <ac:chgData name="Peng, Cheng" userId="c8d19071-f396-4c12-bc1e-cc4bb8705334" providerId="ADAL" clId="{2879BACB-7DCC-4FB8-97C6-DA81D2D61B05}" dt="2023-06-23T13:15:18.905" v="946" actId="26606"/>
          <ac:spMkLst>
            <pc:docMk/>
            <pc:sldMk cId="0" sldId="262"/>
            <ac:spMk id="19494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49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1" creationId="{D85D5AA8-773B-469A-8802-9645A4DC9B7D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2" creationId="{E89ED5F7-8269-4F20-B77F-70D4AA7A975B}"/>
          </ac:spMkLst>
        </pc:spChg>
        <pc:spChg chg="add del">
          <ac:chgData name="Peng, Cheng" userId="c8d19071-f396-4c12-bc1e-cc4bb8705334" providerId="ADAL" clId="{2879BACB-7DCC-4FB8-97C6-DA81D2D61B05}" dt="2023-06-23T12:45:36.252" v="704" actId="26606"/>
          <ac:spMkLst>
            <pc:docMk/>
            <pc:sldMk cId="0" sldId="262"/>
            <ac:spMk id="19503" creationId="{C75AF42C-C556-454E-B2D3-2C917CB812D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07" creationId="{AEBE9F1A-B38D-446E-83AE-14B17CE77FF2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0" creationId="{5E3EB826-A471-488F-9E8A-D65528A3C0CA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1" creationId="{61FEBC38-2320-414A-A3F3-23958170AA15}"/>
          </ac:spMkLst>
        </pc:spChg>
        <pc:spChg chg="add del">
          <ac:chgData name="Peng, Cheng" userId="c8d19071-f396-4c12-bc1e-cc4bb8705334" providerId="ADAL" clId="{2879BACB-7DCC-4FB8-97C6-DA81D2D61B05}" dt="2023-06-23T12:46:01.821" v="709"/>
          <ac:spMkLst>
            <pc:docMk/>
            <pc:sldMk cId="0" sldId="262"/>
            <ac:spMk id="19512" creationId="{17F17AD0-4668-46E4-B248-CD980B04F87C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5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6-23T13:15:18.912" v="947" actId="26606"/>
          <ac:spMkLst>
            <pc:docMk/>
            <pc:sldMk cId="0" sldId="262"/>
            <ac:spMk id="19516" creationId="{9C8424AD-EE61-4FBC-ABA0-36E67508F2D0}"/>
          </ac:spMkLst>
        </pc:spChg>
        <pc:grpChg chg="add del">
          <ac:chgData name="Peng, Cheng" userId="c8d19071-f396-4c12-bc1e-cc4bb8705334" providerId="ADAL" clId="{2879BACB-7DCC-4FB8-97C6-DA81D2D61B05}" dt="2023-06-23T13:15:18.122" v="944" actId="26606"/>
          <ac:grpSpMkLst>
            <pc:docMk/>
            <pc:sldMk cId="0" sldId="262"/>
            <ac:grpSpMk id="1946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3T13:15:18.905" v="946" actId="26606"/>
          <ac:grpSpMkLst>
            <pc:docMk/>
            <pc:sldMk cId="0" sldId="262"/>
            <ac:grpSpMk id="19474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5:18.912" v="947" actId="26606"/>
          <ac:grpSpMkLst>
            <pc:docMk/>
            <pc:sldMk cId="0" sldId="262"/>
            <ac:grpSpMk id="1950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5:18.912" v="947" actId="26606"/>
          <ac:picMkLst>
            <pc:docMk/>
            <pc:sldMk cId="0" sldId="262"/>
            <ac:picMk id="19458" creationId="{00000000-0000-0000-0000-000000000000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3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5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6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29.825" v="698" actId="26606"/>
          <ac:picMkLst>
            <pc:docMk/>
            <pc:sldMk cId="0" sldId="262"/>
            <ac:picMk id="19471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8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79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1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1.076" v="700" actId="26606"/>
          <ac:picMkLst>
            <pc:docMk/>
            <pc:sldMk cId="0" sldId="262"/>
            <ac:picMk id="19482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6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7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89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2.312" v="702" actId="26606"/>
          <ac:picMkLst>
            <pc:docMk/>
            <pc:sldMk cId="0" sldId="262"/>
            <ac:picMk id="19490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5:36.252" v="704" actId="26606"/>
          <ac:picMkLst>
            <pc:docMk/>
            <pc:sldMk cId="0" sldId="262"/>
            <ac:picMk id="19499" creationId="{022C43AB-86D7-420D-8AD7-DC0A15FDD0AF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5" creationId="{C9ECDD5C-152A-4CC7-8333-0F367B3A62EA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6" creationId="{7F5C92A3-369B-43F3-BDCE-E560B1B0EC89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8" creationId="{915B5014-A7EC-4BA6-9C83-8840CF81DB28}"/>
          </ac:picMkLst>
        </pc:picChg>
        <pc:picChg chg="add del">
          <ac:chgData name="Peng, Cheng" userId="c8d19071-f396-4c12-bc1e-cc4bb8705334" providerId="ADAL" clId="{2879BACB-7DCC-4FB8-97C6-DA81D2D61B05}" dt="2023-06-23T12:46:01.821" v="709"/>
          <ac:picMkLst>
            <pc:docMk/>
            <pc:sldMk cId="0" sldId="262"/>
            <ac:picMk id="19509" creationId="{022C43AB-86D7-420D-8AD7-DC0A15FDD0AF}"/>
          </ac:picMkLst>
        </pc:picChg>
      </pc:sldChg>
      <pc:sldChg chg="addSp delSp modSp del mod setBg delDesignElem">
        <pc:chgData name="Peng, Cheng" userId="c8d19071-f396-4c12-bc1e-cc4bb8705334" providerId="ADAL" clId="{2879BACB-7DCC-4FB8-97C6-DA81D2D61B05}" dt="2023-06-24T06:15:03.749" v="7474" actId="2696"/>
        <pc:sldMkLst>
          <pc:docMk/>
          <pc:sldMk cId="0" sldId="263"/>
        </pc:sldMkLst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7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9" creationId="{9CB95732-565A-4D2C-A3AB-CC460C0D382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0" creationId="{77F1AF47-AE98-4034-BD91-1976FA4D9C4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3" creationId="{8EC0EE2B-2029-48DD-893D-F528E651B07D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15" creationId="{45AE1D08-1ED1-4F59-B42F-4D8EA33DC8C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63"/>
            <ac:spMk id="27" creationId="{9A79B912-88EA-4640-BDEB-51B3B11A026A}"/>
          </ac:spMkLst>
        </pc:spChg>
        <pc:spChg chg="mo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28" creationId="{6D6A14B3-545B-489D-9043-75028519FF48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0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3T13:13:43.773" v="941" actId="26606"/>
          <ac:spMkLst>
            <pc:docMk/>
            <pc:sldMk cId="0" sldId="263"/>
            <ac:spMk id="42" creationId="{9C8424AD-EE61-4FBC-ABA0-36E67508F2D0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3T13:13:43.784" v="942" actId="26606"/>
          <ac:spMkLst>
            <pc:docMk/>
            <pc:sldMk cId="0" sldId="263"/>
            <ac:spMk id="4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3T13:13:43.773" v="941" actId="26606"/>
          <ac:grpSpMkLst>
            <pc:docMk/>
            <pc:sldMk cId="0" sldId="263"/>
            <ac:grpSpMk id="3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3T13:13:43.784" v="942" actId="26606"/>
          <ac:grpSpMkLst>
            <pc:docMk/>
            <pc:sldMk cId="0" sldId="263"/>
            <ac:grpSpMk id="44" creationId="{2103B461-323C-4912-BFFD-C37582662085}"/>
          </ac:grpSpMkLst>
        </pc:grpChg>
        <pc:picChg chg="mod">
          <ac:chgData name="Peng, Cheng" userId="c8d19071-f396-4c12-bc1e-cc4bb8705334" providerId="ADAL" clId="{2879BACB-7DCC-4FB8-97C6-DA81D2D61B05}" dt="2023-06-23T13:13:43.784" v="942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3T12:47:59.528" v="736" actId="2696"/>
        <pc:sldMkLst>
          <pc:docMk/>
          <pc:sldMk cId="707952770" sldId="265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12" creationId="{F8610896-EA5E-4BE8-8398-C1AFC0490A2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24" creationId="{09A2C16E-2745-4E3D-BECC-D66755221E3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07952770" sldId="265"/>
            <ac:spMk id="41" creationId="{907E470A-25F4-47D0-8FEC-EE9FD606BB3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3" creationId="{F44E9794-9C4B-427F-BB50-89D893347DE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5" creationId="{ECA6F781-4382-4525-9DA8-9D66605F877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6" creationId="{209C186B-2883-498E-A176-6B60F8B51BF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8" creationId="{4DDB60AE-8B9C-4BA0-93DC-F8C9EBF6D8B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49" creationId="{9F247760-BE07-41A2-969E-570081E655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0" creationId="{57A70BD2-76FC-4BDD-9E64-3B93D5EF369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1" creationId="{AADD9643-5489-42CB-9762-FBAC2AAE9FB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2" creationId="{52E5A063-571D-4461-9869-B3E93F6E69D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707952770" sldId="265"/>
            <ac:spMk id="53" creationId="{366019AD-E33B-4DBF-BAD3-AE3611603168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2" creationId="{66220E63-99E1-482A-A0A6-B47EB4BF879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4" creationId="{8618EE54-271A-4FE8-B6B3-D0FCF55A7A0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707952770" sldId="265"/>
            <ac:grpSpMk id="47" creationId="{43F5E015-E085-4624-B431-B42414448684}"/>
          </ac:grpSpMkLst>
        </pc:grpChg>
      </pc:sldChg>
      <pc:sldChg chg="addSp delSp modSp mod modTransition setBg setClrOvrMap delDesignElem">
        <pc:chgData name="Peng, Cheng" userId="c8d19071-f396-4c12-bc1e-cc4bb8705334" providerId="ADAL" clId="{2879BACB-7DCC-4FB8-97C6-DA81D2D61B05}" dt="2023-06-23T20:44:34.095" v="2764" actId="1076"/>
        <pc:sldMkLst>
          <pc:docMk/>
          <pc:sldMk cId="4271898041" sldId="266"/>
        </pc:sldMkLst>
        <pc:spChg chg="mod ord">
          <ac:chgData name="Peng, Cheng" userId="c8d19071-f396-4c12-bc1e-cc4bb8705334" providerId="ADAL" clId="{2879BACB-7DCC-4FB8-97C6-DA81D2D61B05}" dt="2023-06-23T20:44:30.440" v="2763" actId="1076"/>
          <ac:spMkLst>
            <pc:docMk/>
            <pc:sldMk cId="4271898041" sldId="266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20:41:03.921" v="2582" actId="478"/>
          <ac:spMkLst>
            <pc:docMk/>
            <pc:sldMk cId="4271898041" sldId="26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80" creationId="{94C5517B-1B0F-47AA-93A5-36718996986F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32" creationId="{D6F819BF-BEC4-454B-82CF-C7F1926407F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271898041" sldId="266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271898041" sldId="266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8:36.425" v="740" actId="26606"/>
          <ac:spMkLst>
            <pc:docMk/>
            <pc:sldMk cId="4271898041" sldId="266"/>
            <ac:spMk id="1043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48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20:42:34.842" v="2747" actId="26606"/>
          <ac:spMkLst>
            <pc:docMk/>
            <pc:sldMk cId="4271898041" sldId="266"/>
            <ac:spMk id="1050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72" creationId="{58A973E8-C2D4-4C81-8ADE-C5C021A615E7}"/>
          </ac:spMkLst>
        </pc:spChg>
        <pc:spChg chg="add del">
          <ac:chgData name="Peng, Cheng" userId="c8d19071-f396-4c12-bc1e-cc4bb8705334" providerId="ADAL" clId="{2879BACB-7DCC-4FB8-97C6-DA81D2D61B05}" dt="2023-06-23T20:42:34.818" v="2746" actId="26606"/>
          <ac:spMkLst>
            <pc:docMk/>
            <pc:sldMk cId="4271898041" sldId="266"/>
            <ac:spMk id="1081" creationId="{E05CABE9-5E7C-4773-BFCD-24B199FA1AE3}"/>
          </ac:spMkLst>
        </pc:spChg>
        <pc:spChg chg="add del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088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3" creationId="{6DCB64DE-FB3A-4D83-9241-A0D26824BE54}"/>
          </ac:spMkLst>
        </pc:spChg>
        <pc:spChg chg="add del">
          <ac:chgData name="Peng, Cheng" userId="c8d19071-f396-4c12-bc1e-cc4bb8705334" providerId="ADAL" clId="{2879BACB-7DCC-4FB8-97C6-DA81D2D61B05}" dt="2023-06-23T20:42:53.059" v="2751" actId="26606"/>
          <ac:spMkLst>
            <pc:docMk/>
            <pc:sldMk cId="4271898041" sldId="266"/>
            <ac:spMk id="1105" creationId="{5E94C64B-831C-45FA-B484-591F4D577C60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1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3T20:42:55.235" v="2753" actId="26606"/>
          <ac:spMkLst>
            <pc:docMk/>
            <pc:sldMk cId="4271898041" sldId="266"/>
            <ac:spMk id="1120" creationId="{4A9B19C2-B29A-4924-9E7E-6FBF17F5854E}"/>
          </ac:spMkLst>
        </pc:spChg>
        <pc:spChg chg="add">
          <ac:chgData name="Peng, Cheng" userId="c8d19071-f396-4c12-bc1e-cc4bb8705334" providerId="ADAL" clId="{2879BACB-7DCC-4FB8-97C6-DA81D2D61B05}" dt="2023-06-23T20:42:55.258" v="2754" actId="26606"/>
          <ac:spMkLst>
            <pc:docMk/>
            <pc:sldMk cId="4271898041" sldId="266"/>
            <ac:spMk id="1128" creationId="{01E688E0-C729-4E49-9E7B-4697607DBE19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271898041" sldId="266"/>
            <ac:grpSpMk id="1034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2:48:36.425" v="740" actId="26606"/>
          <ac:grpSpMkLst>
            <pc:docMk/>
            <pc:sldMk cId="4271898041" sldId="266"/>
            <ac:grpSpMk id="10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20:42:34.842" v="2747" actId="26606"/>
          <ac:grpSpMkLst>
            <pc:docMk/>
            <pc:sldMk cId="4271898041" sldId="266"/>
            <ac:grpSpMk id="105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20:42:34.818" v="2746" actId="26606"/>
          <ac:grpSpMkLst>
            <pc:docMk/>
            <pc:sldMk cId="4271898041" sldId="266"/>
            <ac:grpSpMk id="1074" creationId="{A08E251A-5371-4E82-A0F3-2CA0C15AB09C}"/>
          </ac:grpSpMkLst>
        </pc:grpChg>
        <pc:grpChg chg="add del">
          <ac:chgData name="Peng, Cheng" userId="c8d19071-f396-4c12-bc1e-cc4bb8705334" providerId="ADAL" clId="{2879BACB-7DCC-4FB8-97C6-DA81D2D61B05}" dt="2023-06-23T20:42:53.059" v="2751" actId="26606"/>
          <ac:grpSpMkLst>
            <pc:docMk/>
            <pc:sldMk cId="4271898041" sldId="266"/>
            <ac:grpSpMk id="1107" creationId="{AC96E397-7705-43C9-AC81-FA8EF1951DD2}"/>
          </ac:grpSpMkLst>
        </pc:grpChg>
        <pc:grpChg chg="add del">
          <ac:chgData name="Peng, Cheng" userId="c8d19071-f396-4c12-bc1e-cc4bb8705334" providerId="ADAL" clId="{2879BACB-7DCC-4FB8-97C6-DA81D2D61B05}" dt="2023-06-23T20:42:55.235" v="2753" actId="26606"/>
          <ac:grpSpMkLst>
            <pc:docMk/>
            <pc:sldMk cId="4271898041" sldId="266"/>
            <ac:grpSpMk id="1121" creationId="{34C85634-D5F5-4047-8F35-F4B1F50AB1A7}"/>
          </ac:grpSpMkLst>
        </pc:grpChg>
        <pc:grpChg chg="add">
          <ac:chgData name="Peng, Cheng" userId="c8d19071-f396-4c12-bc1e-cc4bb8705334" providerId="ADAL" clId="{2879BACB-7DCC-4FB8-97C6-DA81D2D61B05}" dt="2023-06-23T20:42:55.258" v="2754" actId="26606"/>
          <ac:grpSpMkLst>
            <pc:docMk/>
            <pc:sldMk cId="4271898041" sldId="266"/>
            <ac:grpSpMk id="1129" creationId="{AAD89D74-79DD-4BE2-AA8C-8672382F2520}"/>
          </ac:grpSpMkLst>
        </pc:grpChg>
        <pc:picChg chg="add mod">
          <ac:chgData name="Peng, Cheng" userId="c8d19071-f396-4c12-bc1e-cc4bb8705334" providerId="ADAL" clId="{2879BACB-7DCC-4FB8-97C6-DA81D2D61B05}" dt="2023-06-23T20:44:34.095" v="2764" actId="1076"/>
          <ac:picMkLst>
            <pc:docMk/>
            <pc:sldMk cId="4271898041" sldId="266"/>
            <ac:picMk id="3" creationId="{512B21D1-9E82-E496-007E-93CA80435007}"/>
          </ac:picMkLst>
        </pc:picChg>
        <pc:picChg chg="del mod ord">
          <ac:chgData name="Peng, Cheng" userId="c8d19071-f396-4c12-bc1e-cc4bb8705334" providerId="ADAL" clId="{2879BACB-7DCC-4FB8-97C6-DA81D2D61B05}" dt="2023-06-23T20:43:54.551" v="2755" actId="478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2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6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68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34.818" v="2746" actId="26606"/>
          <ac:cxnSpMkLst>
            <pc:docMk/>
            <pc:sldMk cId="4271898041" sldId="266"/>
            <ac:cxnSpMk id="1070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3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4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5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6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087" creationId="{2A35DB53-42BE-460E-9CA1-1294C98463CB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3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7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099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3.059" v="2751" actId="26606"/>
          <ac:cxnSpMkLst>
            <pc:docMk/>
            <pc:sldMk cId="4271898041" sldId="266"/>
            <ac:cxnSpMk id="1101" creationId="{D1DE67A3-B8F6-4CFD-A8E0-D15200F23152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4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5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6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7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3T20:42:55.235" v="2753" actId="26606"/>
          <ac:cxnSpMkLst>
            <pc:docMk/>
            <pc:sldMk cId="4271898041" sldId="266"/>
            <ac:cxnSpMk id="1118" creationId="{D1DE67A3-B8F6-4CFD-A8E0-D15200F23152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3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4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6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20:42:55.258" v="2754" actId="26606"/>
          <ac:cxnSpMkLst>
            <pc:docMk/>
            <pc:sldMk cId="4271898041" sldId="266"/>
            <ac:cxnSpMk id="1127" creationId="{2A35DB53-42BE-460E-9CA1-1294C98463CB}"/>
          </ac:cxnSpMkLst>
        </pc:cxnChg>
      </pc:sldChg>
      <pc:sldChg chg="modSp del">
        <pc:chgData name="Peng, Cheng" userId="c8d19071-f396-4c12-bc1e-cc4bb8705334" providerId="ADAL" clId="{2879BACB-7DCC-4FB8-97C6-DA81D2D61B05}" dt="2023-06-24T06:17:19.821" v="7479" actId="47"/>
        <pc:sldMkLst>
          <pc:docMk/>
          <pc:sldMk cId="0" sldId="27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2" creationId="{5F6B168B-27A7-49FB-AEB7-ACA4A481247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70"/>
            <ac:spMk id="7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70"/>
            <ac:picMk id="1026" creationId="{00000000-0000-0000-0000-000000000000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06:15:40.006" v="7477" actId="2696"/>
        <pc:sldMkLst>
          <pc:docMk/>
          <pc:sldMk cId="0" sldId="273"/>
        </pc:sldMkLst>
        <pc:spChg chg="mod or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5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73"/>
            <ac:spMk id="1029" creationId="{81AEB8A9-B768-4E30-BA55-D919E6687343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3:15:53.850" v="953" actId="26606"/>
          <ac:spMkLst>
            <pc:docMk/>
            <pc:sldMk cId="0" sldId="273"/>
            <ac:spMk id="103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2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0.356" v="949" actId="26606"/>
          <ac:spMkLst>
            <pc:docMk/>
            <pc:sldMk cId="0" sldId="273"/>
            <ac:spMk id="103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3:15:54.594" v="955" actId="26606"/>
          <ac:spMkLst>
            <pc:docMk/>
            <pc:sldMk cId="0" sldId="273"/>
            <ac:spMk id="1044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3:15:54.599" v="956" actId="26606"/>
          <ac:spMkLst>
            <pc:docMk/>
            <pc:sldMk cId="0" sldId="273"/>
            <ac:spMk id="1047" creationId="{124D9F5B-C72B-41EE-97C2-D3600B62717D}"/>
          </ac:spMkLst>
        </pc:spChg>
        <pc:grpChg chg="add del">
          <ac:chgData name="Peng, Cheng" userId="c8d19071-f396-4c12-bc1e-cc4bb8705334" providerId="ADAL" clId="{2879BACB-7DCC-4FB8-97C6-DA81D2D61B05}" dt="2023-06-23T13:15:53.850" v="953" actId="26606"/>
          <ac:grpSpMkLst>
            <pc:docMk/>
            <pc:sldMk cId="0" sldId="273"/>
            <ac:grpSpMk id="1033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3:15:50.356" v="949" actId="26606"/>
          <ac:grpSpMkLst>
            <pc:docMk/>
            <pc:sldMk cId="0" sldId="273"/>
            <ac:grpSpMk id="1036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3:15:54.594" v="955" actId="26606"/>
          <ac:grpSpMkLst>
            <pc:docMk/>
            <pc:sldMk cId="0" sldId="273"/>
            <ac:grpSpMk id="1045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3:15:54.599" v="956" actId="26606"/>
          <ac:grpSpMkLst>
            <pc:docMk/>
            <pc:sldMk cId="0" sldId="273"/>
            <ac:grpSpMk id="1048" creationId="{0180A64C-1862-4B1B-8953-FA96DEE4C44F}"/>
          </ac:grpSpMkLst>
        </pc:grpChg>
        <pc:picChg chg="mod">
          <ac:chgData name="Peng, Cheng" userId="c8d19071-f396-4c12-bc1e-cc4bb8705334" providerId="ADAL" clId="{2879BACB-7DCC-4FB8-97C6-DA81D2D61B05}" dt="2023-06-23T13:15:54.599" v="956" actId="26606"/>
          <ac:picMkLst>
            <pc:docMk/>
            <pc:sldMk cId="0" sldId="273"/>
            <ac:picMk id="1027" creationId="{00000000-0000-0000-0000-000000000000}"/>
          </ac:picMkLst>
        </pc:picChg>
      </pc:sldChg>
      <pc:sldChg chg="addSp delSp modSp mod">
        <pc:chgData name="Peng, Cheng" userId="c8d19071-f396-4c12-bc1e-cc4bb8705334" providerId="ADAL" clId="{2879BACB-7DCC-4FB8-97C6-DA81D2D61B05}" dt="2023-06-24T17:01:51.473" v="8710" actId="478"/>
        <pc:sldMkLst>
          <pc:docMk/>
          <pc:sldMk cId="0" sldId="275"/>
        </pc:sldMkLst>
        <pc:spChg chg="del mod">
          <ac:chgData name="Peng, Cheng" userId="c8d19071-f396-4c12-bc1e-cc4bb8705334" providerId="ADAL" clId="{2879BACB-7DCC-4FB8-97C6-DA81D2D61B05}" dt="2023-06-24T16:39:11.028" v="8608" actId="478"/>
          <ac:spMkLst>
            <pc:docMk/>
            <pc:sldMk cId="0" sldId="275"/>
            <ac:spMk id="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08.071" v="8607" actId="478"/>
          <ac:spMkLst>
            <pc:docMk/>
            <pc:sldMk cId="0" sldId="275"/>
            <ac:spMk id="4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16:52:52.566" v="8703" actId="20577"/>
          <ac:spMkLst>
            <pc:docMk/>
            <pc:sldMk cId="0" sldId="275"/>
            <ac:spMk id="5" creationId="{3B6831DA-B93E-021D-C0D2-5A1343828DCD}"/>
          </ac:spMkLst>
        </pc:spChg>
        <pc:spChg chg="del mod">
          <ac:chgData name="Peng, Cheng" userId="c8d19071-f396-4c12-bc1e-cc4bb8705334" providerId="ADAL" clId="{2879BACB-7DCC-4FB8-97C6-DA81D2D61B05}" dt="2023-06-24T16:39:22.879" v="8615" actId="478"/>
          <ac:spMkLst>
            <pc:docMk/>
            <pc:sldMk cId="0" sldId="275"/>
            <ac:spMk id="7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0.327" v="8613" actId="478"/>
          <ac:spMkLst>
            <pc:docMk/>
            <pc:sldMk cId="0" sldId="275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4.622" v="8609" actId="478"/>
          <ac:spMkLst>
            <pc:docMk/>
            <pc:sldMk cId="0" sldId="275"/>
            <ac:spMk id="9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17.918" v="8611" actId="478"/>
          <ac:spMkLst>
            <pc:docMk/>
            <pc:sldMk cId="0" sldId="275"/>
            <ac:spMk id="10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9.768" v="8618" actId="478"/>
          <ac:spMkLst>
            <pc:docMk/>
            <pc:sldMk cId="0" sldId="275"/>
            <ac:spMk id="11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3.966" v="8616" actId="478"/>
          <ac:spMkLst>
            <pc:docMk/>
            <pc:sldMk cId="0" sldId="275"/>
            <ac:spMk id="12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21.342" v="8614" actId="478"/>
          <ac:spMkLst>
            <pc:docMk/>
            <pc:sldMk cId="0" sldId="275"/>
            <ac:spMk id="13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1.862" v="8620" actId="478"/>
          <ac:spMkLst>
            <pc:docMk/>
            <pc:sldMk cId="0" sldId="275"/>
            <ac:spMk id="1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6:39:30.750" v="8619" actId="478"/>
          <ac:spMkLst>
            <pc:docMk/>
            <pc:sldMk cId="0" sldId="275"/>
            <ac:spMk id="15" creationId="{00000000-0000-0000-0000-000000000000}"/>
          </ac:spMkLst>
        </pc:spChg>
        <pc:picChg chg="add mod">
          <ac:chgData name="Peng, Cheng" userId="c8d19071-f396-4c12-bc1e-cc4bb8705334" providerId="ADAL" clId="{2879BACB-7DCC-4FB8-97C6-DA81D2D61B05}" dt="2023-06-24T16:46:20.037" v="8696" actId="1076"/>
          <ac:picMkLst>
            <pc:docMk/>
            <pc:sldMk cId="0" sldId="275"/>
            <ac:picMk id="16" creationId="{2675898D-B937-9A7F-C28A-C5C725FBE5F3}"/>
          </ac:picMkLst>
        </pc:picChg>
        <pc:picChg chg="add mod">
          <ac:chgData name="Peng, Cheng" userId="c8d19071-f396-4c12-bc1e-cc4bb8705334" providerId="ADAL" clId="{2879BACB-7DCC-4FB8-97C6-DA81D2D61B05}" dt="2023-06-24T16:52:40.133" v="8699" actId="14100"/>
          <ac:picMkLst>
            <pc:docMk/>
            <pc:sldMk cId="0" sldId="275"/>
            <ac:picMk id="18" creationId="{1C0F9674-ECFE-32AE-6939-0C2EB17231FC}"/>
          </ac:picMkLst>
        </pc:picChg>
        <pc:picChg chg="add del mod">
          <ac:chgData name="Peng, Cheng" userId="c8d19071-f396-4c12-bc1e-cc4bb8705334" providerId="ADAL" clId="{2879BACB-7DCC-4FB8-97C6-DA81D2D61B05}" dt="2023-06-24T16:57:22.596" v="8706" actId="478"/>
          <ac:picMkLst>
            <pc:docMk/>
            <pc:sldMk cId="0" sldId="275"/>
            <ac:picMk id="20" creationId="{444A0E9D-418F-079B-B0B7-03724EB674D5}"/>
          </ac:picMkLst>
        </pc:picChg>
        <pc:picChg chg="add del mod">
          <ac:chgData name="Peng, Cheng" userId="c8d19071-f396-4c12-bc1e-cc4bb8705334" providerId="ADAL" clId="{2879BACB-7DCC-4FB8-97C6-DA81D2D61B05}" dt="2023-06-24T17:01:51.473" v="8710" actId="478"/>
          <ac:picMkLst>
            <pc:docMk/>
            <pc:sldMk cId="0" sldId="275"/>
            <ac:picMk id="22" creationId="{3FC535E1-DBBF-0630-F811-ADCB118F663E}"/>
          </ac:picMkLst>
        </pc:picChg>
      </pc:sldChg>
      <pc:sldChg chg="addSp delSp modSp del mod setBg addAnim delAnim setClrOvrMap">
        <pc:chgData name="Peng, Cheng" userId="c8d19071-f396-4c12-bc1e-cc4bb8705334" providerId="ADAL" clId="{2879BACB-7DCC-4FB8-97C6-DA81D2D61B05}" dt="2023-06-24T19:44:27.619" v="9314" actId="47"/>
        <pc:sldMkLst>
          <pc:docMk/>
          <pc:sldMk cId="0" sldId="280"/>
        </pc:sldMkLst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19:37:52.225" v="9273" actId="478"/>
          <ac:spMkLst>
            <pc:docMk/>
            <pc:sldMk cId="0" sldId="280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7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38:05.051" v="9281" actId="26606"/>
          <ac:spMkLst>
            <pc:docMk/>
            <pc:sldMk cId="0" sldId="280"/>
            <ac:spMk id="2052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5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9:37:59.431" v="9276" actId="26606"/>
          <ac:spMkLst>
            <pc:docMk/>
            <pc:sldMk cId="0" sldId="280"/>
            <ac:spMk id="2057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19:38:09.762" v="9283" actId="26606"/>
          <ac:spMkLst>
            <pc:docMk/>
            <pc:sldMk cId="0" sldId="280"/>
            <ac:spMk id="2064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4T19:38:13.081" v="9285" actId="26606"/>
          <ac:spMkLst>
            <pc:docMk/>
            <pc:sldMk cId="0" sldId="280"/>
            <ac:spMk id="2069" creationId="{9F1E6C01-CE56-48FB-B0C1-482CC243DC72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3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4T19:38:13.093" v="9286" actId="26606"/>
          <ac:spMkLst>
            <pc:docMk/>
            <pc:sldMk cId="0" sldId="280"/>
            <ac:spMk id="2074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9:38:05.051" v="9281" actId="26606"/>
          <ac:grpSpMkLst>
            <pc:docMk/>
            <pc:sldMk cId="0" sldId="280"/>
            <ac:grpSpMk id="2053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19:37:59.431" v="9276" actId="26606"/>
          <ac:grpSpMkLst>
            <pc:docMk/>
            <pc:sldMk cId="0" sldId="280"/>
            <ac:grpSpMk id="2059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19:38:09.762" v="9283" actId="26606"/>
          <ac:grpSpMkLst>
            <pc:docMk/>
            <pc:sldMk cId="0" sldId="280"/>
            <ac:grpSpMk id="2065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9:38:13.081" v="9285" actId="26606"/>
          <ac:grpSpMkLst>
            <pc:docMk/>
            <pc:sldMk cId="0" sldId="280"/>
            <ac:grpSpMk id="2070" creationId="{FA392D60-45E0-40B9-8C90-AAD5DEEB2AF4}"/>
          </ac:grpSpMkLst>
        </pc:grpChg>
        <pc:grpChg chg="add">
          <ac:chgData name="Peng, Cheng" userId="c8d19071-f396-4c12-bc1e-cc4bb8705334" providerId="ADAL" clId="{2879BACB-7DCC-4FB8-97C6-DA81D2D61B05}" dt="2023-06-24T19:38:13.093" v="9286" actId="26606"/>
          <ac:grpSpMkLst>
            <pc:docMk/>
            <pc:sldMk cId="0" sldId="280"/>
            <ac:grpSpMk id="2075" creationId="{A9733A91-F958-4629-801A-3F6F1E09AD64}"/>
          </ac:grpSpMkLst>
        </pc:grpChg>
        <pc:picChg chg="mod ord">
          <ac:chgData name="Peng, Cheng" userId="c8d19071-f396-4c12-bc1e-cc4bb8705334" providerId="ADAL" clId="{2879BACB-7DCC-4FB8-97C6-DA81D2D61B05}" dt="2023-06-24T19:38:13.093" v="9286" actId="26606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del mod setBg setClrOvrMap delDesignElem modNotes">
        <pc:chgData name="Peng, Cheng" userId="c8d19071-f396-4c12-bc1e-cc4bb8705334" providerId="ADAL" clId="{2879BACB-7DCC-4FB8-97C6-DA81D2D61B05}" dt="2023-06-24T07:23:10.139" v="8091" actId="47"/>
        <pc:sldMkLst>
          <pc:docMk/>
          <pc:sldMk cId="0" sldId="281"/>
        </pc:sldMkLst>
        <pc:spChg chg="add del mod">
          <ac:chgData name="Peng, Cheng" userId="c8d19071-f396-4c12-bc1e-cc4bb8705334" providerId="ADAL" clId="{2879BACB-7DCC-4FB8-97C6-DA81D2D61B05}" dt="2023-06-24T03:54:03.510" v="5691" actId="478"/>
          <ac:spMkLst>
            <pc:docMk/>
            <pc:sldMk cId="0" sldId="281"/>
            <ac:spMk id="2" creationId="{48532A1C-66DE-01DA-36E7-C931BE60F374}"/>
          </ac:spMkLst>
        </pc:spChg>
        <pc:spChg chg="mo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4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21" creationId="{87D76D86-8AC1-4A72-86D9-F71D8CC72CB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281"/>
            <ac:spMk id="307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8" creationId="{1825AC39-5F85-4CAA-8A81-A1287086B2B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79" creationId="{95DA4D23-37FC-4B90-8188-F0377C5FF44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0" creationId="{A7A4B465-FBCC-4CD4-89A1-82992A7B47F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1"/>
            <ac:spMk id="3081" creationId="{909E572F-9CDC-4214-9D42-FF0017649590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89" creationId="{991E317B-75E3-4171-A07A-B263C1D6DCA5}"/>
          </ac:spMkLst>
        </pc:spChg>
        <pc:spChg chg="add del">
          <ac:chgData name="Peng, Cheng" userId="c8d19071-f396-4c12-bc1e-cc4bb8705334" providerId="ADAL" clId="{2879BACB-7DCC-4FB8-97C6-DA81D2D61B05}" dt="2023-06-24T03:56:46.743" v="5712" actId="26606"/>
          <ac:spMkLst>
            <pc:docMk/>
            <pc:sldMk cId="0" sldId="281"/>
            <ac:spMk id="3091" creationId="{4A9B19C2-B29A-4924-9E7E-6FBF17F5854E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0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03:55:47.429" v="5709" actId="26606"/>
          <ac:spMkLst>
            <pc:docMk/>
            <pc:sldMk cId="0" sldId="281"/>
            <ac:spMk id="3101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3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4T03:55:24.906" v="5695" actId="26606"/>
          <ac:spMkLst>
            <pc:docMk/>
            <pc:sldMk cId="0" sldId="281"/>
            <ac:spMk id="3105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4T03:55:29.075" v="5697" actId="26606"/>
          <ac:spMkLst>
            <pc:docMk/>
            <pc:sldMk cId="0" sldId="281"/>
            <ac:spMk id="3114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6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6:46.721" v="5711" actId="26606"/>
          <ac:spMkLst>
            <pc:docMk/>
            <pc:sldMk cId="0" sldId="281"/>
            <ac:spMk id="3117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4T03:55:35.435" v="5699" actId="26606"/>
          <ac:spMkLst>
            <pc:docMk/>
            <pc:sldMk cId="0" sldId="281"/>
            <ac:spMk id="311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37.467" v="5701" actId="26606"/>
          <ac:spMkLst>
            <pc:docMk/>
            <pc:sldMk cId="0" sldId="281"/>
            <ac:spMk id="3120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2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4" creationId="{BADDD09E-8094-4188-9090-C1C7840FE719}"/>
          </ac:spMkLst>
        </pc:spChg>
        <pc:spChg chg="add del">
          <ac:chgData name="Peng, Cheng" userId="c8d19071-f396-4c12-bc1e-cc4bb8705334" providerId="ADAL" clId="{2879BACB-7DCC-4FB8-97C6-DA81D2D61B05}" dt="2023-06-24T03:55:40.172" v="5703" actId="26606"/>
          <ac:spMkLst>
            <pc:docMk/>
            <pc:sldMk cId="0" sldId="281"/>
            <ac:spMk id="3125" creationId="{C58F6CE0-025D-40A5-AEF1-00954E3F986B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8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4T03:55:42.162" v="5705" actId="26606"/>
          <ac:spMkLst>
            <pc:docMk/>
            <pc:sldMk cId="0" sldId="281"/>
            <ac:spMk id="3129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2" creationId="{7E89D346-FD24-4FBA-A956-3200CC175980}"/>
          </ac:spMkLst>
        </pc:spChg>
        <pc:spChg chg="add">
          <ac:chgData name="Peng, Cheng" userId="c8d19071-f396-4c12-bc1e-cc4bb8705334" providerId="ADAL" clId="{2879BACB-7DCC-4FB8-97C6-DA81D2D61B05}" dt="2023-06-24T03:57:09.406" v="5713" actId="26606"/>
          <ac:spMkLst>
            <pc:docMk/>
            <pc:sldMk cId="0" sldId="281"/>
            <ac:spMk id="3134" creationId="{9F1E6C01-CE56-48FB-B0C1-482CC243DC72}"/>
          </ac:spMkLst>
        </pc:spChg>
        <pc:grpChg chg="add del">
          <ac:chgData name="Peng, Cheng" userId="c8d19071-f396-4c12-bc1e-cc4bb8705334" providerId="ADAL" clId="{2879BACB-7DCC-4FB8-97C6-DA81D2D61B05}" dt="2023-06-24T03:56:46.743" v="5712" actId="26606"/>
          <ac:grpSpMkLst>
            <pc:docMk/>
            <pc:sldMk cId="0" sldId="281"/>
            <ac:grpSpMk id="3093" creationId="{34C85634-D5F5-4047-8F35-F4B1F50AB1A7}"/>
          </ac:grpSpMkLst>
        </pc:grpChg>
        <pc:grpChg chg="add del">
          <ac:chgData name="Peng, Cheng" userId="c8d19071-f396-4c12-bc1e-cc4bb8705334" providerId="ADAL" clId="{2879BACB-7DCC-4FB8-97C6-DA81D2D61B05}" dt="2023-06-24T03:55:47.429" v="5709" actId="26606"/>
          <ac:grpSpMkLst>
            <pc:docMk/>
            <pc:sldMk cId="0" sldId="281"/>
            <ac:grpSpMk id="3102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4T03:55:24.906" v="5695" actId="26606"/>
          <ac:grpSpMkLst>
            <pc:docMk/>
            <pc:sldMk cId="0" sldId="281"/>
            <ac:grpSpMk id="3107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4T03:55:29.075" v="5697" actId="26606"/>
          <ac:grpSpMkLst>
            <pc:docMk/>
            <pc:sldMk cId="0" sldId="281"/>
            <ac:grpSpMk id="3115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4T03:56:46.721" v="5711" actId="26606"/>
          <ac:grpSpMkLst>
            <pc:docMk/>
            <pc:sldMk cId="0" sldId="281"/>
            <ac:grpSpMk id="3119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4T03:55:37.467" v="5701" actId="26606"/>
          <ac:grpSpMkLst>
            <pc:docMk/>
            <pc:sldMk cId="0" sldId="281"/>
            <ac:grpSpMk id="312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23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03:55:40.172" v="5703" actId="26606"/>
          <ac:grpSpMkLst>
            <pc:docMk/>
            <pc:sldMk cId="0" sldId="281"/>
            <ac:grpSpMk id="3126" creationId="{D8025A22-9C86-4108-A289-BD5650A8EAEA}"/>
          </ac:grpSpMkLst>
        </pc:grpChg>
        <pc:grpChg chg="add del">
          <ac:chgData name="Peng, Cheng" userId="c8d19071-f396-4c12-bc1e-cc4bb8705334" providerId="ADAL" clId="{2879BACB-7DCC-4FB8-97C6-DA81D2D61B05}" dt="2023-06-24T03:55:42.162" v="5705" actId="26606"/>
          <ac:grpSpMkLst>
            <pc:docMk/>
            <pc:sldMk cId="0" sldId="281"/>
            <ac:grpSpMk id="3130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4T03:57:09.406" v="5713" actId="26606"/>
          <ac:grpSpMkLst>
            <pc:docMk/>
            <pc:sldMk cId="0" sldId="281"/>
            <ac:grpSpMk id="3136" creationId="{FA392D60-45E0-40B9-8C90-AAD5DEEB2AF4}"/>
          </ac:grpSpMkLst>
        </pc:grpChg>
        <pc:picChg chg="mod ord">
          <ac:chgData name="Peng, Cheng" userId="c8d19071-f396-4c12-bc1e-cc4bb8705334" providerId="ADAL" clId="{2879BACB-7DCC-4FB8-97C6-DA81D2D61B05}" dt="2023-06-24T03:57:09.406" v="5713" actId="26606"/>
          <ac:picMkLst>
            <pc:docMk/>
            <pc:sldMk cId="0" sldId="281"/>
            <ac:picMk id="3" creationId="{449B3007-6056-4BC2-966C-EAFD5282D725}"/>
          </ac:picMkLst>
        </pc:pic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2" creationId="{0512F9CB-A1A0-4043-A103-F6A4B94B695A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3" creationId="{17FD48D2-B0A7-413D-B947-AA55AC1296D5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4" creationId="{ADBE6588-EE16-4389-857C-86A156D49E5D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5" creationId="{2BE668D0-D906-4EEE-B32F-8C028624B837}"/>
          </ac:cxnSpMkLst>
        </pc:cxnChg>
        <pc:cxnChg chg="add del">
          <ac:chgData name="Peng, Cheng" userId="c8d19071-f396-4c12-bc1e-cc4bb8705334" providerId="ADAL" clId="{2879BACB-7DCC-4FB8-97C6-DA81D2D61B05}" dt="2023-06-24T03:56:46.743" v="5712" actId="26606"/>
          <ac:cxnSpMkLst>
            <pc:docMk/>
            <pc:sldMk cId="0" sldId="281"/>
            <ac:cxnSpMk id="3087" creationId="{D1DE67A3-B8F6-4CFD-A8E0-D15200F23152}"/>
          </ac:cxnSpMkLst>
        </pc:cxnChg>
      </pc:sldChg>
      <pc:sldChg chg="addSp delSp modSp mod setBg delDesignElem">
        <pc:chgData name="Peng, Cheng" userId="c8d19071-f396-4c12-bc1e-cc4bb8705334" providerId="ADAL" clId="{2879BACB-7DCC-4FB8-97C6-DA81D2D61B05}" dt="2023-07-09T01:47:02.504" v="10445" actId="20577"/>
        <pc:sldMkLst>
          <pc:docMk/>
          <pc:sldMk cId="0" sldId="283"/>
        </pc:sldMkLst>
        <pc:spChg chg="mod ord">
          <ac:chgData name="Peng, Cheng" userId="c8d19071-f396-4c12-bc1e-cc4bb8705334" providerId="ADAL" clId="{2879BACB-7DCC-4FB8-97C6-DA81D2D61B05}" dt="2023-07-09T01:47:02.504" v="10445" actId="20577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6:22.082" v="10438" actId="5793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7-09T01:46:40.558" v="10440" actId="207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83"/>
            <ac:spMk id="11" creationId="{D12DDE76-C203-4047-9998-63900085B5E8}"/>
          </ac:spMkLst>
        </pc:spChg>
        <pc:spChg chg="add">
          <ac:chgData name="Peng, Cheng" userId="c8d19071-f396-4c12-bc1e-cc4bb8705334" providerId="ADAL" clId="{2879BACB-7DCC-4FB8-97C6-DA81D2D61B05}" dt="2023-06-23T12:49:08.857" v="742" actId="26606"/>
          <ac:spMkLst>
            <pc:docMk/>
            <pc:sldMk cId="0" sldId="283"/>
            <ac:spMk id="12" creationId="{1AB8FFBB-0A2D-4D4C-B94B-320ABB3490DA}"/>
          </ac:spMkLst>
        </pc:spChg>
        <pc:grpChg chg="add">
          <ac:chgData name="Peng, Cheng" userId="c8d19071-f396-4c12-bc1e-cc4bb8705334" providerId="ADAL" clId="{2879BACB-7DCC-4FB8-97C6-DA81D2D61B05}" dt="2023-06-23T12:49:08.857" v="742" actId="26606"/>
          <ac:grpSpMkLst>
            <pc:docMk/>
            <pc:sldMk cId="0" sldId="283"/>
            <ac:grpSpMk id="14" creationId="{0EC92BD4-3684-4A4A-84FF-704DCA7A3E0C}"/>
          </ac:grpSpMkLst>
        </pc:grpChg>
        <pc:picChg chg="add mod">
          <ac:chgData name="Peng, Cheng" userId="c8d19071-f396-4c12-bc1e-cc4bb8705334" providerId="ADAL" clId="{2879BACB-7DCC-4FB8-97C6-DA81D2D61B05}" dt="2023-07-09T01:46:24.632" v="10439" actId="1076"/>
          <ac:picMkLst>
            <pc:docMk/>
            <pc:sldMk cId="0" sldId="283"/>
            <ac:picMk id="8" creationId="{5AFB49EC-93C7-FC40-C7B0-EE7A30A36105}"/>
          </ac:picMkLst>
        </pc:picChg>
      </pc:sldChg>
      <pc:sldChg chg="addSp delSp modSp del mod setBg setClrOvrMap delDesignElem">
        <pc:chgData name="Peng, Cheng" userId="c8d19071-f396-4c12-bc1e-cc4bb8705334" providerId="ADAL" clId="{2879BACB-7DCC-4FB8-97C6-DA81D2D61B05}" dt="2023-06-24T19:55:18.693" v="9544" actId="47"/>
        <pc:sldMkLst>
          <pc:docMk/>
          <pc:sldMk cId="0" sldId="291"/>
        </pc:sldMkLst>
        <pc:spChg chg="mo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3" creationId="{827B839B-9ADE-406B-8590-F1CAEDED45A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4" creationId="{CFE45BF0-46DB-408C-B5F7-7B11716805D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5" creationId="{2AEBC8F2-97B1-41B4-93F1-2D289E197FBA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6" creationId="{472E3A19-F5D5-48FC-BB9C-48C2F68F598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7" creationId="{7A62E32F-BB65-43A8-8EB5-92346890E549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291"/>
            <ac:spMk id="58" creationId="{14E91B64-9FCC-451E-AFB4-A827D6329367}"/>
          </ac:spMkLst>
        </pc:spChg>
        <pc:spChg chg="add del mod">
          <ac:chgData name="Peng, Cheng" userId="c8d19071-f396-4c12-bc1e-cc4bb8705334" providerId="ADAL" clId="{2879BACB-7DCC-4FB8-97C6-DA81D2D61B05}" dt="2023-06-23T12:47:36.186" v="735" actId="26606"/>
          <ac:spMkLst>
            <pc:docMk/>
            <pc:sldMk cId="0" sldId="291"/>
            <ac:spMk id="59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3T12:47:23.781" v="730" actId="26606"/>
          <ac:spMkLst>
            <pc:docMk/>
            <pc:sldMk cId="0" sldId="291"/>
            <ac:spMk id="65" creationId="{1AB8FFBB-0A2D-4D4C-B94B-320ABB3490DA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3T12:47:34.435" v="732" actId="26606"/>
          <ac:spMkLst>
            <pc:docMk/>
            <pc:sldMk cId="0" sldId="291"/>
            <ac:spMk id="76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79" creationId="{929448D9-8F1D-4CFE-93BA-E0272F0DBD6E}"/>
          </ac:spMkLst>
        </pc:spChg>
        <pc:spChg chg="add del">
          <ac:chgData name="Peng, Cheng" userId="c8d19071-f396-4c12-bc1e-cc4bb8705334" providerId="ADAL" clId="{2879BACB-7DCC-4FB8-97C6-DA81D2D61B05}" dt="2023-06-23T12:47:36.141" v="734" actId="26606"/>
          <ac:spMkLst>
            <pc:docMk/>
            <pc:sldMk cId="0" sldId="291"/>
            <ac:spMk id="80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86" creationId="{6F769419-3E73-449D-B62A-0CDEC946A679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3" creationId="{40BBD06B-552C-4DF7-9E19-C5617573E252}"/>
          </ac:spMkLst>
        </pc:spChg>
        <pc:spChg chg="add">
          <ac:chgData name="Peng, Cheng" userId="c8d19071-f396-4c12-bc1e-cc4bb8705334" providerId="ADAL" clId="{2879BACB-7DCC-4FB8-97C6-DA81D2D61B05}" dt="2023-06-24T19:49:11.677" v="9338" actId="26606"/>
          <ac:spMkLst>
            <pc:docMk/>
            <pc:sldMk cId="0" sldId="291"/>
            <ac:spMk id="95" creationId="{1D27B411-D85B-4FEE-8EF5-0726CC104B50}"/>
          </ac:spMkLst>
        </pc:spChg>
        <pc:grpChg chg="add del">
          <ac:chgData name="Peng, Cheng" userId="c8d19071-f396-4c12-bc1e-cc4bb8705334" providerId="ADAL" clId="{2879BACB-7DCC-4FB8-97C6-DA81D2D61B05}" dt="2023-06-23T12:47:23.781" v="730" actId="26606"/>
          <ac:grpSpMkLst>
            <pc:docMk/>
            <pc:sldMk cId="0" sldId="291"/>
            <ac:grpSpMk id="67" creationId="{0EC92BD4-3684-4A4A-84FF-704DCA7A3E0C}"/>
          </ac:grpSpMkLst>
        </pc:grpChg>
        <pc:grpChg chg="add del">
          <ac:chgData name="Peng, Cheng" userId="c8d19071-f396-4c12-bc1e-cc4bb8705334" providerId="ADAL" clId="{2879BACB-7DCC-4FB8-97C6-DA81D2D61B05}" dt="2023-06-23T12:47:34.435" v="732" actId="26606"/>
          <ac:grpSpMkLst>
            <pc:docMk/>
            <pc:sldMk cId="0" sldId="291"/>
            <ac:grpSpMk id="69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3T12:47:36.141" v="734" actId="26606"/>
          <ac:grpSpMkLst>
            <pc:docMk/>
            <pc:sldMk cId="0" sldId="291"/>
            <ac:grpSpMk id="82" creationId="{94749DEA-AC6C-4834-A330-03A1796B8929}"/>
          </ac:grpSpMkLst>
        </pc:grpChg>
        <pc:grpChg chg="add del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87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19:49:11.677" v="9338" actId="26606"/>
          <ac:grpSpMkLst>
            <pc:docMk/>
            <pc:sldMk cId="0" sldId="291"/>
            <ac:grpSpMk id="97" creationId="{21C33B52-966B-48AB-B150-0703D341A00A}"/>
          </ac:grpSpMkLst>
        </pc:grpChg>
        <pc:graphicFrameChg chg="add del">
          <ac:chgData name="Peng, Cheng" userId="c8d19071-f396-4c12-bc1e-cc4bb8705334" providerId="ADAL" clId="{2879BACB-7DCC-4FB8-97C6-DA81D2D61B05}" dt="2023-06-23T12:47:34.435" v="732" actId="26606"/>
          <ac:graphicFrameMkLst>
            <pc:docMk/>
            <pc:sldMk cId="0" sldId="291"/>
            <ac:graphicFrameMk id="77" creationId="{D4B8C626-F23B-AEE3-2823-8DECDE9E3E1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9:49:11.677" v="9338" actId="26606"/>
          <ac:graphicFrameMkLst>
            <pc:docMk/>
            <pc:sldMk cId="0" sldId="291"/>
            <ac:graphicFrameMk id="88" creationId="{AB48E462-C7D2-81AE-14AC-427017C7ABF9}"/>
          </ac:graphicFrameMkLst>
        </pc:graphicFrameChg>
        <pc:picChg chg="add del">
          <ac:chgData name="Peng, Cheng" userId="c8d19071-f396-4c12-bc1e-cc4bb8705334" providerId="ADAL" clId="{2879BACB-7DCC-4FB8-97C6-DA81D2D61B05}" dt="2023-06-23T12:47:23.781" v="730" actId="26606"/>
          <ac:picMkLst>
            <pc:docMk/>
            <pc:sldMk cId="0" sldId="291"/>
            <ac:picMk id="61" creationId="{030DD4BC-BCF1-E2DE-F665-181E649D5460}"/>
          </ac:picMkLst>
        </pc:picChg>
        <pc:picChg chg="add del">
          <ac:chgData name="Peng, Cheng" userId="c8d19071-f396-4c12-bc1e-cc4bb8705334" providerId="ADAL" clId="{2879BACB-7DCC-4FB8-97C6-DA81D2D61B05}" dt="2023-06-23T12:47:36.141" v="734" actId="26606"/>
          <ac:picMkLst>
            <pc:docMk/>
            <pc:sldMk cId="0" sldId="291"/>
            <ac:picMk id="81" creationId="{C9F3D4D0-6348-81C7-D8F4-F938D64972C0}"/>
          </ac:picMkLst>
        </pc:picChg>
      </pc:sldChg>
      <pc:sldChg chg="delSp modSp del mod ord">
        <pc:chgData name="Peng, Cheng" userId="c8d19071-f396-4c12-bc1e-cc4bb8705334" providerId="ADAL" clId="{2879BACB-7DCC-4FB8-97C6-DA81D2D61B05}" dt="2023-06-24T07:21:03.924" v="8088" actId="47"/>
        <pc:sldMkLst>
          <pc:docMk/>
          <pc:sldMk cId="0" sldId="293"/>
        </pc:sldMkLst>
        <pc:spChg chg="mod">
          <ac:chgData name="Peng, Cheng" userId="c8d19071-f396-4c12-bc1e-cc4bb8705334" providerId="ADAL" clId="{2879BACB-7DCC-4FB8-97C6-DA81D2D61B05}" dt="2023-06-23T13:24:37.199" v="981" actId="1076"/>
          <ac:spMkLst>
            <pc:docMk/>
            <pc:sldMk cId="0" sldId="293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53.729" v="984" actId="1076"/>
          <ac:spMkLst>
            <pc:docMk/>
            <pc:sldMk cId="0" sldId="293"/>
            <ac:spMk id="8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3T13:24:26.672" v="979" actId="478"/>
          <ac:spMkLst>
            <pc:docMk/>
            <pc:sldMk cId="0" sldId="293"/>
            <ac:spMk id="9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34.557" v="980" actId="1076"/>
          <ac:spMkLst>
            <pc:docMk/>
            <pc:sldMk cId="0" sldId="293"/>
            <ac:spMk id="10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4:41.756" v="982" actId="1076"/>
          <ac:spMkLst>
            <pc:docMk/>
            <pc:sldMk cId="0" sldId="293"/>
            <ac:spMk id="11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2:33.021" v="969" actId="1076"/>
          <ac:spMkLst>
            <pc:docMk/>
            <pc:sldMk cId="0" sldId="293"/>
            <ac:spMk id="12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3T13:22:12.277" v="967" actId="1076"/>
          <ac:picMkLst>
            <pc:docMk/>
            <pc:sldMk cId="0" sldId="293"/>
            <ac:picMk id="6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0" sldId="293"/>
            <ac:picMk id="2050" creationId="{00000000-0000-0000-0000-000000000000}"/>
          </ac:picMkLst>
        </pc:picChg>
        <pc:picChg chg="mod">
          <ac:chgData name="Peng, Cheng" userId="c8d19071-f396-4c12-bc1e-cc4bb8705334" providerId="ADAL" clId="{2879BACB-7DCC-4FB8-97C6-DA81D2D61B05}" dt="2023-06-24T03:49:49.020" v="5109" actId="1076"/>
          <ac:picMkLst>
            <pc:docMk/>
            <pc:sldMk cId="0" sldId="293"/>
            <ac:picMk id="2051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5:49.047" v="7478" actId="2696"/>
        <pc:sldMkLst>
          <pc:docMk/>
          <pc:sldMk cId="2882646125" sldId="29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6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4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6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18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2882646125" sldId="296"/>
            <ac:spMk id="24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6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2882646125" sldId="296"/>
            <ac:spMk id="27" creationId="{08E0243F-1062-43C6-AD04-130DFF66840E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2882646125" sldId="296"/>
            <ac:grpSpMk id="2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2882646125" sldId="296"/>
            <ac:picMk id="4" creationId="{00000000-0000-0000-0000-000000000000}"/>
          </ac:picMkLst>
        </pc:picChg>
      </pc:sldChg>
      <pc:sldChg chg="modSp del mod">
        <pc:chgData name="Peng, Cheng" userId="c8d19071-f396-4c12-bc1e-cc4bb8705334" providerId="ADAL" clId="{2879BACB-7DCC-4FB8-97C6-DA81D2D61B05}" dt="2023-06-24T07:23:21.331" v="8094" actId="47"/>
        <pc:sldMkLst>
          <pc:docMk/>
          <pc:sldMk cId="0" sldId="303"/>
        </pc:sldMkLst>
        <pc:spChg chg="mod">
          <ac:chgData name="Peng, Cheng" userId="c8d19071-f396-4c12-bc1e-cc4bb8705334" providerId="ADAL" clId="{2879BACB-7DCC-4FB8-97C6-DA81D2D61B05}" dt="2023-06-23T12:43:39.302" v="682" actId="27636"/>
          <ac:spMkLst>
            <pc:docMk/>
            <pc:sldMk cId="0" sldId="303"/>
            <ac:spMk id="6" creationId="{00000000-0000-0000-0000-000000000000}"/>
          </ac:spMkLst>
        </pc:spChg>
        <pc:picChg chg="mod">
          <ac:chgData name="Peng, Cheng" userId="c8d19071-f396-4c12-bc1e-cc4bb8705334" providerId="ADAL" clId="{2879BACB-7DCC-4FB8-97C6-DA81D2D61B05}" dt="2023-06-24T03:48:29.530" v="5108" actId="1076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del mod ord setBg setClrOvrMap delDesignElem">
        <pc:chgData name="Peng, Cheng" userId="c8d19071-f396-4c12-bc1e-cc4bb8705334" providerId="ADAL" clId="{2879BACB-7DCC-4FB8-97C6-DA81D2D61B05}" dt="2023-06-24T06:13:57.089" v="7472" actId="2696"/>
        <pc:sldMkLst>
          <pc:docMk/>
          <pc:sldMk cId="0" sldId="304"/>
        </pc:sldMkLst>
        <pc:spChg chg="mo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8" creationId="{09588DA8-065E-4F6F-8EFD-43104AB2E0C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0" creationId="{C4285719-470E-454C-AF62-8323075F1F5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2" creationId="{CD9FE4EF-C4D8-49A0-B2FF-81D8DB7D8A24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4" creationId="{4300840D-0A0B-4512-BACA-B439D5B9C57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6" creationId="{D2B78728-A580-49A7-84F9-6EF6F583ADE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18" creationId="{38FAA1A1-D861-433F-88FA-1E9D6FD31D1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4"/>
            <ac:spMk id="20" creationId="{8D71EDA1-87BF-4D5D-AB79-F346FD19278A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7" creationId="{D2600CBB-0CF8-4237-8491-B7864363D2AE}"/>
          </ac:spMkLst>
        </pc:spChg>
        <pc:spChg chg="add">
          <ac:chgData name="Peng, Cheng" userId="c8d19071-f396-4c12-bc1e-cc4bb8705334" providerId="ADAL" clId="{2879BACB-7DCC-4FB8-97C6-DA81D2D61B05}" dt="2023-06-23T13:13:20.319" v="939" actId="26606"/>
          <ac:spMkLst>
            <pc:docMk/>
            <pc:sldMk cId="0" sldId="304"/>
            <ac:spMk id="29" creationId="{E4CBBC1E-991D-4CF9-BCA5-AB1496871411}"/>
          </ac:spMkLst>
        </pc:spChg>
        <pc:graphicFrameChg chg="mod modGraphic">
          <ac:chgData name="Peng, Cheng" userId="c8d19071-f396-4c12-bc1e-cc4bb8705334" providerId="ADAL" clId="{2879BACB-7DCC-4FB8-97C6-DA81D2D61B05}" dt="2023-06-23T13:13:20.319" v="939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addSp delSp modSp del mod setClrOvrMap delDesignElem">
        <pc:chgData name="Peng, Cheng" userId="c8d19071-f396-4c12-bc1e-cc4bb8705334" providerId="ADAL" clId="{2879BACB-7DCC-4FB8-97C6-DA81D2D61B05}" dt="2023-06-24T19:34:56.525" v="9191" actId="47"/>
        <pc:sldMkLst>
          <pc:docMk/>
          <pc:sldMk cId="0" sldId="309"/>
        </pc:sldMkLst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4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1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3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75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8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79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0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1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2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3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4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5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6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7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8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89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0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1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2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3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4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5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6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0" sldId="309"/>
            <ac:spMk id="97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0" sldId="309"/>
            <ac:spMk id="99" creationId="{A5271697-90F1-4A23-8EF2-0179F2EAFACB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20:40.918" v="962" actId="26606"/>
          <ac:spMkLst>
            <pc:docMk/>
            <pc:sldMk cId="0" sldId="309"/>
            <ac:spMk id="2057" creationId="{79D5C3D0-88DD-405B-A549-4B5C3712E181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0" sldId="309"/>
            <ac:grpSpMk id="77" creationId="{9CF1CD8B-D430-49E7-8630-84152C414EAC}"/>
          </ac:grpSpMkLst>
        </pc:grpChg>
        <pc:grpChg chg="add">
          <ac:chgData name="Peng, Cheng" userId="c8d19071-f396-4c12-bc1e-cc4bb8705334" providerId="ADAL" clId="{2879BACB-7DCC-4FB8-97C6-DA81D2D61B05}" dt="2023-06-23T13:20:40.918" v="962" actId="26606"/>
          <ac:grpSpMkLst>
            <pc:docMk/>
            <pc:sldMk cId="0" sldId="309"/>
            <ac:grpSpMk id="2059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20:40.918" v="962" actId="2660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6:17:22.429" v="7480" actId="47"/>
        <pc:sldMkLst>
          <pc:docMk/>
          <pc:sldMk cId="1700168596" sldId="310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700168596" sldId="310"/>
            <ac:spMk id="10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7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19" creationId="{08E0243F-1062-43C6-AD04-130DFF66840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700168596" sldId="310"/>
            <ac:spMk id="20" creationId="{94C5517B-1B0F-47AA-93A5-36718996986F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1700168596" sldId="310"/>
            <ac:picMk id="8" creationId="{DE1B85E8-93CE-4DFA-BE8A-2FAA3C3F63DF}"/>
          </ac:picMkLst>
        </pc:picChg>
      </pc:sldChg>
      <pc:sldChg chg="addSp delSp modSp del mod ord setBg delDesignElem">
        <pc:chgData name="Peng, Cheng" userId="c8d19071-f396-4c12-bc1e-cc4bb8705334" providerId="ADAL" clId="{2879BACB-7DCC-4FB8-97C6-DA81D2D61B05}" dt="2023-06-24T07:22:37.494" v="8090" actId="47"/>
        <pc:sldMkLst>
          <pc:docMk/>
          <pc:sldMk cId="1112617210" sldId="311"/>
        </pc:sldMkLst>
        <pc:spChg chg="mo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6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112617210" sldId="311"/>
            <ac:spMk id="192" creationId="{81AEB8A9-B768-4E30-BA55-D919E6687343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5" creationId="{E09CCB3F-DBCE-4964-9E34-8C5DE80EF4B5}"/>
          </ac:spMkLst>
        </pc:spChg>
        <pc:spChg chg="add">
          <ac:chgData name="Peng, Cheng" userId="c8d19071-f396-4c12-bc1e-cc4bb8705334" providerId="ADAL" clId="{2879BACB-7DCC-4FB8-97C6-DA81D2D61B05}" dt="2023-06-23T13:17:09.073" v="957" actId="26606"/>
          <ac:spMkLst>
            <pc:docMk/>
            <pc:sldMk cId="1112617210" sldId="311"/>
            <ac:spMk id="2057" creationId="{1DFF944F-74BA-483A-82C0-64E3AAF4AE98}"/>
          </ac:spMkLst>
        </pc:spChg>
        <pc:grpChg chg="add">
          <ac:chgData name="Peng, Cheng" userId="c8d19071-f396-4c12-bc1e-cc4bb8705334" providerId="ADAL" clId="{2879BACB-7DCC-4FB8-97C6-DA81D2D61B05}" dt="2023-06-23T13:17:09.073" v="957" actId="26606"/>
          <ac:grpSpMkLst>
            <pc:docMk/>
            <pc:sldMk cId="1112617210" sldId="311"/>
            <ac:grpSpMk id="2059" creationId="{A9733A91-F958-4629-801A-3F6F1E09AD64}"/>
          </ac:grpSpMkLst>
        </pc:grpChg>
        <pc:picChg chg="mod">
          <ac:chgData name="Peng, Cheng" userId="c8d19071-f396-4c12-bc1e-cc4bb8705334" providerId="ADAL" clId="{2879BACB-7DCC-4FB8-97C6-DA81D2D61B05}" dt="2023-06-24T03:47:53.966" v="5105" actId="1076"/>
          <ac:picMkLst>
            <pc:docMk/>
            <pc:sldMk cId="1112617210" sldId="311"/>
            <ac:picMk id="2050" creationId="{B87C80E6-8A50-41EA-BFFC-D8B317D61758}"/>
          </ac:picMkLst>
        </pc:picChg>
      </pc:sldChg>
      <pc:sldChg chg="addSp delSp modSp del mod setClrOvrMap delDesignElem">
        <pc:chgData name="Peng, Cheng" userId="c8d19071-f396-4c12-bc1e-cc4bb8705334" providerId="ADAL" clId="{2879BACB-7DCC-4FB8-97C6-DA81D2D61B05}" dt="2023-06-24T07:21:06.714" v="8089" actId="47"/>
        <pc:sldMkLst>
          <pc:docMk/>
          <pc:sldMk cId="725255279" sldId="312"/>
        </pc:sldMkLst>
        <pc:spChg chg="mo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5" creationId="{00000000-0000-0000-0000-000000000000}"/>
          </ac:spMkLst>
        </pc:spChg>
        <pc:spChg chg="mod or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5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3:17:22.865" v="958" actId="26606"/>
          <ac:spMkLst>
            <pc:docMk/>
            <pc:sldMk cId="725255279" sldId="312"/>
            <ac:spMk id="26" creationId="{79D5C3D0-88DD-405B-A549-4B5C3712E18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28" creationId="{B5FA7C47-B7C1-4D2E-AB49-ED23BA34BA8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0" creationId="{596EE156-ABF1-4329-A6BA-03B4254E0877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2" creationId="{19B9933F-AAB3-444A-8BB5-9CA194A8BC6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4" creationId="{7D20183A-0B1D-4A1F-89B1-ADBEDBC6E54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725255279" sldId="312"/>
            <ac:spMk id="36" creationId="{131031D3-26CD-4214-A9A4-5857EFA15A0C}"/>
          </ac:spMkLst>
        </pc:spChg>
        <pc:grpChg chg="add">
          <ac:chgData name="Peng, Cheng" userId="c8d19071-f396-4c12-bc1e-cc4bb8705334" providerId="ADAL" clId="{2879BACB-7DCC-4FB8-97C6-DA81D2D61B05}" dt="2023-06-23T13:17:22.865" v="958" actId="26606"/>
          <ac:grpSpMkLst>
            <pc:docMk/>
            <pc:sldMk cId="725255279" sldId="312"/>
            <ac:grpSpMk id="27" creationId="{B29E1950-A366-48B7-8DAB-726C0DE58072}"/>
          </ac:grpSpMkLst>
        </pc:grpChg>
        <pc:picChg chg="mod">
          <ac:chgData name="Peng, Cheng" userId="c8d19071-f396-4c12-bc1e-cc4bb8705334" providerId="ADAL" clId="{2879BACB-7DCC-4FB8-97C6-DA81D2D61B05}" dt="2023-06-23T13:17:22.865" v="958" actId="26606"/>
          <ac:picMkLst>
            <pc:docMk/>
            <pc:sldMk cId="725255279" sldId="312"/>
            <ac:picMk id="23" creationId="{F32E4D76-2C7C-408D-BDB7-6328DD4CF30E}"/>
          </ac:picMkLst>
        </pc:picChg>
      </pc:sldChg>
      <pc:sldChg chg="addSp delSp modSp mod ord setBg addAnim delAnim">
        <pc:chgData name="Peng, Cheng" userId="c8d19071-f396-4c12-bc1e-cc4bb8705334" providerId="ADAL" clId="{2879BACB-7DCC-4FB8-97C6-DA81D2D61B05}" dt="2023-06-24T14:58:23.092" v="8146" actId="1076"/>
        <pc:sldMkLst>
          <pc:docMk/>
          <pc:sldMk cId="3361138674" sldId="315"/>
        </pc:sldMkLst>
        <pc:spChg chg="add del mod">
          <ac:chgData name="Peng, Cheng" userId="c8d19071-f396-4c12-bc1e-cc4bb8705334" providerId="ADAL" clId="{2879BACB-7DCC-4FB8-97C6-DA81D2D61B05}" dt="2023-06-24T14:54:54.865" v="8100" actId="478"/>
          <ac:spMkLst>
            <pc:docMk/>
            <pc:sldMk cId="3361138674" sldId="315"/>
            <ac:spMk id="3" creationId="{A76DE37E-6CC1-755C-996B-B4EE85F1C720}"/>
          </ac:spMkLst>
        </pc:spChg>
        <pc:spChg chg="add mod">
          <ac:chgData name="Peng, Cheng" userId="c8d19071-f396-4c12-bc1e-cc4bb8705334" providerId="ADAL" clId="{2879BACB-7DCC-4FB8-97C6-DA81D2D61B05}" dt="2023-06-24T14:58:23.092" v="8146" actId="1076"/>
          <ac:spMkLst>
            <pc:docMk/>
            <pc:sldMk cId="3361138674" sldId="315"/>
            <ac:spMk id="4" creationId="{73FBF189-FAE8-F305-1A6D-5E45DBE943CF}"/>
          </ac:spMkLst>
        </pc:spChg>
        <pc:spChg chg="del mod">
          <ac:chgData name="Peng, Cheng" userId="c8d19071-f396-4c12-bc1e-cc4bb8705334" providerId="ADAL" clId="{2879BACB-7DCC-4FB8-97C6-DA81D2D61B05}" dt="2023-06-24T14:54:51.301" v="8099" actId="478"/>
          <ac:spMkLst>
            <pc:docMk/>
            <pc:sldMk cId="3361138674" sldId="315"/>
            <ac:spMk id="5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4T14:54:38.331" v="8098" actId="478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9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4T14:54:27.422" v="8096" actId="26606"/>
          <ac:spMkLst>
            <pc:docMk/>
            <pc:sldMk cId="3361138674" sldId="315"/>
            <ac:spMk id="11" creationId="{1DFF944F-74BA-483A-82C0-64E3AAF4AE98}"/>
          </ac:spMkLst>
        </pc:spChg>
        <pc:grpChg chg="add del">
          <ac:chgData name="Peng, Cheng" userId="c8d19071-f396-4c12-bc1e-cc4bb8705334" providerId="ADAL" clId="{2879BACB-7DCC-4FB8-97C6-DA81D2D61B05}" dt="2023-06-24T14:54:27.422" v="8096" actId="26606"/>
          <ac:grpSpMkLst>
            <pc:docMk/>
            <pc:sldMk cId="3361138674" sldId="315"/>
            <ac:grpSpMk id="13" creationId="{A9733A91-F958-4629-801A-3F6F1E09AD64}"/>
          </ac:grpSpMkLst>
        </pc:grpChg>
        <pc:picChg chg="del mod">
          <ac:chgData name="Peng, Cheng" userId="c8d19071-f396-4c12-bc1e-cc4bb8705334" providerId="ADAL" clId="{2879BACB-7DCC-4FB8-97C6-DA81D2D61B05}" dt="2023-06-24T14:54:29.752" v="8097" actId="478"/>
          <ac:picMkLst>
            <pc:docMk/>
            <pc:sldMk cId="3361138674" sldId="315"/>
            <ac:picMk id="7" creationId="{CABA71A1-7E9B-40A6-B06D-835E5BD22E52}"/>
          </ac:picMkLst>
        </pc:picChg>
      </pc:sldChg>
      <pc:sldChg chg="addSp delSp modSp del delDesignElem">
        <pc:chgData name="Peng, Cheng" userId="c8d19071-f396-4c12-bc1e-cc4bb8705334" providerId="ADAL" clId="{2879BACB-7DCC-4FB8-97C6-DA81D2D61B05}" dt="2023-06-24T07:23:13.524" v="8092" actId="47"/>
        <pc:sldMkLst>
          <pc:docMk/>
          <pc:sldMk cId="51668372" sldId="316"/>
        </pc:sld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5" creationId="{170E6F37-595D-4546-8AAA-8F7E0A77F423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2" creationId="{1C574E90-1949-4924-B663-AEA13DB7910B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4" creationId="{3CD1EA40-7116-4FCB-9369-70F29FAA91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16" creationId="{D9F5512A-48E1-4C07-B75E-3CCC517B6804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19" creationId="{1F5B8298-9AB4-45B4-B28E-C8C1A2644075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0" creationId="{100AEF19-4AE6-42BE-81E6-95700DB8536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1" creationId="{1192B5C1-AE13-49EA-82FD-F3C3BC02ABB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2" creationId="{713612B5-8E9D-4FEF-86B9-52A0FABD8AB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3" creationId="{14FC746D-B820-44A3-B1B3-53B690BC2B4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4" creationId="{8778550A-567F-40F6-A77F-2E2B501759A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5" creationId="{C28C989E-85FD-4D1C-AF77-82F4B985FD63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6" creationId="{58FDDCED-5FC6-4B14-A0E2-DF4310ED969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7" creationId="{E80E854B-CCEB-4CEF-B465-561C4C872A8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8" creationId="{02BED26F-9C32-4DF8-8739-D89F6F0591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29" creationId="{CE3B71C9-F500-46F1-8D17-C3EF4DA5FDD6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0" creationId="{C14431D0-29B6-473C-B2FD-4661864DA45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1" creationId="{D10457BA-9444-4642-861C-78120DD8D48D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2" creationId="{27C95C30-0364-4C32-B686-0C366086A4C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3" creationId="{A0BDEDBA-CA15-41EE-B2C6-8A973B5E621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4" creationId="{702B9007-982C-4F69-A443-B07F3BEFD6B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5" creationId="{28596B48-F33B-451E-8C2D-3525B338768C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6" creationId="{4B493BB9-A171-4B97-B05A-187E03FFAB1E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7" creationId="{973B8111-A5EB-4EE8-9813-8495336F671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51668372" sldId="316"/>
            <ac:spMk id="38" creationId="{6A4F8D39-9886-490F-B7A9-3B2693299A12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51668372" sldId="316"/>
            <ac:spMk id="40" creationId="{A5271697-90F1-4A23-8EF2-0179F2EAFACB}"/>
          </ac:spMkLst>
        </pc:s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51668372" sldId="316"/>
            <ac:grpSpMk id="18" creationId="{9CF1CD8B-D430-49E7-8630-84152C414EAC}"/>
          </ac:grpSpMkLst>
        </pc:grpChg>
        <pc:picChg chg="mod">
          <ac:chgData name="Peng, Cheng" userId="c8d19071-f396-4c12-bc1e-cc4bb8705334" providerId="ADAL" clId="{2879BACB-7DCC-4FB8-97C6-DA81D2D61B05}" dt="2023-06-23T12:39:36.413" v="631"/>
          <ac:picMkLst>
            <pc:docMk/>
            <pc:sldMk cId="51668372" sldId="316"/>
            <ac:picMk id="7" creationId="{6FD7C93C-1E67-4DBB-A3C7-F00421DE0745}"/>
          </ac:picMkLst>
        </pc:picChg>
      </pc:sldChg>
      <pc:sldChg chg="addSp modSp del mod setBg">
        <pc:chgData name="Peng, Cheng" userId="c8d19071-f396-4c12-bc1e-cc4bb8705334" providerId="ADAL" clId="{2879BACB-7DCC-4FB8-97C6-DA81D2D61B05}" dt="2023-06-24T07:23:18.394" v="8093" actId="47"/>
        <pc:sldMkLst>
          <pc:docMk/>
          <pc:sldMk cId="394748509" sldId="317"/>
        </pc:sldMkLst>
        <pc:spChg chg="mo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1" creationId="{C5BDD1EA-D8C1-45AF-9F0A-14A2A137BA2A}"/>
          </ac:spMkLst>
        </pc:spChg>
        <pc:spChg chg="add">
          <ac:chgData name="Peng, Cheng" userId="c8d19071-f396-4c12-bc1e-cc4bb8705334" providerId="ADAL" clId="{2879BACB-7DCC-4FB8-97C6-DA81D2D61B05}" dt="2023-06-23T13:20:23.900" v="961" actId="26606"/>
          <ac:spMkLst>
            <pc:docMk/>
            <pc:sldMk cId="394748509" sldId="317"/>
            <ac:spMk id="6163" creationId="{14354E08-0068-48D7-A8AD-84C7B1CF585D}"/>
          </ac:spMkLst>
        </pc:spChg>
        <pc:grpChg chg="add">
          <ac:chgData name="Peng, Cheng" userId="c8d19071-f396-4c12-bc1e-cc4bb8705334" providerId="ADAL" clId="{2879BACB-7DCC-4FB8-97C6-DA81D2D61B05}" dt="2023-06-23T13:20:23.900" v="961" actId="26606"/>
          <ac:grpSpMkLst>
            <pc:docMk/>
            <pc:sldMk cId="394748509" sldId="317"/>
            <ac:grpSpMk id="6165" creationId="{A779F34F-2960-4B81-BA08-445B6F6A0CD7}"/>
          </ac:grpSpMkLst>
        </pc:grpChg>
        <pc:picChg chg="mod">
          <ac:chgData name="Peng, Cheng" userId="c8d19071-f396-4c12-bc1e-cc4bb8705334" providerId="ADAL" clId="{2879BACB-7DCC-4FB8-97C6-DA81D2D61B05}" dt="2023-06-23T13:20:23.900" v="961" actId="26606"/>
          <ac:picMkLst>
            <pc:docMk/>
            <pc:sldMk cId="394748509" sldId="317"/>
            <ac:picMk id="6146" creationId="{C02F7C9C-12EF-4589-A87C-D0A4FBC22628}"/>
          </ac:picMkLst>
        </pc:pic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1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3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5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7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3T13:20:23.900" v="961" actId="26606"/>
          <ac:cxnSpMkLst>
            <pc:docMk/>
            <pc:sldMk cId="394748509" sldId="317"/>
            <ac:cxnSpMk id="6159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4:45.190" v="9315" actId="47"/>
        <pc:sldMkLst>
          <pc:docMk/>
          <pc:sldMk cId="1305454249" sldId="318"/>
        </pc:sldMkLst>
        <pc:spChg chg="mo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8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3" creationId="{91E5A9A7-95C6-4F4F-B00E-C82E07FE62E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5" creationId="{D07DD2DE-F619-49DD-B5E7-03A290FF4ED1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7" creationId="{85149191-5F60-4A28-AAFF-039F96B0F3EC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9" creationId="{F8260ED5-17F7-4158-B241-D51DD4CF1B7E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1305454249" sldId="318"/>
            <ac:spMk id="7172" creationId="{A8384FB5-9ADC-4DDC-881B-597D56F5B15D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5" creationId="{C5BDD1EA-D8C1-45AF-9F0A-14A2A137BA2A}"/>
          </ac:spMkLst>
        </pc:spChg>
        <pc:spChg chg="add del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187" creationId="{14354E08-0068-48D7-A8AD-84C7B1CF585D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09" creationId="{58A973E8-C2D4-4C81-8ADE-C5C021A615E7}"/>
          </ac:spMkLst>
        </pc:spChg>
        <pc:spChg chg="add">
          <ac:chgData name="Peng, Cheng" userId="c8d19071-f396-4c12-bc1e-cc4bb8705334" providerId="ADAL" clId="{2879BACB-7DCC-4FB8-97C6-DA81D2D61B05}" dt="2023-06-24T19:38:45.735" v="9292" actId="26606"/>
          <ac:spMkLst>
            <pc:docMk/>
            <pc:sldMk cId="1305454249" sldId="318"/>
            <ac:spMk id="7218" creationId="{E05CABE9-5E7C-4773-BFCD-24B199FA1AE3}"/>
          </ac:spMkLst>
        </pc:spChg>
        <pc:grpChg chg="add del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189" creationId="{A779F34F-2960-4B81-BA08-445B6F6A0CD7}"/>
          </ac:grpSpMkLst>
        </pc:grpChg>
        <pc:grpChg chg="add">
          <ac:chgData name="Peng, Cheng" userId="c8d19071-f396-4c12-bc1e-cc4bb8705334" providerId="ADAL" clId="{2879BACB-7DCC-4FB8-97C6-DA81D2D61B05}" dt="2023-06-24T19:38:45.735" v="9292" actId="26606"/>
          <ac:grpSpMkLst>
            <pc:docMk/>
            <pc:sldMk cId="1305454249" sldId="318"/>
            <ac:grpSpMk id="7211" creationId="{A08E251A-5371-4E82-A0F3-2CA0C15AB09C}"/>
          </ac:grpSpMkLst>
        </pc:grpChg>
        <pc:picChg chg="mod">
          <ac:chgData name="Peng, Cheng" userId="c8d19071-f396-4c12-bc1e-cc4bb8705334" providerId="ADAL" clId="{2879BACB-7DCC-4FB8-97C6-DA81D2D61B05}" dt="2023-06-24T19:38:51.705" v="9293" actId="14100"/>
          <ac:picMkLst>
            <pc:docMk/>
            <pc:sldMk cId="1305454249" sldId="318"/>
            <ac:picMk id="7170" creationId="{351D5E6E-EBBE-4BB2-A73E-8D70A3EB911F}"/>
          </ac:picMkLst>
        </pc:pic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5" creationId="{8FD48FB1-66D8-4676-B0AA-C139A1DB78D1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7" creationId="{F033F5AE-6728-4F19-8DED-658E674B31B9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79" creationId="{82C7D74A-18BA-4709-A808-44E8815C4430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1" creationId="{B5164A3F-1561-4039-8185-AB0EEB713EA7}"/>
          </ac:cxnSpMkLst>
        </pc:cxnChg>
        <pc:cxnChg chg="add del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83" creationId="{2A35DB53-42BE-460E-9CA1-1294C98463CB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199" creationId="{8FD48FB1-66D8-4676-B0AA-C139A1DB78D1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1" creationId="{F033F5AE-6728-4F19-8DED-658E674B31B9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3" creationId="{82C7D74A-18BA-4709-A808-44E8815C4430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5" creationId="{B5164A3F-1561-4039-8185-AB0EEB713EA7}"/>
          </ac:cxnSpMkLst>
        </pc:cxnChg>
        <pc:cxnChg chg="add">
          <ac:chgData name="Peng, Cheng" userId="c8d19071-f396-4c12-bc1e-cc4bb8705334" providerId="ADAL" clId="{2879BACB-7DCC-4FB8-97C6-DA81D2D61B05}" dt="2023-06-24T19:38:45.735" v="9292" actId="26606"/>
          <ac:cxnSpMkLst>
            <pc:docMk/>
            <pc:sldMk cId="1305454249" sldId="318"/>
            <ac:cxnSpMk id="7207" creationId="{2A35DB53-42BE-460E-9CA1-1294C98463CB}"/>
          </ac:cxnSpMkLst>
        </pc:cxnChg>
      </pc:sldChg>
      <pc:sldChg chg="addSp delSp modSp del mod setBg delDesignElem">
        <pc:chgData name="Peng, Cheng" userId="c8d19071-f396-4c12-bc1e-cc4bb8705334" providerId="ADAL" clId="{2879BACB-7DCC-4FB8-97C6-DA81D2D61B05}" dt="2023-06-24T19:47:09.381" v="9337" actId="47"/>
        <pc:sldMkLst>
          <pc:docMk/>
          <pc:sldMk cId="4100427771" sldId="319"/>
        </pc:sldMkLst>
        <pc:spChg chg="mo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8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4" creationId="{C0B35EEF-F0B5-457B-BE6F-B61267EBBECA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16" creationId="{8D6C28F2-A53D-4790-950F-13F5F6D28AC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3" creationId="{B286854B-B21B-48EE-829A-428BD17B8D8F}"/>
          </ac:spMkLst>
        </pc:spChg>
        <pc:spChg chg="add">
          <ac:chgData name="Peng, Cheng" userId="c8d19071-f396-4c12-bc1e-cc4bb8705334" providerId="ADAL" clId="{2879BACB-7DCC-4FB8-97C6-DA81D2D61B05}" dt="2023-06-23T13:25:08.278" v="986" actId="26606"/>
          <ac:spMkLst>
            <pc:docMk/>
            <pc:sldMk cId="4100427771" sldId="319"/>
            <ac:spMk id="25" creationId="{62D24C17-45DC-4B8B-B48E-F2A226EEDF1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4" creationId="{EEED4D51-65BF-4AEE-B596-7CB61A70B966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4100427771" sldId="319"/>
            <ac:spMk id="46" creationId="{F0EA7DC5-349C-4FAE-92E4-ED9C92FB51DB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4100427771" sldId="319"/>
            <ac:spMk id="49" creationId="{92E4506E-6A0E-49A0-BC31-8CADBFF3ECCF}"/>
          </ac:spMkLst>
        </pc:spChg>
        <pc:grpChg chg="add">
          <ac:chgData name="Peng, Cheng" userId="c8d19071-f396-4c12-bc1e-cc4bb8705334" providerId="ADAL" clId="{2879BACB-7DCC-4FB8-97C6-DA81D2D61B05}" dt="2023-06-23T13:25:08.278" v="986" actId="26606"/>
          <ac:grpSpMkLst>
            <pc:docMk/>
            <pc:sldMk cId="4100427771" sldId="319"/>
            <ac:grpSpMk id="18" creationId="{BD715EE1-7593-40E5-8F38-30FF7B5E5F21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4100427771" sldId="319"/>
            <ac:grpSpMk id="48" creationId="{F938B951-7EFC-40A2-B198-E73D39DFB3FC}"/>
          </ac:grpSpMkLst>
        </pc:grp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3" creationId="{D6BA9642-33DE-4FA0-BEC0-503BAAB1198B}"/>
          </ac:picMkLst>
        </pc:picChg>
        <pc:picChg chg="mod">
          <ac:chgData name="Peng, Cheng" userId="c8d19071-f396-4c12-bc1e-cc4bb8705334" providerId="ADAL" clId="{2879BACB-7DCC-4FB8-97C6-DA81D2D61B05}" dt="2023-06-23T13:25:08.278" v="986" actId="26606"/>
          <ac:picMkLst>
            <pc:docMk/>
            <pc:sldMk cId="4100427771" sldId="319"/>
            <ac:picMk id="5" creationId="{E249D8D6-7AEF-4569-B02D-9FBBA8FE7FFB}"/>
          </ac:picMkLst>
        </pc:pic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0" creationId="{DD6CFB6C-6ECB-4250-B68E-01966297A513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1" creationId="{B8359141-C085-46E4-B4EC-42F9599BA7D2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2" creationId="{FA903156-0F0C-44A5-9019-0CAF51EB494A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19" creationId="{66E5E851-3725-463F-9451-2FFEF5D3E089}"/>
          </ac:cxnSpMkLst>
        </pc:cxnChg>
        <pc:cxnChg chg="add">
          <ac:chgData name="Peng, Cheng" userId="c8d19071-f396-4c12-bc1e-cc4bb8705334" providerId="ADAL" clId="{2879BACB-7DCC-4FB8-97C6-DA81D2D61B05}" dt="2023-06-23T13:25:08.278" v="986" actId="26606"/>
          <ac:cxnSpMkLst>
            <pc:docMk/>
            <pc:sldMk cId="4100427771" sldId="319"/>
            <ac:cxnSpMk id="21" creationId="{94209D59-6810-40C2-B8D6-6DACF8A06143}"/>
          </ac:cxnSpMkLst>
        </pc:cxnChg>
      </pc:sldChg>
      <pc:sldChg chg="addSp delSp modSp add mod ord setBg setClrOvrMap delDesignElem">
        <pc:chgData name="Peng, Cheng" userId="c8d19071-f396-4c12-bc1e-cc4bb8705334" providerId="ADAL" clId="{2879BACB-7DCC-4FB8-97C6-DA81D2D61B05}" dt="2023-07-09T01:48:31.420" v="10480"/>
        <pc:sldMkLst>
          <pc:docMk/>
          <pc:sldMk cId="1330180054" sldId="320"/>
        </pc:sldMkLst>
        <pc:spChg chg="mod">
          <ac:chgData name="Peng, Cheng" userId="c8d19071-f396-4c12-bc1e-cc4bb8705334" providerId="ADAL" clId="{2879BACB-7DCC-4FB8-97C6-DA81D2D61B05}" dt="2023-06-23T20:40:45.731" v="2580" actId="255"/>
          <ac:spMkLst>
            <pc:docMk/>
            <pc:sldMk cId="1330180054" sldId="320"/>
            <ac:spMk id="4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2:50:37.864" v="757" actId="478"/>
          <ac:spMkLst>
            <pc:docMk/>
            <pc:sldMk cId="1330180054" sldId="320"/>
            <ac:spMk id="5" creationId="{00000000-0000-0000-0000-000000000000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0" creationId="{D6F819BF-BEC4-454B-82CF-C7F1926407F9}"/>
          </ac:spMkLst>
        </pc:spChg>
        <pc:spChg chg="add">
          <ac:chgData name="Peng, Cheng" userId="c8d19071-f396-4c12-bc1e-cc4bb8705334" providerId="ADAL" clId="{2879BACB-7DCC-4FB8-97C6-DA81D2D61B05}" dt="2023-06-23T12:50:32.518" v="756" actId="26606"/>
          <ac:spMkLst>
            <pc:docMk/>
            <pc:sldMk cId="1330180054" sldId="320"/>
            <ac:spMk id="12" creationId="{79D5C3D0-88DD-405B-A549-4B5C3712E18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6" creationId="{E4A9080E-7BA6-45FC-8677-8B9D5F4DAFE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78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80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0:51.952" v="634" actId="26606"/>
          <ac:spMkLst>
            <pc:docMk/>
            <pc:sldMk cId="1330180054" sldId="320"/>
            <ac:spMk id="1033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5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30180054" sldId="320"/>
            <ac:spMk id="10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1" creationId="{2B97F24A-32CE-4C1C-A50D-3016B394DCFB}"/>
          </ac:spMkLst>
        </pc:spChg>
        <pc:spChg chg="add del">
          <ac:chgData name="Peng, Cheng" userId="c8d19071-f396-4c12-bc1e-cc4bb8705334" providerId="ADAL" clId="{2879BACB-7DCC-4FB8-97C6-DA81D2D61B05}" dt="2023-06-23T12:40:51.949" v="633" actId="26606"/>
          <ac:spMkLst>
            <pc:docMk/>
            <pc:sldMk cId="1330180054" sldId="320"/>
            <ac:spMk id="1043" creationId="{CD8B4F24-440B-49E9-B85D-733523DC064B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30180054" sldId="320"/>
            <ac:spMk id="1045" creationId="{1A95671B-3CC6-4792-9114-B74FAEA224E6}"/>
          </ac:spMkLst>
        </pc:spChg>
        <pc:grpChg chg="add">
          <ac:chgData name="Peng, Cheng" userId="c8d19071-f396-4c12-bc1e-cc4bb8705334" providerId="ADAL" clId="{2879BACB-7DCC-4FB8-97C6-DA81D2D61B05}" dt="2023-06-23T12:50:32.518" v="756" actId="26606"/>
          <ac:grpSpMkLst>
            <pc:docMk/>
            <pc:sldMk cId="1330180054" sldId="320"/>
            <ac:grpSpMk id="14" creationId="{B29E1950-A366-48B7-8DAB-726C0DE58072}"/>
          </ac:grpSpMkLst>
        </pc:grpChg>
        <pc:grpChg chg="add del mod">
          <ac:chgData name="Peng, Cheng" userId="c8d19071-f396-4c12-bc1e-cc4bb8705334" providerId="ADAL" clId="{2879BACB-7DCC-4FB8-97C6-DA81D2D61B05}" dt="2023-06-23T12:40:51.952" v="634" actId="26606"/>
          <ac:grpSpMkLst>
            <pc:docMk/>
            <pc:sldMk cId="1330180054" sldId="320"/>
            <ac:grpSpMk id="1034" creationId="{57A28182-58A5-4DBB-8F64-BD944BCA8154}"/>
          </ac:grpSpMkLst>
        </pc:grpChg>
        <pc:picChg chg="add mod">
          <ac:chgData name="Peng, Cheng" userId="c8d19071-f396-4c12-bc1e-cc4bb8705334" providerId="ADAL" clId="{2879BACB-7DCC-4FB8-97C6-DA81D2D61B05}" dt="2023-06-23T20:40:22.523" v="2577" actId="1076"/>
          <ac:picMkLst>
            <pc:docMk/>
            <pc:sldMk cId="1330180054" sldId="320"/>
            <ac:picMk id="3" creationId="{2B99CB80-6BBE-1D3B-0C37-45EDA3DECD02}"/>
          </ac:picMkLst>
        </pc:picChg>
        <pc:picChg chg="del">
          <ac:chgData name="Peng, Cheng" userId="c8d19071-f396-4c12-bc1e-cc4bb8705334" providerId="ADAL" clId="{2879BACB-7DCC-4FB8-97C6-DA81D2D61B05}" dt="2023-06-23T04:28:22.707" v="80" actId="478"/>
          <ac:picMkLst>
            <pc:docMk/>
            <pc:sldMk cId="1330180054" sldId="320"/>
            <ac:picMk id="1028" creationId="{00000000-0000-0000-0000-000000000000}"/>
          </ac:picMkLst>
        </pc:picChg>
      </pc:sldChg>
      <pc:sldChg chg="addSp delSp modSp add mod setBg delDesignElem">
        <pc:chgData name="Peng, Cheng" userId="c8d19071-f396-4c12-bc1e-cc4bb8705334" providerId="ADAL" clId="{2879BACB-7DCC-4FB8-97C6-DA81D2D61B05}" dt="2023-07-09T01:45:19.619" v="10435"/>
        <pc:sldMkLst>
          <pc:docMk/>
          <pc:sldMk cId="3081123894" sldId="321"/>
        </pc:sldMkLst>
        <pc:spChg chg="add del mod">
          <ac:chgData name="Peng, Cheng" userId="c8d19071-f396-4c12-bc1e-cc4bb8705334" providerId="ADAL" clId="{2879BACB-7DCC-4FB8-97C6-DA81D2D61B05}" dt="2023-06-23T17:30:08.180" v="1077" actId="478"/>
          <ac:spMkLst>
            <pc:docMk/>
            <pc:sldMk cId="3081123894" sldId="321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0:53.259" v="899" actId="478"/>
          <ac:spMkLst>
            <pc:docMk/>
            <pc:sldMk cId="3081123894" sldId="321"/>
            <ac:spMk id="8" creationId="{67E3E5A1-BB5B-F69F-4030-46057FEC2765}"/>
          </ac:spMkLst>
        </pc:spChg>
        <pc:spChg chg="add del">
          <ac:chgData name="Peng, Cheng" userId="c8d19071-f396-4c12-bc1e-cc4bb8705334" providerId="ADAL" clId="{2879BACB-7DCC-4FB8-97C6-DA81D2D61B05}" dt="2023-06-23T13:00:54.888" v="902" actId="26606"/>
          <ac:spMkLst>
            <pc:docMk/>
            <pc:sldMk cId="3081123894" sldId="321"/>
            <ac:spMk id="10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31:52.279" v="1099" actId="1076"/>
          <ac:spMkLst>
            <pc:docMk/>
            <pc:sldMk cId="3081123894" sldId="321"/>
            <ac:spMk id="18" creationId="{F1B70272-9AB8-CC76-A13B-CCDFC92923F1}"/>
          </ac:spMkLst>
        </pc:spChg>
        <pc:spChg chg="add del mod">
          <ac:chgData name="Peng, Cheng" userId="c8d19071-f396-4c12-bc1e-cc4bb8705334" providerId="ADAL" clId="{2879BACB-7DCC-4FB8-97C6-DA81D2D61B05}" dt="2023-06-23T17:30:14.295" v="1079" actId="478"/>
          <ac:spMkLst>
            <pc:docMk/>
            <pc:sldMk cId="3081123894" sldId="321"/>
            <ac:spMk id="20" creationId="{9D29AABD-0904-DA2D-DCE8-C1FB41D5E4E5}"/>
          </ac:spMkLst>
        </pc:spChg>
        <pc:spChg chg="add del">
          <ac:chgData name="Peng, Cheng" userId="c8d19071-f396-4c12-bc1e-cc4bb8705334" providerId="ADAL" clId="{2879BACB-7DCC-4FB8-97C6-DA81D2D61B05}" dt="2023-06-23T12:59:58.680" v="890" actId="26606"/>
          <ac:spMkLst>
            <pc:docMk/>
            <pc:sldMk cId="3081123894" sldId="321"/>
            <ac:spMk id="22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3:00:00.026" v="892" actId="26606"/>
          <ac:spMkLst>
            <pc:docMk/>
            <pc:sldMk cId="3081123894" sldId="321"/>
            <ac:spMk id="30" creationId="{8F4E830A-06F9-4EAA-9E65-110CF2421798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3:39.196" v="679"/>
          <ac:spMkLst>
            <pc:docMk/>
            <pc:sldMk cId="3081123894" sldId="321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3081123894" sldId="321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3:00:00.835" v="894" actId="26606"/>
          <ac:spMkLst>
            <pc:docMk/>
            <pc:sldMk cId="3081123894" sldId="321"/>
            <ac:spMk id="39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3:00:53.890" v="900" actId="26606"/>
          <ac:spMkLst>
            <pc:docMk/>
            <pc:sldMk cId="3081123894" sldId="321"/>
            <ac:spMk id="41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0:54.888" v="902" actId="26606"/>
          <ac:grpSpMkLst>
            <pc:docMk/>
            <pc:sldMk cId="3081123894" sldId="321"/>
            <ac:grpSpMk id="12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3:00:00.026" v="892" actId="26606"/>
          <ac:grpSpMkLst>
            <pc:docMk/>
            <pc:sldMk cId="3081123894" sldId="321"/>
            <ac:grpSpMk id="24" creationId="{24B32265-D526-44B2-B82E-8977DFEFB457}"/>
          </ac:grpSpMkLst>
        </pc:grpChg>
        <pc:grpChg chg="add del mod">
          <ac:chgData name="Peng, Cheng" userId="c8d19071-f396-4c12-bc1e-cc4bb8705334" providerId="ADAL" clId="{2879BACB-7DCC-4FB8-97C6-DA81D2D61B05}" dt="2023-06-23T12:43:39.196" v="679"/>
          <ac:grpSpMkLst>
            <pc:docMk/>
            <pc:sldMk cId="3081123894" sldId="321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3:00:53.890" v="900" actId="26606"/>
          <ac:grpSpMkLst>
            <pc:docMk/>
            <pc:sldMk cId="3081123894" sldId="321"/>
            <ac:grpSpMk id="42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8:44.744" v="1068" actId="478"/>
          <ac:picMkLst>
            <pc:docMk/>
            <pc:sldMk cId="3081123894" sldId="321"/>
            <ac:picMk id="5" creationId="{65EE59F6-B4D2-9CED-8ED7-5F6B402DE1E3}"/>
          </ac:picMkLst>
        </pc:picChg>
        <pc:picChg chg="del mod">
          <ac:chgData name="Peng, Cheng" userId="c8d19071-f396-4c12-bc1e-cc4bb8705334" providerId="ADAL" clId="{2879BACB-7DCC-4FB8-97C6-DA81D2D61B05}" dt="2023-06-23T04:52:18.439" v="585" actId="478"/>
          <ac:picMkLst>
            <pc:docMk/>
            <pc:sldMk cId="3081123894" sldId="321"/>
            <ac:picMk id="7" creationId="{F105FAC6-D256-4F34-BE14-9BF8029CF127}"/>
          </ac:picMkLst>
        </pc:picChg>
        <pc:picChg chg="add mod">
          <ac:chgData name="Peng, Cheng" userId="c8d19071-f396-4c12-bc1e-cc4bb8705334" providerId="ADAL" clId="{2879BACB-7DCC-4FB8-97C6-DA81D2D61B05}" dt="2023-06-23T17:31:17.811" v="1087" actId="1076"/>
          <ac:picMkLst>
            <pc:docMk/>
            <pc:sldMk cId="3081123894" sldId="321"/>
            <ac:picMk id="11" creationId="{1EC9546D-C2BB-E671-2DDF-02DED8CEE905}"/>
          </ac:picMkLst>
        </pc:picChg>
      </pc:sldChg>
      <pc:sldChg chg="addSp delSp modSp add mod ord setBg setClrOvrMap delDesignElem">
        <pc:chgData name="Peng, Cheng" userId="c8d19071-f396-4c12-bc1e-cc4bb8705334" providerId="ADAL" clId="{2879BACB-7DCC-4FB8-97C6-DA81D2D61B05}" dt="2023-07-09T01:48:42.092" v="10482"/>
        <pc:sldMkLst>
          <pc:docMk/>
          <pc:sldMk cId="1306674160" sldId="322"/>
        </pc:sldMkLst>
        <pc:spChg chg="del mod ord">
          <ac:chgData name="Peng, Cheng" userId="c8d19071-f396-4c12-bc1e-cc4bb8705334" providerId="ADAL" clId="{2879BACB-7DCC-4FB8-97C6-DA81D2D61B05}" dt="2023-06-23T13:04:15.511" v="912" actId="478"/>
          <ac:spMkLst>
            <pc:docMk/>
            <pc:sldMk cId="1306674160" sldId="322"/>
            <ac:spMk id="2" creationId="{00000000-0000-0000-0000-000000000000}"/>
          </ac:spMkLst>
        </pc:spChg>
        <pc:spChg chg="del mod ord">
          <ac:chgData name="Peng, Cheng" userId="c8d19071-f396-4c12-bc1e-cc4bb8705334" providerId="ADAL" clId="{2879BACB-7DCC-4FB8-97C6-DA81D2D61B05}" dt="2023-06-23T17:40:54.616" v="1119" actId="478"/>
          <ac:spMkLst>
            <pc:docMk/>
            <pc:sldMk cId="1306674160" sldId="322"/>
            <ac:spMk id="3" creationId="{00000000-0000-0000-0000-000000000000}"/>
          </ac:spMkLst>
        </pc:spChg>
        <pc:spChg chg="add del mod">
          <ac:chgData name="Peng, Cheng" userId="c8d19071-f396-4c12-bc1e-cc4bb8705334" providerId="ADAL" clId="{2879BACB-7DCC-4FB8-97C6-DA81D2D61B05}" dt="2023-06-23T13:04:25.029" v="914" actId="478"/>
          <ac:spMkLst>
            <pc:docMk/>
            <pc:sldMk cId="1306674160" sldId="322"/>
            <ac:spMk id="6" creationId="{D5C80203-AF7A-2300-1EE4-23E32A5422D5}"/>
          </ac:spMkLst>
        </pc:spChg>
        <pc:spChg chg="add del">
          <ac:chgData name="Peng, Cheng" userId="c8d19071-f396-4c12-bc1e-cc4bb8705334" providerId="ADAL" clId="{2879BACB-7DCC-4FB8-97C6-DA81D2D61B05}" dt="2023-06-23T13:04:29.439" v="915" actId="26606"/>
          <ac:spMkLst>
            <pc:docMk/>
            <pc:sldMk cId="1306674160" sldId="322"/>
            <ac:spMk id="9" creationId="{8F4E830A-06F9-4EAA-9E65-110CF2421798}"/>
          </ac:spMkLst>
        </pc:spChg>
        <pc:spChg chg="add mod">
          <ac:chgData name="Peng, Cheng" userId="c8d19071-f396-4c12-bc1e-cc4bb8705334" providerId="ADAL" clId="{2879BACB-7DCC-4FB8-97C6-DA81D2D61B05}" dt="2023-06-23T17:42:23.323" v="1165" actId="1076"/>
          <ac:spMkLst>
            <pc:docMk/>
            <pc:sldMk cId="1306674160" sldId="322"/>
            <ac:spMk id="20" creationId="{1FD9FDD6-1751-17FE-7EBC-30ABDF3B00D6}"/>
          </ac:spMkLst>
        </pc:spChg>
        <pc:spChg chg="add del">
          <ac:chgData name="Peng, Cheng" userId="c8d19071-f396-4c12-bc1e-cc4bb8705334" providerId="ADAL" clId="{2879BACB-7DCC-4FB8-97C6-DA81D2D61B05}" dt="2023-06-23T17:20:55.686" v="993" actId="26606"/>
          <ac:spMkLst>
            <pc:docMk/>
            <pc:sldMk cId="1306674160" sldId="322"/>
            <ac:spMk id="21" creationId="{1AB8FFBB-0A2D-4D4C-B94B-320ABB3490DA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27" creationId="{E4A9080E-7BA6-45FC-8677-8B9D5F4DAFE0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30" creationId="{D6F819BF-BEC4-454B-82CF-C7F1926407F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1" creationId="{94C5517B-1B0F-47AA-93A5-36718996986F}"/>
          </ac:spMkLst>
        </pc:spChg>
        <pc:spChg chg="add del mod">
          <ac:chgData name="Peng, Cheng" userId="c8d19071-f396-4c12-bc1e-cc4bb8705334" providerId="ADAL" clId="{2879BACB-7DCC-4FB8-97C6-DA81D2D61B05}" dt="2023-06-23T12:41:20.807" v="635" actId="26606"/>
          <ac:spMkLst>
            <pc:docMk/>
            <pc:sldMk cId="1306674160" sldId="322"/>
            <ac:spMk id="32" creationId="{DD38EE57-B708-47C9-A4A4-E25F09FAB029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4" creationId="{2163D516-75D4-4DE0-AC27-63719125AE52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5" creationId="{E74A26A5-C23A-46D4-B0FF-155FB3834621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k cId="1306674160" sldId="322"/>
            <ac:spMk id="36" creationId="{08E0243F-1062-43C6-AD04-130DFF66840E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1" creationId="{A8908DB7-C3A6-4FCB-9820-CEE02B398C4A}"/>
          </ac:spMkLst>
        </pc:spChg>
        <pc:spChg chg="add del">
          <ac:chgData name="Peng, Cheng" userId="c8d19071-f396-4c12-bc1e-cc4bb8705334" providerId="ADAL" clId="{2879BACB-7DCC-4FB8-97C6-DA81D2D61B05}" dt="2023-06-23T12:41:55.857" v="639" actId="26606"/>
          <ac:spMkLst>
            <pc:docMk/>
            <pc:sldMk cId="1306674160" sldId="322"/>
            <ac:spMk id="43" creationId="{535742DD-1B16-4E9D-B715-0D74B4574A68}"/>
          </ac:spMkLst>
        </pc:spChg>
        <pc:spChg chg="add del">
          <ac:chgData name="Peng, Cheng" userId="c8d19071-f396-4c12-bc1e-cc4bb8705334" providerId="ADAL" clId="{2879BACB-7DCC-4FB8-97C6-DA81D2D61B05}" dt="2023-06-23T17:20:48.034" v="988" actId="26606"/>
          <ac:spMkLst>
            <pc:docMk/>
            <pc:sldMk cId="1306674160" sldId="322"/>
            <ac:spMk id="44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7" creationId="{E09CCB3F-DBCE-4964-9E34-8C5DE80EF4B5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48" creationId="{96CF2A2B-0745-440C-9224-C5C6A0A4286F}"/>
          </ac:spMkLst>
        </pc:spChg>
        <pc:spChg chg="add del">
          <ac:chgData name="Peng, Cheng" userId="c8d19071-f396-4c12-bc1e-cc4bb8705334" providerId="ADAL" clId="{2879BACB-7DCC-4FB8-97C6-DA81D2D61B05}" dt="2023-06-23T17:20:52.821" v="990" actId="26606"/>
          <ac:spMkLst>
            <pc:docMk/>
            <pc:sldMk cId="1306674160" sldId="322"/>
            <ac:spMk id="49" creationId="{1DFF944F-74BA-483A-82C0-64E3AAF4AE98}"/>
          </ac:spMkLst>
        </pc:spChg>
        <pc:spChg chg="add del">
          <ac:chgData name="Peng, Cheng" userId="c8d19071-f396-4c12-bc1e-cc4bb8705334" providerId="ADAL" clId="{2879BACB-7DCC-4FB8-97C6-DA81D2D61B05}" dt="2023-06-23T12:42:51.690" v="644" actId="26606"/>
          <ac:spMkLst>
            <pc:docMk/>
            <pc:sldMk cId="1306674160" sldId="322"/>
            <ac:spMk id="50" creationId="{75BE6D6B-84C9-4D2B-97EB-773B7369EF8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4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5" creationId="{C681C32C-7AFC-4BB3-9088-65CBDFC5D1C2}"/>
          </ac:spMkLst>
        </pc:spChg>
        <pc:spChg chg="add del">
          <ac:chgData name="Peng, Cheng" userId="c8d19071-f396-4c12-bc1e-cc4bb8705334" providerId="ADAL" clId="{2879BACB-7DCC-4FB8-97C6-DA81D2D61B05}" dt="2023-06-23T17:20:55.664" v="992" actId="26606"/>
          <ac:spMkLst>
            <pc:docMk/>
            <pc:sldMk cId="1306674160" sldId="322"/>
            <ac:spMk id="56" creationId="{79D5C3D0-88DD-405B-A549-4B5C3712E181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7" creationId="{199C0ED0-69DE-4C31-A5CF-E2A46FD30226}"/>
          </ac:spMkLst>
        </pc:spChg>
        <pc:spChg chg="add del">
          <ac:chgData name="Peng, Cheng" userId="c8d19071-f396-4c12-bc1e-cc4bb8705334" providerId="ADAL" clId="{2879BACB-7DCC-4FB8-97C6-DA81D2D61B05}" dt="2023-06-23T12:42:51.668" v="643" actId="26606"/>
          <ac:spMkLst>
            <pc:docMk/>
            <pc:sldMk cId="1306674160" sldId="322"/>
            <ac:spMk id="59" creationId="{8D42B8BD-40AF-488E-8A79-D7256C917229}"/>
          </ac:spMkLst>
        </pc:spChg>
        <pc:spChg chg="add del">
          <ac:chgData name="Peng, Cheng" userId="c8d19071-f396-4c12-bc1e-cc4bb8705334" providerId="ADAL" clId="{2879BACB-7DCC-4FB8-97C6-DA81D2D61B05}" dt="2023-06-23T12:43:09.495" v="649" actId="26606"/>
          <ac:spMkLst>
            <pc:docMk/>
            <pc:sldMk cId="1306674160" sldId="322"/>
            <ac:spMk id="61" creationId="{1A95671B-3CC6-4792-9114-B74FAEA224E6}"/>
          </ac:spMkLst>
        </pc:spChg>
        <pc:spChg chg="add del">
          <ac:chgData name="Peng, Cheng" userId="c8d19071-f396-4c12-bc1e-cc4bb8705334" providerId="ADAL" clId="{2879BACB-7DCC-4FB8-97C6-DA81D2D61B05}" dt="2023-06-23T17:21:17.813" v="997" actId="26606"/>
          <ac:spMkLst>
            <pc:docMk/>
            <pc:sldMk cId="1306674160" sldId="322"/>
            <ac:spMk id="62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6" creationId="{84ECDE7A-6944-466D-8FFE-149A29BA6BAE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7" creationId="{8735A508-2662-409F-B5A3-AEA22CE92AD9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68" creationId="{B3420082-9415-44EC-802E-C77D71D59C57}"/>
          </ac:spMkLst>
        </pc:spChg>
        <pc:spChg chg="add del">
          <ac:chgData name="Peng, Cheng" userId="c8d19071-f396-4c12-bc1e-cc4bb8705334" providerId="ADAL" clId="{2879BACB-7DCC-4FB8-97C6-DA81D2D61B05}" dt="2023-06-23T17:21:17.788" v="996" actId="26606"/>
          <ac:spMkLst>
            <pc:docMk/>
            <pc:sldMk cId="1306674160" sldId="322"/>
            <ac:spMk id="69" creationId="{CB8B592B-E5AA-4055-8CB3-6AEDB35AD4E5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0" creationId="{55A52C45-1FCB-4636-A80F-2849B8226C01}"/>
          </ac:spMkLst>
        </pc:spChg>
        <pc:spChg chg="add del">
          <ac:chgData name="Peng, Cheng" userId="c8d19071-f396-4c12-bc1e-cc4bb8705334" providerId="ADAL" clId="{2879BACB-7DCC-4FB8-97C6-DA81D2D61B05}" dt="2023-06-23T12:43:39.196" v="679"/>
          <ac:spMkLst>
            <pc:docMk/>
            <pc:sldMk cId="1306674160" sldId="322"/>
            <ac:spMk id="72" creationId="{768EB4DD-3704-43AD-92B3-C4E0C6EA92CB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8" creationId="{7E89D346-FD24-4FBA-A956-3200CC175980}"/>
          </ac:spMkLst>
        </pc:spChg>
        <pc:spChg chg="add del">
          <ac:chgData name="Peng, Cheng" userId="c8d19071-f396-4c12-bc1e-cc4bb8705334" providerId="ADAL" clId="{2879BACB-7DCC-4FB8-97C6-DA81D2D61B05}" dt="2023-06-23T17:21:43.228" v="998" actId="26606"/>
          <ac:spMkLst>
            <pc:docMk/>
            <pc:sldMk cId="1306674160" sldId="322"/>
            <ac:spMk id="79" creationId="{9F1E6C01-CE56-48FB-B0C1-482CC243DC72}"/>
          </ac:spMkLst>
        </pc:spChg>
        <pc:spChg chg="add del">
          <ac:chgData name="Peng, Cheng" userId="c8d19071-f396-4c12-bc1e-cc4bb8705334" providerId="ADAL" clId="{2879BACB-7DCC-4FB8-97C6-DA81D2D61B05}" dt="2023-06-23T17:23:17.511" v="1013" actId="26606"/>
          <ac:spMkLst>
            <pc:docMk/>
            <pc:sldMk cId="1306674160" sldId="322"/>
            <ac:spMk id="8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24:33.723" v="1018" actId="26606"/>
          <ac:spMkLst>
            <pc:docMk/>
            <pc:sldMk cId="1306674160" sldId="322"/>
            <ac:spMk id="98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3" creationId="{D6F819BF-BEC4-454B-82CF-C7F1926407F9}"/>
          </ac:spMkLst>
        </pc:spChg>
        <pc:spChg chg="add del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05" creationId="{79D5C3D0-88DD-405B-A549-4B5C3712E181}"/>
          </ac:spMkLst>
        </pc:spChg>
        <pc:spChg chg="add">
          <ac:chgData name="Peng, Cheng" userId="c8d19071-f396-4c12-bc1e-cc4bb8705334" providerId="ADAL" clId="{2879BACB-7DCC-4FB8-97C6-DA81D2D61B05}" dt="2023-06-23T17:39:05.643" v="1104" actId="26606"/>
          <ac:spMkLst>
            <pc:docMk/>
            <pc:sldMk cId="1306674160" sldId="322"/>
            <ac:spMk id="117" creationId="{8F4E830A-06F9-4EAA-9E65-110CF2421798}"/>
          </ac:spMkLst>
        </pc:spChg>
        <pc:grpChg chg="add del">
          <ac:chgData name="Peng, Cheng" userId="c8d19071-f396-4c12-bc1e-cc4bb8705334" providerId="ADAL" clId="{2879BACB-7DCC-4FB8-97C6-DA81D2D61B05}" dt="2023-06-23T13:04:29.439" v="915" actId="26606"/>
          <ac:grpSpMkLst>
            <pc:docMk/>
            <pc:sldMk cId="1306674160" sldId="322"/>
            <ac:grpSpMk id="11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20:55.686" v="993" actId="26606"/>
          <ac:grpSpMkLst>
            <pc:docMk/>
            <pc:sldMk cId="1306674160" sldId="322"/>
            <ac:grpSpMk id="23" creationId="{0EC92BD4-3684-4A4A-84FF-704DCA7A3E0C}"/>
          </ac:grpSpMkLst>
        </pc:grpChg>
        <pc:grpChg chg="add del mod">
          <ac:chgData name="Peng, Cheng" userId="c8d19071-f396-4c12-bc1e-cc4bb8705334" providerId="ADAL" clId="{2879BACB-7DCC-4FB8-97C6-DA81D2D61B05}" dt="2023-06-23T12:41:20.807" v="635" actId="26606"/>
          <ac:grpSpMkLst>
            <pc:docMk/>
            <pc:sldMk cId="1306674160" sldId="322"/>
            <ac:grpSpMk id="33" creationId="{57A28182-58A5-4DBB-8F64-BD944BCA8154}"/>
          </ac:grpSpMkLst>
        </pc:grpChg>
        <pc:grpChg chg="add del">
          <ac:chgData name="Peng, Cheng" userId="c8d19071-f396-4c12-bc1e-cc4bb8705334" providerId="ADAL" clId="{2879BACB-7DCC-4FB8-97C6-DA81D2D61B05}" dt="2023-06-23T17:20:48.034" v="988" actId="26606"/>
          <ac:grpSpMkLst>
            <pc:docMk/>
            <pc:sldMk cId="1306674160" sldId="322"/>
            <ac:grpSpMk id="37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0:52.821" v="990" actId="26606"/>
          <ac:grpSpMkLst>
            <pc:docMk/>
            <pc:sldMk cId="1306674160" sldId="322"/>
            <ac:grpSpMk id="51" creationId="{A9733A91-F958-4629-801A-3F6F1E09AD64}"/>
          </ac:grpSpMkLst>
        </pc:grpChg>
        <pc:grpChg chg="add del">
          <ac:chgData name="Peng, Cheng" userId="c8d19071-f396-4c12-bc1e-cc4bb8705334" providerId="ADAL" clId="{2879BACB-7DCC-4FB8-97C6-DA81D2D61B05}" dt="2023-06-23T17:20:55.664" v="992" actId="26606"/>
          <ac:grpSpMkLst>
            <pc:docMk/>
            <pc:sldMk cId="1306674160" sldId="322"/>
            <ac:grpSpMk id="58" creationId="{B29E1950-A366-48B7-8DAB-726C0DE58072}"/>
          </ac:grpSpMkLst>
        </pc:grpChg>
        <pc:grpChg chg="add del">
          <ac:chgData name="Peng, Cheng" userId="c8d19071-f396-4c12-bc1e-cc4bb8705334" providerId="ADAL" clId="{2879BACB-7DCC-4FB8-97C6-DA81D2D61B05}" dt="2023-06-23T17:21:17.788" v="996" actId="26606"/>
          <ac:grpSpMkLst>
            <pc:docMk/>
            <pc:sldMk cId="1306674160" sldId="322"/>
            <ac:grpSpMk id="71" creationId="{6E8443E6-406A-4E9D-BBDF-18D82C7E570C}"/>
          </ac:grpSpMkLst>
        </pc:grpChg>
        <pc:grpChg chg="add del">
          <ac:chgData name="Peng, Cheng" userId="c8d19071-f396-4c12-bc1e-cc4bb8705334" providerId="ADAL" clId="{2879BACB-7DCC-4FB8-97C6-DA81D2D61B05}" dt="2023-06-23T17:21:43.228" v="998" actId="26606"/>
          <ac:grpSpMkLst>
            <pc:docMk/>
            <pc:sldMk cId="1306674160" sldId="322"/>
            <ac:grpSpMk id="80" creationId="{FA392D60-45E0-40B9-8C90-AAD5DEEB2AF4}"/>
          </ac:grpSpMkLst>
        </pc:grpChg>
        <pc:grpChg chg="add del">
          <ac:chgData name="Peng, Cheng" userId="c8d19071-f396-4c12-bc1e-cc4bb8705334" providerId="ADAL" clId="{2879BACB-7DCC-4FB8-97C6-DA81D2D61B05}" dt="2023-06-23T17:23:17.511" v="1013" actId="26606"/>
          <ac:grpSpMkLst>
            <pc:docMk/>
            <pc:sldMk cId="1306674160" sldId="322"/>
            <ac:grpSpMk id="88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07" creationId="{B29E1950-A366-48B7-8DAB-726C0DE58072}"/>
          </ac:grpSpMkLst>
        </pc:grpChg>
        <pc:grpChg chg="add">
          <ac:chgData name="Peng, Cheng" userId="c8d19071-f396-4c12-bc1e-cc4bb8705334" providerId="ADAL" clId="{2879BACB-7DCC-4FB8-97C6-DA81D2D61B05}" dt="2023-06-23T17:39:05.643" v="1104" actId="26606"/>
          <ac:grpSpMkLst>
            <pc:docMk/>
            <pc:sldMk cId="1306674160" sldId="322"/>
            <ac:grpSpMk id="119" creationId="{24B32265-D526-44B2-B82E-8977DFEFB457}"/>
          </ac:grpSpMkLst>
        </pc:grpChg>
        <pc:picChg chg="add del mod ord">
          <ac:chgData name="Peng, Cheng" userId="c8d19071-f396-4c12-bc1e-cc4bb8705334" providerId="ADAL" clId="{2879BACB-7DCC-4FB8-97C6-DA81D2D61B05}" dt="2023-06-23T17:23:34.714" v="1016" actId="478"/>
          <ac:picMkLst>
            <pc:docMk/>
            <pc:sldMk cId="1306674160" sldId="322"/>
            <ac:picMk id="4" creationId="{CF94B609-5219-A507-7052-572AE141194D}"/>
          </ac:picMkLst>
        </pc:picChg>
        <pc:picChg chg="del">
          <ac:chgData name="Peng, Cheng" userId="c8d19071-f396-4c12-bc1e-cc4bb8705334" providerId="ADAL" clId="{2879BACB-7DCC-4FB8-97C6-DA81D2D61B05}" dt="2023-06-23T12:37:45.830" v="600" actId="478"/>
          <ac:picMkLst>
            <pc:docMk/>
            <pc:sldMk cId="1306674160" sldId="322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2879BACB-7DCC-4FB8-97C6-DA81D2D61B05}" dt="2023-06-23T17:39:16.837" v="1105" actId="478"/>
          <ac:picMkLst>
            <pc:docMk/>
            <pc:sldMk cId="1306674160" sldId="322"/>
            <ac:picMk id="10" creationId="{7ED798ED-7DB7-8926-D8E6-6D1A10A35A87}"/>
          </ac:picMkLst>
        </pc:picChg>
        <pc:picChg chg="add mod">
          <ac:chgData name="Peng, Cheng" userId="c8d19071-f396-4c12-bc1e-cc4bb8705334" providerId="ADAL" clId="{2879BACB-7DCC-4FB8-97C6-DA81D2D61B05}" dt="2023-06-23T17:40:23.454" v="1115" actId="1076"/>
          <ac:picMkLst>
            <pc:docMk/>
            <pc:sldMk cId="1306674160" sldId="322"/>
            <ac:picMk id="17" creationId="{ED51EC65-7C40-3971-F9C3-D5AC318A3A86}"/>
          </ac:picMkLst>
        </pc:picChg>
      </pc:sldChg>
      <pc:sldChg chg="delSp modSp add mod ord">
        <pc:chgData name="Peng, Cheng" userId="c8d19071-f396-4c12-bc1e-cc4bb8705334" providerId="ADAL" clId="{2879BACB-7DCC-4FB8-97C6-DA81D2D61B05}" dt="2023-06-24T02:41:19.677" v="5065" actId="20577"/>
        <pc:sldMkLst>
          <pc:docMk/>
          <pc:sldMk cId="2193121237" sldId="323"/>
        </pc:sldMkLst>
        <pc:spChg chg="del">
          <ac:chgData name="Peng, Cheng" userId="c8d19071-f396-4c12-bc1e-cc4bb8705334" providerId="ADAL" clId="{2879BACB-7DCC-4FB8-97C6-DA81D2D61B05}" dt="2023-06-24T02:40:12.404" v="5029" actId="478"/>
          <ac:spMkLst>
            <pc:docMk/>
            <pc:sldMk cId="2193121237" sldId="323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4T02:41:19.677" v="5065" actId="20577"/>
          <ac:spMkLst>
            <pc:docMk/>
            <pc:sldMk cId="2193121237" sldId="323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2:40:08.933" v="5028" actId="478"/>
          <ac:spMkLst>
            <pc:docMk/>
            <pc:sldMk cId="2193121237" sldId="323"/>
            <ac:spMk id="6" creationId="{00000000-0000-0000-0000-000000000000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3T21:12:45.591" v="3619" actId="20577"/>
        <pc:sldMkLst>
          <pc:docMk/>
          <pc:sldMk cId="4194403587" sldId="324"/>
        </pc:sldMkLst>
        <pc:spChg chg="mod">
          <ac:chgData name="Peng, Cheng" userId="c8d19071-f396-4c12-bc1e-cc4bb8705334" providerId="ADAL" clId="{2879BACB-7DCC-4FB8-97C6-DA81D2D61B05}" dt="2023-06-23T20:34:27.023" v="2545" actId="1076"/>
          <ac:spMkLst>
            <pc:docMk/>
            <pc:sldMk cId="4194403587" sldId="324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0:54:39.953" v="2962" actId="1076"/>
          <ac:spMkLst>
            <pc:docMk/>
            <pc:sldMk cId="4194403587" sldId="324"/>
            <ac:spMk id="3" creationId="{50689888-7910-A954-DD87-957AAFA5CF38}"/>
          </ac:spMkLst>
        </pc:spChg>
        <pc:spChg chg="add mod">
          <ac:chgData name="Peng, Cheng" userId="c8d19071-f396-4c12-bc1e-cc4bb8705334" providerId="ADAL" clId="{2879BACB-7DCC-4FB8-97C6-DA81D2D61B05}" dt="2023-06-23T20:55:12.664" v="2968" actId="1076"/>
          <ac:spMkLst>
            <pc:docMk/>
            <pc:sldMk cId="4194403587" sldId="324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0:34:29.439" v="2546" actId="1076"/>
          <ac:spMkLst>
            <pc:docMk/>
            <pc:sldMk cId="4194403587" sldId="324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3T20:54:51.401" v="2965" actId="1076"/>
          <ac:spMkLst>
            <pc:docMk/>
            <pc:sldMk cId="4194403587" sldId="324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0:55:08.072" v="2967" actId="1076"/>
          <ac:spMkLst>
            <pc:docMk/>
            <pc:sldMk cId="4194403587" sldId="324"/>
            <ac:spMk id="7" creationId="{5CB59AB9-742C-7D0C-912E-A1B5262CDD47}"/>
          </ac:spMkLst>
        </pc:spChg>
        <pc:spChg chg="add mod">
          <ac:chgData name="Peng, Cheng" userId="c8d19071-f396-4c12-bc1e-cc4bb8705334" providerId="ADAL" clId="{2879BACB-7DCC-4FB8-97C6-DA81D2D61B05}" dt="2023-06-23T20:54:43.084" v="2963" actId="1076"/>
          <ac:spMkLst>
            <pc:docMk/>
            <pc:sldMk cId="4194403587" sldId="324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12:45.591" v="3619" actId="20577"/>
          <ac:spMkLst>
            <pc:docMk/>
            <pc:sldMk cId="4194403587" sldId="324"/>
            <ac:spMk id="10" creationId="{D74B954A-2174-3E6C-E041-564CA77F3D37}"/>
          </ac:spMkLst>
        </pc:spChg>
        <pc:spChg chg="add mod">
          <ac:chgData name="Peng, Cheng" userId="c8d19071-f396-4c12-bc1e-cc4bb8705334" providerId="ADAL" clId="{2879BACB-7DCC-4FB8-97C6-DA81D2D61B05}" dt="2023-06-23T20:54:55.704" v="2966" actId="1076"/>
          <ac:spMkLst>
            <pc:docMk/>
            <pc:sldMk cId="4194403587" sldId="324"/>
            <ac:spMk id="11" creationId="{2B619388-FD4C-ECB7-05F8-8EBE2D01C604}"/>
          </ac:spMkLst>
        </pc:spChg>
        <pc:spChg chg="add mod">
          <ac:chgData name="Peng, Cheng" userId="c8d19071-f396-4c12-bc1e-cc4bb8705334" providerId="ADAL" clId="{2879BACB-7DCC-4FB8-97C6-DA81D2D61B05}" dt="2023-06-23T20:55:39.902" v="2972" actId="1076"/>
          <ac:spMkLst>
            <pc:docMk/>
            <pc:sldMk cId="4194403587" sldId="324"/>
            <ac:spMk id="12" creationId="{153A6F63-0DCE-6E22-5B02-50010E0B3D11}"/>
          </ac:spMkLst>
        </pc:spChg>
        <pc:spChg chg="add mod">
          <ac:chgData name="Peng, Cheng" userId="c8d19071-f396-4c12-bc1e-cc4bb8705334" providerId="ADAL" clId="{2879BACB-7DCC-4FB8-97C6-DA81D2D61B05}" dt="2023-06-23T20:57:50.792" v="3074" actId="14100"/>
          <ac:spMkLst>
            <pc:docMk/>
            <pc:sldMk cId="4194403587" sldId="324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3T20:23:04.020" v="2359" actId="478"/>
          <ac:spMkLst>
            <pc:docMk/>
            <pc:sldMk cId="4194403587" sldId="324"/>
            <ac:spMk id="41" creationId="{AB203EF5-FF04-9291-4C68-FA83F91F0677}"/>
          </ac:spMkLst>
        </pc:spChg>
        <pc:spChg chg="mod">
          <ac:chgData name="Peng, Cheng" userId="c8d19071-f396-4c12-bc1e-cc4bb8705334" providerId="ADAL" clId="{2879BACB-7DCC-4FB8-97C6-DA81D2D61B05}" dt="2023-06-23T20:55:22.318" v="2970" actId="1076"/>
          <ac:spMkLst>
            <pc:docMk/>
            <pc:sldMk cId="4194403587" sldId="324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0:54:47.081" v="2964" actId="1076"/>
          <ac:spMkLst>
            <pc:docMk/>
            <pc:sldMk cId="4194403587" sldId="324"/>
            <ac:spMk id="43" creationId="{2BC7673C-BA3F-2F1A-E2B6-5D2D9872AFCB}"/>
          </ac:spMkLst>
        </pc:spChg>
        <pc:spChg chg="del">
          <ac:chgData name="Peng, Cheng" userId="c8d19071-f396-4c12-bc1e-cc4bb8705334" providerId="ADAL" clId="{2879BACB-7DCC-4FB8-97C6-DA81D2D61B05}" dt="2023-06-23T20:24:06.684" v="2387" actId="478"/>
          <ac:spMkLst>
            <pc:docMk/>
            <pc:sldMk cId="4194403587" sldId="324"/>
            <ac:spMk id="44" creationId="{C3DA873E-EB73-8EBE-F0A0-35BEFE66FE9C}"/>
          </ac:spMkLst>
        </pc:spChg>
      </pc:sldChg>
      <pc:sldChg chg="modSp add mod">
        <pc:chgData name="Peng, Cheng" userId="c8d19071-f396-4c12-bc1e-cc4bb8705334" providerId="ADAL" clId="{2879BACB-7DCC-4FB8-97C6-DA81D2D61B05}" dt="2023-06-23T22:00:17.707" v="4210" actId="6549"/>
        <pc:sldMkLst>
          <pc:docMk/>
          <pc:sldMk cId="1189262448" sldId="325"/>
        </pc:sldMkLst>
        <pc:spChg chg="mod">
          <ac:chgData name="Peng, Cheng" userId="c8d19071-f396-4c12-bc1e-cc4bb8705334" providerId="ADAL" clId="{2879BACB-7DCC-4FB8-97C6-DA81D2D61B05}" dt="2023-06-23T21:13:16.769" v="3622" actId="20577"/>
          <ac:spMkLst>
            <pc:docMk/>
            <pc:sldMk cId="1189262448" sldId="325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3T21:24:07.974" v="3754" actId="14100"/>
          <ac:spMkLst>
            <pc:docMk/>
            <pc:sldMk cId="1189262448" sldId="325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3T21:42:43.778" v="3950" actId="1076"/>
          <ac:spMkLst>
            <pc:docMk/>
            <pc:sldMk cId="1189262448" sldId="325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1:17:34.302" v="3664" actId="20577"/>
          <ac:spMkLst>
            <pc:docMk/>
            <pc:sldMk cId="1189262448" sldId="325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21:24:14.501" v="3755" actId="20577"/>
          <ac:spMkLst>
            <pc:docMk/>
            <pc:sldMk cId="1189262448" sldId="325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3T21:27:15.143" v="3900" actId="1076"/>
          <ac:spMkLst>
            <pc:docMk/>
            <pc:sldMk cId="1189262448" sldId="325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3T21:28:04.188" v="3935" actId="1076"/>
          <ac:spMkLst>
            <pc:docMk/>
            <pc:sldMk cId="1189262448" sldId="325"/>
            <ac:spMk id="9" creationId="{4EC74670-33EA-1419-7923-AAE037E013F9}"/>
          </ac:spMkLst>
        </pc:spChg>
        <pc:spChg chg="mod">
          <ac:chgData name="Peng, Cheng" userId="c8d19071-f396-4c12-bc1e-cc4bb8705334" providerId="ADAL" clId="{2879BACB-7DCC-4FB8-97C6-DA81D2D61B05}" dt="2023-06-23T21:54:12.151" v="4068" actId="20577"/>
          <ac:spMkLst>
            <pc:docMk/>
            <pc:sldMk cId="1189262448" sldId="325"/>
            <ac:spMk id="10" creationId="{D74B954A-2174-3E6C-E041-564CA77F3D37}"/>
          </ac:spMkLst>
        </pc:spChg>
        <pc:spChg chg="mod">
          <ac:chgData name="Peng, Cheng" userId="c8d19071-f396-4c12-bc1e-cc4bb8705334" providerId="ADAL" clId="{2879BACB-7DCC-4FB8-97C6-DA81D2D61B05}" dt="2023-06-23T21:27:05.388" v="3898" actId="20577"/>
          <ac:spMkLst>
            <pc:docMk/>
            <pc:sldMk cId="1189262448" sldId="325"/>
            <ac:spMk id="11" creationId="{2B619388-FD4C-ECB7-05F8-8EBE2D01C604}"/>
          </ac:spMkLst>
        </pc:spChg>
        <pc:spChg chg="mod">
          <ac:chgData name="Peng, Cheng" userId="c8d19071-f396-4c12-bc1e-cc4bb8705334" providerId="ADAL" clId="{2879BACB-7DCC-4FB8-97C6-DA81D2D61B05}" dt="2023-06-23T21:53:43.647" v="4051" actId="20577"/>
          <ac:spMkLst>
            <pc:docMk/>
            <pc:sldMk cId="1189262448" sldId="325"/>
            <ac:spMk id="12" creationId="{153A6F63-0DCE-6E22-5B02-50010E0B3D11}"/>
          </ac:spMkLst>
        </pc:spChg>
        <pc:spChg chg="mod">
          <ac:chgData name="Peng, Cheng" userId="c8d19071-f396-4c12-bc1e-cc4bb8705334" providerId="ADAL" clId="{2879BACB-7DCC-4FB8-97C6-DA81D2D61B05}" dt="2023-06-23T22:00:17.707" v="4210" actId="6549"/>
          <ac:spMkLst>
            <pc:docMk/>
            <pc:sldMk cId="1189262448" sldId="325"/>
            <ac:spMk id="13" creationId="{B9E36CD5-1726-8B95-CE41-A7522DD368C9}"/>
          </ac:spMkLst>
        </pc:spChg>
        <pc:spChg chg="mod">
          <ac:chgData name="Peng, Cheng" userId="c8d19071-f396-4c12-bc1e-cc4bb8705334" providerId="ADAL" clId="{2879BACB-7DCC-4FB8-97C6-DA81D2D61B05}" dt="2023-06-23T21:53:48.582" v="4052" actId="1076"/>
          <ac:spMkLst>
            <pc:docMk/>
            <pc:sldMk cId="1189262448" sldId="325"/>
            <ac:spMk id="42" creationId="{2738C11F-5E20-1631-78BB-72B9987F8F45}"/>
          </ac:spMkLst>
        </pc:spChg>
        <pc:spChg chg="mod">
          <ac:chgData name="Peng, Cheng" userId="c8d19071-f396-4c12-bc1e-cc4bb8705334" providerId="ADAL" clId="{2879BACB-7DCC-4FB8-97C6-DA81D2D61B05}" dt="2023-06-23T21:24:19.807" v="3756" actId="1076"/>
          <ac:spMkLst>
            <pc:docMk/>
            <pc:sldMk cId="1189262448" sldId="325"/>
            <ac:spMk id="43" creationId="{2BC7673C-BA3F-2F1A-E2B6-5D2D9872AFCB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02:39:24.026" v="5023" actId="14100"/>
        <pc:sldMkLst>
          <pc:docMk/>
          <pc:sldMk cId="3934165502" sldId="326"/>
        </pc:sldMkLst>
        <pc:spChg chg="mod">
          <ac:chgData name="Peng, Cheng" userId="c8d19071-f396-4c12-bc1e-cc4bb8705334" providerId="ADAL" clId="{2879BACB-7DCC-4FB8-97C6-DA81D2D61B05}" dt="2023-06-24T00:41:34.339" v="4469" actId="6549"/>
          <ac:spMkLst>
            <pc:docMk/>
            <pc:sldMk cId="3934165502" sldId="326"/>
            <ac:spMk id="2" creationId="{899AC7B0-BA94-3F30-7D78-8DBC66A01FCF}"/>
          </ac:spMkLst>
        </pc:spChg>
        <pc:spChg chg="mod">
          <ac:chgData name="Peng, Cheng" userId="c8d19071-f396-4c12-bc1e-cc4bb8705334" providerId="ADAL" clId="{2879BACB-7DCC-4FB8-97C6-DA81D2D61B05}" dt="2023-06-24T01:08:54.899" v="4524" actId="20577"/>
          <ac:spMkLst>
            <pc:docMk/>
            <pc:sldMk cId="3934165502" sldId="326"/>
            <ac:spMk id="3" creationId="{50689888-7910-A954-DD87-957AAFA5CF38}"/>
          </ac:spMkLst>
        </pc:spChg>
        <pc:spChg chg="mod">
          <ac:chgData name="Peng, Cheng" userId="c8d19071-f396-4c12-bc1e-cc4bb8705334" providerId="ADAL" clId="{2879BACB-7DCC-4FB8-97C6-DA81D2D61B05}" dt="2023-06-24T01:31:26.522" v="5006" actId="1076"/>
          <ac:spMkLst>
            <pc:docMk/>
            <pc:sldMk cId="3934165502" sldId="326"/>
            <ac:spMk id="4" creationId="{83497FC9-EC88-35AC-CF9C-4BBEBDE374DB}"/>
          </ac:spMkLst>
        </pc:spChg>
        <pc:spChg chg="mod">
          <ac:chgData name="Peng, Cheng" userId="c8d19071-f396-4c12-bc1e-cc4bb8705334" providerId="ADAL" clId="{2879BACB-7DCC-4FB8-97C6-DA81D2D61B05}" dt="2023-06-23T23:13:06.822" v="4324" actId="1076"/>
          <ac:spMkLst>
            <pc:docMk/>
            <pc:sldMk cId="3934165502" sldId="326"/>
            <ac:spMk id="5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1:10:48.347" v="4653" actId="478"/>
          <ac:spMkLst>
            <pc:docMk/>
            <pc:sldMk cId="3934165502" sldId="326"/>
            <ac:spMk id="6" creationId="{0050382B-1DAB-1ACB-02D7-32065D28F922}"/>
          </ac:spMkLst>
        </pc:spChg>
        <pc:spChg chg="mod">
          <ac:chgData name="Peng, Cheng" userId="c8d19071-f396-4c12-bc1e-cc4bb8705334" providerId="ADAL" clId="{2879BACB-7DCC-4FB8-97C6-DA81D2D61B05}" dt="2023-06-24T01:30:36.105" v="4984" actId="1076"/>
          <ac:spMkLst>
            <pc:docMk/>
            <pc:sldMk cId="3934165502" sldId="326"/>
            <ac:spMk id="7" creationId="{5CB59AB9-742C-7D0C-912E-A1B5262CDD47}"/>
          </ac:spMkLst>
        </pc:spChg>
        <pc:spChg chg="mod">
          <ac:chgData name="Peng, Cheng" userId="c8d19071-f396-4c12-bc1e-cc4bb8705334" providerId="ADAL" clId="{2879BACB-7DCC-4FB8-97C6-DA81D2D61B05}" dt="2023-06-24T01:29:17.246" v="4900" actId="1076"/>
          <ac:spMkLst>
            <pc:docMk/>
            <pc:sldMk cId="3934165502" sldId="326"/>
            <ac:spMk id="9" creationId="{4EC74670-33EA-1419-7923-AAE037E013F9}"/>
          </ac:spMkLst>
        </pc:spChg>
        <pc:spChg chg="del mod">
          <ac:chgData name="Peng, Cheng" userId="c8d19071-f396-4c12-bc1e-cc4bb8705334" providerId="ADAL" clId="{2879BACB-7DCC-4FB8-97C6-DA81D2D61B05}" dt="2023-06-24T02:39:02.317" v="5016" actId="478"/>
          <ac:spMkLst>
            <pc:docMk/>
            <pc:sldMk cId="3934165502" sldId="326"/>
            <ac:spMk id="10" creationId="{D74B954A-2174-3E6C-E041-564CA77F3D37}"/>
          </ac:spMkLst>
        </pc:spChg>
        <pc:spChg chg="del mod">
          <ac:chgData name="Peng, Cheng" userId="c8d19071-f396-4c12-bc1e-cc4bb8705334" providerId="ADAL" clId="{2879BACB-7DCC-4FB8-97C6-DA81D2D61B05}" dt="2023-06-24T01:10:42.084" v="4651" actId="478"/>
          <ac:spMkLst>
            <pc:docMk/>
            <pc:sldMk cId="3934165502" sldId="326"/>
            <ac:spMk id="11" creationId="{2B619388-FD4C-ECB7-05F8-8EBE2D01C604}"/>
          </ac:spMkLst>
        </pc:spChg>
        <pc:spChg chg="del mod">
          <ac:chgData name="Peng, Cheng" userId="c8d19071-f396-4c12-bc1e-cc4bb8705334" providerId="ADAL" clId="{2879BACB-7DCC-4FB8-97C6-DA81D2D61B05}" dt="2023-06-24T02:39:04.284" v="5017" actId="478"/>
          <ac:spMkLst>
            <pc:docMk/>
            <pc:sldMk cId="3934165502" sldId="326"/>
            <ac:spMk id="12" creationId="{153A6F63-0DCE-6E22-5B02-50010E0B3D11}"/>
          </ac:spMkLst>
        </pc:spChg>
        <pc:spChg chg="del mod">
          <ac:chgData name="Peng, Cheng" userId="c8d19071-f396-4c12-bc1e-cc4bb8705334" providerId="ADAL" clId="{2879BACB-7DCC-4FB8-97C6-DA81D2D61B05}" dt="2023-06-24T02:38:59.343" v="5015" actId="478"/>
          <ac:spMkLst>
            <pc:docMk/>
            <pc:sldMk cId="3934165502" sldId="326"/>
            <ac:spMk id="13" creationId="{B9E36CD5-1726-8B95-CE41-A7522DD368C9}"/>
          </ac:spMkLst>
        </pc:spChg>
        <pc:spChg chg="del mod">
          <ac:chgData name="Peng, Cheng" userId="c8d19071-f396-4c12-bc1e-cc4bb8705334" providerId="ADAL" clId="{2879BACB-7DCC-4FB8-97C6-DA81D2D61B05}" dt="2023-06-24T02:38:56.220" v="5013" actId="478"/>
          <ac:spMkLst>
            <pc:docMk/>
            <pc:sldMk cId="3934165502" sldId="326"/>
            <ac:spMk id="42" creationId="{2738C11F-5E20-1631-78BB-72B9987F8F45}"/>
          </ac:spMkLst>
        </pc:spChg>
        <pc:spChg chg="del mod">
          <ac:chgData name="Peng, Cheng" userId="c8d19071-f396-4c12-bc1e-cc4bb8705334" providerId="ADAL" clId="{2879BACB-7DCC-4FB8-97C6-DA81D2D61B05}" dt="2023-06-24T01:11:06.444" v="4656" actId="478"/>
          <ac:spMkLst>
            <pc:docMk/>
            <pc:sldMk cId="3934165502" sldId="326"/>
            <ac:spMk id="43" creationId="{2BC7673C-BA3F-2F1A-E2B6-5D2D9872AFCB}"/>
          </ac:spMkLst>
        </pc:spChg>
        <pc:picChg chg="add mod">
          <ac:chgData name="Peng, Cheng" userId="c8d19071-f396-4c12-bc1e-cc4bb8705334" providerId="ADAL" clId="{2879BACB-7DCC-4FB8-97C6-DA81D2D61B05}" dt="2023-06-24T02:39:24.026" v="5023" actId="14100"/>
          <ac:picMkLst>
            <pc:docMk/>
            <pc:sldMk cId="3934165502" sldId="326"/>
            <ac:picMk id="14" creationId="{236153F9-0169-B6F7-BC58-8A973D809601}"/>
          </ac:picMkLst>
        </pc:picChg>
      </pc:sldChg>
      <pc:sldChg chg="addSp delSp modSp add mod ord">
        <pc:chgData name="Peng, Cheng" userId="c8d19071-f396-4c12-bc1e-cc4bb8705334" providerId="ADAL" clId="{2879BACB-7DCC-4FB8-97C6-DA81D2D61B05}" dt="2023-06-24T15:05:26.268" v="8161" actId="1076"/>
        <pc:sldMkLst>
          <pc:docMk/>
          <pc:sldMk cId="3249835008" sldId="327"/>
        </pc:sldMkLst>
        <pc:spChg chg="add del mod">
          <ac:chgData name="Peng, Cheng" userId="c8d19071-f396-4c12-bc1e-cc4bb8705334" providerId="ADAL" clId="{2879BACB-7DCC-4FB8-97C6-DA81D2D61B05}" dt="2023-06-24T06:19:27.644" v="7486" actId="478"/>
          <ac:spMkLst>
            <pc:docMk/>
            <pc:sldMk cId="3249835008" sldId="327"/>
            <ac:spMk id="2" creationId="{41436854-0B9D-DE84-8E05-D3C3E58D8070}"/>
          </ac:spMkLst>
        </pc:spChg>
        <pc:spChg chg="add del mod">
          <ac:chgData name="Peng, Cheng" userId="c8d19071-f396-4c12-bc1e-cc4bb8705334" providerId="ADAL" clId="{2879BACB-7DCC-4FB8-97C6-DA81D2D61B05}" dt="2023-06-24T06:19:24.237" v="7484" actId="478"/>
          <ac:spMkLst>
            <pc:docMk/>
            <pc:sldMk cId="3249835008" sldId="327"/>
            <ac:spMk id="3" creationId="{B7B5B81D-BB4E-0BC3-2983-B0641F8A68CC}"/>
          </ac:spMkLst>
        </pc:spChg>
        <pc:spChg chg="del">
          <ac:chgData name="Peng, Cheng" userId="c8d19071-f396-4c12-bc1e-cc4bb8705334" providerId="ADAL" clId="{2879BACB-7DCC-4FB8-97C6-DA81D2D61B05}" dt="2023-06-24T02:42:14.843" v="5066" actId="478"/>
          <ac:spMkLst>
            <pc:docMk/>
            <pc:sldMk cId="3249835008" sldId="327"/>
            <ac:spMk id="4" creationId="{00000000-0000-0000-0000-000000000000}"/>
          </ac:spMkLst>
        </pc:spChg>
        <pc:spChg chg="del mod">
          <ac:chgData name="Peng, Cheng" userId="c8d19071-f396-4c12-bc1e-cc4bb8705334" providerId="ADAL" clId="{2879BACB-7DCC-4FB8-97C6-DA81D2D61B05}" dt="2023-06-24T06:19:26.021" v="7485" actId="478"/>
          <ac:spMkLst>
            <pc:docMk/>
            <pc:sldMk cId="3249835008" sldId="32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02:42:17.605" v="5067" actId="478"/>
          <ac:spMkLst>
            <pc:docMk/>
            <pc:sldMk cId="3249835008" sldId="327"/>
            <ac:spMk id="6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15:05:26.268" v="8161" actId="1076"/>
          <ac:spMkLst>
            <pc:docMk/>
            <pc:sldMk cId="3249835008" sldId="327"/>
            <ac:spMk id="10" creationId="{7E63792A-B728-4089-F049-4A03A0F66084}"/>
          </ac:spMkLst>
        </pc:spChg>
        <pc:spChg chg="add del">
          <ac:chgData name="Peng, Cheng" userId="c8d19071-f396-4c12-bc1e-cc4bb8705334" providerId="ADAL" clId="{2879BACB-7DCC-4FB8-97C6-DA81D2D61B05}" dt="2023-06-24T15:00:19.835" v="8148" actId="26606"/>
          <ac:spMkLst>
            <pc:docMk/>
            <pc:sldMk cId="3249835008" sldId="327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3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5:00:31" v="8150" actId="26606"/>
          <ac:spMkLst>
            <pc:docMk/>
            <pc:sldMk cId="3249835008" sldId="327"/>
            <ac:spMk id="25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6-24T15:00:32.792" v="8152" actId="26606"/>
          <ac:spMkLst>
            <pc:docMk/>
            <pc:sldMk cId="3249835008" sldId="327"/>
            <ac:spMk id="29" creationId="{D2CF1D1B-04ED-443D-A9FE-68BF8859BDD6}"/>
          </ac:spMkLst>
        </pc:spChg>
        <pc:spChg chg="add del">
          <ac:chgData name="Peng, Cheng" userId="c8d19071-f396-4c12-bc1e-cc4bb8705334" providerId="ADAL" clId="{2879BACB-7DCC-4FB8-97C6-DA81D2D61B05}" dt="2023-06-24T15:00:36.632" v="8154" actId="26606"/>
          <ac:spMkLst>
            <pc:docMk/>
            <pc:sldMk cId="3249835008" sldId="327"/>
            <ac:spMk id="32" creationId="{7E633E68-B925-44AC-A7C1-894D907EE72D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5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5:00:36.637" v="8155" actId="26606"/>
          <ac:spMkLst>
            <pc:docMk/>
            <pc:sldMk cId="3249835008" sldId="327"/>
            <ac:spMk id="3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5:00:19.835" v="8148" actId="26606"/>
          <ac:grpSpMkLst>
            <pc:docMk/>
            <pc:sldMk cId="3249835008" sldId="327"/>
            <ac:grpSpMk id="1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1" v="8150" actId="26606"/>
          <ac:grpSpMkLst>
            <pc:docMk/>
            <pc:sldMk cId="3249835008" sldId="327"/>
            <ac:grpSpMk id="24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2.792" v="8152" actId="26606"/>
          <ac:grpSpMkLst>
            <pc:docMk/>
            <pc:sldMk cId="3249835008" sldId="327"/>
            <ac:grpSpMk id="2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5:00:36.632" v="8154" actId="26606"/>
          <ac:grpSpMkLst>
            <pc:docMk/>
            <pc:sldMk cId="3249835008" sldId="327"/>
            <ac:grpSpMk id="3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5:00:36.637" v="8155" actId="26606"/>
          <ac:grpSpMkLst>
            <pc:docMk/>
            <pc:sldMk cId="3249835008" sldId="327"/>
            <ac:grpSpMk id="34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15:05:21.174" v="8160" actId="1076"/>
          <ac:picMkLst>
            <pc:docMk/>
            <pc:sldMk cId="3249835008" sldId="327"/>
            <ac:picMk id="7" creationId="{17CB9C60-873C-E386-BEFA-7C4BBB37DC72}"/>
          </ac:picMkLst>
        </pc:picChg>
      </pc:sldChg>
      <pc:sldChg chg="add setBg">
        <pc:chgData name="Peng, Cheng" userId="c8d19071-f396-4c12-bc1e-cc4bb8705334" providerId="ADAL" clId="{2879BACB-7DCC-4FB8-97C6-DA81D2D61B05}" dt="2023-07-09T01:48:50.892" v="10483"/>
        <pc:sldMkLst>
          <pc:docMk/>
          <pc:sldMk cId="3983152132" sldId="328"/>
        </pc:sldMkLst>
      </pc:sldChg>
      <pc:sldChg chg="addSp delSp modSp add mod ord setBg">
        <pc:chgData name="Peng, Cheng" userId="c8d19071-f396-4c12-bc1e-cc4bb8705334" providerId="ADAL" clId="{2879BACB-7DCC-4FB8-97C6-DA81D2D61B05}" dt="2023-06-24T06:13:14.001" v="7471" actId="20577"/>
        <pc:sldMkLst>
          <pc:docMk/>
          <pc:sldMk cId="2934186983" sldId="329"/>
        </pc:sldMkLst>
        <pc:spChg chg="del">
          <ac:chgData name="Peng, Cheng" userId="c8d19071-f396-4c12-bc1e-cc4bb8705334" providerId="ADAL" clId="{2879BACB-7DCC-4FB8-97C6-DA81D2D61B05}" dt="2023-06-24T04:33:13.183" v="5784" actId="478"/>
          <ac:spMkLst>
            <pc:docMk/>
            <pc:sldMk cId="2934186983" sldId="329"/>
            <ac:spMk id="2" creationId="{41436854-0B9D-DE84-8E05-D3C3E58D8070}"/>
          </ac:spMkLst>
        </pc:spChg>
        <pc:spChg chg="del">
          <ac:chgData name="Peng, Cheng" userId="c8d19071-f396-4c12-bc1e-cc4bb8705334" providerId="ADAL" clId="{2879BACB-7DCC-4FB8-97C6-DA81D2D61B05}" dt="2023-06-24T04:33:15.399" v="5785" actId="478"/>
          <ac:spMkLst>
            <pc:docMk/>
            <pc:sldMk cId="2934186983" sldId="329"/>
            <ac:spMk id="3" creationId="{B7B5B81D-BB4E-0BC3-2983-B0641F8A68CC}"/>
          </ac:spMkLst>
        </pc:spChg>
        <pc:spChg chg="add del mo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4" creationId="{2AEC0F69-BBA9-3C46-C5A1-E10D33C58AA6}"/>
          </ac:spMkLst>
        </pc:spChg>
        <pc:spChg chg="del">
          <ac:chgData name="Peng, Cheng" userId="c8d19071-f396-4c12-bc1e-cc4bb8705334" providerId="ADAL" clId="{2879BACB-7DCC-4FB8-97C6-DA81D2D61B05}" dt="2023-06-24T04:33:17.584" v="5786" actId="478"/>
          <ac:spMkLst>
            <pc:docMk/>
            <pc:sldMk cId="2934186983" sldId="329"/>
            <ac:spMk id="5" creationId="{00000000-0000-0000-0000-000000000000}"/>
          </ac:spMkLst>
        </pc:spChg>
        <pc:spChg chg="add mod">
          <ac:chgData name="Peng, Cheng" userId="c8d19071-f396-4c12-bc1e-cc4bb8705334" providerId="ADAL" clId="{2879BACB-7DCC-4FB8-97C6-DA81D2D61B05}" dt="2023-06-24T05:34:27.785" v="7109" actId="207"/>
          <ac:spMkLst>
            <pc:docMk/>
            <pc:sldMk cId="2934186983" sldId="329"/>
            <ac:spMk id="7" creationId="{722EBD27-8BE0-8841-C987-96B1604FFE5F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8" creationId="{F4E5D790-EF7E-4E52-B208-793079B497B6}"/>
          </ac:spMkLst>
        </pc:spChg>
        <pc:spChg chg="add del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9" creationId="{479F3ED9-A242-463F-84AE-C4B05016BD36}"/>
          </ac:spMkLst>
        </pc:spChg>
        <pc:spChg chg="add mod">
          <ac:chgData name="Peng, Cheng" userId="c8d19071-f396-4c12-bc1e-cc4bb8705334" providerId="ADAL" clId="{2879BACB-7DCC-4FB8-97C6-DA81D2D61B05}" dt="2023-06-24T05:15:48.705" v="6585" actId="1076"/>
          <ac:spMkLst>
            <pc:docMk/>
            <pc:sldMk cId="2934186983" sldId="329"/>
            <ac:spMk id="10" creationId="{8B2C9BC2-CE92-B63A-7A75-05F5EF3EC1E0}"/>
          </ac:spMkLst>
        </pc:spChg>
        <pc:spChg chg="add mod">
          <ac:chgData name="Peng, Cheng" userId="c8d19071-f396-4c12-bc1e-cc4bb8705334" providerId="ADAL" clId="{2879BACB-7DCC-4FB8-97C6-DA81D2D61B05}" dt="2023-06-24T05:36:27.988" v="7130" actId="1076"/>
          <ac:spMkLst>
            <pc:docMk/>
            <pc:sldMk cId="2934186983" sldId="329"/>
            <ac:spMk id="12" creationId="{7CAFFD92-1108-6CB6-765F-68F3950EC788}"/>
          </ac:spMkLst>
        </pc:spChg>
        <pc:spChg chg="add mod">
          <ac:chgData name="Peng, Cheng" userId="c8d19071-f396-4c12-bc1e-cc4bb8705334" providerId="ADAL" clId="{2879BACB-7DCC-4FB8-97C6-DA81D2D61B05}" dt="2023-06-24T06:06:29.797" v="7443" actId="20577"/>
          <ac:spMkLst>
            <pc:docMk/>
            <pc:sldMk cId="2934186983" sldId="329"/>
            <ac:spMk id="13" creationId="{2FFA6714-16E7-77D6-F801-304AF1DC22FB}"/>
          </ac:spMkLst>
        </pc:spChg>
        <pc:spChg chg="add mod">
          <ac:chgData name="Peng, Cheng" userId="c8d19071-f396-4c12-bc1e-cc4bb8705334" providerId="ADAL" clId="{2879BACB-7DCC-4FB8-97C6-DA81D2D61B05}" dt="2023-06-24T06:13:14.001" v="7471" actId="20577"/>
          <ac:spMkLst>
            <pc:docMk/>
            <pc:sldMk cId="2934186983" sldId="329"/>
            <ac:spMk id="14" creationId="{F64C9D90-99A7-31D5-0AE2-FB251BE224E0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5" creationId="{2C33F367-76E5-4D2A-96B1-4FD443CDD1CF}"/>
          </ac:spMkLst>
        </pc:spChg>
        <pc:spChg chg="add del">
          <ac:chgData name="Peng, Cheng" userId="c8d19071-f396-4c12-bc1e-cc4bb8705334" providerId="ADAL" clId="{2879BACB-7DCC-4FB8-97C6-DA81D2D61B05}" dt="2023-06-24T04:35:34.351" v="5816" actId="26606"/>
          <ac:spMkLst>
            <pc:docMk/>
            <pc:sldMk cId="2934186983" sldId="329"/>
            <ac:spMk id="17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6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04:35:38.237" v="5818" actId="26606"/>
          <ac:spMkLst>
            <pc:docMk/>
            <pc:sldMk cId="2934186983" sldId="329"/>
            <ac:spMk id="28" creationId="{2AEC0F69-BBA9-3C46-C5A1-E10D33C58AA6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0" creationId="{2C33F367-76E5-4D2A-96B1-4FD443CDD1CF}"/>
          </ac:spMkLst>
        </pc:spChg>
        <pc:spChg chg="add">
          <ac:chgData name="Peng, Cheng" userId="c8d19071-f396-4c12-bc1e-cc4bb8705334" providerId="ADAL" clId="{2879BACB-7DCC-4FB8-97C6-DA81D2D61B05}" dt="2023-06-24T04:35:38.277" v="5819" actId="26606"/>
          <ac:spMkLst>
            <pc:docMk/>
            <pc:sldMk cId="2934186983" sldId="329"/>
            <ac:spMk id="31" creationId="{6F769419-3E73-449D-B62A-0CDEC946A679}"/>
          </ac:spMkLst>
        </pc:spChg>
        <pc:grpChg chg="add del">
          <ac:chgData name="Peng, Cheng" userId="c8d19071-f396-4c12-bc1e-cc4bb8705334" providerId="ADAL" clId="{2879BACB-7DCC-4FB8-97C6-DA81D2D61B05}" dt="2023-06-24T04:35:34.351" v="5816" actId="26606"/>
          <ac:grpSpMkLst>
            <pc:docMk/>
            <pc:sldMk cId="2934186983" sldId="329"/>
            <ac:grpSpMk id="19" creationId="{A6515200-42F9-488F-9895-6CDBCD1E87C8}"/>
          </ac:grpSpMkLst>
        </pc:grpChg>
        <pc:grpChg chg="add">
          <ac:chgData name="Peng, Cheng" userId="c8d19071-f396-4c12-bc1e-cc4bb8705334" providerId="ADAL" clId="{2879BACB-7DCC-4FB8-97C6-DA81D2D61B05}" dt="2023-06-24T04:35:38.277" v="5819" actId="26606"/>
          <ac:grpSpMkLst>
            <pc:docMk/>
            <pc:sldMk cId="2934186983" sldId="329"/>
            <ac:grpSpMk id="32" creationId="{A6515200-42F9-488F-9895-6CDBCD1E87C8}"/>
          </ac:grpSpMkLst>
        </pc:grpChg>
        <pc:graphicFrameChg chg="add del">
          <ac:chgData name="Peng, Cheng" userId="c8d19071-f396-4c12-bc1e-cc4bb8705334" providerId="ADAL" clId="{2879BACB-7DCC-4FB8-97C6-DA81D2D61B05}" dt="2023-06-24T04:35:34.351" v="5816" actId="26606"/>
          <ac:graphicFrameMkLst>
            <pc:docMk/>
            <pc:sldMk cId="2934186983" sldId="329"/>
            <ac:graphicFrameMk id="11" creationId="{81D462A8-382C-DB57-BFF2-12CBB13080F8}"/>
          </ac:graphicFrameMkLst>
        </pc:graphicFrameChg>
        <pc:graphicFrameChg chg="add mod">
          <ac:chgData name="Peng, Cheng" userId="c8d19071-f396-4c12-bc1e-cc4bb8705334" providerId="ADAL" clId="{2879BACB-7DCC-4FB8-97C6-DA81D2D61B05}" dt="2023-06-24T05:35:59.188" v="7127"/>
          <ac:graphicFrameMkLst>
            <pc:docMk/>
            <pc:sldMk cId="2934186983" sldId="329"/>
            <ac:graphicFrameMk id="33" creationId="{81D462A8-382C-DB57-BFF2-12CBB13080F8}"/>
          </ac:graphicFrameMkLst>
        </pc:graphicFrameChg>
        <pc:picChg chg="add del">
          <ac:chgData name="Peng, Cheng" userId="c8d19071-f396-4c12-bc1e-cc4bb8705334" providerId="ADAL" clId="{2879BACB-7DCC-4FB8-97C6-DA81D2D61B05}" dt="2023-06-24T04:35:38.237" v="5818" actId="26606"/>
          <ac:picMkLst>
            <pc:docMk/>
            <pc:sldMk cId="2934186983" sldId="329"/>
            <ac:picMk id="27" creationId="{8A415822-E9E2-AD13-4788-83754397181B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4T15:53:31.663" v="8268" actId="26606"/>
        <pc:sldMkLst>
          <pc:docMk/>
          <pc:sldMk cId="89903180" sldId="330"/>
        </pc:sldMkLst>
        <pc:spChg chg="add del mo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2" creationId="{462E254C-0180-1E35-8A60-838D8A7FC7A8}"/>
          </ac:spMkLst>
        </pc:spChg>
        <pc:spChg chg="add mod ord">
          <ac:chgData name="Peng, Cheng" userId="c8d19071-f396-4c12-bc1e-cc4bb8705334" providerId="ADAL" clId="{2879BACB-7DCC-4FB8-97C6-DA81D2D61B05}" dt="2023-06-24T15:53:31.663" v="8268" actId="26606"/>
          <ac:spMkLst>
            <pc:docMk/>
            <pc:sldMk cId="89903180" sldId="330"/>
            <ac:spMk id="4" creationId="{489A0BD3-E748-6EE9-3BBF-6F703CC417D6}"/>
          </ac:spMkLst>
        </pc:spChg>
        <pc:spChg chg="del">
          <ac:chgData name="Peng, Cheng" userId="c8d19071-f396-4c12-bc1e-cc4bb8705334" providerId="ADAL" clId="{2879BACB-7DCC-4FB8-97C6-DA81D2D61B05}" dt="2023-06-24T06:24:30.443" v="7505" actId="478"/>
          <ac:spMkLst>
            <pc:docMk/>
            <pc:sldMk cId="89903180" sldId="330"/>
            <ac:spMk id="7" creationId="{722EBD27-8BE0-8841-C987-96B1604FFE5F}"/>
          </ac:spMkLst>
        </pc:spChg>
        <pc:spChg chg="del">
          <ac:chgData name="Peng, Cheng" userId="c8d19071-f396-4c12-bc1e-cc4bb8705334" providerId="ADAL" clId="{2879BACB-7DCC-4FB8-97C6-DA81D2D61B05}" dt="2023-06-24T06:24:19.708" v="7500" actId="478"/>
          <ac:spMkLst>
            <pc:docMk/>
            <pc:sldMk cId="89903180" sldId="330"/>
            <ac:spMk id="10" creationId="{8B2C9BC2-CE92-B63A-7A75-05F5EF3EC1E0}"/>
          </ac:spMkLst>
        </pc:spChg>
        <pc:spChg chg="del mod">
          <ac:chgData name="Peng, Cheng" userId="c8d19071-f396-4c12-bc1e-cc4bb8705334" providerId="ADAL" clId="{2879BACB-7DCC-4FB8-97C6-DA81D2D61B05}" dt="2023-06-24T06:24:23.368" v="7502" actId="478"/>
          <ac:spMkLst>
            <pc:docMk/>
            <pc:sldMk cId="89903180" sldId="330"/>
            <ac:spMk id="12" creationId="{7CAFFD92-1108-6CB6-765F-68F3950EC788}"/>
          </ac:spMkLst>
        </pc:spChg>
        <pc:spChg chg="del">
          <ac:chgData name="Peng, Cheng" userId="c8d19071-f396-4c12-bc1e-cc4bb8705334" providerId="ADAL" clId="{2879BACB-7DCC-4FB8-97C6-DA81D2D61B05}" dt="2023-06-24T06:24:25.138" v="7503" actId="478"/>
          <ac:spMkLst>
            <pc:docMk/>
            <pc:sldMk cId="89903180" sldId="330"/>
            <ac:spMk id="13" creationId="{2FFA6714-16E7-77D6-F801-304AF1DC22FB}"/>
          </ac:spMkLst>
        </pc:spChg>
        <pc:spChg chg="del">
          <ac:chgData name="Peng, Cheng" userId="c8d19071-f396-4c12-bc1e-cc4bb8705334" providerId="ADAL" clId="{2879BACB-7DCC-4FB8-97C6-DA81D2D61B05}" dt="2023-06-24T06:24:27.365" v="7504" actId="478"/>
          <ac:spMkLst>
            <pc:docMk/>
            <pc:sldMk cId="89903180" sldId="330"/>
            <ac:spMk id="14" creationId="{F64C9D90-99A7-31D5-0AE2-FB251BE224E0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0" creationId="{2C33F367-76E5-4D2A-96B1-4FD443CDD1CF}"/>
          </ac:spMkLst>
        </pc:spChg>
        <pc:spChg chg="del">
          <ac:chgData name="Peng, Cheng" userId="c8d19071-f396-4c12-bc1e-cc4bb8705334" providerId="ADAL" clId="{2879BACB-7DCC-4FB8-97C6-DA81D2D61B05}" dt="2023-06-24T06:27:43.706" v="7654" actId="26606"/>
          <ac:spMkLst>
            <pc:docMk/>
            <pc:sldMk cId="89903180" sldId="330"/>
            <ac:spMk id="31" creationId="{6F769419-3E73-449D-B62A-0CDEC946A679}"/>
          </ac:spMkLst>
        </pc:spChg>
        <pc:spChg chg="add del">
          <ac:chgData name="Peng, Cheng" userId="c8d19071-f396-4c12-bc1e-cc4bb8705334" providerId="ADAL" clId="{2879BACB-7DCC-4FB8-97C6-DA81D2D61B05}" dt="2023-06-24T06:29:20.132" v="7657" actId="26606"/>
          <ac:spMkLst>
            <pc:docMk/>
            <pc:sldMk cId="89903180" sldId="330"/>
            <ac:spMk id="3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48" creationId="{391F240E-99C9-4C6A-BD0A-15F9E69F337F}"/>
          </ac:spMkLst>
        </pc:spChg>
        <pc:spChg chg="add del">
          <ac:chgData name="Peng, Cheng" userId="c8d19071-f396-4c12-bc1e-cc4bb8705334" providerId="ADAL" clId="{2879BACB-7DCC-4FB8-97C6-DA81D2D61B05}" dt="2023-06-24T15:53:21.872" v="8266" actId="26606"/>
          <ac:spMkLst>
            <pc:docMk/>
            <pc:sldMk cId="89903180" sldId="330"/>
            <ac:spMk id="49" creationId="{124D9F5B-C72B-41EE-97C2-D3600B62717D}"/>
          </ac:spMkLst>
        </pc:spChg>
        <pc:spChg chg="add del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0" creationId="{9C8424AD-EE61-4FBC-ABA0-36E67508F2D0}"/>
          </ac:spMkLst>
        </pc:spChg>
        <pc:spChg chg="add del mod">
          <ac:chgData name="Peng, Cheng" userId="c8d19071-f396-4c12-bc1e-cc4bb8705334" providerId="ADAL" clId="{2879BACB-7DCC-4FB8-97C6-DA81D2D61B05}" dt="2023-06-24T15:52:30.394" v="8258" actId="26606"/>
          <ac:spMkLst>
            <pc:docMk/>
            <pc:sldMk cId="89903180" sldId="330"/>
            <ac:spMk id="51" creationId="{462E254C-0180-1E35-8A60-838D8A7FC7A8}"/>
          </ac:spMkLst>
        </pc:spChg>
        <pc:grpChg chg="del">
          <ac:chgData name="Peng, Cheng" userId="c8d19071-f396-4c12-bc1e-cc4bb8705334" providerId="ADAL" clId="{2879BACB-7DCC-4FB8-97C6-DA81D2D61B05}" dt="2023-06-24T06:27:43.706" v="7654" actId="26606"/>
          <ac:grpSpMkLst>
            <pc:docMk/>
            <pc:sldMk cId="89903180" sldId="330"/>
            <ac:grpSpMk id="32" creationId="{A6515200-42F9-488F-9895-6CDBCD1E87C8}"/>
          </ac:grpSpMkLst>
        </pc:grpChg>
        <pc:grpChg chg="add del">
          <ac:chgData name="Peng, Cheng" userId="c8d19071-f396-4c12-bc1e-cc4bb8705334" providerId="ADAL" clId="{2879BACB-7DCC-4FB8-97C6-DA81D2D61B05}" dt="2023-06-24T06:29:20.132" v="7657" actId="26606"/>
          <ac:grpSpMkLst>
            <pc:docMk/>
            <pc:sldMk cId="89903180" sldId="330"/>
            <ac:grpSpMk id="41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3:21.872" v="8266" actId="26606"/>
          <ac:grpSpMkLst>
            <pc:docMk/>
            <pc:sldMk cId="89903180" sldId="330"/>
            <ac:grpSpMk id="43" creationId="{0180A64C-1862-4B1B-8953-FA96DEE4C44F}"/>
          </ac:grpSpMkLst>
        </pc:grpChg>
        <pc:grpChg chg="add del">
          <ac:chgData name="Peng, Cheng" userId="c8d19071-f396-4c12-bc1e-cc4bb8705334" providerId="ADAL" clId="{2879BACB-7DCC-4FB8-97C6-DA81D2D61B05}" dt="2023-06-24T15:52:30.394" v="8258" actId="26606"/>
          <ac:grpSpMkLst>
            <pc:docMk/>
            <pc:sldMk cId="89903180" sldId="330"/>
            <ac:grpSpMk id="47" creationId="{2103B461-323C-4912-BFFD-C37582662085}"/>
          </ac:grpSpMkLst>
        </pc:grpChg>
        <pc:graphicFrameChg chg="del">
          <ac:chgData name="Peng, Cheng" userId="c8d19071-f396-4c12-bc1e-cc4bb8705334" providerId="ADAL" clId="{2879BACB-7DCC-4FB8-97C6-DA81D2D61B05}" dt="2023-06-24T06:24:32.207" v="7506" actId="478"/>
          <ac:graphicFrameMkLst>
            <pc:docMk/>
            <pc:sldMk cId="89903180" sldId="330"/>
            <ac:graphicFrameMk id="33" creationId="{81D462A8-382C-DB57-BFF2-12CBB13080F8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4.800" v="8245" actId="26606"/>
          <ac:graphicFrameMkLst>
            <pc:docMk/>
            <pc:sldMk cId="89903180" sldId="330"/>
            <ac:graphicFrameMk id="38" creationId="{09DD2FC9-E89E-8906-094C-C44EF5C8F15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36.629" v="8247" actId="26606"/>
          <ac:graphicFrameMkLst>
            <pc:docMk/>
            <pc:sldMk cId="89903180" sldId="330"/>
            <ac:graphicFrameMk id="40" creationId="{77B6B61F-42FF-C6EA-AA37-A8FB0611613E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1:45.506" v="8249" actId="26606"/>
          <ac:graphicFrameMkLst>
            <pc:docMk/>
            <pc:sldMk cId="89903180" sldId="330"/>
            <ac:graphicFrameMk id="42" creationId="{09DD2FC9-E89E-8906-094C-C44EF5C8F154}"/>
          </ac:graphicFrameMkLst>
        </pc:graphicFrameChg>
        <pc:picChg chg="add mod">
          <ac:chgData name="Peng, Cheng" userId="c8d19071-f396-4c12-bc1e-cc4bb8705334" providerId="ADAL" clId="{2879BACB-7DCC-4FB8-97C6-DA81D2D61B05}" dt="2023-06-24T15:53:31.663" v="8268" actId="26606"/>
          <ac:picMkLst>
            <pc:docMk/>
            <pc:sldMk cId="89903180" sldId="330"/>
            <ac:picMk id="36" creationId="{4CF0DAE3-6F15-12DA-F9A6-E54E3BD35C42}"/>
          </ac:picMkLst>
        </pc:picChg>
      </pc:sldChg>
      <pc:sldChg chg="addSp delSp modSp add mod ord setBg setClrOvrMap">
        <pc:chgData name="Peng, Cheng" userId="c8d19071-f396-4c12-bc1e-cc4bb8705334" providerId="ADAL" clId="{2879BACB-7DCC-4FB8-97C6-DA81D2D61B05}" dt="2023-06-26T10:36:43.915" v="9783" actId="20577"/>
        <pc:sldMkLst>
          <pc:docMk/>
          <pc:sldMk cId="2813771339" sldId="331"/>
        </pc:sldMkLst>
        <pc:spChg chg="add mod">
          <ac:chgData name="Peng, Cheng" userId="c8d19071-f396-4c12-bc1e-cc4bb8705334" providerId="ADAL" clId="{2879BACB-7DCC-4FB8-97C6-DA81D2D61B05}" dt="2023-06-24T15:48:30.966" v="8165"/>
          <ac:spMkLst>
            <pc:docMk/>
            <pc:sldMk cId="2813771339" sldId="331"/>
            <ac:spMk id="3" creationId="{8AC3ABBF-428E-0D15-2AB4-E0979377ACD6}"/>
          </ac:spMkLst>
        </pc:spChg>
        <pc:spChg chg="add mod">
          <ac:chgData name="Peng, Cheng" userId="c8d19071-f396-4c12-bc1e-cc4bb8705334" providerId="ADAL" clId="{2879BACB-7DCC-4FB8-97C6-DA81D2D61B05}" dt="2023-06-24T15:49:01.712" v="8170" actId="1076"/>
          <ac:spMkLst>
            <pc:docMk/>
            <pc:sldMk cId="2813771339" sldId="331"/>
            <ac:spMk id="4" creationId="{4FD2F2E4-EB1F-B91A-7550-CA48584325E8}"/>
          </ac:spMkLst>
        </pc:spChg>
        <pc:spChg chg="add del mo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6" creationId="{D93D9CCB-D883-E030-54DE-0D8618F51B91}"/>
          </ac:spMkLst>
        </pc:spChg>
        <pc:spChg chg="add mod">
          <ac:chgData name="Peng, Cheng" userId="c8d19071-f396-4c12-bc1e-cc4bb8705334" providerId="ADAL" clId="{2879BACB-7DCC-4FB8-97C6-DA81D2D61B05}" dt="2023-06-24T16:22:56.017" v="8494" actId="27636"/>
          <ac:spMkLst>
            <pc:docMk/>
            <pc:sldMk cId="2813771339" sldId="331"/>
            <ac:spMk id="7" creationId="{B9BD7970-4896-BB6F-4656-6AE7CBDB8A1B}"/>
          </ac:spMkLst>
        </pc:spChg>
        <pc:spChg chg="add mod">
          <ac:chgData name="Peng, Cheng" userId="c8d19071-f396-4c12-bc1e-cc4bb8705334" providerId="ADAL" clId="{2879BACB-7DCC-4FB8-97C6-DA81D2D61B05}" dt="2023-06-24T16:24:04.998" v="8554" actId="1076"/>
          <ac:spMkLst>
            <pc:docMk/>
            <pc:sldMk cId="2813771339" sldId="331"/>
            <ac:spMk id="9" creationId="{CB04854C-B3B8-74AE-BA2A-49C6EDCFDB66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11" creationId="{CADF2543-1B6F-4FBC-A7AF-53A0430E05AB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4" creationId="{E4CBBC1E-991D-4CF9-BCA5-AB1496871411}"/>
          </ac:spMkLst>
        </pc:spChg>
        <pc:spChg chg="add del">
          <ac:chgData name="Peng, Cheng" userId="c8d19071-f396-4c12-bc1e-cc4bb8705334" providerId="ADAL" clId="{2879BACB-7DCC-4FB8-97C6-DA81D2D61B05}" dt="2023-06-24T15:50:35.528" v="8232" actId="26606"/>
          <ac:spMkLst>
            <pc:docMk/>
            <pc:sldMk cId="2813771339" sldId="331"/>
            <ac:spMk id="15" creationId="{D2600CBB-0CF8-4237-8491-B7864363D2AE}"/>
          </ac:spMkLst>
        </pc:spChg>
        <pc:spChg chg="add del">
          <ac:chgData name="Peng, Cheng" userId="c8d19071-f396-4c12-bc1e-cc4bb8705334" providerId="ADAL" clId="{2879BACB-7DCC-4FB8-97C6-DA81D2D61B05}" dt="2023-06-24T15:50:39.136" v="8234" actId="26606"/>
          <ac:spMkLst>
            <pc:docMk/>
            <pc:sldMk cId="2813771339" sldId="331"/>
            <ac:spMk id="22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4" creationId="{8F4E830A-06F9-4EAA-9E65-110CF2421798}"/>
          </ac:spMkLst>
        </pc:spChg>
        <pc:spChg chg="add del">
          <ac:chgData name="Peng, Cheng" userId="c8d19071-f396-4c12-bc1e-cc4bb8705334" providerId="ADAL" clId="{2879BACB-7DCC-4FB8-97C6-DA81D2D61B05}" dt="2023-06-24T15:50:41.848" v="8236" actId="26606"/>
          <ac:spMkLst>
            <pc:docMk/>
            <pc:sldMk cId="2813771339" sldId="331"/>
            <ac:spMk id="26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1" creationId="{AD2D45C7-2E37-44FD-AC77-116CD14B9ED9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2" creationId="{1FF88480-2CF1-4C54-8CE3-2CA9CD9FF896}"/>
          </ac:spMkLst>
        </pc:spChg>
        <pc:spChg chg="add del">
          <ac:chgData name="Peng, Cheng" userId="c8d19071-f396-4c12-bc1e-cc4bb8705334" providerId="ADAL" clId="{2879BACB-7DCC-4FB8-97C6-DA81D2D61B05}" dt="2023-06-24T15:50:42.899" v="8238" actId="26606"/>
          <ac:spMkLst>
            <pc:docMk/>
            <pc:sldMk cId="2813771339" sldId="331"/>
            <ac:spMk id="33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5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39" creationId="{08452CCF-4A27-488A-AAF4-424933CFC925}"/>
          </ac:spMkLst>
        </pc:spChg>
        <pc:spChg chg="add del">
          <ac:chgData name="Peng, Cheng" userId="c8d19071-f396-4c12-bc1e-cc4bb8705334" providerId="ADAL" clId="{2879BACB-7DCC-4FB8-97C6-DA81D2D61B05}" dt="2023-06-24T15:50:44.871" v="8240" actId="26606"/>
          <ac:spMkLst>
            <pc:docMk/>
            <pc:sldMk cId="2813771339" sldId="331"/>
            <ac:spMk id="40" creationId="{D93D9CCB-D883-E030-54DE-0D8618F51B91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2" creationId="{7509B08A-C1EC-478C-86AF-60ADE06D9BBB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3" creationId="{221CC330-4259-4C32-BF8B-5FE13FFABB3A}"/>
          </ac:spMkLst>
        </pc:spChg>
        <pc:spChg chg="add del">
          <ac:chgData name="Peng, Cheng" userId="c8d19071-f396-4c12-bc1e-cc4bb8705334" providerId="ADAL" clId="{2879BACB-7DCC-4FB8-97C6-DA81D2D61B05}" dt="2023-06-24T15:50:50.129" v="8242" actId="26606"/>
          <ac:spMkLst>
            <pc:docMk/>
            <pc:sldMk cId="2813771339" sldId="331"/>
            <ac:spMk id="44" creationId="{D93D9CCB-D883-E030-54DE-0D8618F51B91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6" creationId="{781BBDC9-2DC6-4959-AC3D-49A5DCB05DA7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47" creationId="{4B74BB55-8517-4CFE-9389-81D0E6F81F00}"/>
          </ac:spMkLst>
        </pc:spChg>
        <pc:spChg chg="add">
          <ac:chgData name="Peng, Cheng" userId="c8d19071-f396-4c12-bc1e-cc4bb8705334" providerId="ADAL" clId="{2879BACB-7DCC-4FB8-97C6-DA81D2D61B05}" dt="2023-06-24T15:50:50.134" v="8243" actId="26606"/>
          <ac:spMkLst>
            <pc:docMk/>
            <pc:sldMk cId="2813771339" sldId="331"/>
            <ac:spMk id="50" creationId="{08452CCF-4A27-488A-AAF4-424933CFC925}"/>
          </ac:spMkLst>
        </pc:spChg>
        <pc:spChg chg="add mod">
          <ac:chgData name="Peng, Cheng" userId="c8d19071-f396-4c12-bc1e-cc4bb8705334" providerId="ADAL" clId="{2879BACB-7DCC-4FB8-97C6-DA81D2D61B05}" dt="2023-06-26T10:36:43.915" v="9783" actId="20577"/>
          <ac:spMkLst>
            <pc:docMk/>
            <pc:sldMk cId="2813771339" sldId="331"/>
            <ac:spMk id="51" creationId="{D93D9CCB-D883-E030-54DE-0D8618F51B91}"/>
          </ac:spMkLst>
        </pc:spChg>
        <pc:grpChg chg="add del mod">
          <ac:chgData name="Peng, Cheng" userId="c8d19071-f396-4c12-bc1e-cc4bb8705334" providerId="ADAL" clId="{2879BACB-7DCC-4FB8-97C6-DA81D2D61B05}" dt="2023-06-24T15:49:04.653" v="8171" actId="478"/>
          <ac:grpSpMkLst>
            <pc:docMk/>
            <pc:sldMk cId="2813771339" sldId="331"/>
            <ac:grpSpMk id="2" creationId="{9F1853AA-18C1-6673-9E30-4528E151047A}"/>
          </ac:grpSpMkLst>
        </pc:grpChg>
        <pc:grpChg chg="add del">
          <ac:chgData name="Peng, Cheng" userId="c8d19071-f396-4c12-bc1e-cc4bb8705334" providerId="ADAL" clId="{2879BACB-7DCC-4FB8-97C6-DA81D2D61B05}" dt="2023-06-24T15:50:39.136" v="8234" actId="26606"/>
          <ac:grpSpMkLst>
            <pc:docMk/>
            <pc:sldMk cId="2813771339" sldId="331"/>
            <ac:grpSpMk id="13" creationId="{A80A6E81-6B71-43DF-877B-E964A9A4CB68}"/>
          </ac:grpSpMkLst>
        </pc:grpChg>
        <pc:grpChg chg="add del">
          <ac:chgData name="Peng, Cheng" userId="c8d19071-f396-4c12-bc1e-cc4bb8705334" providerId="ADAL" clId="{2879BACB-7DCC-4FB8-97C6-DA81D2D61B05}" dt="2023-06-24T15:50:41.848" v="8236" actId="26606"/>
          <ac:grpSpMkLst>
            <pc:docMk/>
            <pc:sldMk cId="2813771339" sldId="331"/>
            <ac:grpSpMk id="27" creationId="{24B32265-D526-44B2-B82E-8977DFEFB457}"/>
          </ac:grpSpMkLst>
        </pc:grpChg>
        <pc:grpChg chg="add del">
          <ac:chgData name="Peng, Cheng" userId="c8d19071-f396-4c12-bc1e-cc4bb8705334" providerId="ADAL" clId="{2879BACB-7DCC-4FB8-97C6-DA81D2D61B05}" dt="2023-06-24T15:50:44.871" v="8240" actId="26606"/>
          <ac:grpSpMkLst>
            <pc:docMk/>
            <pc:sldMk cId="2813771339" sldId="331"/>
            <ac:grpSpMk id="37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4T15:50:50.134" v="8243" actId="26606"/>
          <ac:grpSpMkLst>
            <pc:docMk/>
            <pc:sldMk cId="2813771339" sldId="331"/>
            <ac:grpSpMk id="48" creationId="{A3F7C935-E41E-4E8D-91DF-D3BAB9521DF0}"/>
          </ac:grpSpMkLst>
        </pc:grpChg>
        <pc:graphicFrameChg chg="add del">
          <ac:chgData name="Peng, Cheng" userId="c8d19071-f396-4c12-bc1e-cc4bb8705334" providerId="ADAL" clId="{2879BACB-7DCC-4FB8-97C6-DA81D2D61B05}" dt="2023-06-24T15:50:00.383" v="8226" actId="26606"/>
          <ac:graphicFrameMkLst>
            <pc:docMk/>
            <pc:sldMk cId="2813771339" sldId="331"/>
            <ac:graphicFrameMk id="8" creationId="{30ABCBD2-2D21-834C-4C2C-350E37A1BDAB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11.491" v="8228" actId="26606"/>
          <ac:graphicFrameMkLst>
            <pc:docMk/>
            <pc:sldMk cId="2813771339" sldId="331"/>
            <ac:graphicFrameMk id="10" creationId="{42442FCE-D001-3B5C-699B-B65F5F2C8D64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21.781" v="8230" actId="26606"/>
          <ac:graphicFrameMkLst>
            <pc:docMk/>
            <pc:sldMk cId="2813771339" sldId="331"/>
            <ac:graphicFrameMk id="12" creationId="{B7640EEC-4381-665F-4A54-24F8C84520A2}"/>
          </ac:graphicFrameMkLst>
        </pc:graphicFrameChg>
        <pc:graphicFrameChg chg="add del">
          <ac:chgData name="Peng, Cheng" userId="c8d19071-f396-4c12-bc1e-cc4bb8705334" providerId="ADAL" clId="{2879BACB-7DCC-4FB8-97C6-DA81D2D61B05}" dt="2023-06-24T15:50:35.528" v="8232" actId="26606"/>
          <ac:graphicFrameMkLst>
            <pc:docMk/>
            <pc:sldMk cId="2813771339" sldId="331"/>
            <ac:graphicFrameMk id="16" creationId="{1F792872-F2EE-99B0-8597-7B1D473299E2}"/>
          </ac:graphicFrameMkLst>
        </pc:graphicFrameChg>
        <pc:picChg chg="add del">
          <ac:chgData name="Peng, Cheng" userId="c8d19071-f396-4c12-bc1e-cc4bb8705334" providerId="ADAL" clId="{2879BACB-7DCC-4FB8-97C6-DA81D2D61B05}" dt="2023-06-24T15:50:41.848" v="8236" actId="26606"/>
          <ac:picMkLst>
            <pc:docMk/>
            <pc:sldMk cId="2813771339" sldId="331"/>
            <ac:picMk id="25" creationId="{56256351-FB4C-4B82-44FC-6E80B784B6C6}"/>
          </ac:picMkLst>
        </pc:picChg>
      </pc:sldChg>
      <pc:sldChg chg="addSp modSp add mod">
        <pc:chgData name="Peng, Cheng" userId="c8d19071-f396-4c12-bc1e-cc4bb8705334" providerId="ADAL" clId="{2879BACB-7DCC-4FB8-97C6-DA81D2D61B05}" dt="2023-06-24T17:02:45.846" v="8732" actId="1076"/>
        <pc:sldMkLst>
          <pc:docMk/>
          <pc:sldMk cId="3386770100" sldId="332"/>
        </pc:sldMkLst>
        <pc:spChg chg="add mod">
          <ac:chgData name="Peng, Cheng" userId="c8d19071-f396-4c12-bc1e-cc4bb8705334" providerId="ADAL" clId="{2879BACB-7DCC-4FB8-97C6-DA81D2D61B05}" dt="2023-06-24T17:02:45.846" v="8732" actId="1076"/>
          <ac:spMkLst>
            <pc:docMk/>
            <pc:sldMk cId="3386770100" sldId="332"/>
            <ac:spMk id="2" creationId="{0F257086-70BB-57F4-C06E-42A7296617B8}"/>
          </ac:spMkLst>
        </pc:spChg>
      </pc:sldChg>
      <pc:sldChg chg="addSp delSp modSp add mod ord">
        <pc:chgData name="Peng, Cheng" userId="c8d19071-f396-4c12-bc1e-cc4bb8705334" providerId="ADAL" clId="{2879BACB-7DCC-4FB8-97C6-DA81D2D61B05}" dt="2023-06-24T18:07:47.410" v="9137" actId="1076"/>
        <pc:sldMkLst>
          <pc:docMk/>
          <pc:sldMk cId="3437442954" sldId="333"/>
        </pc:sldMkLst>
        <pc:spChg chg="del mod">
          <ac:chgData name="Peng, Cheng" userId="c8d19071-f396-4c12-bc1e-cc4bb8705334" providerId="ADAL" clId="{2879BACB-7DCC-4FB8-97C6-DA81D2D61B05}" dt="2023-06-24T17:03:35.361" v="8737" actId="478"/>
          <ac:spMkLst>
            <pc:docMk/>
            <pc:sldMk cId="3437442954" sldId="333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17:41:18.204" v="8876" actId="1076"/>
          <ac:spMkLst>
            <pc:docMk/>
            <pc:sldMk cId="3437442954" sldId="333"/>
            <ac:spMk id="8" creationId="{24BC4C32-0C46-9D1C-2527-9694D1FC2AB4}"/>
          </ac:spMkLst>
        </pc:spChg>
        <pc:spChg chg="add mod">
          <ac:chgData name="Peng, Cheng" userId="c8d19071-f396-4c12-bc1e-cc4bb8705334" providerId="ADAL" clId="{2879BACB-7DCC-4FB8-97C6-DA81D2D61B05}" dt="2023-06-24T17:56:56.851" v="8987"/>
          <ac:spMkLst>
            <pc:docMk/>
            <pc:sldMk cId="3437442954" sldId="333"/>
            <ac:spMk id="11" creationId="{3FD84B2F-9EAB-CC7D-2B8E-D0C337421999}"/>
          </ac:spMkLst>
        </pc:spChg>
        <pc:spChg chg="add mod">
          <ac:chgData name="Peng, Cheng" userId="c8d19071-f396-4c12-bc1e-cc4bb8705334" providerId="ADAL" clId="{2879BACB-7DCC-4FB8-97C6-DA81D2D61B05}" dt="2023-06-24T18:04:50.384" v="9060" actId="113"/>
          <ac:spMkLst>
            <pc:docMk/>
            <pc:sldMk cId="3437442954" sldId="333"/>
            <ac:spMk id="12" creationId="{4A8B0124-E0B8-FEFF-24C7-01353CAEA2EE}"/>
          </ac:spMkLst>
        </pc:spChg>
        <pc:spChg chg="add mod">
          <ac:chgData name="Peng, Cheng" userId="c8d19071-f396-4c12-bc1e-cc4bb8705334" providerId="ADAL" clId="{2879BACB-7DCC-4FB8-97C6-DA81D2D61B05}" dt="2023-06-24T18:07:47.410" v="9137" actId="1076"/>
          <ac:spMkLst>
            <pc:docMk/>
            <pc:sldMk cId="3437442954" sldId="333"/>
            <ac:spMk id="13" creationId="{30180273-264D-B6B4-D671-874ED374A0D8}"/>
          </ac:spMkLst>
        </pc:spChg>
        <pc:grpChg chg="add mod">
          <ac:chgData name="Peng, Cheng" userId="c8d19071-f396-4c12-bc1e-cc4bb8705334" providerId="ADAL" clId="{2879BACB-7DCC-4FB8-97C6-DA81D2D61B05}" dt="2023-06-24T18:04:45.786" v="9059" actId="1076"/>
          <ac:grpSpMkLst>
            <pc:docMk/>
            <pc:sldMk cId="3437442954" sldId="333"/>
            <ac:grpSpMk id="10" creationId="{B07C0C4C-DA41-11E2-B1FA-3CBF08E0C263}"/>
          </ac:grpSpMkLst>
        </pc:grpChg>
        <pc:graphicFrameChg chg="add mod modGraphic">
          <ac:chgData name="Peng, Cheng" userId="c8d19071-f396-4c12-bc1e-cc4bb8705334" providerId="ADAL" clId="{2879BACB-7DCC-4FB8-97C6-DA81D2D61B05}" dt="2023-06-24T17:53:10.125" v="8958"/>
          <ac:graphicFrameMkLst>
            <pc:docMk/>
            <pc:sldMk cId="3437442954" sldId="333"/>
            <ac:graphicFrameMk id="7" creationId="{131D9F83-43EA-6D8D-ADC8-0A64329C5862}"/>
          </ac:graphicFrameMkLst>
        </pc:graphicFrameChg>
        <pc:graphicFrameChg chg="add mod modGraphic">
          <ac:chgData name="Peng, Cheng" userId="c8d19071-f396-4c12-bc1e-cc4bb8705334" providerId="ADAL" clId="{2879BACB-7DCC-4FB8-97C6-DA81D2D61B05}" dt="2023-06-24T18:04:39.821" v="9058" actId="1076"/>
          <ac:graphicFrameMkLst>
            <pc:docMk/>
            <pc:sldMk cId="3437442954" sldId="333"/>
            <ac:graphicFrameMk id="9" creationId="{5D61C14C-67CC-3665-7AC0-CB296D111F44}"/>
          </ac:graphicFrameMkLst>
        </pc:graphicFrameChg>
        <pc:picChg chg="add mod">
          <ac:chgData name="Peng, Cheng" userId="c8d19071-f396-4c12-bc1e-cc4bb8705334" providerId="ADAL" clId="{2879BACB-7DCC-4FB8-97C6-DA81D2D61B05}" dt="2023-06-24T17:36:27.032" v="8801" actId="1076"/>
          <ac:picMkLst>
            <pc:docMk/>
            <pc:sldMk cId="3437442954" sldId="333"/>
            <ac:picMk id="4" creationId="{DC0D75F3-D34F-4C17-B3F4-BA6718748237}"/>
          </ac:picMkLst>
        </pc:picChg>
        <pc:picChg chg="add mod">
          <ac:chgData name="Peng, Cheng" userId="c8d19071-f396-4c12-bc1e-cc4bb8705334" providerId="ADAL" clId="{2879BACB-7DCC-4FB8-97C6-DA81D2D61B05}" dt="2023-06-24T17:36:19.211" v="8798" actId="1076"/>
          <ac:picMkLst>
            <pc:docMk/>
            <pc:sldMk cId="3437442954" sldId="333"/>
            <ac:picMk id="6" creationId="{2BB58E25-531A-92C2-5290-BA7759A4E15A}"/>
          </ac:picMkLst>
        </pc:picChg>
      </pc:sldChg>
      <pc:sldChg chg="modSp add mod ord">
        <pc:chgData name="Peng, Cheng" userId="c8d19071-f396-4c12-bc1e-cc4bb8705334" providerId="ADAL" clId="{2879BACB-7DCC-4FB8-97C6-DA81D2D61B05}" dt="2023-06-24T19:37:16.475" v="9270" actId="1076"/>
        <pc:sldMkLst>
          <pc:docMk/>
          <pc:sldMk cId="3960037146" sldId="334"/>
        </pc:sldMkLst>
        <pc:spChg chg="mod">
          <ac:chgData name="Peng, Cheng" userId="c8d19071-f396-4c12-bc1e-cc4bb8705334" providerId="ADAL" clId="{2879BACB-7DCC-4FB8-97C6-DA81D2D61B05}" dt="2023-06-24T19:37:16.475" v="9270" actId="1076"/>
          <ac:spMkLst>
            <pc:docMk/>
            <pc:sldMk cId="3960037146" sldId="334"/>
            <ac:spMk id="2" creationId="{0F257086-70BB-57F4-C06E-42A7296617B8}"/>
          </ac:spMkLst>
        </pc:spChg>
      </pc:sldChg>
      <pc:sldChg chg="addSp delSp modSp add mod ord setBg">
        <pc:chgData name="Peng, Cheng" userId="c8d19071-f396-4c12-bc1e-cc4bb8705334" providerId="ADAL" clId="{2879BACB-7DCC-4FB8-97C6-DA81D2D61B05}" dt="2023-06-26T10:16:23.106" v="9697" actId="1076"/>
        <pc:sldMkLst>
          <pc:docMk/>
          <pc:sldMk cId="2926700038" sldId="335"/>
        </pc:sldMkLst>
        <pc:spChg chg="del mod">
          <ac:chgData name="Peng, Cheng" userId="c8d19071-f396-4c12-bc1e-cc4bb8705334" providerId="ADAL" clId="{2879BACB-7DCC-4FB8-97C6-DA81D2D61B05}" dt="2023-06-24T19:45:12.136" v="9317" actId="478"/>
          <ac:spMkLst>
            <pc:docMk/>
            <pc:sldMk cId="2926700038" sldId="335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7" creationId="{19B315F0-2F2E-4749-9C08-6F2B59723FEF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19" creationId="{035A481B-C639-4892-B0EF-4D8373A9B06A}"/>
          </ac:spMkLst>
        </pc:spChg>
        <pc:spChg chg="add del">
          <ac:chgData name="Peng, Cheng" userId="c8d19071-f396-4c12-bc1e-cc4bb8705334" providerId="ADAL" clId="{2879BACB-7DCC-4FB8-97C6-DA81D2D61B05}" dt="2023-06-24T19:32:43.708" v="9189" actId="26606"/>
          <ac:spMkLst>
            <pc:docMk/>
            <pc:sldMk cId="2926700038" sldId="335"/>
            <ac:spMk id="21" creationId="{052BD58B-6284-459E-9FF4-A97F3A569074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5" creationId="{EB88142C-D3C4-43DC-A844-A7D9ECB0F5CD}"/>
          </ac:spMkLst>
        </pc:spChg>
        <pc:spChg chg="add del">
          <ac:chgData name="Peng, Cheng" userId="c8d19071-f396-4c12-bc1e-cc4bb8705334" providerId="ADAL" clId="{2879BACB-7DCC-4FB8-97C6-DA81D2D61B05}" dt="2023-06-24T19:44:50.408" v="9316" actId="26606"/>
          <ac:spMkLst>
            <pc:docMk/>
            <pc:sldMk cId="2926700038" sldId="335"/>
            <ac:spMk id="36" creationId="{416DC9EF-092A-4FEF-8A40-0E509CA7985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1" creationId="{4609862E-48F9-45AC-8D44-67A0268A7935}"/>
          </ac:spMkLst>
        </pc:spChg>
        <pc:spChg chg="add del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53" creationId="{2D5EEA8B-2D86-4D1D-96B3-6B8290303786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5" creationId="{B1ECD48A-A6CE-48F3-8E89-3399C99382F1}"/>
          </ac:spMkLst>
        </pc:spChg>
        <pc:spChg chg="add del">
          <ac:chgData name="Peng, Cheng" userId="c8d19071-f396-4c12-bc1e-cc4bb8705334" providerId="ADAL" clId="{2879BACB-7DCC-4FB8-97C6-DA81D2D61B05}" dt="2023-06-24T19:45:26.739" v="9321" actId="26606"/>
          <ac:spMkLst>
            <pc:docMk/>
            <pc:sldMk cId="2926700038" sldId="335"/>
            <ac:spMk id="67" creationId="{0A3F7A1B-3080-4A65-A240-2E1A6EF8456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0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5:35.825" v="9323" actId="26606"/>
          <ac:spMkLst>
            <pc:docMk/>
            <pc:sldMk cId="2926700038" sldId="335"/>
            <ac:spMk id="71" creationId="{D5D6DF14-A531-4DD6-A165-8D495415BDA6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5:51.356" v="9325" actId="26606"/>
          <ac:spMkLst>
            <pc:docMk/>
            <pc:sldMk cId="2926700038" sldId="335"/>
            <ac:spMk id="75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8" creationId="{9BEF03C2-E178-4360-9845-C30A60A89327}"/>
          </ac:spMkLst>
        </pc:spChg>
        <pc:spChg chg="add del">
          <ac:chgData name="Peng, Cheng" userId="c8d19071-f396-4c12-bc1e-cc4bb8705334" providerId="ADAL" clId="{2879BACB-7DCC-4FB8-97C6-DA81D2D61B05}" dt="2023-06-24T19:46:09.054" v="9327" actId="26606"/>
          <ac:spMkLst>
            <pc:docMk/>
            <pc:sldMk cId="2926700038" sldId="335"/>
            <ac:spMk id="79" creationId="{D5D6DF14-A531-4DD6-A165-8D495415BDA6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2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09.058" v="9328" actId="26606"/>
          <ac:spMkLst>
            <pc:docMk/>
            <pc:sldMk cId="2926700038" sldId="335"/>
            <ac:spMk id="83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32:43.708" v="9189" actId="26606"/>
          <ac:grpSpMkLst>
            <pc:docMk/>
            <pc:sldMk cId="2926700038" sldId="335"/>
            <ac:grpSpMk id="23" creationId="{E1911703-8F76-418B-A5BE-312E5FF98863}"/>
          </ac:grpSpMkLst>
        </pc:grpChg>
        <pc:grpChg chg="add del">
          <ac:chgData name="Peng, Cheng" userId="c8d19071-f396-4c12-bc1e-cc4bb8705334" providerId="ADAL" clId="{2879BACB-7DCC-4FB8-97C6-DA81D2D61B05}" dt="2023-06-24T19:45:26.739" v="9321" actId="26606"/>
          <ac:grpSpMkLst>
            <pc:docMk/>
            <pc:sldMk cId="2926700038" sldId="335"/>
            <ac:grpSpMk id="58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5:35.825" v="9323" actId="26606"/>
          <ac:grpSpMkLst>
            <pc:docMk/>
            <pc:sldMk cId="2926700038" sldId="335"/>
            <ac:grpSpMk id="69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5:51.356" v="9325" actId="26606"/>
          <ac:grpSpMkLst>
            <pc:docMk/>
            <pc:sldMk cId="2926700038" sldId="335"/>
            <ac:grpSpMk id="73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09.054" v="9327" actId="26606"/>
          <ac:grpSpMkLst>
            <pc:docMk/>
            <pc:sldMk cId="2926700038" sldId="335"/>
            <ac:grpSpMk id="77" creationId="{12D8CD66-6E34-4232-868C-F61EC84AFC0B}"/>
          </ac:grpSpMkLst>
        </pc:grpChg>
        <pc:grpChg chg="add">
          <ac:chgData name="Peng, Cheng" userId="c8d19071-f396-4c12-bc1e-cc4bb8705334" providerId="ADAL" clId="{2879BACB-7DCC-4FB8-97C6-DA81D2D61B05}" dt="2023-06-24T19:46:09.058" v="9328" actId="26606"/>
          <ac:grpSpMkLst>
            <pc:docMk/>
            <pc:sldMk cId="2926700038" sldId="335"/>
            <ac:grpSpMk id="81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6T10:16:23.106" v="9697" actId="1076"/>
          <ac:picMkLst>
            <pc:docMk/>
            <pc:sldMk cId="2926700038" sldId="335"/>
            <ac:picMk id="3" creationId="{FF80A575-203B-3E8D-9ED1-F35F9987A265}"/>
          </ac:picMkLst>
        </pc:pic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7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9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1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32:43.708" v="9189" actId="26606"/>
          <ac:cxnSpMkLst>
            <pc:docMk/>
            <pc:sldMk cId="2926700038" sldId="335"/>
            <ac:cxnSpMk id="15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0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1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2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3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4:50.408" v="9316" actId="26606"/>
          <ac:cxnSpMkLst>
            <pc:docMk/>
            <pc:sldMk cId="2926700038" sldId="335"/>
            <ac:cxnSpMk id="34" creationId="{F427B072-CC5B-481B-9719-8CD4C54444BE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1" creationId="{FEB90296-CFE0-401D-9CA3-32966EC4F01D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3" creationId="{08C9B4EE-7611-4ED9-B356-7BDD377C39B0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5" creationId="{4A4F266A-F2F7-47CD-8BBC-E3777E982FD2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7" creationId="{20D69C80-8919-4A32-B897-F2A21F940574}"/>
          </ac:cxnSpMkLst>
        </pc:cxnChg>
        <pc:cxnChg chg="add del">
          <ac:chgData name="Peng, Cheng" userId="c8d19071-f396-4c12-bc1e-cc4bb8705334" providerId="ADAL" clId="{2879BACB-7DCC-4FB8-97C6-DA81D2D61B05}" dt="2023-06-24T19:46:09.058" v="9328" actId="26606"/>
          <ac:cxnSpMkLst>
            <pc:docMk/>
            <pc:sldMk cId="2926700038" sldId="335"/>
            <ac:cxnSpMk id="49" creationId="{F427B072-CC5B-481B-9719-8CD4C54444BE}"/>
          </ac:cxnSpMkLst>
        </pc:cxnChg>
      </pc:sldChg>
      <pc:sldChg chg="addSp delSp modSp add mod">
        <pc:chgData name="Peng, Cheng" userId="c8d19071-f396-4c12-bc1e-cc4bb8705334" providerId="ADAL" clId="{2879BACB-7DCC-4FB8-97C6-DA81D2D61B05}" dt="2023-06-24T19:46:44.092" v="9336" actId="14100"/>
        <pc:sldMkLst>
          <pc:docMk/>
          <pc:sldMk cId="745098825" sldId="336"/>
        </pc:sldMkLst>
        <pc:spChg chg="del">
          <ac:chgData name="Peng, Cheng" userId="c8d19071-f396-4c12-bc1e-cc4bb8705334" providerId="ADAL" clId="{2879BACB-7DCC-4FB8-97C6-DA81D2D61B05}" dt="2023-06-24T19:43:33.295" v="9304" actId="478"/>
          <ac:spMkLst>
            <pc:docMk/>
            <pc:sldMk cId="745098825" sldId="336"/>
            <ac:spMk id="2" creationId="{0F257086-70BB-57F4-C06E-42A7296617B8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6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3:44.989" v="9307" actId="26606"/>
          <ac:spMkLst>
            <pc:docMk/>
            <pc:sldMk cId="745098825" sldId="336"/>
            <ac:spMk id="18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6-24T19:44:11.657" v="9313" actId="26606"/>
          <ac:spMkLst>
            <pc:docMk/>
            <pc:sldMk cId="745098825" sldId="336"/>
            <ac:spMk id="21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3" creationId="{43F8250A-B5BC-48E8-9E34-320C6AB61351}"/>
          </ac:spMkLst>
        </pc:spChg>
        <pc:spChg chg="add del">
          <ac:chgData name="Peng, Cheng" userId="c8d19071-f396-4c12-bc1e-cc4bb8705334" providerId="ADAL" clId="{2879BACB-7DCC-4FB8-97C6-DA81D2D61B05}" dt="2023-06-24T19:44:08.525" v="9310" actId="26606"/>
          <ac:spMkLst>
            <pc:docMk/>
            <pc:sldMk cId="745098825" sldId="336"/>
            <ac:spMk id="35" creationId="{A2829537-8D6E-4F27-8454-8F19BEA8C11F}"/>
          </ac:spMkLst>
        </pc:spChg>
        <pc:spChg chg="add del">
          <ac:chgData name="Peng, Cheng" userId="c8d19071-f396-4c12-bc1e-cc4bb8705334" providerId="ADAL" clId="{2879BACB-7DCC-4FB8-97C6-DA81D2D61B05}" dt="2023-06-24T19:44:11.653" v="9312" actId="26606"/>
          <ac:spMkLst>
            <pc:docMk/>
            <pc:sldMk cId="745098825" sldId="336"/>
            <ac:spMk id="38" creationId="{7E633E68-B925-44AC-A7C1-894D907EE72D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1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4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4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19:46:34.181" v="9333" actId="26606"/>
          <ac:spMkLst>
            <pc:docMk/>
            <pc:sldMk cId="745098825" sldId="336"/>
            <ac:spMk id="56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6-24T19:43:44.989" v="9307" actId="26606"/>
          <ac:grpSpMkLst>
            <pc:docMk/>
            <pc:sldMk cId="745098825" sldId="336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11.657" v="9313" actId="26606"/>
          <ac:grpSpMkLst>
            <pc:docMk/>
            <pc:sldMk cId="745098825" sldId="336"/>
            <ac:grpSpMk id="20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4:08.525" v="9310" actId="26606"/>
          <ac:grpSpMkLst>
            <pc:docMk/>
            <pc:sldMk cId="745098825" sldId="336"/>
            <ac:grpSpMk id="26" creationId="{12D8CD66-6E34-4232-868C-F61EC84AFC0B}"/>
          </ac:grpSpMkLst>
        </pc:grpChg>
        <pc:grpChg chg="add del">
          <ac:chgData name="Peng, Cheng" userId="c8d19071-f396-4c12-bc1e-cc4bb8705334" providerId="ADAL" clId="{2879BACB-7DCC-4FB8-97C6-DA81D2D61B05}" dt="2023-06-24T19:44:11.653" v="9312" actId="26606"/>
          <ac:grpSpMkLst>
            <pc:docMk/>
            <pc:sldMk cId="745098825" sldId="336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0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6-24T19:46:34.181" v="9333" actId="26606"/>
          <ac:grpSpMkLst>
            <pc:docMk/>
            <pc:sldMk cId="745098825" sldId="336"/>
            <ac:grpSpMk id="47" creationId="{2103B461-323C-4912-BFFD-C37582662085}"/>
          </ac:grpSpMkLst>
        </pc:grpChg>
        <pc:picChg chg="add del mod">
          <ac:chgData name="Peng, Cheng" userId="c8d19071-f396-4c12-bc1e-cc4bb8705334" providerId="ADAL" clId="{2879BACB-7DCC-4FB8-97C6-DA81D2D61B05}" dt="2023-06-24T19:43:10.121" v="9299" actId="478"/>
          <ac:picMkLst>
            <pc:docMk/>
            <pc:sldMk cId="745098825" sldId="336"/>
            <ac:picMk id="3" creationId="{3075DC0A-7392-EBE3-5F4A-8F02E890EDBC}"/>
          </ac:picMkLst>
        </pc:picChg>
        <pc:picChg chg="add mod">
          <ac:chgData name="Peng, Cheng" userId="c8d19071-f396-4c12-bc1e-cc4bb8705334" providerId="ADAL" clId="{2879BACB-7DCC-4FB8-97C6-DA81D2D61B05}" dt="2023-06-24T19:46:44.092" v="9336" actId="14100"/>
          <ac:picMkLst>
            <pc:docMk/>
            <pc:sldMk cId="745098825" sldId="336"/>
            <ac:picMk id="4" creationId="{63D43F4E-E815-B090-DDC9-D370F0B812AD}"/>
          </ac:picMkLst>
        </pc:picChg>
      </pc:sldChg>
      <pc:sldChg chg="addSp delSp modSp add mod ord setBg">
        <pc:chgData name="Peng, Cheng" userId="c8d19071-f396-4c12-bc1e-cc4bb8705334" providerId="ADAL" clId="{2879BACB-7DCC-4FB8-97C6-DA81D2D61B05}" dt="2023-06-26T10:34:48.318" v="9764" actId="255"/>
        <pc:sldMkLst>
          <pc:docMk/>
          <pc:sldMk cId="4226894063" sldId="337"/>
        </pc:sldMkLst>
        <pc:spChg chg="add mod">
          <ac:chgData name="Peng, Cheng" userId="c8d19071-f396-4c12-bc1e-cc4bb8705334" providerId="ADAL" clId="{2879BACB-7DCC-4FB8-97C6-DA81D2D61B05}" dt="2023-06-26T10:34:48.318" v="9764" actId="255"/>
          <ac:spMkLst>
            <pc:docMk/>
            <pc:sldMk cId="4226894063" sldId="337"/>
            <ac:spMk id="2" creationId="{F1C8AEAF-091D-DFA1-2ED8-5E7890AC6781}"/>
          </ac:spMkLst>
        </pc:spChg>
        <pc:spChg chg="mod ord">
          <ac:chgData name="Peng, Cheng" userId="c8d19071-f396-4c12-bc1e-cc4bb8705334" providerId="ADAL" clId="{2879BACB-7DCC-4FB8-97C6-DA81D2D61B05}" dt="2023-06-26T10:34:37.544" v="9763" actId="20577"/>
          <ac:spMkLst>
            <pc:docMk/>
            <pc:sldMk cId="4226894063" sldId="337"/>
            <ac:spMk id="5" creationId="{00000000-0000-0000-0000-000000000000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8" creationId="{F4E5D790-EF7E-4E52-B208-793079B497B6}"/>
          </ac:spMkLst>
        </pc:spChg>
        <pc:spChg chg="del">
          <ac:chgData name="Peng, Cheng" userId="c8d19071-f396-4c12-bc1e-cc4bb8705334" providerId="ADAL" clId="{2879BACB-7DCC-4FB8-97C6-DA81D2D61B05}" dt="2023-06-24T19:54:02.489" v="9522" actId="26606"/>
          <ac:spMkLst>
            <pc:docMk/>
            <pc:sldMk cId="4226894063" sldId="337"/>
            <ac:spMk id="9" creationId="{479F3ED9-A242-463F-84AE-C4B05016BD36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4" creationId="{781BBDC9-2DC6-4959-AC3D-49A5DCB05DA7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16" creationId="{4B74BB55-8517-4CFE-9389-81D0E6F81F00}"/>
          </ac:spMkLst>
        </pc:spChg>
        <pc:spChg chg="add del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25" creationId="{08452CCF-4A27-488A-AAF4-424933CFC925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0" creationId="{19B315F0-2F2E-4749-9C08-6F2B59723FEF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2" creationId="{035A481B-C639-4892-B0EF-4D8373A9B06A}"/>
          </ac:spMkLst>
        </pc:spChg>
        <pc:spChg chg="add">
          <ac:chgData name="Peng, Cheng" userId="c8d19071-f396-4c12-bc1e-cc4bb8705334" providerId="ADAL" clId="{2879BACB-7DCC-4FB8-97C6-DA81D2D61B05}" dt="2023-06-26T10:33:23.426" v="9748" actId="26606"/>
          <ac:spMkLst>
            <pc:docMk/>
            <pc:sldMk cId="4226894063" sldId="337"/>
            <ac:spMk id="44" creationId="{052BD58B-6284-459E-9FF4-A97F3A569074}"/>
          </ac:spMkLst>
        </pc:spChg>
        <pc:grpChg chg="add del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18" creationId="{A3F7C935-E41E-4E8D-91DF-D3BAB9521DF0}"/>
          </ac:grpSpMkLst>
        </pc:grpChg>
        <pc:grpChg chg="add">
          <ac:chgData name="Peng, Cheng" userId="c8d19071-f396-4c12-bc1e-cc4bb8705334" providerId="ADAL" clId="{2879BACB-7DCC-4FB8-97C6-DA81D2D61B05}" dt="2023-06-26T10:33:23.426" v="9748" actId="26606"/>
          <ac:grpSpMkLst>
            <pc:docMk/>
            <pc:sldMk cId="4226894063" sldId="337"/>
            <ac:grpSpMk id="46" creationId="{E1911703-8F76-418B-A5BE-312E5FF98863}"/>
          </ac:grpSpMkLst>
        </pc:grp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0" creationId="{FEB90296-CFE0-401D-9CA3-32966EC4F01D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2" creationId="{08C9B4EE-7611-4ED9-B356-7BDD377C39B0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4" creationId="{4A4F266A-F2F7-47CD-8BBC-E3777E982FD2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6" creationId="{20D69C80-8919-4A32-B897-F2A21F940574}"/>
          </ac:cxnSpMkLst>
        </pc:cxnChg>
        <pc:cxnChg chg="add">
          <ac:chgData name="Peng, Cheng" userId="c8d19071-f396-4c12-bc1e-cc4bb8705334" providerId="ADAL" clId="{2879BACB-7DCC-4FB8-97C6-DA81D2D61B05}" dt="2023-06-26T10:33:23.426" v="9748" actId="26606"/>
          <ac:cxnSpMkLst>
            <pc:docMk/>
            <pc:sldMk cId="4226894063" sldId="337"/>
            <ac:cxnSpMk id="38" creationId="{F427B072-CC5B-481B-9719-8CD4C54444BE}"/>
          </ac:cxnSpMkLst>
        </pc:cxnChg>
      </pc:sldChg>
      <pc:sldChg chg="modSp add mod ord">
        <pc:chgData name="Peng, Cheng" userId="c8d19071-f396-4c12-bc1e-cc4bb8705334" providerId="ADAL" clId="{2879BACB-7DCC-4FB8-97C6-DA81D2D61B05}" dt="2023-07-01T18:01:55.593" v="10284" actId="20577"/>
        <pc:sldMkLst>
          <pc:docMk/>
          <pc:sldMk cId="623772345" sldId="338"/>
        </pc:sldMkLst>
        <pc:spChg chg="mod">
          <ac:chgData name="Peng, Cheng" userId="c8d19071-f396-4c12-bc1e-cc4bb8705334" providerId="ADAL" clId="{2879BACB-7DCC-4FB8-97C6-DA81D2D61B05}" dt="2023-07-01T18:01:55.593" v="10284" actId="20577"/>
          <ac:spMkLst>
            <pc:docMk/>
            <pc:sldMk cId="623772345" sldId="338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6-24T20:15:01.807" v="9696" actId="1076"/>
        <pc:sldMkLst>
          <pc:docMk/>
          <pc:sldMk cId="1091218666" sldId="339"/>
        </pc:sldMkLst>
        <pc:spChg chg="del">
          <ac:chgData name="Peng, Cheng" userId="c8d19071-f396-4c12-bc1e-cc4bb8705334" providerId="ADAL" clId="{2879BACB-7DCC-4FB8-97C6-DA81D2D61B05}" dt="2023-06-24T20:10:19.033" v="9577" actId="478"/>
          <ac:spMkLst>
            <pc:docMk/>
            <pc:sldMk cId="1091218666" sldId="339"/>
            <ac:spMk id="2" creationId="{0F257086-70BB-57F4-C06E-42A7296617B8}"/>
          </ac:spMkLst>
        </pc:spChg>
        <pc:spChg chg="add mod">
          <ac:chgData name="Peng, Cheng" userId="c8d19071-f396-4c12-bc1e-cc4bb8705334" providerId="ADAL" clId="{2879BACB-7DCC-4FB8-97C6-DA81D2D61B05}" dt="2023-06-24T20:15:01.807" v="9696" actId="1076"/>
          <ac:spMkLst>
            <pc:docMk/>
            <pc:sldMk cId="1091218666" sldId="339"/>
            <ac:spMk id="5" creationId="{97AEE041-75DB-408A-56F7-652A143BB954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6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6-24T20:10:57.444" v="9580" actId="26606"/>
          <ac:spMkLst>
            <pc:docMk/>
            <pc:sldMk cId="1091218666" sldId="339"/>
            <ac:spMk id="18" creationId="{0A3F7A1B-3080-4A65-A240-2E1A6EF84567}"/>
          </ac:spMkLst>
        </pc:spChg>
        <pc:grpChg chg="add">
          <ac:chgData name="Peng, Cheng" userId="c8d19071-f396-4c12-bc1e-cc4bb8705334" providerId="ADAL" clId="{2879BACB-7DCC-4FB8-97C6-DA81D2D61B05}" dt="2023-06-24T20:10:57.444" v="9580" actId="26606"/>
          <ac:grpSpMkLst>
            <pc:docMk/>
            <pc:sldMk cId="1091218666" sldId="339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6-24T20:13:56.016" v="9678" actId="1076"/>
          <ac:picMkLst>
            <pc:docMk/>
            <pc:sldMk cId="1091218666" sldId="339"/>
            <ac:picMk id="4" creationId="{10F10F76-2F37-FBA4-EFA4-9B49C5FEFCBF}"/>
          </ac:picMkLst>
        </pc:picChg>
      </pc:sldChg>
      <pc:sldChg chg="addSp delSp modSp add mod setBg addAnim">
        <pc:chgData name="Peng, Cheng" userId="c8d19071-f396-4c12-bc1e-cc4bb8705334" providerId="ADAL" clId="{2879BACB-7DCC-4FB8-97C6-DA81D2D61B05}" dt="2023-06-28T03:07:44.022" v="9787" actId="26606"/>
        <pc:sldMkLst>
          <pc:docMk/>
          <pc:sldMk cId="1876780787" sldId="340"/>
        </pc:sldMkLst>
        <pc:spChg chg="mod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3" creationId="{00000000-0000-0000-0000-000000000000}"/>
          </ac:spMkLst>
        </pc:spChg>
        <pc:spChg chg="add del">
          <ac:chgData name="Peng, Cheng" userId="c8d19071-f396-4c12-bc1e-cc4bb8705334" providerId="ADAL" clId="{2879BACB-7DCC-4FB8-97C6-DA81D2D61B05}" dt="2023-06-26T10:26:59.247" v="9722" actId="26606"/>
          <ac:spMkLst>
            <pc:docMk/>
            <pc:sldMk cId="1876780787" sldId="340"/>
            <ac:spMk id="91" creationId="{637214A4-997B-4C95-951E-08E1B51B5AF9}"/>
          </ac:spMkLst>
        </pc:spChg>
        <pc:spChg chg="add del">
          <ac:chgData name="Peng, Cheng" userId="c8d19071-f396-4c12-bc1e-cc4bb8705334" providerId="ADAL" clId="{2879BACB-7DCC-4FB8-97C6-DA81D2D61B05}" dt="2023-06-26T10:26:59.229" v="9721" actId="26606"/>
          <ac:spMkLst>
            <pc:docMk/>
            <pc:sldMk cId="1876780787" sldId="340"/>
            <ac:spMk id="97" creationId="{0B65EC2C-5E72-45C4-9792-4143706AA7D7}"/>
          </ac:spMkLst>
        </pc:spChg>
        <pc:spChg chg="add del">
          <ac:chgData name="Peng, Cheng" userId="c8d19071-f396-4c12-bc1e-cc4bb8705334" providerId="ADAL" clId="{2879BACB-7DCC-4FB8-97C6-DA81D2D61B05}" dt="2023-06-26T10:27:47.609" v="9724" actId="26606"/>
          <ac:spMkLst>
            <pc:docMk/>
            <pc:sldMk cId="1876780787" sldId="340"/>
            <ac:spMk id="106" creationId="{762362DE-7747-4D8B-99FA-8E36F0B15FF7}"/>
          </ac:spMkLst>
        </pc:spChg>
        <pc:spChg chg="add del">
          <ac:chgData name="Peng, Cheng" userId="c8d19071-f396-4c12-bc1e-cc4bb8705334" providerId="ADAL" clId="{2879BACB-7DCC-4FB8-97C6-DA81D2D61B05}" dt="2023-06-26T10:28:53.339" v="9728" actId="26606"/>
          <ac:spMkLst>
            <pc:docMk/>
            <pc:sldMk cId="1876780787" sldId="340"/>
            <ac:spMk id="113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0:37.197" v="9731" actId="26606"/>
          <ac:spMkLst>
            <pc:docMk/>
            <pc:sldMk cId="1876780787" sldId="340"/>
            <ac:spMk id="118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2:44.552" v="9747" actId="26606"/>
          <ac:spMkLst>
            <pc:docMk/>
            <pc:sldMk cId="1876780787" sldId="340"/>
            <ac:spMk id="130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02.473" v="9734" actId="26606"/>
          <ac:spMkLst>
            <pc:docMk/>
            <pc:sldMk cId="1876780787" sldId="340"/>
            <ac:spMk id="135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33.330" v="9736" actId="26606"/>
          <ac:spMkLst>
            <pc:docMk/>
            <pc:sldMk cId="1876780787" sldId="340"/>
            <ac:spMk id="144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7" creationId="{1511F85B-5967-428B-BE8B-819A79813D92}"/>
          </ac:spMkLst>
        </pc:spChg>
        <pc:spChg chg="add del">
          <ac:chgData name="Peng, Cheng" userId="c8d19071-f396-4c12-bc1e-cc4bb8705334" providerId="ADAL" clId="{2879BACB-7DCC-4FB8-97C6-DA81D2D61B05}" dt="2023-06-26T10:31:39.280" v="9738" actId="26606"/>
          <ac:spMkLst>
            <pc:docMk/>
            <pc:sldMk cId="1876780787" sldId="340"/>
            <ac:spMk id="148" creationId="{28DA8D05-CF65-4382-8BF4-2A08754DB5F0}"/>
          </ac:spMkLst>
        </pc:spChg>
        <pc:spChg chg="add del">
          <ac:chgData name="Peng, Cheng" userId="c8d19071-f396-4c12-bc1e-cc4bb8705334" providerId="ADAL" clId="{2879BACB-7DCC-4FB8-97C6-DA81D2D61B05}" dt="2023-06-26T10:31:41.385" v="9740" actId="26606"/>
          <ac:spMkLst>
            <pc:docMk/>
            <pc:sldMk cId="1876780787" sldId="340"/>
            <ac:spMk id="151" creationId="{01E688E0-C729-4E49-9E7B-4697607DBE19}"/>
          </ac:spMkLst>
        </pc:spChg>
        <pc:spChg chg="add del">
          <ac:chgData name="Peng, Cheng" userId="c8d19071-f396-4c12-bc1e-cc4bb8705334" providerId="ADAL" clId="{2879BACB-7DCC-4FB8-97C6-DA81D2D61B05}" dt="2023-06-26T10:31:45.006" v="9742" actId="26606"/>
          <ac:spMkLst>
            <pc:docMk/>
            <pc:sldMk cId="1876780787" sldId="340"/>
            <ac:spMk id="155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1:47.430" v="9744" actId="26606"/>
          <ac:spMkLst>
            <pc:docMk/>
            <pc:sldMk cId="1876780787" sldId="340"/>
            <ac:spMk id="159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6T10:32:44.544" v="9746" actId="26606"/>
          <ac:spMkLst>
            <pc:docMk/>
            <pc:sldMk cId="1876780787" sldId="340"/>
            <ac:spMk id="161" creationId="{7A675F33-98AF-4B83-A3BB-0780A23145E6}"/>
          </ac:spMkLst>
        </pc:spChg>
        <pc:spChg chg="add del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65" creationId="{01E688E0-C729-4E49-9E7B-4697607DBE19}"/>
          </ac:spMkLst>
        </pc:spChg>
        <pc:spChg chg="add">
          <ac:chgData name="Peng, Cheng" userId="c8d19071-f396-4c12-bc1e-cc4bb8705334" providerId="ADAL" clId="{2879BACB-7DCC-4FB8-97C6-DA81D2D61B05}" dt="2023-06-28T03:07:44.022" v="9787" actId="26606"/>
          <ac:spMkLst>
            <pc:docMk/>
            <pc:sldMk cId="1876780787" sldId="340"/>
            <ac:spMk id="172" creationId="{7A675F33-98AF-4B83-A3BB-0780A23145E6}"/>
          </ac:spMkLst>
        </pc:spChg>
        <pc:grpChg chg="add del">
          <ac:chgData name="Peng, Cheng" userId="c8d19071-f396-4c12-bc1e-cc4bb8705334" providerId="ADAL" clId="{2879BACB-7DCC-4FB8-97C6-DA81D2D61B05}" dt="2023-06-26T10:26:59.247" v="9722" actId="26606"/>
          <ac:grpSpMkLst>
            <pc:docMk/>
            <pc:sldMk cId="1876780787" sldId="340"/>
            <ac:grpSpMk id="92" creationId="{307A8868-805D-4C18-8A8B-4817BA9FF9B5}"/>
          </ac:grpSpMkLst>
        </pc:grpChg>
        <pc:grpChg chg="add del">
          <ac:chgData name="Peng, Cheng" userId="c8d19071-f396-4c12-bc1e-cc4bb8705334" providerId="ADAL" clId="{2879BACB-7DCC-4FB8-97C6-DA81D2D61B05}" dt="2023-06-26T10:26:59.229" v="9721" actId="26606"/>
          <ac:grpSpMkLst>
            <pc:docMk/>
            <pc:sldMk cId="1876780787" sldId="340"/>
            <ac:grpSpMk id="99" creationId="{9073B6DB-4B88-4BCD-97DE-9DD16B88A4B8}"/>
          </ac:grpSpMkLst>
        </pc:grpChg>
        <pc:grpChg chg="add del">
          <ac:chgData name="Peng, Cheng" userId="c8d19071-f396-4c12-bc1e-cc4bb8705334" providerId="ADAL" clId="{2879BACB-7DCC-4FB8-97C6-DA81D2D61B05}" dt="2023-06-26T10:27:47.609" v="9724" actId="26606"/>
          <ac:grpSpMkLst>
            <pc:docMk/>
            <pc:sldMk cId="1876780787" sldId="340"/>
            <ac:grpSpMk id="107" creationId="{25123E6E-F713-4254-A6BF-358CC8EC6C95}"/>
          </ac:grpSpMkLst>
        </pc:grpChg>
        <pc:grpChg chg="add del">
          <ac:chgData name="Peng, Cheng" userId="c8d19071-f396-4c12-bc1e-cc4bb8705334" providerId="ADAL" clId="{2879BACB-7DCC-4FB8-97C6-DA81D2D61B05}" dt="2023-06-26T10:30:37.197" v="9731" actId="26606"/>
          <ac:grpSpMkLst>
            <pc:docMk/>
            <pc:sldMk cId="1876780787" sldId="340"/>
            <ac:grpSpMk id="120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02.473" v="9734" actId="26606"/>
          <ac:grpSpMkLst>
            <pc:docMk/>
            <pc:sldMk cId="1876780787" sldId="340"/>
            <ac:grpSpMk id="137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39.280" v="9738" actId="26606"/>
          <ac:grpSpMkLst>
            <pc:docMk/>
            <pc:sldMk cId="1876780787" sldId="340"/>
            <ac:grpSpMk id="139" creationId="{E0C6252F-9468-4CFE-8A28-0DFE703FB7BC}"/>
          </ac:grpSpMkLst>
        </pc:grpChg>
        <pc:grpChg chg="add del">
          <ac:chgData name="Peng, Cheng" userId="c8d19071-f396-4c12-bc1e-cc4bb8705334" providerId="ADAL" clId="{2879BACB-7DCC-4FB8-97C6-DA81D2D61B05}" dt="2023-06-26T10:31:33.330" v="9736" actId="26606"/>
          <ac:grpSpMkLst>
            <pc:docMk/>
            <pc:sldMk cId="1876780787" sldId="340"/>
            <ac:grpSpMk id="145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1:41.385" v="9740" actId="26606"/>
          <ac:grpSpMkLst>
            <pc:docMk/>
            <pc:sldMk cId="1876780787" sldId="340"/>
            <ac:grpSpMk id="152" creationId="{AAD89D74-79DD-4BE2-AA8C-8672382F2520}"/>
          </ac:grpSpMkLst>
        </pc:grpChg>
        <pc:grpChg chg="add del">
          <ac:chgData name="Peng, Cheng" userId="c8d19071-f396-4c12-bc1e-cc4bb8705334" providerId="ADAL" clId="{2879BACB-7DCC-4FB8-97C6-DA81D2D61B05}" dt="2023-06-26T10:31:45.006" v="9742" actId="26606"/>
          <ac:grpSpMkLst>
            <pc:docMk/>
            <pc:sldMk cId="1876780787" sldId="340"/>
            <ac:grpSpMk id="156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6T10:32:44.544" v="9746" actId="26606"/>
          <ac:grpSpMkLst>
            <pc:docMk/>
            <pc:sldMk cId="1876780787" sldId="340"/>
            <ac:grpSpMk id="162" creationId="{EA75029C-64B9-41D0-9540-75846D4B04A5}"/>
          </ac:grpSpMkLst>
        </pc:grpChg>
        <pc:grpChg chg="add del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66" creationId="{AAD89D74-79DD-4BE2-AA8C-8672382F2520}"/>
          </ac:grpSpMkLst>
        </pc:grpChg>
        <pc:grpChg chg="add">
          <ac:chgData name="Peng, Cheng" userId="c8d19071-f396-4c12-bc1e-cc4bb8705334" providerId="ADAL" clId="{2879BACB-7DCC-4FB8-97C6-DA81D2D61B05}" dt="2023-06-28T03:07:44.022" v="9787" actId="26606"/>
          <ac:grpSpMkLst>
            <pc:docMk/>
            <pc:sldMk cId="1876780787" sldId="340"/>
            <ac:grpSpMk id="174" creationId="{EA75029C-64B9-41D0-9540-75846D4B04A5}"/>
          </ac:grpSpMkLst>
        </pc:grpChg>
        <pc:picChg chg="del mod">
          <ac:chgData name="Peng, Cheng" userId="c8d19071-f396-4c12-bc1e-cc4bb8705334" providerId="ADAL" clId="{2879BACB-7DCC-4FB8-97C6-DA81D2D61B05}" dt="2023-06-26T10:27:35.831" v="9723" actId="478"/>
          <ac:picMkLst>
            <pc:docMk/>
            <pc:sldMk cId="1876780787" sldId="340"/>
            <ac:picMk id="26" creationId="{A3DAEAFE-F664-4D04-A0B0-D60CC2F240CC}"/>
          </ac:picMkLst>
        </pc:picChg>
        <pc:picChg chg="add mod">
          <ac:chgData name="Peng, Cheng" userId="c8d19071-f396-4c12-bc1e-cc4bb8705334" providerId="ADAL" clId="{2879BACB-7DCC-4FB8-97C6-DA81D2D61B05}" dt="2023-06-28T03:07:44.022" v="9787" actId="26606"/>
          <ac:picMkLst>
            <pc:docMk/>
            <pc:sldMk cId="1876780787" sldId="340"/>
            <ac:picMk id="109" creationId="{83C186C6-C4DF-DA8A-AF07-164270D3C9CC}"/>
          </ac:picMkLst>
        </pc:picChg>
      </pc:sldChg>
      <pc:sldChg chg="modSp add mod setBg">
        <pc:chgData name="Peng, Cheng" userId="c8d19071-f396-4c12-bc1e-cc4bb8705334" providerId="ADAL" clId="{2879BACB-7DCC-4FB8-97C6-DA81D2D61B05}" dt="2023-07-09T01:49:59.837" v="10488"/>
        <pc:sldMkLst>
          <pc:docMk/>
          <pc:sldMk cId="388793039" sldId="341"/>
        </pc:sldMkLst>
        <pc:spChg chg="mod">
          <ac:chgData name="Peng, Cheng" userId="c8d19071-f396-4c12-bc1e-cc4bb8705334" providerId="ADAL" clId="{2879BACB-7DCC-4FB8-97C6-DA81D2D61B05}" dt="2023-07-09T01:49:51.990" v="10487" actId="20577"/>
          <ac:spMkLst>
            <pc:docMk/>
            <pc:sldMk cId="388793039" sldId="341"/>
            <ac:spMk id="2" creationId="{0F257086-70BB-57F4-C06E-42A7296617B8}"/>
          </ac:spMkLst>
        </pc:spChg>
      </pc:sldChg>
      <pc:sldChg chg="addSp delSp modSp add mod">
        <pc:chgData name="Peng, Cheng" userId="c8d19071-f396-4c12-bc1e-cc4bb8705334" providerId="ADAL" clId="{2879BACB-7DCC-4FB8-97C6-DA81D2D61B05}" dt="2023-07-01T17:36:05.566" v="9834" actId="26606"/>
        <pc:sldMkLst>
          <pc:docMk/>
          <pc:sldMk cId="3970920007" sldId="342"/>
        </pc:sldMkLst>
        <pc:spChg chg="del">
          <ac:chgData name="Peng, Cheng" userId="c8d19071-f396-4c12-bc1e-cc4bb8705334" providerId="ADAL" clId="{2879BACB-7DCC-4FB8-97C6-DA81D2D61B05}" dt="2023-07-01T17:34:37.224" v="9830" actId="478"/>
          <ac:spMkLst>
            <pc:docMk/>
            <pc:sldMk cId="3970920007" sldId="342"/>
            <ac:spMk id="2" creationId="{0F257086-70BB-57F4-C06E-42A7296617B8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6" creationId="{391F240E-99C9-4C6A-BD0A-15F9E69F337F}"/>
          </ac:spMkLst>
        </pc:spChg>
        <pc:spChg chg="add">
          <ac:chgData name="Peng, Cheng" userId="c8d19071-f396-4c12-bc1e-cc4bb8705334" providerId="ADAL" clId="{2879BACB-7DCC-4FB8-97C6-DA81D2D61B05}" dt="2023-07-01T17:36:05.566" v="9834" actId="26606"/>
          <ac:spMkLst>
            <pc:docMk/>
            <pc:sldMk cId="3970920007" sldId="342"/>
            <ac:spMk id="18" creationId="{9C8424AD-EE61-4FBC-ABA0-36E67508F2D0}"/>
          </ac:spMkLst>
        </pc:spChg>
        <pc:grpChg chg="add">
          <ac:chgData name="Peng, Cheng" userId="c8d19071-f396-4c12-bc1e-cc4bb8705334" providerId="ADAL" clId="{2879BACB-7DCC-4FB8-97C6-DA81D2D61B05}" dt="2023-07-01T17:36:05.566" v="9834" actId="26606"/>
          <ac:grpSpMkLst>
            <pc:docMk/>
            <pc:sldMk cId="3970920007" sldId="342"/>
            <ac:grpSpMk id="9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6:05.566" v="9834" actId="26606"/>
          <ac:picMkLst>
            <pc:docMk/>
            <pc:sldMk cId="3970920007" sldId="342"/>
            <ac:picMk id="4" creationId="{64A3C989-9363-8F7B-897C-119D98F5EE29}"/>
          </ac:picMkLst>
        </pc:picChg>
      </pc:sldChg>
      <pc:sldChg chg="addSp delSp modSp add mod setBg">
        <pc:chgData name="Peng, Cheng" userId="c8d19071-f396-4c12-bc1e-cc4bb8705334" providerId="ADAL" clId="{2879BACB-7DCC-4FB8-97C6-DA81D2D61B05}" dt="2023-07-09T01:51:15.555" v="10632"/>
        <pc:sldMkLst>
          <pc:docMk/>
          <pc:sldMk cId="166432473" sldId="343"/>
        </pc:sldMkLst>
        <pc:spChg chg="add mod">
          <ac:chgData name="Peng, Cheng" userId="c8d19071-f396-4c12-bc1e-cc4bb8705334" providerId="ADAL" clId="{2879BACB-7DCC-4FB8-97C6-DA81D2D61B05}" dt="2023-07-01T17:39:14.247" v="9861" actId="2085"/>
          <ac:spMkLst>
            <pc:docMk/>
            <pc:sldMk cId="166432473" sldId="343"/>
            <ac:spMk id="5" creationId="{8EAD88A2-A27E-E0C0-1FC6-2EE68DEE9411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6" creationId="{391F240E-99C9-4C6A-BD0A-15F9E69F337F}"/>
          </ac:spMkLst>
        </pc:spChg>
        <pc:spChg chg="del">
          <ac:chgData name="Peng, Cheng" userId="c8d19071-f396-4c12-bc1e-cc4bb8705334" providerId="ADAL" clId="{2879BACB-7DCC-4FB8-97C6-DA81D2D61B05}" dt="2023-07-01T17:38:27.986" v="9854" actId="26606"/>
          <ac:spMkLst>
            <pc:docMk/>
            <pc:sldMk cId="166432473" sldId="343"/>
            <ac:spMk id="18" creationId="{9C8424AD-EE61-4FBC-ABA0-36E67508F2D0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0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32" creationId="{BE655210-4EEB-44D9-B394-6FB4139BFC1E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4" creationId="{5C6ACA56-9AD4-4EE6-8F38-8C18968ACE5C}"/>
          </ac:spMkLst>
        </pc:spChg>
        <pc:spChg chg="add">
          <ac:chgData name="Peng, Cheng" userId="c8d19071-f396-4c12-bc1e-cc4bb8705334" providerId="ADAL" clId="{2879BACB-7DCC-4FB8-97C6-DA81D2D61B05}" dt="2023-07-01T17:40:22.606" v="10274" actId="26606"/>
          <ac:spMkLst>
            <pc:docMk/>
            <pc:sldMk cId="166432473" sldId="343"/>
            <ac:spMk id="46" creationId="{BE655210-4EEB-44D9-B394-6FB4139BFC1E}"/>
          </ac:spMkLst>
        </pc:spChg>
        <pc:grpChg chg="del">
          <ac:chgData name="Peng, Cheng" userId="c8d19071-f396-4c12-bc1e-cc4bb8705334" providerId="ADAL" clId="{2879BACB-7DCC-4FB8-97C6-DA81D2D61B05}" dt="2023-07-01T17:38:27.986" v="9854" actId="26606"/>
          <ac:grpSpMkLst>
            <pc:docMk/>
            <pc:sldMk cId="166432473" sldId="343"/>
            <ac:grpSpMk id="9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23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7:40:22.606" v="10274" actId="26606"/>
          <ac:grpSpMkLst>
            <pc:docMk/>
            <pc:sldMk cId="166432473" sldId="343"/>
            <ac:grpSpMk id="37" creationId="{2103B461-323C-4912-BFFD-C37582662085}"/>
          </ac:grpSpMkLst>
        </pc:grpChg>
        <pc:picChg chg="add mod">
          <ac:chgData name="Peng, Cheng" userId="c8d19071-f396-4c12-bc1e-cc4bb8705334" providerId="ADAL" clId="{2879BACB-7DCC-4FB8-97C6-DA81D2D61B05}" dt="2023-07-01T17:38:46.452" v="9856" actId="27614"/>
          <ac:picMkLst>
            <pc:docMk/>
            <pc:sldMk cId="166432473" sldId="343"/>
            <ac:picMk id="3" creationId="{DCE7E430-5BE4-F6A6-B38F-A4421A49BC97}"/>
          </ac:picMkLst>
        </pc:picChg>
        <pc:picChg chg="del">
          <ac:chgData name="Peng, Cheng" userId="c8d19071-f396-4c12-bc1e-cc4bb8705334" providerId="ADAL" clId="{2879BACB-7DCC-4FB8-97C6-DA81D2D61B05}" dt="2023-07-01T17:38:18.419" v="9852" actId="478"/>
          <ac:picMkLst>
            <pc:docMk/>
            <pc:sldMk cId="166432473" sldId="343"/>
            <ac:picMk id="4" creationId="{64A3C989-9363-8F7B-897C-119D98F5EE29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11:37.973" v="10318" actId="1076"/>
        <pc:sldMkLst>
          <pc:docMk/>
          <pc:sldMk cId="4283701572" sldId="344"/>
        </pc:sldMkLst>
        <pc:spChg chg="or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5" creationId="{8EAD88A2-A27E-E0C0-1FC6-2EE68DEE9411}"/>
          </ac:spMkLst>
        </pc:spChg>
        <pc:spChg chg="add mod">
          <ac:chgData name="Peng, Cheng" userId="c8d19071-f396-4c12-bc1e-cc4bb8705334" providerId="ADAL" clId="{2879BACB-7DCC-4FB8-97C6-DA81D2D61B05}" dt="2023-07-01T18:11:37.973" v="10318" actId="1076"/>
          <ac:spMkLst>
            <pc:docMk/>
            <pc:sldMk cId="4283701572" sldId="344"/>
            <ac:spMk id="6" creationId="{08115ECC-5140-EC28-F49E-91289AA669ED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4" creationId="{5C6ACA56-9AD4-4EE6-8F38-8C18968ACE5C}"/>
          </ac:spMkLst>
        </pc:spChg>
        <pc:spChg chg="add del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46" creationId="{BE655210-4EEB-44D9-B394-6FB4139BFC1E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58" creationId="{9A212F8F-D812-4A16-BE82-F3500DE32174}"/>
          </ac:spMkLst>
        </pc:spChg>
        <pc:spChg chg="add del">
          <ac:chgData name="Peng, Cheng" userId="c8d19071-f396-4c12-bc1e-cc4bb8705334" providerId="ADAL" clId="{2879BACB-7DCC-4FB8-97C6-DA81D2D61B05}" dt="2023-07-01T18:10:46.115" v="10289" actId="26606"/>
          <ac:spMkLst>
            <pc:docMk/>
            <pc:sldMk cId="4283701572" sldId="344"/>
            <ac:spMk id="60" creationId="{D2CF1D1B-04ED-443D-A9FE-68BF8859BDD6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3" creationId="{B1ECD48A-A6CE-48F3-8E89-3399C99382F1}"/>
          </ac:spMkLst>
        </pc:spChg>
        <pc:spChg chg="add">
          <ac:chgData name="Peng, Cheng" userId="c8d19071-f396-4c12-bc1e-cc4bb8705334" providerId="ADAL" clId="{2879BACB-7DCC-4FB8-97C6-DA81D2D61B05}" dt="2023-07-01T18:10:46.119" v="10290" actId="26606"/>
          <ac:spMkLst>
            <pc:docMk/>
            <pc:sldMk cId="4283701572" sldId="344"/>
            <ac:spMk id="64" creationId="{0A3F7A1B-3080-4A65-A240-2E1A6EF84567}"/>
          </ac:spMkLst>
        </pc:spChg>
        <pc:grpChg chg="add del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37" creationId="{2103B461-323C-4912-BFFD-C37582662085}"/>
          </ac:grpSpMkLst>
        </pc:grpChg>
        <pc:grpChg chg="add del">
          <ac:chgData name="Peng, Cheng" userId="c8d19071-f396-4c12-bc1e-cc4bb8705334" providerId="ADAL" clId="{2879BACB-7DCC-4FB8-97C6-DA81D2D61B05}" dt="2023-07-01T18:10:46.115" v="10289" actId="26606"/>
          <ac:grpSpMkLst>
            <pc:docMk/>
            <pc:sldMk cId="4283701572" sldId="344"/>
            <ac:grpSpMk id="51" creationId="{2103B461-323C-4912-BFFD-C37582662085}"/>
          </ac:grpSpMkLst>
        </pc:grpChg>
        <pc:grpChg chg="add">
          <ac:chgData name="Peng, Cheng" userId="c8d19071-f396-4c12-bc1e-cc4bb8705334" providerId="ADAL" clId="{2879BACB-7DCC-4FB8-97C6-DA81D2D61B05}" dt="2023-07-01T18:10:46.119" v="10290" actId="26606"/>
          <ac:grpSpMkLst>
            <pc:docMk/>
            <pc:sldMk cId="4283701572" sldId="344"/>
            <ac:grpSpMk id="62" creationId="{2103B461-323C-4912-BFFD-C37582662085}"/>
          </ac:grpSpMkLst>
        </pc:grpChg>
        <pc:picChg chg="del">
          <ac:chgData name="Peng, Cheng" userId="c8d19071-f396-4c12-bc1e-cc4bb8705334" providerId="ADAL" clId="{2879BACB-7DCC-4FB8-97C6-DA81D2D61B05}" dt="2023-07-01T18:02:16.648" v="10286" actId="478"/>
          <ac:picMkLst>
            <pc:docMk/>
            <pc:sldMk cId="4283701572" sldId="344"/>
            <ac:picMk id="3" creationId="{DCE7E430-5BE4-F6A6-B38F-A4421A49BC97}"/>
          </ac:picMkLst>
        </pc:picChg>
        <pc:picChg chg="add mod">
          <ac:chgData name="Peng, Cheng" userId="c8d19071-f396-4c12-bc1e-cc4bb8705334" providerId="ADAL" clId="{2879BACB-7DCC-4FB8-97C6-DA81D2D61B05}" dt="2023-07-01T18:10:46.119" v="10290" actId="26606"/>
          <ac:picMkLst>
            <pc:docMk/>
            <pc:sldMk cId="4283701572" sldId="344"/>
            <ac:picMk id="4" creationId="{BEFE6B91-3DC4-0A15-D710-E0575D62305C}"/>
          </ac:picMkLst>
        </pc:picChg>
      </pc:sldChg>
      <pc:sldChg chg="addSp delSp modSp add mod">
        <pc:chgData name="Peng, Cheng" userId="c8d19071-f396-4c12-bc1e-cc4bb8705334" providerId="ADAL" clId="{2879BACB-7DCC-4FB8-97C6-DA81D2D61B05}" dt="2023-07-01T18:22:52.434" v="10413" actId="20577"/>
        <pc:sldMkLst>
          <pc:docMk/>
          <pc:sldMk cId="3021241665" sldId="345"/>
        </pc:sldMkLst>
        <pc:spChg chg="add mod">
          <ac:chgData name="Peng, Cheng" userId="c8d19071-f396-4c12-bc1e-cc4bb8705334" providerId="ADAL" clId="{2879BACB-7DCC-4FB8-97C6-DA81D2D61B05}" dt="2023-07-01T18:22:52.434" v="10413" actId="20577"/>
          <ac:spMkLst>
            <pc:docMk/>
            <pc:sldMk cId="3021241665" sldId="345"/>
            <ac:spMk id="3" creationId="{061B8D41-A604-B291-6DC5-F5F8BB2EA3CB}"/>
          </ac:spMkLst>
        </pc:spChg>
        <pc:spChg chg="mod">
          <ac:chgData name="Peng, Cheng" userId="c8d19071-f396-4c12-bc1e-cc4bb8705334" providerId="ADAL" clId="{2879BACB-7DCC-4FB8-97C6-DA81D2D61B05}" dt="2023-07-01T18:14:36.223" v="10363" actId="20577"/>
          <ac:spMkLst>
            <pc:docMk/>
            <pc:sldMk cId="3021241665" sldId="345"/>
            <ac:spMk id="6" creationId="{08115ECC-5140-EC28-F49E-91289AA669ED}"/>
          </ac:spMkLst>
        </pc:spChg>
        <pc:picChg chg="del">
          <ac:chgData name="Peng, Cheng" userId="c8d19071-f396-4c12-bc1e-cc4bb8705334" providerId="ADAL" clId="{2879BACB-7DCC-4FB8-97C6-DA81D2D61B05}" dt="2023-07-01T18:12:51.897" v="10320" actId="478"/>
          <ac:picMkLst>
            <pc:docMk/>
            <pc:sldMk cId="3021241665" sldId="345"/>
            <ac:picMk id="4" creationId="{BEFE6B91-3DC4-0A15-D710-E0575D62305C}"/>
          </ac:picMkLst>
        </pc:picChg>
      </pc:sldChg>
      <pc:sldChg chg="modSp add mod">
        <pc:chgData name="Peng, Cheng" userId="c8d19071-f396-4c12-bc1e-cc4bb8705334" providerId="ADAL" clId="{2879BACB-7DCC-4FB8-97C6-DA81D2D61B05}" dt="2023-07-01T18:24:55.958" v="10434" actId="1076"/>
        <pc:sldMkLst>
          <pc:docMk/>
          <pc:sldMk cId="2735011966" sldId="346"/>
        </pc:sldMkLst>
        <pc:spChg chg="mod">
          <ac:chgData name="Peng, Cheng" userId="c8d19071-f396-4c12-bc1e-cc4bb8705334" providerId="ADAL" clId="{2879BACB-7DCC-4FB8-97C6-DA81D2D61B05}" dt="2023-07-01T18:24:55.958" v="10434" actId="1076"/>
          <ac:spMkLst>
            <pc:docMk/>
            <pc:sldMk cId="2735011966" sldId="346"/>
            <ac:spMk id="3" creationId="{061B8D41-A604-B291-6DC5-F5F8BB2EA3CB}"/>
          </ac:spMkLst>
        </pc:spChg>
      </pc:sldChg>
      <pc:sldMasterChg chg="modSp modSldLayout">
        <pc:chgData name="Peng, Cheng" userId="c8d19071-f396-4c12-bc1e-cc4bb8705334" providerId="ADAL" clId="{2879BACB-7DCC-4FB8-97C6-DA81D2D61B05}" dt="2023-06-23T12:39:36.413" v="631"/>
        <pc:sldMasterMkLst>
          <pc:docMk/>
          <pc:sldMasterMk cId="950582172" sldId="2147483648"/>
        </pc:sldMasterMkLst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2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3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4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5" creationId="{00000000-0000-0000-0000-000000000000}"/>
          </ac:spMkLst>
        </pc:spChg>
        <pc:spChg chg="mod">
          <ac:chgData name="Peng, Cheng" userId="c8d19071-f396-4c12-bc1e-cc4bb8705334" providerId="ADAL" clId="{2879BACB-7DCC-4FB8-97C6-DA81D2D61B05}" dt="2023-06-23T12:39:36.413" v="631"/>
          <ac:spMkLst>
            <pc:docMk/>
            <pc:sldMasterMk cId="950582172" sldId="2147483648"/>
            <ac:spMk id="6" creationId="{00000000-0000-0000-0000-000000000000}"/>
          </ac:spMkLst>
        </pc:sp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263756986" sldId="214748364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263756986" sldId="2147483649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828780711" sldId="2147483651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828780711" sldId="2147483651"/>
              <ac:spMk id="3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29112002" sldId="2147483652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29112002" sldId="2147483652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0724244" sldId="2147483653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4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5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0724244" sldId="2147483653"/>
              <ac:spMk id="6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3083792307" sldId="2147483656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3083792307" sldId="2147483656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196311125" sldId="2147483657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3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196311125" sldId="2147483657"/>
              <ac:spMk id="4" creationId="{00000000-0000-0000-0000-000000000000}"/>
            </ac:spMkLst>
          </pc:spChg>
        </pc:sldLayoutChg>
        <pc:sldLayoutChg chg="modSp">
          <pc:chgData name="Peng, Cheng" userId="c8d19071-f396-4c12-bc1e-cc4bb8705334" providerId="ADAL" clId="{2879BACB-7DCC-4FB8-97C6-DA81D2D61B05}" dt="2023-06-23T12:39:36.413" v="631"/>
          <pc:sldLayoutMkLst>
            <pc:docMk/>
            <pc:sldMasterMk cId="950582172" sldId="2147483648"/>
            <pc:sldLayoutMk cId="2635981146" sldId="2147483659"/>
          </pc:sldLayoutMkLst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2" creationId="{00000000-0000-0000-0000-000000000000}"/>
            </ac:spMkLst>
          </pc:spChg>
          <pc:spChg chg="mod">
            <ac:chgData name="Peng, Cheng" userId="c8d19071-f396-4c12-bc1e-cc4bb8705334" providerId="ADAL" clId="{2879BACB-7DCC-4FB8-97C6-DA81D2D61B05}" dt="2023-06-23T12:39:36.413" v="631"/>
            <ac:spMkLst>
              <pc:docMk/>
              <pc:sldMasterMk cId="950582172" sldId="2147483648"/>
              <pc:sldLayoutMk cId="2635981146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Peng, Cheng" userId="c8d19071-f396-4c12-bc1e-cc4bb8705334" providerId="ADAL" clId="{80767E70-29B0-4396-B4CB-E2B92EF3DB82}"/>
    <pc:docChg chg="undo redo custSel mod addSld delSld modSld">
      <pc:chgData name="Peng, Cheng" userId="c8d19071-f396-4c12-bc1e-cc4bb8705334" providerId="ADAL" clId="{80767E70-29B0-4396-B4CB-E2B92EF3DB82}" dt="2021-08-28T12:32:33.503" v="2997" actId="26606"/>
      <pc:docMkLst>
        <pc:docMk/>
      </pc:docMkLst>
      <pc:sldChg chg="addSp delSp modSp mod setBg">
        <pc:chgData name="Peng, Cheng" userId="c8d19071-f396-4c12-bc1e-cc4bb8705334" providerId="ADAL" clId="{80767E70-29B0-4396-B4CB-E2B92EF3DB82}" dt="2021-08-26T09:39:44.284" v="2500" actId="26606"/>
        <pc:sldMkLst>
          <pc:docMk/>
          <pc:sldMk cId="2402323733" sldId="256"/>
        </pc:sldMkLst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8" creationId="{577D6B2E-37A3-429E-A37C-F30ED6487282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0" creationId="{7905BA41-EE6E-4F80-8636-447F22DD729A}"/>
          </ac:spMkLst>
        </pc:spChg>
        <pc:spChg chg="add del">
          <ac:chgData name="Peng, Cheng" userId="c8d19071-f396-4c12-bc1e-cc4bb8705334" providerId="ADAL" clId="{80767E70-29B0-4396-B4CB-E2B92EF3DB82}" dt="2021-08-26T09:38:25.384" v="2497" actId="26606"/>
          <ac:spMkLst>
            <pc:docMk/>
            <pc:sldMk cId="2402323733" sldId="256"/>
            <ac:spMk id="12" creationId="{CD7549B2-EE05-4558-8C64-AC46755F2B25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4" creationId="{730D8B3B-9B80-4025-B934-26DC7D7CD23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5" creationId="{5CEAD642-85CF-4750-8432-7C80C901F001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6" creationId="{1064D5D5-227B-4F66-9AEA-46F570E793BD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7" creationId="{FA33EEAE-15D5-4119-8C1E-89D943F911EF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18" creationId="{646B67A4-D328-4747-A82B-65E84FA46368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0" creationId="{B5A1B09C-1565-46F8-B70F-621C5EB48A09}"/>
          </ac:spMkLst>
        </pc:spChg>
        <pc:spChg chg="add del">
          <ac:chgData name="Peng, Cheng" userId="c8d19071-f396-4c12-bc1e-cc4bb8705334" providerId="ADAL" clId="{80767E70-29B0-4396-B4CB-E2B92EF3DB82}" dt="2021-08-26T09:39:44.269" v="2499" actId="26606"/>
          <ac:spMkLst>
            <pc:docMk/>
            <pc:sldMk cId="2402323733" sldId="256"/>
            <ac:spMk id="22" creationId="{8C516CC8-80AC-446C-A56E-9F54B7210402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4" creationId="{7905BA41-EE6E-4F80-8636-447F22DD729A}"/>
          </ac:spMkLst>
        </pc:spChg>
        <pc:spChg chg="add">
          <ac:chgData name="Peng, Cheng" userId="c8d19071-f396-4c12-bc1e-cc4bb8705334" providerId="ADAL" clId="{80767E70-29B0-4396-B4CB-E2B92EF3DB82}" dt="2021-08-26T09:39:44.284" v="2500" actId="26606"/>
          <ac:spMkLst>
            <pc:docMk/>
            <pc:sldMk cId="2402323733" sldId="256"/>
            <ac:spMk id="25" creationId="{CD7549B2-EE05-4558-8C64-AC46755F2B25}"/>
          </ac:spMkLst>
        </pc:spChg>
        <pc:picChg chg="add del">
          <ac:chgData name="Peng, Cheng" userId="c8d19071-f396-4c12-bc1e-cc4bb8705334" providerId="ADAL" clId="{80767E70-29B0-4396-B4CB-E2B92EF3DB82}" dt="2021-08-26T09:38:25.384" v="2497" actId="26606"/>
          <ac:picMkLst>
            <pc:docMk/>
            <pc:sldMk cId="2402323733" sldId="256"/>
            <ac:picMk id="7" creationId="{DF96F59D-9D61-4B22-83E5-5A1BE887CCEF}"/>
          </ac:picMkLst>
        </pc:picChg>
        <pc:picChg chg="add">
          <ac:chgData name="Peng, Cheng" userId="c8d19071-f396-4c12-bc1e-cc4bb8705334" providerId="ADAL" clId="{80767E70-29B0-4396-B4CB-E2B92EF3DB82}" dt="2021-08-26T09:39:44.284" v="2500" actId="26606"/>
          <ac:picMkLst>
            <pc:docMk/>
            <pc:sldMk cId="2402323733" sldId="256"/>
            <ac:picMk id="26" creationId="{A3DAEAFE-F664-4D04-A0B0-D60CC2F240CC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54:33.625" v="2592" actId="1076"/>
        <pc:sldMkLst>
          <pc:docMk/>
          <pc:sldMk cId="0" sldId="257"/>
        </pc:sldMkLst>
        <pc:spChg chg="mo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5.540" v="2280" actId="478"/>
          <ac:spMkLst>
            <pc:docMk/>
            <pc:sldMk cId="0" sldId="257"/>
            <ac:spMk id="4" creationId="{6AD8BD0D-AB92-423F-A13F-39EF21388A5A}"/>
          </ac:spMkLst>
        </pc:spChg>
        <pc:spChg chg="del mod">
          <ac:chgData name="Peng, Cheng" userId="c8d19071-f396-4c12-bc1e-cc4bb8705334" providerId="ADAL" clId="{80767E70-29B0-4396-B4CB-E2B92EF3DB82}" dt="2021-08-18T11:41:42.141" v="1822" actId="478"/>
          <ac:spMkLst>
            <pc:docMk/>
            <pc:sldMk cId="0" sldId="257"/>
            <ac:spMk id="5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2T05:01:04.092" v="2279" actId="478"/>
          <ac:spMkLst>
            <pc:docMk/>
            <pc:sldMk cId="0" sldId="257"/>
            <ac:spMk id="5" creationId="{2A5CA4B5-E94F-4979-B49E-EA622B159013}"/>
          </ac:spMkLst>
        </pc:spChg>
        <pc:spChg chg="del">
          <ac:chgData name="Peng, Cheng" userId="c8d19071-f396-4c12-bc1e-cc4bb8705334" providerId="ADAL" clId="{80767E70-29B0-4396-B4CB-E2B92EF3DB82}" dt="2021-08-18T11:41:30.040" v="1816" actId="478"/>
          <ac:spMkLst>
            <pc:docMk/>
            <pc:sldMk cId="0" sldId="257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3.288" v="1818" actId="478"/>
          <ac:spMkLst>
            <pc:docMk/>
            <pc:sldMk cId="0" sldId="257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7.656" v="1820" actId="478"/>
          <ac:spMkLst>
            <pc:docMk/>
            <pc:sldMk cId="0" sldId="257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28.583" v="1815" actId="478"/>
          <ac:spMkLst>
            <pc:docMk/>
            <pc:sldMk cId="0" sldId="257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1.744" v="1817" actId="478"/>
          <ac:spMkLst>
            <pc:docMk/>
            <pc:sldMk cId="0" sldId="257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41:36.204" v="1819" actId="478"/>
          <ac:spMkLst>
            <pc:docMk/>
            <pc:sldMk cId="0" sldId="257"/>
            <ac:spMk id="11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13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4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6T09:53:51.466" v="2587" actId="26606"/>
          <ac:spMkLst>
            <pc:docMk/>
            <pc:sldMk cId="0" sldId="257"/>
            <ac:spMk id="26" creationId="{CD8B4F24-440B-49E9-B85D-733523DC064B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8" creationId="{73ED6512-6858-4552-B699-9A97FE9A4EA2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29" creationId="{4038CB10-1F5C-4D54-9DF7-12586DE5B007}"/>
          </ac:spMkLst>
        </pc:spChg>
        <pc:spChg chg="add del">
          <ac:chgData name="Peng, Cheng" userId="c8d19071-f396-4c12-bc1e-cc4bb8705334" providerId="ADAL" clId="{80767E70-29B0-4396-B4CB-E2B92EF3DB82}" dt="2021-08-26T09:54:26.429" v="2589" actId="26606"/>
          <ac:spMkLst>
            <pc:docMk/>
            <pc:sldMk cId="0" sldId="257"/>
            <ac:spMk id="30" creationId="{36D30126-6314-4A93-B27E-5C66CF781924}"/>
          </ac:spMkLst>
        </pc:spChg>
        <pc:spChg chg="add">
          <ac:chgData name="Peng, Cheng" userId="c8d19071-f396-4c12-bc1e-cc4bb8705334" providerId="ADAL" clId="{80767E70-29B0-4396-B4CB-E2B92EF3DB82}" dt="2021-08-26T09:54:26.435" v="2590" actId="26606"/>
          <ac:spMkLst>
            <pc:docMk/>
            <pc:sldMk cId="0" sldId="257"/>
            <ac:spMk id="32" creationId="{DD38EE57-B708-47C9-A4A4-E25F09FAB029}"/>
          </ac:spMkLst>
        </pc:spChg>
        <pc:grpChg chg="add del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14" creationId="{57A28182-58A5-4DBB-8F64-BD944BCA8154}"/>
          </ac:grpSpMkLst>
        </pc:grpChg>
        <pc:grpChg chg="add">
          <ac:chgData name="Peng, Cheng" userId="c8d19071-f396-4c12-bc1e-cc4bb8705334" providerId="ADAL" clId="{80767E70-29B0-4396-B4CB-E2B92EF3DB82}" dt="2021-08-26T09:54:26.435" v="2590" actId="26606"/>
          <ac:grpSpMkLst>
            <pc:docMk/>
            <pc:sldMk cId="0" sldId="257"/>
            <ac:grpSpMk id="33" creationId="{57A28182-58A5-4DBB-8F64-BD944BCA8154}"/>
          </ac:grpSpMkLst>
        </pc:grpChg>
        <pc:picChg chg="add mod">
          <ac:chgData name="Peng, Cheng" userId="c8d19071-f396-4c12-bc1e-cc4bb8705334" providerId="ADAL" clId="{80767E70-29B0-4396-B4CB-E2B92EF3DB82}" dt="2021-08-26T09:54:33.625" v="2592" actId="1076"/>
          <ac:picMkLst>
            <pc:docMk/>
            <pc:sldMk cId="0" sldId="257"/>
            <ac:picMk id="7" creationId="{F105FAC6-D256-4F34-BE14-9BF8029CF127}"/>
          </ac:picMkLst>
        </pc:picChg>
        <pc:picChg chg="add del mod">
          <ac:chgData name="Peng, Cheng" userId="c8d19071-f396-4c12-bc1e-cc4bb8705334" providerId="ADAL" clId="{80767E70-29B0-4396-B4CB-E2B92EF3DB82}" dt="2021-08-22T05:00:52.012" v="2276" actId="478"/>
          <ac:picMkLst>
            <pc:docMk/>
            <pc:sldMk cId="0" sldId="257"/>
            <ac:picMk id="12" creationId="{D710BCF7-9E06-481C-98E9-6127074B8455}"/>
          </ac:picMkLst>
        </pc:picChg>
        <pc:picChg chg="del">
          <ac:chgData name="Peng, Cheng" userId="c8d19071-f396-4c12-bc1e-cc4bb8705334" providerId="ADAL" clId="{80767E70-29B0-4396-B4CB-E2B92EF3DB82}" dt="2021-08-18T11:41:25.503" v="1814" actId="478"/>
          <ac:picMkLst>
            <pc:docMk/>
            <pc:sldMk cId="0" sldId="257"/>
            <ac:picMk id="1026" creationId="{00000000-0000-0000-0000-000000000000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56:07.318" v="2603" actId="1076"/>
        <pc:sldMkLst>
          <pc:docMk/>
          <pc:sldMk cId="0" sldId="258"/>
        </pc:sldMkLst>
        <pc:spChg chg="mod ord">
          <ac:chgData name="Peng, Cheng" userId="c8d19071-f396-4c12-bc1e-cc4bb8705334" providerId="ADAL" clId="{80767E70-29B0-4396-B4CB-E2B92EF3DB82}" dt="2021-08-26T09:55:42.002" v="2598" actId="1076"/>
          <ac:spMkLst>
            <pc:docMk/>
            <pc:sldMk cId="0" sldId="258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6:07.318" v="2603" actId="1076"/>
          <ac:spMkLst>
            <pc:docMk/>
            <pc:sldMk cId="0" sldId="258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1" creationId="{44D65982-4F00-4330-8DAA-DE6A9E4D6D23}"/>
          </ac:spMkLst>
        </pc:spChg>
        <pc:spChg chg="add">
          <ac:chgData name="Peng, Cheng" userId="c8d19071-f396-4c12-bc1e-cc4bb8705334" providerId="ADAL" clId="{80767E70-29B0-4396-B4CB-E2B92EF3DB82}" dt="2021-08-26T09:55:11.834" v="2593" actId="26606"/>
          <ac:spMkLst>
            <pc:docMk/>
            <pc:sldMk cId="0" sldId="258"/>
            <ac:spMk id="13" creationId="{009115B9-5BFD-478D-9C87-29ADB3AF1721}"/>
          </ac:spMkLst>
        </pc:s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5" creationId="{8D57F946-2E03-4DE1-91F8-25BEDC663563}"/>
          </ac:grpSpMkLst>
        </pc:grpChg>
        <pc:grpChg chg="add">
          <ac:chgData name="Peng, Cheng" userId="c8d19071-f396-4c12-bc1e-cc4bb8705334" providerId="ADAL" clId="{80767E70-29B0-4396-B4CB-E2B92EF3DB82}" dt="2021-08-26T09:55:11.834" v="2593" actId="26606"/>
          <ac:grpSpMkLst>
            <pc:docMk/>
            <pc:sldMk cId="0" sldId="258"/>
            <ac:grpSpMk id="19" creationId="{43F5E015-E085-4624-B431-B42414448684}"/>
          </ac:grpSpMkLst>
        </pc:grpChg>
      </pc:sldChg>
      <pc:sldChg chg="addSp delSp modSp mod setBg">
        <pc:chgData name="Peng, Cheng" userId="c8d19071-f396-4c12-bc1e-cc4bb8705334" providerId="ADAL" clId="{80767E70-29B0-4396-B4CB-E2B92EF3DB82}" dt="2021-08-28T11:43:48.856" v="2617" actId="6549"/>
        <pc:sldMkLst>
          <pc:docMk/>
          <pc:sldMk cId="0" sldId="259"/>
        </pc:sldMkLst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8.856" v="2617" actId="6549"/>
          <ac:spMkLst>
            <pc:docMk/>
            <pc:sldMk cId="0" sldId="259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43:44.490" v="2616" actId="6549"/>
          <ac:spMkLst>
            <pc:docMk/>
            <pc:sldMk cId="0" sldId="25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3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7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19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1" creationId="{53E5B1A8-3AC9-4BD1-9BBC-78CA94F2D1BA}"/>
          </ac:spMkLst>
        </pc:spChg>
        <pc:spChg chg="add">
          <ac:chgData name="Peng, Cheng" userId="c8d19071-f396-4c12-bc1e-cc4bb8705334" providerId="ADAL" clId="{80767E70-29B0-4396-B4CB-E2B92EF3DB82}" dt="2021-08-28T11:43:32.032" v="2614" actId="26606"/>
          <ac:spMkLst>
            <pc:docMk/>
            <pc:sldMk cId="0" sldId="259"/>
            <ac:spMk id="26" creationId="{3F24A09B-713F-43FC-AB6E-B88083968522}"/>
          </ac:spMkLst>
        </pc:spChg>
        <pc:cxnChg chg="add">
          <ac:chgData name="Peng, Cheng" userId="c8d19071-f396-4c12-bc1e-cc4bb8705334" providerId="ADAL" clId="{80767E70-29B0-4396-B4CB-E2B92EF3DB82}" dt="2021-08-28T11:43:32.032" v="2614" actId="26606"/>
          <ac:cxnSpMkLst>
            <pc:docMk/>
            <pc:sldMk cId="0" sldId="259"/>
            <ac:cxnSpMk id="28" creationId="{0B91AB35-C3B4-4B70-B3DD-13D63B7DA23D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6T09:51:21.566" v="2580" actId="255"/>
        <pc:sldMkLst>
          <pc:docMk/>
          <pc:sldMk cId="0" sldId="260"/>
        </pc:sldMkLst>
        <pc:spChg chg="mod">
          <ac:chgData name="Peng, Cheng" userId="c8d19071-f396-4c12-bc1e-cc4bb8705334" providerId="ADAL" clId="{80767E70-29B0-4396-B4CB-E2B92EF3DB82}" dt="2021-08-26T09:51:01.104" v="2577" actId="14100"/>
          <ac:spMkLst>
            <pc:docMk/>
            <pc:sldMk cId="0" sldId="260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51:21.566" v="2580" actId="255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8" creationId="{907E470A-25F4-47D0-8FEC-EE9FD606BB34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0" creationId="{B775CD93-9DF2-48CB-9F57-1BCA9A46C7FA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2" creationId="{1C091803-41C2-48E0-9228-5148460C747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4" creationId="{E186B68C-84BC-4A6E-99D1-EE87483C1349}"/>
          </ac:spMkLst>
        </pc:spChg>
        <pc:spChg chg="add del">
          <ac:chgData name="Peng, Cheng" userId="c8d19071-f396-4c12-bc1e-cc4bb8705334" providerId="ADAL" clId="{80767E70-29B0-4396-B4CB-E2B92EF3DB82}" dt="2021-08-26T09:50:33.185" v="2572" actId="26606"/>
          <ac:spMkLst>
            <pc:docMk/>
            <pc:sldMk cId="0" sldId="260"/>
            <ac:spMk id="36" creationId="{6166C6D1-23AC-49C4-BA07-238E4E9F8CEB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8" creationId="{C7EAC045-695C-4E73-9B7C-AFD6FB22DA20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39" creationId="{12FB12AE-71D1-47FD-9AC3-EE2C07424534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0" creationId="{404A7A3A-BEAE-4BC6-A163-5D0E5F8C466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1" creationId="{64853C7E-3CBA-4464-865F-6044D94B1BE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2" creationId="{12ED3B7D-405D-4DFA-8608-B6DE7467183E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3" creationId="{55EFEC59-B929-4851-9DEF-9106F27979A9}"/>
          </ac:spMkLst>
        </pc:spChg>
        <pc:spChg chg="add del">
          <ac:chgData name="Peng, Cheng" userId="c8d19071-f396-4c12-bc1e-cc4bb8705334" providerId="ADAL" clId="{80767E70-29B0-4396-B4CB-E2B92EF3DB82}" dt="2021-08-26T09:50:53.056" v="2574" actId="26606"/>
          <ac:spMkLst>
            <pc:docMk/>
            <pc:sldMk cId="0" sldId="260"/>
            <ac:spMk id="44" creationId="{6C132392-D5FF-4588-8FA1-5BAD77BF6464}"/>
          </ac:spMkLst>
        </pc:spChg>
        <pc:spChg chg="add">
          <ac:chgData name="Peng, Cheng" userId="c8d19071-f396-4c12-bc1e-cc4bb8705334" providerId="ADAL" clId="{80767E70-29B0-4396-B4CB-E2B92EF3DB82}" dt="2021-08-26T09:50:53.152" v="2575" actId="26606"/>
          <ac:spMkLst>
            <pc:docMk/>
            <pc:sldMk cId="0" sldId="260"/>
            <ac:spMk id="46" creationId="{44D65982-4F00-4330-8DAA-DE6A9E4D6D23}"/>
          </ac:spMkLst>
        </pc:s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0" creationId="{66220E63-99E1-482A-A0A6-B47EB4BF8797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4" creationId="{8618EE54-271A-4FE8-B6B3-D0FCF55A7A01}"/>
          </ac:grpSpMkLst>
        </pc:grpChg>
        <pc:grpChg chg="add del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18" creationId="{43F5E015-E085-4624-B431-B42414448684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7" creationId="{CA136B9F-FEAF-445D-88E4-7D69EDBF4358}"/>
          </ac:grpSpMkLst>
        </pc:grpChg>
        <pc:grpChg chg="add">
          <ac:chgData name="Peng, Cheng" userId="c8d19071-f396-4c12-bc1e-cc4bb8705334" providerId="ADAL" clId="{80767E70-29B0-4396-B4CB-E2B92EF3DB82}" dt="2021-08-26T09:50:53.152" v="2575" actId="26606"/>
          <ac:grpSpMkLst>
            <pc:docMk/>
            <pc:sldMk cId="0" sldId="260"/>
            <ac:grpSpMk id="49" creationId="{43F5E015-E085-4624-B431-B42414448684}"/>
          </ac:grpSpMkLst>
        </pc:grpChg>
      </pc:sldChg>
      <pc:sldChg chg="addSp delSp modSp mod setBg setClrOvrMap">
        <pc:chgData name="Peng, Cheng" userId="c8d19071-f396-4c12-bc1e-cc4bb8705334" providerId="ADAL" clId="{80767E70-29B0-4396-B4CB-E2B92EF3DB82}" dt="2021-08-28T11:57:48.938" v="2792" actId="207"/>
        <pc:sldMkLst>
          <pc:docMk/>
          <pc:sldMk cId="0" sldId="261"/>
        </pc:sldMkLst>
        <pc:spChg chg="mod">
          <ac:chgData name="Peng, Cheng" userId="c8d19071-f396-4c12-bc1e-cc4bb8705334" providerId="ADAL" clId="{80767E70-29B0-4396-B4CB-E2B92EF3DB82}" dt="2021-08-28T11:57:48.938" v="2792" actId="207"/>
          <ac:spMkLst>
            <pc:docMk/>
            <pc:sldMk cId="0" sldId="26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7:22.117" v="2788" actId="1076"/>
          <ac:spMkLst>
            <pc:docMk/>
            <pc:sldMk cId="0" sldId="261"/>
            <ac:spMk id="6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7:32.621" v="2790" actId="207"/>
          <ac:spMkLst>
            <pc:docMk/>
            <pc:sldMk cId="0" sldId="261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1" creationId="{911BE883-46B4-412C-B6C3-88A2FF74BECF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3" creationId="{577D1452-F0B7-431E-9A24-D3F7103D8510}"/>
          </ac:spMkLst>
        </pc:spChg>
        <pc:spChg chg="add del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75" creationId="{A660F4F9-5DF5-4F15-BE6A-CD8648BB1148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5" creationId="{9B76D444-2756-434F-AE61-96D69830C13E}"/>
          </ac:spMkLst>
        </pc:spChg>
        <pc:spChg chg="add">
          <ac:chgData name="Peng, Cheng" userId="c8d19071-f396-4c12-bc1e-cc4bb8705334" providerId="ADAL" clId="{80767E70-29B0-4396-B4CB-E2B92EF3DB82}" dt="2021-08-28T11:57:17.623" v="2787" actId="26606"/>
          <ac:spMkLst>
            <pc:docMk/>
            <pc:sldMk cId="0" sldId="261"/>
            <ac:spMk id="137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7:17.623" v="2787" actId="26606"/>
          <ac:picMkLst>
            <pc:docMk/>
            <pc:sldMk cId="0" sldId="261"/>
            <ac:picMk id="15362" creationId="{00000000-0000-0000-0000-000000000000}"/>
          </ac:picMkLst>
        </pc:picChg>
        <pc:cxnChg chg="add">
          <ac:chgData name="Peng, Cheng" userId="c8d19071-f396-4c12-bc1e-cc4bb8705334" providerId="ADAL" clId="{80767E70-29B0-4396-B4CB-E2B92EF3DB82}" dt="2021-08-28T11:57:17.623" v="2787" actId="26606"/>
          <ac:cxnSpMkLst>
            <pc:docMk/>
            <pc:sldMk cId="0" sldId="261"/>
            <ac:cxnSpMk id="139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1:55:48.046" v="2767" actId="207"/>
        <pc:sldMkLst>
          <pc:docMk/>
          <pc:sldMk cId="0" sldId="262"/>
        </pc:sldMkLst>
        <pc:spChg chg="mod ord">
          <ac:chgData name="Peng, Cheng" userId="c8d19071-f396-4c12-bc1e-cc4bb8705334" providerId="ADAL" clId="{80767E70-29B0-4396-B4CB-E2B92EF3DB82}" dt="2021-08-28T11:55:29.615" v="2764" actId="207"/>
          <ac:spMkLst>
            <pc:docMk/>
            <pc:sldMk cId="0" sldId="262"/>
            <ac:spMk id="5" creationId="{00000000-0000-0000-0000-000000000000}"/>
          </ac:spMkLst>
        </pc:spChg>
        <pc:spChg chg="del mod ord">
          <ac:chgData name="Peng, Cheng" userId="c8d19071-f396-4c12-bc1e-cc4bb8705334" providerId="ADAL" clId="{80767E70-29B0-4396-B4CB-E2B92EF3DB82}" dt="2021-08-28T11:54:27.550" v="2754" actId="478"/>
          <ac:spMkLst>
            <pc:docMk/>
            <pc:sldMk cId="0" sldId="262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5:48.046" v="2767" actId="207"/>
          <ac:spMkLst>
            <pc:docMk/>
            <pc:sldMk cId="0" sldId="262"/>
            <ac:spMk id="7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2:24.653" v="2743" actId="26606"/>
          <ac:spMkLst>
            <pc:docMk/>
            <pc:sldMk cId="0" sldId="262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4:07.696" v="2753" actId="26606"/>
          <ac:spMkLst>
            <pc:docMk/>
            <pc:sldMk cId="0" sldId="262"/>
            <ac:spMk id="71" creationId="{73DE2CFE-42F2-48F0-8706-5264E012B10C}"/>
          </ac:spMkLst>
        </pc:spChg>
        <pc:spChg chg="add del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35" creationId="{8ED08A1D-4632-47AB-8832-C17BA008697E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2" creationId="{5E39A796-BE83-48B1-B33F-35C4A32AAB57}"/>
          </ac:spMkLst>
        </pc:spChg>
        <pc:spChg chg="add">
          <ac:chgData name="Peng, Cheng" userId="c8d19071-f396-4c12-bc1e-cc4bb8705334" providerId="ADAL" clId="{80767E70-29B0-4396-B4CB-E2B92EF3DB82}" dt="2021-08-28T11:55:15.855" v="2763" actId="26606"/>
          <ac:spMkLst>
            <pc:docMk/>
            <pc:sldMk cId="0" sldId="262"/>
            <ac:spMk id="193" creationId="{72F84B47-E267-4194-8194-831DB7B5547F}"/>
          </ac:spMkLst>
        </pc:spChg>
        <pc:grpChg chg="add del">
          <ac:chgData name="Peng, Cheng" userId="c8d19071-f396-4c12-bc1e-cc4bb8705334" providerId="ADAL" clId="{80767E70-29B0-4396-B4CB-E2B92EF3DB82}" dt="2021-08-28T11:55:15.855" v="2763" actId="26606"/>
          <ac:grpSpMkLst>
            <pc:docMk/>
            <pc:sldMk cId="0" sldId="262"/>
            <ac:grpSpMk id="137" creationId="{0075437B-93A1-4A73-812B-C5030CC2FFCD}"/>
          </ac:grpSpMkLst>
        </pc:grpChg>
        <pc:picChg chg="mod ord">
          <ac:chgData name="Peng, Cheng" userId="c8d19071-f396-4c12-bc1e-cc4bb8705334" providerId="ADAL" clId="{80767E70-29B0-4396-B4CB-E2B92EF3DB82}" dt="2021-08-28T11:55:15.855" v="2763" actId="26606"/>
          <ac:picMkLst>
            <pc:docMk/>
            <pc:sldMk cId="0" sldId="262"/>
            <ac:picMk id="19458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51:26.633" v="2742" actId="478"/>
        <pc:sldMkLst>
          <pc:docMk/>
          <pc:sldMk cId="0" sldId="263"/>
        </pc:sldMkLst>
        <pc:spChg chg="mo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0:29.110" v="2729" actId="207"/>
          <ac:spMkLst>
            <pc:docMk/>
            <pc:sldMk cId="0" sldId="263"/>
            <ac:spMk id="4" creationId="{00000000-0000-0000-0000-000000000000}"/>
          </ac:spMkLst>
        </pc:spChg>
        <pc:spChg chg="add del mod">
          <ac:chgData name="Peng, Cheng" userId="c8d19071-f396-4c12-bc1e-cc4bb8705334" providerId="ADAL" clId="{80767E70-29B0-4396-B4CB-E2B92EF3DB82}" dt="2021-08-28T11:51:26.633" v="2742" actId="478"/>
          <ac:spMkLst>
            <pc:docMk/>
            <pc:sldMk cId="0" sldId="26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12.137" v="2740" actId="1076"/>
          <ac:spMkLst>
            <pc:docMk/>
            <pc:sldMk cId="0" sldId="263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1:08.323" v="2739" actId="1076"/>
          <ac:spMkLst>
            <pc:docMk/>
            <pc:sldMk cId="0" sldId="263"/>
            <ac:spMk id="7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9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0" creationId="{77F1AF47-AE98-4034-BD91-1976FA4D9C4C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2" creationId="{9CB95732-565A-4D2C-A3AB-CC460C0D3826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3" creationId="{8EC0EE2B-2029-48DD-893D-F528E651B07D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4" creationId="{77F1AF47-AE98-4034-BD91-1976FA4D9C4C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15" creationId="{45AE1D08-1ED1-4F59-B42F-4D8EA33DC8C6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6" creationId="{8EC0EE2B-2029-48DD-893D-F528E651B07D}"/>
          </ac:spMkLst>
        </pc:spChg>
        <pc:spChg chg="add del mod">
          <ac:chgData name="Peng, Cheng" userId="c8d19071-f396-4c12-bc1e-cc4bb8705334" providerId="ADAL" clId="{80767E70-29B0-4396-B4CB-E2B92EF3DB82}" dt="2021-08-28T11:47:50.629" v="2653"/>
          <ac:spMkLst>
            <pc:docMk/>
            <pc:sldMk cId="0" sldId="263"/>
            <ac:spMk id="17" creationId="{F7859B0D-BCFB-4B4B-8264-B7E42882D910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18" creationId="{45AE1D08-1ED1-4F59-B42F-4D8EA33DC8C6}"/>
          </ac:spMkLst>
        </pc:spChg>
        <pc:spChg chg="add del mod">
          <ac:chgData name="Peng, Cheng" userId="c8d19071-f396-4c12-bc1e-cc4bb8705334" providerId="ADAL" clId="{80767E70-29B0-4396-B4CB-E2B92EF3DB82}" dt="2021-08-28T11:47:47.765" v="2650"/>
          <ac:spMkLst>
            <pc:docMk/>
            <pc:sldMk cId="0" sldId="263"/>
            <ac:spMk id="19" creationId="{1B7BAD6C-11AA-45C7-AEF8-58CC89993E12}"/>
          </ac:spMkLst>
        </pc:spChg>
        <pc:spChg chg="add del">
          <ac:chgData name="Peng, Cheng" userId="c8d19071-f396-4c12-bc1e-cc4bb8705334" providerId="ADAL" clId="{80767E70-29B0-4396-B4CB-E2B92EF3DB82}" dt="2021-08-28T11:46:13.229" v="2624" actId="26606"/>
          <ac:spMkLst>
            <pc:docMk/>
            <pc:sldMk cId="0" sldId="263"/>
            <ac:spMk id="20" creationId="{9A79B912-88EA-4640-BDEB-51B3B11A026A}"/>
          </ac:spMkLst>
        </pc:spChg>
        <pc:spChg chg="add del mod">
          <ac:chgData name="Peng, Cheng" userId="c8d19071-f396-4c12-bc1e-cc4bb8705334" providerId="ADAL" clId="{80767E70-29B0-4396-B4CB-E2B92EF3DB82}" dt="2021-08-28T11:47:46.786" v="2649"/>
          <ac:spMkLst>
            <pc:docMk/>
            <pc:sldMk cId="0" sldId="263"/>
            <ac:spMk id="21" creationId="{DFCC2F5E-B1FF-42E5-9489-47A255A64A3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2" creationId="{9CB95732-565A-4D2C-A3AB-CC460C0D3826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3" creationId="{E19B653C-798C-4333-8452-3DF3AE3C1D11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4" creationId="{0FE50278-E2EC-42B2-A1F1-921DD39901C4}"/>
          </ac:spMkLst>
        </pc:spChg>
        <pc:spChg chg="add del">
          <ac:chgData name="Peng, Cheng" userId="c8d19071-f396-4c12-bc1e-cc4bb8705334" providerId="ADAL" clId="{80767E70-29B0-4396-B4CB-E2B92EF3DB82}" dt="2021-08-28T11:47:51.836" v="2655" actId="26606"/>
          <ac:spMkLst>
            <pc:docMk/>
            <pc:sldMk cId="0" sldId="263"/>
            <ac:spMk id="25" creationId="{1236153F-0DB4-40DD-87C6-B40C1B7E282C}"/>
          </ac:spMkLst>
        </pc:spChg>
        <pc:spChg chg="add del">
          <ac:chgData name="Peng, Cheng" userId="c8d19071-f396-4c12-bc1e-cc4bb8705334" providerId="ADAL" clId="{80767E70-29B0-4396-B4CB-E2B92EF3DB82}" dt="2021-08-28T11:47:44.739" v="2645" actId="22"/>
          <ac:spMkLst>
            <pc:docMk/>
            <pc:sldMk cId="0" sldId="263"/>
            <ac:spMk id="26" creationId="{7676A46A-FA56-4D0F-93FD-B2C4874C73E7}"/>
          </ac:spMkLst>
        </pc:spChg>
        <pc:spChg chg="add">
          <ac:chgData name="Peng, Cheng" userId="c8d19071-f396-4c12-bc1e-cc4bb8705334" providerId="ADAL" clId="{80767E70-29B0-4396-B4CB-E2B92EF3DB82}" dt="2021-08-28T11:48:13.852" v="2656" actId="26606"/>
          <ac:spMkLst>
            <pc:docMk/>
            <pc:sldMk cId="0" sldId="263"/>
            <ac:spMk id="27" creationId="{9A79B912-88EA-4640-BDEB-51B3B11A026A}"/>
          </ac:spMkLst>
        </pc:spChg>
        <pc:spChg chg="add mod">
          <ac:chgData name="Peng, Cheng" userId="c8d19071-f396-4c12-bc1e-cc4bb8705334" providerId="ADAL" clId="{80767E70-29B0-4396-B4CB-E2B92EF3DB82}" dt="2021-08-28T11:51:15.793" v="2741" actId="1076"/>
          <ac:spMkLst>
            <pc:docMk/>
            <pc:sldMk cId="0" sldId="263"/>
            <ac:spMk id="28" creationId="{6D6A14B3-545B-489D-9043-75028519FF48}"/>
          </ac:spMkLst>
        </pc:spChg>
        <pc:picChg chg="add">
          <ac:chgData name="Peng, Cheng" userId="c8d19071-f396-4c12-bc1e-cc4bb8705334" providerId="ADAL" clId="{80767E70-29B0-4396-B4CB-E2B92EF3DB82}" dt="2021-08-28T11:48:13.852" v="2656" actId="26606"/>
          <ac:picMkLst>
            <pc:docMk/>
            <pc:sldMk cId="0" sldId="263"/>
            <ac:picMk id="11" creationId="{6EBDCDE0-7080-4D60-9803-046257B2BA2A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3:47.099" v="2529" actId="26606"/>
        <pc:sldMkLst>
          <pc:docMk/>
          <pc:sldMk cId="707952770" sldId="265"/>
        </pc:sldMkLst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6T09:41:57.665" v="2516"/>
          <ac:spMkLst>
            <pc:docMk/>
            <pc:sldMk cId="707952770" sldId="265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1" creationId="{59A309A7-1751-4ABE-A3C1-EEC40366AD89}"/>
          </ac:spMkLst>
        </pc:spChg>
        <pc:spChg chg="add del">
          <ac:chgData name="Peng, Cheng" userId="c8d19071-f396-4c12-bc1e-cc4bb8705334" providerId="ADAL" clId="{80767E70-29B0-4396-B4CB-E2B92EF3DB82}" dt="2021-08-26T09:43:07.136" v="2518" actId="26606"/>
          <ac:spMkLst>
            <pc:docMk/>
            <pc:sldMk cId="707952770" sldId="265"/>
            <ac:spMk id="13" creationId="{967D8EB6-EAE1-4F9C-B398-83321E287204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5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3:18.649" v="2520" actId="26606"/>
          <ac:spMkLst>
            <pc:docMk/>
            <pc:sldMk cId="707952770" sldId="265"/>
            <ac:spMk id="17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19" creationId="{38FAA1A1-D861-433F-88FA-1E9D6FD31D11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0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1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2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3:23.137" v="2522" actId="26606"/>
          <ac:spMkLst>
            <pc:docMk/>
            <pc:sldMk cId="707952770" sldId="265"/>
            <ac:spMk id="23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5" creationId="{09588DA8-065E-4F6F-8EFD-43104AB2E0CF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6" creationId="{C4285719-470E-454C-AF62-8323075F1F5B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7" creationId="{CD9FE4EF-C4D8-49A0-B2FF-81D8DB7D8A24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8" creationId="{4300840D-0A0B-4512-BACA-B439D5B9C57C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29" creationId="{D2B78728-A580-49A7-84F9-6EF6F583ADE0}"/>
          </ac:spMkLst>
        </pc:spChg>
        <pc:spChg chg="add del">
          <ac:chgData name="Peng, Cheng" userId="c8d19071-f396-4c12-bc1e-cc4bb8705334" providerId="ADAL" clId="{80767E70-29B0-4396-B4CB-E2B92EF3DB82}" dt="2021-08-26T09:43:27.367" v="2524" actId="26606"/>
          <ac:spMkLst>
            <pc:docMk/>
            <pc:sldMk cId="707952770" sldId="265"/>
            <ac:spMk id="30" creationId="{8D71EDA1-87BF-4D5D-AB79-F346FD19278A}"/>
          </ac:spMkLst>
        </pc:spChg>
        <pc:spChg chg="add del">
          <ac:chgData name="Peng, Cheng" userId="c8d19071-f396-4c12-bc1e-cc4bb8705334" providerId="ADAL" clId="{80767E70-29B0-4396-B4CB-E2B92EF3DB82}" dt="2021-08-26T09:43:31.875" v="2526" actId="26606"/>
          <ac:spMkLst>
            <pc:docMk/>
            <pc:sldMk cId="707952770" sldId="265"/>
            <ac:spMk id="32" creationId="{DE7FFD28-545C-4C88-A2E7-152FB234C92C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7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8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3:47.004" v="2528" actId="26606"/>
          <ac:spMkLst>
            <pc:docMk/>
            <pc:sldMk cId="707952770" sldId="265"/>
            <ac:spMk id="39" creationId="{B3FA1AAC-C1ED-4F77-BFA4-BE80FC0AC795}"/>
          </ac:spMkLst>
        </pc:spChg>
        <pc:spChg chg="add">
          <ac:chgData name="Peng, Cheng" userId="c8d19071-f396-4c12-bc1e-cc4bb8705334" providerId="ADAL" clId="{80767E70-29B0-4396-B4CB-E2B92EF3DB82}" dt="2021-08-26T09:43:47.099" v="2529" actId="26606"/>
          <ac:spMkLst>
            <pc:docMk/>
            <pc:sldMk cId="707952770" sldId="265"/>
            <ac:spMk id="41" creationId="{907E470A-25F4-47D0-8FEC-EE9FD606BB34}"/>
          </ac:spMkLst>
        </pc:spChg>
        <pc:grpChg chg="add del">
          <ac:chgData name="Peng, Cheng" userId="c8d19071-f396-4c12-bc1e-cc4bb8705334" providerId="ADAL" clId="{80767E70-29B0-4396-B4CB-E2B92EF3DB82}" dt="2021-08-26T09:43:18.649" v="2520" actId="26606"/>
          <ac:grpSpMkLst>
            <pc:docMk/>
            <pc:sldMk cId="707952770" sldId="265"/>
            <ac:grpSpMk id="16" creationId="{5D1A9D8B-3117-4D9D-BDA4-DD81895098B0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2" creationId="{66220E63-99E1-482A-A0A6-B47EB4BF8797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4" creationId="{8618EE54-271A-4FE8-B6B3-D0FCF55A7A01}"/>
          </ac:grpSpMkLst>
        </pc:grpChg>
        <pc:grpChg chg="add">
          <ac:chgData name="Peng, Cheng" userId="c8d19071-f396-4c12-bc1e-cc4bb8705334" providerId="ADAL" clId="{80767E70-29B0-4396-B4CB-E2B92EF3DB82}" dt="2021-08-26T09:43:47.099" v="2529" actId="26606"/>
          <ac:grpSpMkLst>
            <pc:docMk/>
            <pc:sldMk cId="707952770" sldId="265"/>
            <ac:grpSpMk id="47" creationId="{43F5E015-E085-4624-B431-B42414448684}"/>
          </ac:grpSpMkLst>
        </pc:grpChg>
        <pc:picChg chg="add del">
          <ac:chgData name="Peng, Cheng" userId="c8d19071-f396-4c12-bc1e-cc4bb8705334" providerId="ADAL" clId="{80767E70-29B0-4396-B4CB-E2B92EF3DB82}" dt="2021-08-26T09:43:07.136" v="2518" actId="26606"/>
          <ac:picMkLst>
            <pc:docMk/>
            <pc:sldMk cId="707952770" sldId="265"/>
            <ac:picMk id="8" creationId="{00652E59-1BAD-4DB1-80E5-7B3859B13CE7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6T09:47:07.421" v="2547"/>
        <pc:sldMkLst>
          <pc:docMk/>
          <pc:sldMk cId="4271898041" sldId="266"/>
        </pc:sldMkLst>
        <pc:spChg chg="mo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6:39.213" v="2546" actId="1076"/>
          <ac:spMkLst>
            <pc:docMk/>
            <pc:sldMk cId="4271898041" sldId="266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3" creationId="{6A55A497-810F-4F60-B84E-FDE68ABFE607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5" creationId="{4B8E30CD-C8AA-4F1D-8997-BAFCF7CE9D90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7" creationId="{1A2CE4AB-6F16-49A0-9608-1227FF801F2A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79" creationId="{50C6CE2B-DD6C-4EBC-9E38-2FCF23E93A99}"/>
          </ac:spMkLst>
        </pc:spChg>
        <pc:spChg chg="add del">
          <ac:chgData name="Peng, Cheng" userId="c8d19071-f396-4c12-bc1e-cc4bb8705334" providerId="ADAL" clId="{80767E70-29B0-4396-B4CB-E2B92EF3DB82}" dt="2021-08-26T09:45:26.927" v="2531" actId="26606"/>
          <ac:spMkLst>
            <pc:docMk/>
            <pc:sldMk cId="4271898041" sldId="266"/>
            <ac:spMk id="81" creationId="{2C8B90EA-01BD-4358-9BD4-801A57B98844}"/>
          </ac:spMkLst>
        </pc:spChg>
        <pc:spChg chg="add del">
          <ac:chgData name="Peng, Cheng" userId="c8d19071-f396-4c12-bc1e-cc4bb8705334" providerId="ADAL" clId="{80767E70-29B0-4396-B4CB-E2B92EF3DB82}" dt="2021-08-26T09:45:42.660" v="2533" actId="26606"/>
          <ac:spMkLst>
            <pc:docMk/>
            <pc:sldMk cId="4271898041" sldId="266"/>
            <ac:spMk id="1030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6T09:45:42.693" v="2534" actId="26606"/>
          <ac:spMkLst>
            <pc:docMk/>
            <pc:sldMk cId="4271898041" sldId="266"/>
            <ac:spMk id="1033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6T09:45:42.693" v="2534" actId="26606"/>
          <ac:grpSpMkLst>
            <pc:docMk/>
            <pc:sldMk cId="4271898041" sldId="266"/>
            <ac:grpSpMk id="1034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6T09:47:07.421" v="2547"/>
          <ac:picMkLst>
            <pc:docMk/>
            <pc:sldMk cId="4271898041" sldId="266"/>
            <ac:picMk id="1028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6T09:45:42.660" v="2533" actId="26606"/>
          <ac:cxnSpMkLst>
            <pc:docMk/>
            <pc:sldMk cId="4271898041" sldId="266"/>
            <ac:cxnSpMk id="1031" creationId="{20E3A342-4D61-4E3F-AF90-1AB42AEB96CC}"/>
          </ac:cxnSpMkLst>
        </pc:cxnChg>
      </pc:sldChg>
      <pc:sldChg chg="addSp delSp modSp mod setBg setClrOvrMap">
        <pc:chgData name="Peng, Cheng" userId="c8d19071-f396-4c12-bc1e-cc4bb8705334" providerId="ADAL" clId="{80767E70-29B0-4396-B4CB-E2B92EF3DB82}" dt="2021-08-28T11:58:09.666" v="2794" actId="26606"/>
        <pc:sldMkLst>
          <pc:docMk/>
          <pc:sldMk cId="0" sldId="270"/>
        </pc:sldMkLst>
        <pc:spChg chg="add 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2" creationId="{5F6B168B-27A7-49FB-AEB7-ACA4A481247A}"/>
          </ac:spMkLst>
        </pc:spChg>
        <pc:spChg chg="mod or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6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1" creationId="{9B76D444-2756-434F-AE61-96D69830C13E}"/>
          </ac:spMkLst>
        </pc:spChg>
        <pc:spChg chg="add del">
          <ac:chgData name="Peng, Cheng" userId="c8d19071-f396-4c12-bc1e-cc4bb8705334" providerId="ADAL" clId="{80767E70-29B0-4396-B4CB-E2B92EF3DB82}" dt="2021-08-28T11:58:09.666" v="2794" actId="26606"/>
          <ac:spMkLst>
            <pc:docMk/>
            <pc:sldMk cId="0" sldId="270"/>
            <ac:spMk id="73" creationId="{A27B6159-7734-4564-9E0F-C4BC43C36E52}"/>
          </ac:spMkLst>
        </pc:spChg>
        <pc:picChg chg="mod">
          <ac:chgData name="Peng, Cheng" userId="c8d19071-f396-4c12-bc1e-cc4bb8705334" providerId="ADAL" clId="{80767E70-29B0-4396-B4CB-E2B92EF3DB82}" dt="2021-08-28T11:58:09.666" v="2794" actId="26606"/>
          <ac:picMkLst>
            <pc:docMk/>
            <pc:sldMk cId="0" sldId="270"/>
            <ac:picMk id="1026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1:58:09.666" v="2794" actId="26606"/>
          <ac:cxnSpMkLst>
            <pc:docMk/>
            <pc:sldMk cId="0" sldId="270"/>
            <ac:cxnSpMk id="75" creationId="{E2FFB46B-05BC-4950-B18A-9593FDAE6ED7}"/>
          </ac:cxnSpMkLst>
        </pc:cxnChg>
      </pc:sldChg>
      <pc:sldChg chg="addSp delSp modSp mod setBg">
        <pc:chgData name="Peng, Cheng" userId="c8d19071-f396-4c12-bc1e-cc4bb8705334" providerId="ADAL" clId="{80767E70-29B0-4396-B4CB-E2B92EF3DB82}" dt="2021-08-28T12:01:24.741" v="2805" actId="1076"/>
        <pc:sldMkLst>
          <pc:docMk/>
          <pc:sldMk cId="0" sldId="273"/>
        </pc:sldMkLst>
        <pc:spChg chg="add del mod">
          <ac:chgData name="Peng, Cheng" userId="c8d19071-f396-4c12-bc1e-cc4bb8705334" providerId="ADAL" clId="{80767E70-29B0-4396-B4CB-E2B92EF3DB82}" dt="2021-08-22T05:36:11.040" v="2492" actId="478"/>
          <ac:spMkLst>
            <pc:docMk/>
            <pc:sldMk cId="0" sldId="273"/>
            <ac:spMk id="2" creationId="{0585723D-295F-44E1-BD3F-E402A1C06C78}"/>
          </ac:spMkLst>
        </pc:spChg>
        <pc:spChg chg="mod ord">
          <ac:chgData name="Peng, Cheng" userId="c8d19071-f396-4c12-bc1e-cc4bb8705334" providerId="ADAL" clId="{80767E70-29B0-4396-B4CB-E2B92EF3DB82}" dt="2021-08-28T12:01:15.506" v="2802" actId="207"/>
          <ac:spMkLst>
            <pc:docMk/>
            <pc:sldMk cId="0" sldId="273"/>
            <ac:spMk id="4" creationId="{00000000-0000-0000-0000-000000000000}"/>
          </ac:spMkLst>
        </pc:spChg>
        <pc:spChg chg="mod or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2" creationId="{35F0E358-1E49-4920-80D8-C3D138708838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4" creationId="{E2D2362D-7010-4036-B9CA-03DFC8EB3B01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6" creationId="{DC85BF5E-2BD6-4E5B-8EA3-420B45BB03FA}"/>
          </ac:spMkLst>
        </pc:spChg>
        <pc:spChg chg="add del">
          <ac:chgData name="Peng, Cheng" userId="c8d19071-f396-4c12-bc1e-cc4bb8705334" providerId="ADAL" clId="{80767E70-29B0-4396-B4CB-E2B92EF3DB82}" dt="2021-08-28T11:58:35.680" v="2796" actId="26606"/>
          <ac:spMkLst>
            <pc:docMk/>
            <pc:sldMk cId="0" sldId="273"/>
            <ac:spMk id="78" creationId="{740D8E28-91B5-42B0-9D6C-B777D8AD90C2}"/>
          </ac:spMkLst>
        </pc:spChg>
        <pc:spChg chg="add">
          <ac:chgData name="Peng, Cheng" userId="c8d19071-f396-4c12-bc1e-cc4bb8705334" providerId="ADAL" clId="{80767E70-29B0-4396-B4CB-E2B92EF3DB82}" dt="2021-08-28T11:58:35.686" v="2797" actId="26606"/>
          <ac:spMkLst>
            <pc:docMk/>
            <pc:sldMk cId="0" sldId="273"/>
            <ac:spMk id="1029" creationId="{81AEB8A9-B768-4E30-BA55-D919E6687343}"/>
          </ac:spMkLst>
        </pc:spChg>
        <pc:picChg chg="mod ord">
          <ac:chgData name="Peng, Cheng" userId="c8d19071-f396-4c12-bc1e-cc4bb8705334" providerId="ADAL" clId="{80767E70-29B0-4396-B4CB-E2B92EF3DB82}" dt="2021-08-28T12:01:24.741" v="2805" actId="1076"/>
          <ac:picMkLst>
            <pc:docMk/>
            <pc:sldMk cId="0" sldId="273"/>
            <ac:picMk id="1027" creationId="{00000000-0000-0000-0000-000000000000}"/>
          </ac:picMkLst>
        </pc:picChg>
      </pc:sldChg>
      <pc:sldChg chg="del">
        <pc:chgData name="Peng, Cheng" userId="c8d19071-f396-4c12-bc1e-cc4bb8705334" providerId="ADAL" clId="{80767E70-29B0-4396-B4CB-E2B92EF3DB82}" dt="2021-08-18T09:36:58.553" v="180" actId="2696"/>
        <pc:sldMkLst>
          <pc:docMk/>
          <pc:sldMk cId="0" sldId="274"/>
        </pc:sldMkLst>
      </pc:sldChg>
      <pc:sldChg chg="addSp delSp modSp del mod">
        <pc:chgData name="Peng, Cheng" userId="c8d19071-f396-4c12-bc1e-cc4bb8705334" providerId="ADAL" clId="{80767E70-29B0-4396-B4CB-E2B92EF3DB82}" dt="2021-08-22T05:36:49.477" v="2494" actId="2696"/>
        <pc:sldMkLst>
          <pc:docMk/>
          <pc:sldMk cId="0" sldId="276"/>
        </pc:sldMkLst>
        <pc:spChg chg="mod">
          <ac:chgData name="Peng, Cheng" userId="c8d19071-f396-4c12-bc1e-cc4bb8705334" providerId="ADAL" clId="{80767E70-29B0-4396-B4CB-E2B92EF3DB82}" dt="2021-08-18T10:38:45.633" v="1478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18T10:39:39.928" v="1488" actId="27636"/>
          <ac:spMkLst>
            <pc:docMk/>
            <pc:sldMk cId="0" sldId="276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0:39:15.225" v="1479" actId="478"/>
          <ac:spMkLst>
            <pc:docMk/>
            <pc:sldMk cId="0" sldId="276"/>
            <ac:spMk id="7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22T05:36:41.773" v="2493" actId="478"/>
          <ac:picMkLst>
            <pc:docMk/>
            <pc:sldMk cId="0" sldId="276"/>
            <ac:picMk id="3" creationId="{0D05AB60-74B1-44FD-8DB5-8EC7284DC250}"/>
          </ac:picMkLst>
        </pc:picChg>
      </pc:sldChg>
      <pc:sldChg chg="del">
        <pc:chgData name="Peng, Cheng" userId="c8d19071-f396-4c12-bc1e-cc4bb8705334" providerId="ADAL" clId="{80767E70-29B0-4396-B4CB-E2B92EF3DB82}" dt="2021-08-18T11:09:38.079" v="1785" actId="47"/>
        <pc:sldMkLst>
          <pc:docMk/>
          <pc:sldMk cId="0" sldId="278"/>
        </pc:sldMkLst>
      </pc:sldChg>
      <pc:sldChg chg="modSp">
        <pc:chgData name="Peng, Cheng" userId="c8d19071-f396-4c12-bc1e-cc4bb8705334" providerId="ADAL" clId="{80767E70-29B0-4396-B4CB-E2B92EF3DB82}" dt="2021-08-18T10:40:42.179" v="1490"/>
        <pc:sldMkLst>
          <pc:docMk/>
          <pc:sldMk cId="0" sldId="280"/>
        </pc:sldMkLst>
        <pc:picChg chg="mod">
          <ac:chgData name="Peng, Cheng" userId="c8d19071-f396-4c12-bc1e-cc4bb8705334" providerId="ADAL" clId="{80767E70-29B0-4396-B4CB-E2B92EF3DB82}" dt="2021-08-18T10:40:42.179" v="1490"/>
          <ac:picMkLst>
            <pc:docMk/>
            <pc:sldMk cId="0" sldId="280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28:18.276" v="2992" actId="26606"/>
        <pc:sldMkLst>
          <pc:docMk/>
          <pc:sldMk cId="0" sldId="281"/>
        </pc:sldMkLst>
        <pc:spChg chg="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4" creationId="{00000000-0000-0000-0000-000000000000}"/>
          </ac:spMkLst>
        </pc:spChg>
        <pc:spChg chg="add mo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21" creationId="{87D76D86-8AC1-4A72-86D9-F71D8CC72CB4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1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3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5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7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9:55.038" v="115" actId="26606"/>
          <ac:spMkLst>
            <pc:docMk/>
            <pc:sldMk cId="0" sldId="281"/>
            <ac:spMk id="79" creationId="{F8260ED5-17F7-4158-B241-D51DD4CF1B7E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5" creationId="{A8384FB5-9ADC-4DDC-881B-597D56F5B15D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7" creationId="{91E5A9A7-95C6-4F4F-B00E-C82E07FE62EF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39" creationId="{D07DD2DE-F619-49DD-B5E7-03A290FF4ED1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1" creationId="{85149191-5F60-4A28-AAFF-039F96B0F3EC}"/>
          </ac:spMkLst>
        </pc:spChg>
        <pc:spChg chg="add del">
          <ac:chgData name="Peng, Cheng" userId="c8d19071-f396-4c12-bc1e-cc4bb8705334" providerId="ADAL" clId="{80767E70-29B0-4396-B4CB-E2B92EF3DB82}" dt="2021-08-18T09:18:23.689" v="94" actId="26606"/>
          <ac:spMkLst>
            <pc:docMk/>
            <pc:sldMk cId="0" sldId="281"/>
            <ac:spMk id="143" creationId="{F8260ED5-17F7-4158-B241-D51DD4CF1B7E}"/>
          </ac:spMkLst>
        </pc:spChg>
        <pc:spChg chg="or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6" creationId="{665DBBEF-238B-476B-96AB-8AAC3224ECEA}"/>
          </ac:spMkLst>
        </pc:spChg>
        <pc:spChg chg="add del">
          <ac:chgData name="Peng, Cheng" userId="c8d19071-f396-4c12-bc1e-cc4bb8705334" providerId="ADAL" clId="{80767E70-29B0-4396-B4CB-E2B92EF3DB82}" dt="2021-08-18T09:18:29.562" v="96" actId="26606"/>
          <ac:spMkLst>
            <pc:docMk/>
            <pc:sldMk cId="0" sldId="281"/>
            <ac:spMk id="3077" creationId="{3FCFB1DE-0B7E-48CC-BA90-B2AB0889F9D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8" creationId="{1825AC39-5F85-4CAA-8A81-A1287086B2B6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79" creationId="{95DA4D23-37FC-4B90-8188-F0377C5FF44B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0" creationId="{A7A4B465-FBCC-4CD4-89A1-82992A7B47FF}"/>
          </ac:spMkLst>
        </pc:spChg>
        <pc:spChg chg="add">
          <ac:chgData name="Peng, Cheng" userId="c8d19071-f396-4c12-bc1e-cc4bb8705334" providerId="ADAL" clId="{80767E70-29B0-4396-B4CB-E2B92EF3DB82}" dt="2021-08-28T12:28:18.276" v="2992" actId="26606"/>
          <ac:spMkLst>
            <pc:docMk/>
            <pc:sldMk cId="0" sldId="281"/>
            <ac:spMk id="3081" creationId="{909E572F-9CDC-4214-9D42-FF0017649590}"/>
          </ac:spMkLst>
        </pc:spChg>
        <pc:picChg chg="add mod">
          <ac:chgData name="Peng, Cheng" userId="c8d19071-f396-4c12-bc1e-cc4bb8705334" providerId="ADAL" clId="{80767E70-29B0-4396-B4CB-E2B92EF3DB82}" dt="2021-08-28T12:28:18.276" v="2992" actId="26606"/>
          <ac:picMkLst>
            <pc:docMk/>
            <pc:sldMk cId="0" sldId="281"/>
            <ac:picMk id="3" creationId="{449B3007-6056-4BC2-966C-EAFD5282D725}"/>
          </ac:picMkLst>
        </pc:picChg>
        <pc:picChg chg="del">
          <ac:chgData name="Peng, Cheng" userId="c8d19071-f396-4c12-bc1e-cc4bb8705334" providerId="ADAL" clId="{80767E70-29B0-4396-B4CB-E2B92EF3DB82}" dt="2021-08-18T09:17:30.457" v="88" actId="478"/>
          <ac:picMkLst>
            <pc:docMk/>
            <pc:sldMk cId="0" sldId="281"/>
            <ac:picMk id="5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19:42.559" v="110" actId="478"/>
          <ac:picMkLst>
            <pc:docMk/>
            <pc:sldMk cId="0" sldId="281"/>
            <ac:picMk id="1026" creationId="{6BDBE3D5-0568-4FD8-8CC7-304497C0605F}"/>
          </ac:picMkLst>
        </pc:picChg>
      </pc:sldChg>
      <pc:sldChg chg="addSp modSp mod setBg">
        <pc:chgData name="Peng, Cheng" userId="c8d19071-f396-4c12-bc1e-cc4bb8705334" providerId="ADAL" clId="{80767E70-29B0-4396-B4CB-E2B92EF3DB82}" dt="2021-08-26T09:49:15.093" v="2568" actId="1076"/>
        <pc:sldMkLst>
          <pc:docMk/>
          <pc:sldMk cId="0" sldId="283"/>
        </pc:sldMkLst>
        <pc:spChg chg="mod or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19.180" v="2554" actId="1076"/>
          <ac:spMkLst>
            <pc:docMk/>
            <pc:sldMk cId="0" sldId="283"/>
            <ac:spMk id="4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9:15.093" v="2568" actId="1076"/>
          <ac:spMkLst>
            <pc:docMk/>
            <pc:sldMk cId="0" sldId="283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8:39.765" v="2561" actId="1076"/>
          <ac:spMkLst>
            <pc:docMk/>
            <pc:sldMk cId="0" sldId="283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7:25.520" v="2548" actId="26606"/>
          <ac:spMkLst>
            <pc:docMk/>
            <pc:sldMk cId="0" sldId="283"/>
            <ac:spMk id="11" creationId="{D12DDE76-C203-4047-9998-63900085B5E8}"/>
          </ac:spMkLst>
        </pc:spChg>
      </pc:sldChg>
      <pc:sldChg chg="addSp delSp modSp mod setBg">
        <pc:chgData name="Peng, Cheng" userId="c8d19071-f396-4c12-bc1e-cc4bb8705334" providerId="ADAL" clId="{80767E70-29B0-4396-B4CB-E2B92EF3DB82}" dt="2021-08-26T09:41:26.212" v="2513" actId="26606"/>
        <pc:sldMkLst>
          <pc:docMk/>
          <pc:sldMk cId="0" sldId="291"/>
        </pc:sldMkLst>
        <pc:spChg chg="add del mod or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4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9" creationId="{4BC99CB9-DDAD-44A2-8A1C-E3AF4E72DF5C}"/>
          </ac:spMkLst>
        </pc:spChg>
        <pc:spChg chg="add del">
          <ac:chgData name="Peng, Cheng" userId="c8d19071-f396-4c12-bc1e-cc4bb8705334" providerId="ADAL" clId="{80767E70-29B0-4396-B4CB-E2B92EF3DB82}" dt="2021-08-26T09:41:04.036" v="2504" actId="26606"/>
          <ac:spMkLst>
            <pc:docMk/>
            <pc:sldMk cId="0" sldId="291"/>
            <ac:spMk id="10" creationId="{738F59A4-4431-460D-8E49-6E65C189A566}"/>
          </ac:spMkLst>
        </pc:spChg>
        <pc:spChg chg="add del">
          <ac:chgData name="Peng, Cheng" userId="c8d19071-f396-4c12-bc1e-cc4bb8705334" providerId="ADAL" clId="{80767E70-29B0-4396-B4CB-E2B92EF3DB82}" dt="2021-08-26T09:40:34.241" v="2502" actId="26606"/>
          <ac:spMkLst>
            <pc:docMk/>
            <pc:sldMk cId="0" sldId="291"/>
            <ac:spMk id="11" creationId="{64053CBF-3932-45FF-8285-EE5146085F3A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5" creationId="{375E0459-6403-40CD-989D-56A4407CA12E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17" creationId="{53E5B1A8-3AC9-4BD1-9BBC-78CA94F2D1BA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28" creationId="{429917F3-0560-4C6F-B265-458B218C4B87}"/>
          </ac:spMkLst>
        </pc:spChg>
        <pc:spChg chg="add del">
          <ac:chgData name="Peng, Cheng" userId="c8d19071-f396-4c12-bc1e-cc4bb8705334" providerId="ADAL" clId="{80767E70-29B0-4396-B4CB-E2B92EF3DB82}" dt="2021-08-26T09:41:05.519" v="2506" actId="26606"/>
          <ac:spMkLst>
            <pc:docMk/>
            <pc:sldMk cId="0" sldId="291"/>
            <ac:spMk id="3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4" creationId="{1B15ED52-F352-441B-82BF-E0EA34836D08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5" creationId="{3B2E3793-BFE6-45A2-9B7B-E18844431C99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6" creationId="{BC4C4868-CB8F-4AF9-9CDB-8108F2C19B67}"/>
          </ac:spMkLst>
        </pc:spChg>
        <pc:spChg chg="add del">
          <ac:chgData name="Peng, Cheng" userId="c8d19071-f396-4c12-bc1e-cc4bb8705334" providerId="ADAL" clId="{80767E70-29B0-4396-B4CB-E2B92EF3DB82}" dt="2021-08-26T09:41:14.465" v="2508" actId="26606"/>
          <ac:spMkLst>
            <pc:docMk/>
            <pc:sldMk cId="0" sldId="291"/>
            <ac:spMk id="37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39" creationId="{5C8908E2-EE49-44D2-9428-A28D2312A8D5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3" creationId="{BD92035A-AA2F-4CD8-A556-1CE8BDEC75BD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4" creationId="{ED888B23-07FA-482A-96DF-47E31AF1A603}"/>
          </ac:spMkLst>
        </pc:spChg>
        <pc:spChg chg="add del">
          <ac:chgData name="Peng, Cheng" userId="c8d19071-f396-4c12-bc1e-cc4bb8705334" providerId="ADAL" clId="{80767E70-29B0-4396-B4CB-E2B92EF3DB82}" dt="2021-08-26T09:41:21.367" v="2510" actId="26606"/>
          <ac:spMkLst>
            <pc:docMk/>
            <pc:sldMk cId="0" sldId="291"/>
            <ac:spMk id="45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7" creationId="{85016AEC-0320-4ED0-8ECB-FE11DDDFE17A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8" creationId="{D3CDB30C-1F82-41E6-A067-831D6E89184F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49" creationId="{2DDA86DD-F997-4F66-A87C-5B58AB6D19E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0" creationId="{D241B827-437E-40A3-A732-669230D6A5BC}"/>
          </ac:spMkLst>
        </pc:spChg>
        <pc:spChg chg="add del">
          <ac:chgData name="Peng, Cheng" userId="c8d19071-f396-4c12-bc1e-cc4bb8705334" providerId="ADAL" clId="{80767E70-29B0-4396-B4CB-E2B92EF3DB82}" dt="2021-08-26T09:41:26.198" v="2512" actId="26606"/>
          <ac:spMkLst>
            <pc:docMk/>
            <pc:sldMk cId="0" sldId="291"/>
            <ac:spMk id="51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3" creationId="{827B839B-9ADE-406B-8590-F1CAEDED45A1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4" creationId="{CFE45BF0-46DB-408C-B5F7-7B11716805D4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5" creationId="{2AEBC8F2-97B1-41B4-93F1-2D289E197FBA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6" creationId="{472E3A19-F5D5-48FC-BB9C-48C2F68F598B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7" creationId="{7A62E32F-BB65-43A8-8EB5-92346890E549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8" creationId="{14E91B64-9FCC-451E-AFB4-A827D6329367}"/>
          </ac:spMkLst>
        </pc:spChg>
        <pc:spChg chg="add">
          <ac:chgData name="Peng, Cheng" userId="c8d19071-f396-4c12-bc1e-cc4bb8705334" providerId="ADAL" clId="{80767E70-29B0-4396-B4CB-E2B92EF3DB82}" dt="2021-08-26T09:41:26.212" v="2513" actId="26606"/>
          <ac:spMkLst>
            <pc:docMk/>
            <pc:sldMk cId="0" sldId="291"/>
            <ac:spMk id="59" creationId="{00000000-0000-0000-0000-000000000000}"/>
          </ac:spMkLst>
        </pc:spChg>
        <pc:grpChg chg="add del">
          <ac:chgData name="Peng, Cheng" userId="c8d19071-f396-4c12-bc1e-cc4bb8705334" providerId="ADAL" clId="{80767E70-29B0-4396-B4CB-E2B92EF3DB82}" dt="2021-08-26T09:41:04.036" v="2504" actId="26606"/>
          <ac:grpSpMkLst>
            <pc:docMk/>
            <pc:sldMk cId="0" sldId="291"/>
            <ac:grpSpMk id="12" creationId="{8A919B9C-5C01-47E4-B2F2-45F589208ABF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3" creationId="{2E751C04-BEA6-446B-A678-9C74819EBD4C}"/>
          </ac:grpSpMkLst>
        </pc:grpChg>
        <pc:grpChg chg="add del">
          <ac:chgData name="Peng, Cheng" userId="c8d19071-f396-4c12-bc1e-cc4bb8705334" providerId="ADAL" clId="{80767E70-29B0-4396-B4CB-E2B92EF3DB82}" dt="2021-08-26T09:40:34.241" v="2502" actId="26606"/>
          <ac:grpSpMkLst>
            <pc:docMk/>
            <pc:sldMk cId="0" sldId="291"/>
            <ac:grpSpMk id="19" creationId="{B63ACBA3-DEFD-4C6D-BBA0-64468FA99C2D}"/>
          </ac:grpSpMkLst>
        </pc:grpChg>
        <pc:grpChg chg="add del">
          <ac:chgData name="Peng, Cheng" userId="c8d19071-f396-4c12-bc1e-cc4bb8705334" providerId="ADAL" clId="{80767E70-29B0-4396-B4CB-E2B92EF3DB82}" dt="2021-08-26T09:41:05.519" v="2506" actId="26606"/>
          <ac:grpSpMkLst>
            <pc:docMk/>
            <pc:sldMk cId="0" sldId="291"/>
            <ac:grpSpMk id="29" creationId="{AA39BAE7-7EB8-4E22-BCBB-F00F514DB7EA}"/>
          </ac:grpSpMkLst>
        </pc:grpChg>
        <pc:grpChg chg="add del">
          <ac:chgData name="Peng, Cheng" userId="c8d19071-f396-4c12-bc1e-cc4bb8705334" providerId="ADAL" clId="{80767E70-29B0-4396-B4CB-E2B92EF3DB82}" dt="2021-08-26T09:41:21.367" v="2510" actId="26606"/>
          <ac:grpSpMkLst>
            <pc:docMk/>
            <pc:sldMk cId="0" sldId="291"/>
            <ac:grpSpMk id="40" creationId="{5D1A9D8B-3117-4D9D-BDA4-DD81895098B0}"/>
          </ac:grpSpMkLst>
        </pc:grpChg>
        <pc:graphicFrameChg chg="add del">
          <ac:chgData name="Peng, Cheng" userId="c8d19071-f396-4c12-bc1e-cc4bb8705334" providerId="ADAL" clId="{80767E70-29B0-4396-B4CB-E2B92EF3DB82}" dt="2021-08-26T09:41:04.036" v="2504" actId="26606"/>
          <ac:graphicFrameMkLst>
            <pc:docMk/>
            <pc:sldMk cId="0" sldId="291"/>
            <ac:graphicFrameMk id="6" creationId="{647C151F-4E60-4B70-A776-5F677D39541C}"/>
          </ac:graphicFrameMkLst>
        </pc:graphicFrameChg>
      </pc:sldChg>
      <pc:sldChg chg="modSp del mod">
        <pc:chgData name="Peng, Cheng" userId="c8d19071-f396-4c12-bc1e-cc4bb8705334" providerId="ADAL" clId="{80767E70-29B0-4396-B4CB-E2B92EF3DB82}" dt="2021-08-18T11:38:09.537" v="1803" actId="47"/>
        <pc:sldMkLst>
          <pc:docMk/>
          <pc:sldMk cId="0" sldId="294"/>
        </pc:sldMkLst>
        <pc:spChg chg="mod">
          <ac:chgData name="Peng, Cheng" userId="c8d19071-f396-4c12-bc1e-cc4bb8705334" providerId="ADAL" clId="{80767E70-29B0-4396-B4CB-E2B92EF3DB82}" dt="2021-08-18T09:23:31.351" v="142" actId="6549"/>
          <ac:spMkLst>
            <pc:docMk/>
            <pc:sldMk cId="0" sldId="294"/>
            <ac:spMk id="8" creationId="{00000000-0000-0000-0000-000000000000}"/>
          </ac:spMkLst>
        </pc:spChg>
      </pc:sldChg>
      <pc:sldChg chg="del">
        <pc:chgData name="Peng, Cheng" userId="c8d19071-f396-4c12-bc1e-cc4bb8705334" providerId="ADAL" clId="{80767E70-29B0-4396-B4CB-E2B92EF3DB82}" dt="2021-08-18T11:09:34.861" v="1784" actId="47"/>
        <pc:sldMkLst>
          <pc:docMk/>
          <pc:sldMk cId="0" sldId="295"/>
        </pc:sldMkLst>
      </pc:sldChg>
      <pc:sldChg chg="addSp delSp modSp mod setBg">
        <pc:chgData name="Peng, Cheng" userId="c8d19071-f396-4c12-bc1e-cc4bb8705334" providerId="ADAL" clId="{80767E70-29B0-4396-B4CB-E2B92EF3DB82}" dt="2021-08-28T12:09:40.958" v="2828"/>
        <pc:sldMkLst>
          <pc:docMk/>
          <pc:sldMk cId="2882646125" sldId="296"/>
        </pc:sldMkLst>
        <pc:spChg chg="mo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6:58.456" v="2815" actId="207"/>
          <ac:spMkLst>
            <pc:docMk/>
            <pc:sldMk cId="2882646125" sldId="296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1" creationId="{B5FA7C47-B7C1-4D2E-AB49-ED23BA34BA8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3" creationId="{596EE156-ABF1-4329-A6BA-03B4254E0877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5" creationId="{19B9933F-AAB3-444A-8BB5-9CA194A8BC63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7" creationId="{7D20183A-0B1D-4A1F-89B1-ADBEDBC6E54E}"/>
          </ac:spMkLst>
        </pc:spChg>
        <pc:spChg chg="add del">
          <ac:chgData name="Peng, Cheng" userId="c8d19071-f396-4c12-bc1e-cc4bb8705334" providerId="ADAL" clId="{80767E70-29B0-4396-B4CB-E2B92EF3DB82}" dt="2021-08-28T12:06:23.041" v="2807" actId="26606"/>
          <ac:spMkLst>
            <pc:docMk/>
            <pc:sldMk cId="2882646125" sldId="296"/>
            <ac:spMk id="19" creationId="{131031D3-26CD-4214-A9A4-5857EFA15A0C}"/>
          </ac:spMkLst>
        </pc:spChg>
        <pc:spChg chg="add del">
          <ac:chgData name="Peng, Cheng" userId="c8d19071-f396-4c12-bc1e-cc4bb8705334" providerId="ADAL" clId="{80767E70-29B0-4396-B4CB-E2B92EF3DB82}" dt="2021-08-28T12:06:35.341" v="2809" actId="26606"/>
          <ac:spMkLst>
            <pc:docMk/>
            <pc:sldMk cId="2882646125" sldId="296"/>
            <ac:spMk id="21" creationId="{3CD9DF72-87A3-404E-A828-84CBF11A8303}"/>
          </ac:spMkLst>
        </pc:spChg>
        <pc:spChg chg="add">
          <ac:chgData name="Peng, Cheng" userId="c8d19071-f396-4c12-bc1e-cc4bb8705334" providerId="ADAL" clId="{80767E70-29B0-4396-B4CB-E2B92EF3DB82}" dt="2021-08-28T12:06:35.361" v="2810" actId="26606"/>
          <ac:spMkLst>
            <pc:docMk/>
            <pc:sldMk cId="2882646125" sldId="296"/>
            <ac:spMk id="24" creationId="{DD38EE57-B708-47C9-A4A4-E25F09FAB029}"/>
          </ac:spMkLst>
        </pc:spChg>
        <pc:grpChg chg="add">
          <ac:chgData name="Peng, Cheng" userId="c8d19071-f396-4c12-bc1e-cc4bb8705334" providerId="ADAL" clId="{80767E70-29B0-4396-B4CB-E2B92EF3DB82}" dt="2021-08-28T12:06:35.361" v="2810" actId="26606"/>
          <ac:grpSpMkLst>
            <pc:docMk/>
            <pc:sldMk cId="2882646125" sldId="296"/>
            <ac:grpSpMk id="25" creationId="{57A28182-58A5-4DBB-8F64-BD944BCA8154}"/>
          </ac:grpSpMkLst>
        </pc:grpChg>
        <pc:picChg chg="mod ord">
          <ac:chgData name="Peng, Cheng" userId="c8d19071-f396-4c12-bc1e-cc4bb8705334" providerId="ADAL" clId="{80767E70-29B0-4396-B4CB-E2B92EF3DB82}" dt="2021-08-28T12:09:40.958" v="2828"/>
          <ac:picMkLst>
            <pc:docMk/>
            <pc:sldMk cId="2882646125" sldId="296"/>
            <ac:picMk id="4" creationId="{00000000-0000-0000-0000-000000000000}"/>
          </ac:picMkLst>
        </pc:picChg>
        <pc:cxnChg chg="add del">
          <ac:chgData name="Peng, Cheng" userId="c8d19071-f396-4c12-bc1e-cc4bb8705334" providerId="ADAL" clId="{80767E70-29B0-4396-B4CB-E2B92EF3DB82}" dt="2021-08-28T12:06:35.341" v="2809" actId="26606"/>
          <ac:cxnSpMkLst>
            <pc:docMk/>
            <pc:sldMk cId="2882646125" sldId="296"/>
            <ac:cxnSpMk id="22" creationId="{20E3A342-4D61-4E3F-AF90-1AB42AEB96CC}"/>
          </ac:cxnSpMkLst>
        </pc:cxnChg>
      </pc:sldChg>
      <pc:sldChg chg="addSp delSp modSp mod">
        <pc:chgData name="Peng, Cheng" userId="c8d19071-f396-4c12-bc1e-cc4bb8705334" providerId="ADAL" clId="{80767E70-29B0-4396-B4CB-E2B92EF3DB82}" dt="2021-08-18T11:09:05.231" v="1782"/>
        <pc:sldMkLst>
          <pc:docMk/>
          <pc:sldMk cId="0" sldId="303"/>
        </pc:sldMkLst>
        <pc:spChg chg="add del mod">
          <ac:chgData name="Peng, Cheng" userId="c8d19071-f396-4c12-bc1e-cc4bb8705334" providerId="ADAL" clId="{80767E70-29B0-4396-B4CB-E2B92EF3DB82}" dt="2021-08-18T11:07:44.771" v="1550" actId="478"/>
          <ac:spMkLst>
            <pc:docMk/>
            <pc:sldMk cId="0" sldId="303"/>
            <ac:spMk id="4" creationId="{DB87D6EA-F041-4D4D-B0AC-94A0321554C1}"/>
          </ac:spMkLst>
        </pc:spChg>
        <pc:spChg chg="mod">
          <ac:chgData name="Peng, Cheng" userId="c8d19071-f396-4c12-bc1e-cc4bb8705334" providerId="ADAL" clId="{80767E70-29B0-4396-B4CB-E2B92EF3DB82}" dt="2021-08-18T09:13:25.749" v="86" actId="27636"/>
          <ac:spMkLst>
            <pc:docMk/>
            <pc:sldMk cId="0" sldId="303"/>
            <ac:spMk id="6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18T08:41:08.105" v="23" actId="478"/>
          <ac:spMkLst>
            <pc:docMk/>
            <pc:sldMk cId="0" sldId="303"/>
            <ac:spMk id="8" creationId="{00000000-0000-0000-0000-000000000000}"/>
          </ac:spMkLst>
        </pc:spChg>
        <pc:picChg chg="add del mod">
          <ac:chgData name="Peng, Cheng" userId="c8d19071-f396-4c12-bc1e-cc4bb8705334" providerId="ADAL" clId="{80767E70-29B0-4396-B4CB-E2B92EF3DB82}" dt="2021-08-18T11:07:40.144" v="1546" actId="478"/>
          <ac:picMkLst>
            <pc:docMk/>
            <pc:sldMk cId="0" sldId="303"/>
            <ac:picMk id="3" creationId="{87DA20A7-6C3E-4B57-BF92-8CDB2BAAD1BC}"/>
          </ac:picMkLst>
        </pc:picChg>
        <pc:picChg chg="add del mod">
          <ac:chgData name="Peng, Cheng" userId="c8d19071-f396-4c12-bc1e-cc4bb8705334" providerId="ADAL" clId="{80767E70-29B0-4396-B4CB-E2B92EF3DB82}" dt="2021-08-18T11:07:42.743" v="1549" actId="478"/>
          <ac:picMkLst>
            <pc:docMk/>
            <pc:sldMk cId="0" sldId="303"/>
            <ac:picMk id="7" creationId="{AFED19E1-F026-4034-A639-DEEDD59EC5AD}"/>
          </ac:picMkLst>
        </pc:picChg>
        <pc:picChg chg="add del mod">
          <ac:chgData name="Peng, Cheng" userId="c8d19071-f396-4c12-bc1e-cc4bb8705334" providerId="ADAL" clId="{80767E70-29B0-4396-B4CB-E2B92EF3DB82}" dt="2021-08-18T11:07:41.860" v="1548" actId="478"/>
          <ac:picMkLst>
            <pc:docMk/>
            <pc:sldMk cId="0" sldId="303"/>
            <ac:picMk id="10" creationId="{BB328D04-7933-48B1-8946-4636013E03C1}"/>
          </ac:picMkLst>
        </pc:picChg>
        <pc:picChg chg="add del mod">
          <ac:chgData name="Peng, Cheng" userId="c8d19071-f396-4c12-bc1e-cc4bb8705334" providerId="ADAL" clId="{80767E70-29B0-4396-B4CB-E2B92EF3DB82}" dt="2021-08-18T11:03:20.035" v="1508" actId="478"/>
          <ac:picMkLst>
            <pc:docMk/>
            <pc:sldMk cId="0" sldId="303"/>
            <ac:picMk id="12" creationId="{FE046F68-4109-4E76-814A-25AF3E8AC576}"/>
          </ac:picMkLst>
        </pc:picChg>
        <pc:picChg chg="add del mod">
          <ac:chgData name="Peng, Cheng" userId="c8d19071-f396-4c12-bc1e-cc4bb8705334" providerId="ADAL" clId="{80767E70-29B0-4396-B4CB-E2B92EF3DB82}" dt="2021-08-18T11:07:41.012" v="1547" actId="478"/>
          <ac:picMkLst>
            <pc:docMk/>
            <pc:sldMk cId="0" sldId="303"/>
            <ac:picMk id="14" creationId="{18314E51-D574-4D36-9312-1500BF502995}"/>
          </ac:picMkLst>
        </pc:picChg>
        <pc:picChg chg="add mod">
          <ac:chgData name="Peng, Cheng" userId="c8d19071-f396-4c12-bc1e-cc4bb8705334" providerId="ADAL" clId="{80767E70-29B0-4396-B4CB-E2B92EF3DB82}" dt="2021-08-18T11:09:05.231" v="1782"/>
          <ac:picMkLst>
            <pc:docMk/>
            <pc:sldMk cId="0" sldId="303"/>
            <ac:picMk id="16" creationId="{5834B235-E100-4846-AB6B-D215D8392B45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1:44:38.349" v="2622" actId="26606"/>
        <pc:sldMkLst>
          <pc:docMk/>
          <pc:sldMk cId="0" sldId="304"/>
        </pc:sldMkLst>
        <pc:spChg chg="mo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" creationId="{00000000-0000-0000-0000-000000000000}"/>
          </ac:spMkLst>
        </pc:spChg>
        <pc:spChg chg="del mod">
          <ac:chgData name="Peng, Cheng" userId="c8d19071-f396-4c12-bc1e-cc4bb8705334" providerId="ADAL" clId="{80767E70-29B0-4396-B4CB-E2B92EF3DB82}" dt="2021-08-28T11:44:38.349" v="2622" actId="26606"/>
          <ac:spMkLst>
            <pc:docMk/>
            <pc:sldMk cId="0" sldId="304"/>
            <ac:spMk id="3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8" creationId="{09588DA8-065E-4F6F-8EFD-43104AB2E0CF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0" creationId="{C4285719-470E-454C-AF62-8323075F1F5B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2" creationId="{CD9FE4EF-C4D8-49A0-B2FF-81D8DB7D8A24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4" creationId="{4300840D-0A0B-4512-BACA-B439D5B9C57C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6" creationId="{D2B78728-A580-49A7-84F9-6EF6F583ADE0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18" creationId="{38FAA1A1-D861-433F-88FA-1E9D6FD31D11}"/>
          </ac:spMkLst>
        </pc:spChg>
        <pc:spChg chg="add">
          <ac:chgData name="Peng, Cheng" userId="c8d19071-f396-4c12-bc1e-cc4bb8705334" providerId="ADAL" clId="{80767E70-29B0-4396-B4CB-E2B92EF3DB82}" dt="2021-08-28T11:44:06.563" v="2618" actId="26606"/>
          <ac:spMkLst>
            <pc:docMk/>
            <pc:sldMk cId="0" sldId="304"/>
            <ac:spMk id="20" creationId="{8D71EDA1-87BF-4D5D-AB79-F346FD19278A}"/>
          </ac:spMkLst>
        </pc:spChg>
        <pc:graphicFrameChg chg="add">
          <ac:chgData name="Peng, Cheng" userId="c8d19071-f396-4c12-bc1e-cc4bb8705334" providerId="ADAL" clId="{80767E70-29B0-4396-B4CB-E2B92EF3DB82}" dt="2021-08-28T11:44:38.349" v="2622" actId="26606"/>
          <ac:graphicFrameMkLst>
            <pc:docMk/>
            <pc:sldMk cId="0" sldId="304"/>
            <ac:graphicFrameMk id="22" creationId="{005E43E2-F501-42A6-AACD-0D7B28900C32}"/>
          </ac:graphicFrameMkLst>
        </pc:graphicFrameChg>
      </pc:sldChg>
      <pc:sldChg chg="del">
        <pc:chgData name="Peng, Cheng" userId="c8d19071-f396-4c12-bc1e-cc4bb8705334" providerId="ADAL" clId="{80767E70-29B0-4396-B4CB-E2B92EF3DB82}" dt="2021-08-18T09:40:28.695" v="182" actId="47"/>
        <pc:sldMkLst>
          <pc:docMk/>
          <pc:sldMk cId="0" sldId="305"/>
        </pc:sldMkLst>
      </pc:sldChg>
      <pc:sldChg chg="del">
        <pc:chgData name="Peng, Cheng" userId="c8d19071-f396-4c12-bc1e-cc4bb8705334" providerId="ADAL" clId="{80767E70-29B0-4396-B4CB-E2B92EF3DB82}" dt="2021-08-18T10:29:59.185" v="1475" actId="47"/>
        <pc:sldMkLst>
          <pc:docMk/>
          <pc:sldMk cId="0" sldId="306"/>
        </pc:sldMkLst>
      </pc:sldChg>
      <pc:sldChg chg="del">
        <pc:chgData name="Peng, Cheng" userId="c8d19071-f396-4c12-bc1e-cc4bb8705334" providerId="ADAL" clId="{80767E70-29B0-4396-B4CB-E2B92EF3DB82}" dt="2021-08-18T10:30:01.516" v="1476" actId="47"/>
        <pc:sldMkLst>
          <pc:docMk/>
          <pc:sldMk cId="0" sldId="307"/>
        </pc:sldMkLst>
      </pc:sldChg>
      <pc:sldChg chg="del">
        <pc:chgData name="Peng, Cheng" userId="c8d19071-f396-4c12-bc1e-cc4bb8705334" providerId="ADAL" clId="{80767E70-29B0-4396-B4CB-E2B92EF3DB82}" dt="2021-08-18T10:30:21.832" v="1477" actId="47"/>
        <pc:sldMkLst>
          <pc:docMk/>
          <pc:sldMk cId="0" sldId="308"/>
        </pc:sldMkLst>
      </pc:sldChg>
      <pc:sldChg chg="addSp modSp mod setBg">
        <pc:chgData name="Peng, Cheng" userId="c8d19071-f396-4c12-bc1e-cc4bb8705334" providerId="ADAL" clId="{80767E70-29B0-4396-B4CB-E2B92EF3DB82}" dt="2021-08-28T12:24:38.361" v="2983" actId="1076"/>
        <pc:sldMkLst>
          <pc:docMk/>
          <pc:sldMk cId="0" sldId="309"/>
        </pc:sldMkLst>
        <pc:spChg chg="mod ord">
          <ac:chgData name="Peng, Cheng" userId="c8d19071-f396-4c12-bc1e-cc4bb8705334" providerId="ADAL" clId="{80767E70-29B0-4396-B4CB-E2B92EF3DB82}" dt="2021-08-28T12:24:38.361" v="2983" actId="1076"/>
          <ac:spMkLst>
            <pc:docMk/>
            <pc:sldMk cId="0" sldId="309"/>
            <ac:spMk id="3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1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3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75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4:05.038" v="2976" actId="26606"/>
          <ac:spMkLst>
            <pc:docMk/>
            <pc:sldMk cId="0" sldId="309"/>
            <ac:spMk id="99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4:05.038" v="2976" actId="26606"/>
          <ac:grpSpMkLst>
            <pc:docMk/>
            <pc:sldMk cId="0" sldId="309"/>
            <ac:grpSpMk id="77" creationId="{9CF1CD8B-D430-49E7-8630-84152C414EAC}"/>
          </ac:grpSpMkLst>
        </pc:grpChg>
        <pc:picChg chg="mod">
          <ac:chgData name="Peng, Cheng" userId="c8d19071-f396-4c12-bc1e-cc4bb8705334" providerId="ADAL" clId="{80767E70-29B0-4396-B4CB-E2B92EF3DB82}" dt="2021-08-28T12:24:13.405" v="2977" actId="1076"/>
          <ac:picMkLst>
            <pc:docMk/>
            <pc:sldMk cId="0" sldId="309"/>
            <ac:picMk id="2050" creationId="{00000000-0000-0000-0000-000000000000}"/>
          </ac:picMkLst>
        </pc:picChg>
      </pc:sldChg>
      <pc:sldChg chg="addSp delSp modSp mod setBg">
        <pc:chgData name="Peng, Cheng" userId="c8d19071-f396-4c12-bc1e-cc4bb8705334" providerId="ADAL" clId="{80767E70-29B0-4396-B4CB-E2B92EF3DB82}" dt="2021-08-28T12:09:13.555" v="2827" actId="1076"/>
        <pc:sldMkLst>
          <pc:docMk/>
          <pc:sldMk cId="1700168596" sldId="310"/>
        </pc:sldMkLst>
        <pc:spChg chg="mo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09:06.875" v="2824" actId="207"/>
          <ac:spMkLst>
            <pc:docMk/>
            <pc:sldMk cId="1700168596" sldId="310"/>
            <ac:spMk id="6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08:56.543" v="2822" actId="26606"/>
          <ac:spMkLst>
            <pc:docMk/>
            <pc:sldMk cId="1700168596" sldId="310"/>
            <ac:spMk id="10" creationId="{DD38EE57-B708-47C9-A4A4-E25F09FAB029}"/>
          </ac:spMkLst>
        </pc:spChg>
        <pc:spChg chg="add del">
          <ac:chgData name="Peng, Cheng" userId="c8d19071-f396-4c12-bc1e-cc4bb8705334" providerId="ADAL" clId="{80767E70-29B0-4396-B4CB-E2B92EF3DB82}" dt="2021-08-28T12:08:10.961" v="2821" actId="26606"/>
          <ac:spMkLst>
            <pc:docMk/>
            <pc:sldMk cId="1700168596" sldId="310"/>
            <ac:spMk id="13" creationId="{81AEB8A9-B768-4E30-BA55-D919E6687343}"/>
          </ac:spMkLst>
        </pc:spChg>
        <pc:grpChg chg="add">
          <ac:chgData name="Peng, Cheng" userId="c8d19071-f396-4c12-bc1e-cc4bb8705334" providerId="ADAL" clId="{80767E70-29B0-4396-B4CB-E2B92EF3DB82}" dt="2021-08-28T12:08:56.543" v="2822" actId="26606"/>
          <ac:grpSpMkLst>
            <pc:docMk/>
            <pc:sldMk cId="1700168596" sldId="310"/>
            <ac:grpSpMk id="15" creationId="{57A28182-58A5-4DBB-8F64-BD944BCA8154}"/>
          </ac:grpSpMkLst>
        </pc:grpChg>
        <pc:picChg chg="mod">
          <ac:chgData name="Peng, Cheng" userId="c8d19071-f396-4c12-bc1e-cc4bb8705334" providerId="ADAL" clId="{80767E70-29B0-4396-B4CB-E2B92EF3DB82}" dt="2021-08-28T12:09:13.555" v="2827" actId="1076"/>
          <ac:picMkLst>
            <pc:docMk/>
            <pc:sldMk cId="1700168596" sldId="310"/>
            <ac:picMk id="8" creationId="{DE1B85E8-93CE-4DFA-BE8A-2FAA3C3F63DF}"/>
          </ac:picMkLst>
        </pc:picChg>
      </pc:sldChg>
      <pc:sldChg chg="add del">
        <pc:chgData name="Peng, Cheng" userId="c8d19071-f396-4c12-bc1e-cc4bb8705334" providerId="ADAL" clId="{80767E70-29B0-4396-B4CB-E2B92EF3DB82}" dt="2021-08-18T09:13:39.964" v="87" actId="2696"/>
        <pc:sldMkLst>
          <pc:docMk/>
          <pc:sldMk cId="1095712699" sldId="311"/>
        </pc:sldMkLst>
      </pc:sldChg>
      <pc:sldChg chg="addSp delSp modSp add mod setBg">
        <pc:chgData name="Peng, Cheng" userId="c8d19071-f396-4c12-bc1e-cc4bb8705334" providerId="ADAL" clId="{80767E70-29B0-4396-B4CB-E2B92EF3DB82}" dt="2021-08-28T12:10:43.273" v="2836" actId="1076"/>
        <pc:sldMkLst>
          <pc:docMk/>
          <pc:sldMk cId="1112617210" sldId="311"/>
        </pc:sldMkLst>
        <pc:spChg chg="mod">
          <ac:chgData name="Peng, Cheng" userId="c8d19071-f396-4c12-bc1e-cc4bb8705334" providerId="ADAL" clId="{80767E70-29B0-4396-B4CB-E2B92EF3DB82}" dt="2021-08-28T12:10:24.847" v="2830" actId="14100"/>
          <ac:spMkLst>
            <pc:docMk/>
            <pc:sldMk cId="1112617210" sldId="311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0:32.799" v="2832" actId="207"/>
          <ac:spMkLst>
            <pc:docMk/>
            <pc:sldMk cId="1112617210" sldId="311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09:34:29.667" v="147" actId="26606"/>
          <ac:spMkLst>
            <pc:docMk/>
            <pc:sldMk cId="1112617210" sldId="311"/>
            <ac:spMk id="71" creationId="{5E52985E-2553-471E-82AA-5ED7A329890A}"/>
          </ac:spMkLst>
        </pc:spChg>
        <pc:spChg chg="add del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35" creationId="{1A95671B-3CC6-4792-9114-B74FAEA224E6}"/>
          </ac:spMkLst>
        </pc:spChg>
        <pc:spChg chg="add">
          <ac:chgData name="Peng, Cheng" userId="c8d19071-f396-4c12-bc1e-cc4bb8705334" providerId="ADAL" clId="{80767E70-29B0-4396-B4CB-E2B92EF3DB82}" dt="2021-08-28T12:10:19.454" v="2829" actId="26606"/>
          <ac:spMkLst>
            <pc:docMk/>
            <pc:sldMk cId="1112617210" sldId="311"/>
            <ac:spMk id="192" creationId="{81AEB8A9-B768-4E30-BA55-D919E6687343}"/>
          </ac:spMkLst>
        </pc:spChg>
        <pc:picChg chg="del mod ord">
          <ac:chgData name="Peng, Cheng" userId="c8d19071-f396-4c12-bc1e-cc4bb8705334" providerId="ADAL" clId="{80767E70-29B0-4396-B4CB-E2B92EF3DB82}" dt="2021-08-18T09:34:03.504" v="146" actId="478"/>
          <ac:picMkLst>
            <pc:docMk/>
            <pc:sldMk cId="1112617210" sldId="311"/>
            <ac:picMk id="8" creationId="{DE1B85E8-93CE-4DFA-BE8A-2FAA3C3F63DF}"/>
          </ac:picMkLst>
        </pc:picChg>
        <pc:picChg chg="add mod">
          <ac:chgData name="Peng, Cheng" userId="c8d19071-f396-4c12-bc1e-cc4bb8705334" providerId="ADAL" clId="{80767E70-29B0-4396-B4CB-E2B92EF3DB82}" dt="2021-08-28T12:10:43.273" v="2836" actId="1076"/>
          <ac:picMkLst>
            <pc:docMk/>
            <pc:sldMk cId="1112617210" sldId="311"/>
            <ac:picMk id="2050" creationId="{B87C80E6-8A50-41EA-BFFC-D8B317D61758}"/>
          </ac:picMkLst>
        </pc:picChg>
        <pc:cxnChg chg="add del">
          <ac:chgData name="Peng, Cheng" userId="c8d19071-f396-4c12-bc1e-cc4bb8705334" providerId="ADAL" clId="{80767E70-29B0-4396-B4CB-E2B92EF3DB82}" dt="2021-08-18T09:34:29.667" v="147" actId="26606"/>
          <ac:cxnSpMkLst>
            <pc:docMk/>
            <pc:sldMk cId="1112617210" sldId="311"/>
            <ac:cxnSpMk id="73" creationId="{DAE3ABC6-4042-4293-A7DF-F01181363B7E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12:58.922" v="2947"/>
        <pc:sldMkLst>
          <pc:docMk/>
          <pc:sldMk cId="725255279" sldId="312"/>
        </pc:sldMkLst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6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7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2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09:40:59.106" v="184" actId="478"/>
          <ac:spMkLst>
            <pc:docMk/>
            <pc:sldMk cId="725255279" sldId="312"/>
            <ac:spMk id="1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28" creationId="{B5FA7C47-B7C1-4D2E-AB49-ED23BA34BA8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0" creationId="{596EE156-ABF1-4329-A6BA-03B4254E0877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2" creationId="{19B9933F-AAB3-444A-8BB5-9CA194A8BC63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4" creationId="{7D20183A-0B1D-4A1F-89B1-ADBEDBC6E54E}"/>
          </ac:spMkLst>
        </pc:spChg>
        <pc:spChg chg="add">
          <ac:chgData name="Peng, Cheng" userId="c8d19071-f396-4c12-bc1e-cc4bb8705334" providerId="ADAL" clId="{80767E70-29B0-4396-B4CB-E2B92EF3DB82}" dt="2021-08-28T12:11:42.127" v="2837" actId="26606"/>
          <ac:spMkLst>
            <pc:docMk/>
            <pc:sldMk cId="725255279" sldId="312"/>
            <ac:spMk id="36" creationId="{131031D3-26CD-4214-A9A4-5857EFA15A0C}"/>
          </ac:spMkLst>
        </pc:spChg>
        <pc:picChg chg="add del mod">
          <ac:chgData name="Peng, Cheng" userId="c8d19071-f396-4c12-bc1e-cc4bb8705334" providerId="ADAL" clId="{80767E70-29B0-4396-B4CB-E2B92EF3DB82}" dt="2021-08-18T09:57:14.831" v="242" actId="478"/>
          <ac:picMkLst>
            <pc:docMk/>
            <pc:sldMk cId="725255279" sldId="312"/>
            <ac:picMk id="3" creationId="{F74D2436-1A3E-42F1-A691-BEC80C72A250}"/>
          </ac:picMkLst>
        </pc:picChg>
        <pc:picChg chg="add del mod">
          <ac:chgData name="Peng, Cheng" userId="c8d19071-f396-4c12-bc1e-cc4bb8705334" providerId="ADAL" clId="{80767E70-29B0-4396-B4CB-E2B92EF3DB82}" dt="2021-08-18T09:57:16.244" v="243" actId="478"/>
          <ac:picMkLst>
            <pc:docMk/>
            <pc:sldMk cId="725255279" sldId="312"/>
            <ac:picMk id="15" creationId="{A6B45EE1-5CF0-4466-9368-A128ABAD100B}"/>
          </ac:picMkLst>
        </pc:picChg>
        <pc:picChg chg="add del mod">
          <ac:chgData name="Peng, Cheng" userId="c8d19071-f396-4c12-bc1e-cc4bb8705334" providerId="ADAL" clId="{80767E70-29B0-4396-B4CB-E2B92EF3DB82}" dt="2021-08-18T09:57:17.930" v="244" actId="478"/>
          <ac:picMkLst>
            <pc:docMk/>
            <pc:sldMk cId="725255279" sldId="312"/>
            <ac:picMk id="17" creationId="{E39CE3DB-2ACF-42E6-8D76-ADE9D3850AEC}"/>
          </ac:picMkLst>
        </pc:picChg>
        <pc:picChg chg="add del mod">
          <ac:chgData name="Peng, Cheng" userId="c8d19071-f396-4c12-bc1e-cc4bb8705334" providerId="ADAL" clId="{80767E70-29B0-4396-B4CB-E2B92EF3DB82}" dt="2021-08-18T09:57:19.888" v="246" actId="478"/>
          <ac:picMkLst>
            <pc:docMk/>
            <pc:sldMk cId="725255279" sldId="312"/>
            <ac:picMk id="19" creationId="{D769785E-EC3E-4B24-BB34-D39FBB6606C9}"/>
          </ac:picMkLst>
        </pc:picChg>
        <pc:picChg chg="add del mod">
          <ac:chgData name="Peng, Cheng" userId="c8d19071-f396-4c12-bc1e-cc4bb8705334" providerId="ADAL" clId="{80767E70-29B0-4396-B4CB-E2B92EF3DB82}" dt="2021-08-18T09:57:18.488" v="245" actId="478"/>
          <ac:picMkLst>
            <pc:docMk/>
            <pc:sldMk cId="725255279" sldId="312"/>
            <ac:picMk id="21" creationId="{5B12814A-E4BC-4067-A54F-3FFDFF4F156D}"/>
          </ac:picMkLst>
        </pc:picChg>
        <pc:picChg chg="add mod">
          <ac:chgData name="Peng, Cheng" userId="c8d19071-f396-4c12-bc1e-cc4bb8705334" providerId="ADAL" clId="{80767E70-29B0-4396-B4CB-E2B92EF3DB82}" dt="2021-08-28T12:12:58.922" v="2947"/>
          <ac:picMkLst>
            <pc:docMk/>
            <pc:sldMk cId="725255279" sldId="312"/>
            <ac:picMk id="23" creationId="{F32E4D76-2C7C-408D-BDB7-6328DD4CF30E}"/>
          </ac:picMkLst>
        </pc:picChg>
        <pc:picChg chg="del">
          <ac:chgData name="Peng, Cheng" userId="c8d19071-f396-4c12-bc1e-cc4bb8705334" providerId="ADAL" clId="{80767E70-29B0-4396-B4CB-E2B92EF3DB82}" dt="2021-08-18T09:41:13.617" v="186" actId="478"/>
          <ac:picMkLst>
            <pc:docMk/>
            <pc:sldMk cId="725255279" sldId="312"/>
            <ac:picMk id="1026" creationId="{00000000-0000-0000-0000-000000000000}"/>
          </ac:picMkLst>
        </pc:picChg>
        <pc:picChg chg="add del mod">
          <ac:chgData name="Peng, Cheng" userId="c8d19071-f396-4c12-bc1e-cc4bb8705334" providerId="ADAL" clId="{80767E70-29B0-4396-B4CB-E2B92EF3DB82}" dt="2021-08-18T09:51:40.588" v="200" actId="478"/>
          <ac:picMkLst>
            <pc:docMk/>
            <pc:sldMk cId="725255279" sldId="312"/>
            <ac:picMk id="3074" creationId="{F9A23790-F71D-4FD8-84B6-5E1F9660CDC7}"/>
          </ac:picMkLst>
        </pc:picChg>
      </pc:sldChg>
      <pc:sldChg chg="add del">
        <pc:chgData name="Peng, Cheng" userId="c8d19071-f396-4c12-bc1e-cc4bb8705334" providerId="ADAL" clId="{80767E70-29B0-4396-B4CB-E2B92EF3DB82}" dt="2021-08-18T10:29:57.864" v="1474" actId="47"/>
        <pc:sldMkLst>
          <pc:docMk/>
          <pc:sldMk cId="2131861020" sldId="313"/>
        </pc:sldMkLst>
      </pc:sldChg>
      <pc:sldChg chg="add del">
        <pc:chgData name="Peng, Cheng" userId="c8d19071-f396-4c12-bc1e-cc4bb8705334" providerId="ADAL" clId="{80767E70-29B0-4396-B4CB-E2B92EF3DB82}" dt="2021-08-18T10:29:56.485" v="1473" actId="47"/>
        <pc:sldMkLst>
          <pc:docMk/>
          <pc:sldMk cId="3142142974" sldId="314"/>
        </pc:sldMkLst>
      </pc:sldChg>
      <pc:sldChg chg="addSp delSp modSp add mod setBg setClrOvrMap">
        <pc:chgData name="Peng, Cheng" userId="c8d19071-f396-4c12-bc1e-cc4bb8705334" providerId="ADAL" clId="{80767E70-29B0-4396-B4CB-E2B92EF3DB82}" dt="2021-08-28T12:21:06.188" v="2953" actId="26606"/>
        <pc:sldMkLst>
          <pc:docMk/>
          <pc:sldMk cId="3361138674" sldId="315"/>
        </pc:sldMkLst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10:14:36.695" v="1021" actId="478"/>
          <ac:spMkLst>
            <pc:docMk/>
            <pc:sldMk cId="3361138674" sldId="315"/>
            <ac:spMk id="10" creationId="{37E658D1-0BF3-4345-82EA-37CE6D9FCCD2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2" creationId="{5AAE9118-0436-4488-AC4A-C14DF6A7B6B1}"/>
          </ac:spMkLst>
        </pc:spChg>
        <pc:spChg chg="add del">
          <ac:chgData name="Peng, Cheng" userId="c8d19071-f396-4c12-bc1e-cc4bb8705334" providerId="ADAL" clId="{80767E70-29B0-4396-B4CB-E2B92EF3DB82}" dt="2021-08-28T12:14:26.926" v="2949" actId="26606"/>
          <ac:spMkLst>
            <pc:docMk/>
            <pc:sldMk cId="3361138674" sldId="315"/>
            <ac:spMk id="14" creationId="{07A0C51E-5464-4470-855E-CA530A59BF98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6" creationId="{2B97F24A-32CE-4C1C-A50D-3016B394DCFB}"/>
          </ac:spMkLst>
        </pc:spChg>
        <pc:spChg chg="add del">
          <ac:chgData name="Peng, Cheng" userId="c8d19071-f396-4c12-bc1e-cc4bb8705334" providerId="ADAL" clId="{80767E70-29B0-4396-B4CB-E2B92EF3DB82}" dt="2021-08-28T12:21:01.089" v="2951" actId="26606"/>
          <ac:spMkLst>
            <pc:docMk/>
            <pc:sldMk cId="3361138674" sldId="315"/>
            <ac:spMk id="18" creationId="{6357EC4F-235E-4222-A36F-C7878ACE37F2}"/>
          </ac:spMkLst>
        </pc:spChg>
        <pc:spChg chg="add del">
          <ac:chgData name="Peng, Cheng" userId="c8d19071-f396-4c12-bc1e-cc4bb8705334" providerId="ADAL" clId="{80767E70-29B0-4396-B4CB-E2B92EF3DB82}" dt="2021-08-28T12:21:06.188" v="2953" actId="26606"/>
          <ac:spMkLst>
            <pc:docMk/>
            <pc:sldMk cId="3361138674" sldId="315"/>
            <ac:spMk id="20" creationId="{C5E6CFF1-2F42-4E10-9A97-F116F46F53FE}"/>
          </ac:spMkLst>
        </pc:spChg>
        <pc:picChg chg="del">
          <ac:chgData name="Peng, Cheng" userId="c8d19071-f396-4c12-bc1e-cc4bb8705334" providerId="ADAL" clId="{80767E70-29B0-4396-B4CB-E2B92EF3DB82}" dt="2021-08-18T10:14:22.887" v="1014" actId="478"/>
          <ac:picMkLst>
            <pc:docMk/>
            <pc:sldMk cId="3361138674" sldId="315"/>
            <ac:picMk id="3" creationId="{F74D2436-1A3E-42F1-A691-BEC80C72A250}"/>
          </ac:picMkLst>
        </pc:picChg>
        <pc:picChg chg="add mod ord">
          <ac:chgData name="Peng, Cheng" userId="c8d19071-f396-4c12-bc1e-cc4bb8705334" providerId="ADAL" clId="{80767E70-29B0-4396-B4CB-E2B92EF3DB82}" dt="2021-08-28T12:21:06.188" v="2953" actId="26606"/>
          <ac:picMkLst>
            <pc:docMk/>
            <pc:sldMk cId="3361138674" sldId="315"/>
            <ac:picMk id="7" creationId="{CABA71A1-7E9B-40A6-B06D-835E5BD22E52}"/>
          </ac:picMkLst>
        </pc:picChg>
        <pc:picChg chg="del mod">
          <ac:chgData name="Peng, Cheng" userId="c8d19071-f396-4c12-bc1e-cc4bb8705334" providerId="ADAL" clId="{80767E70-29B0-4396-B4CB-E2B92EF3DB82}" dt="2021-08-18T10:14:24.437" v="1016" actId="478"/>
          <ac:picMkLst>
            <pc:docMk/>
            <pc:sldMk cId="3361138674" sldId="315"/>
            <ac:picMk id="15" creationId="{A6B45EE1-5CF0-4466-9368-A128ABAD100B}"/>
          </ac:picMkLst>
        </pc:picChg>
        <pc:picChg chg="del">
          <ac:chgData name="Peng, Cheng" userId="c8d19071-f396-4c12-bc1e-cc4bb8705334" providerId="ADAL" clId="{80767E70-29B0-4396-B4CB-E2B92EF3DB82}" dt="2021-08-18T10:14:26.101" v="1017" actId="478"/>
          <ac:picMkLst>
            <pc:docMk/>
            <pc:sldMk cId="3361138674" sldId="315"/>
            <ac:picMk id="17" creationId="{E39CE3DB-2ACF-42E6-8D76-ADE9D3850AEC}"/>
          </ac:picMkLst>
        </pc:picChg>
        <pc:picChg chg="del">
          <ac:chgData name="Peng, Cheng" userId="c8d19071-f396-4c12-bc1e-cc4bb8705334" providerId="ADAL" clId="{80767E70-29B0-4396-B4CB-E2B92EF3DB82}" dt="2021-08-18T10:14:28.086" v="1019" actId="478"/>
          <ac:picMkLst>
            <pc:docMk/>
            <pc:sldMk cId="3361138674" sldId="315"/>
            <ac:picMk id="19" creationId="{D769785E-EC3E-4B24-BB34-D39FBB6606C9}"/>
          </ac:picMkLst>
        </pc:picChg>
        <pc:picChg chg="del">
          <ac:chgData name="Peng, Cheng" userId="c8d19071-f396-4c12-bc1e-cc4bb8705334" providerId="ADAL" clId="{80767E70-29B0-4396-B4CB-E2B92EF3DB82}" dt="2021-08-18T10:14:26.629" v="1018" actId="478"/>
          <ac:picMkLst>
            <pc:docMk/>
            <pc:sldMk cId="3361138674" sldId="315"/>
            <ac:picMk id="21" creationId="{5B12814A-E4BC-4067-A54F-3FFDFF4F156D}"/>
          </ac:picMkLst>
        </pc:picChg>
        <pc:picChg chg="add del mod">
          <ac:chgData name="Peng, Cheng" userId="c8d19071-f396-4c12-bc1e-cc4bb8705334" providerId="ADAL" clId="{80767E70-29B0-4396-B4CB-E2B92EF3DB82}" dt="2021-08-18T10:27:59.796" v="1469" actId="478"/>
          <ac:picMkLst>
            <pc:docMk/>
            <pc:sldMk cId="3361138674" sldId="315"/>
            <ac:picMk id="4098" creationId="{D9F82AAF-D397-492C-A9D4-49D1648F102E}"/>
          </ac:picMkLst>
        </pc:picChg>
        <pc:cxnChg chg="add del">
          <ac:chgData name="Peng, Cheng" userId="c8d19071-f396-4c12-bc1e-cc4bb8705334" providerId="ADAL" clId="{80767E70-29B0-4396-B4CB-E2B92EF3DB82}" dt="2021-08-28T12:21:06.188" v="2953" actId="26606"/>
          <ac:cxnSpMkLst>
            <pc:docMk/>
            <pc:sldMk cId="3361138674" sldId="315"/>
            <ac:cxnSpMk id="22" creationId="{67182200-4859-4C8D-BCBB-55B245C28BA3}"/>
          </ac:cxnSpMkLst>
        </pc:cxnChg>
      </pc:sldChg>
      <pc:sldChg chg="addSp delSp modSp add mod setBg">
        <pc:chgData name="Peng, Cheng" userId="c8d19071-f396-4c12-bc1e-cc4bb8705334" providerId="ADAL" clId="{80767E70-29B0-4396-B4CB-E2B92EF3DB82}" dt="2021-08-28T12:27:52.395" v="2991" actId="1076"/>
        <pc:sldMkLst>
          <pc:docMk/>
          <pc:sldMk cId="51668372" sldId="316"/>
        </pc:sldMkLst>
        <pc:spChg chg="add del mod">
          <ac:chgData name="Peng, Cheng" userId="c8d19071-f396-4c12-bc1e-cc4bb8705334" providerId="ADAL" clId="{80767E70-29B0-4396-B4CB-E2B92EF3DB82}" dt="2021-08-18T11:32:35.520" v="1791" actId="478"/>
          <ac:spMkLst>
            <pc:docMk/>
            <pc:sldMk cId="51668372" sldId="316"/>
            <ac:spMk id="2" creationId="{671CD553-79E7-4905-8EB8-72D48725EB5E}"/>
          </ac:spMkLst>
        </pc:spChg>
        <pc:spChg chg="mod">
          <ac:chgData name="Peng, Cheng" userId="c8d19071-f396-4c12-bc1e-cc4bb8705334" providerId="ADAL" clId="{80767E70-29B0-4396-B4CB-E2B92EF3DB82}" dt="2021-08-28T12:27:52.395" v="2991" actId="1076"/>
          <ac:spMkLst>
            <pc:docMk/>
            <pc:sldMk cId="51668372" sldId="316"/>
            <ac:spMk id="3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11:36:16.291" v="1798" actId="478"/>
          <ac:spMkLst>
            <pc:docMk/>
            <pc:sldMk cId="51668372" sldId="316"/>
            <ac:spMk id="4" creationId="{00000000-0000-0000-0000-000000000000}"/>
          </ac:spMkLst>
        </pc:spChg>
        <pc:spChg chg="add">
          <ac:chgData name="Peng, Cheng" userId="c8d19071-f396-4c12-bc1e-cc4bb8705334" providerId="ADAL" clId="{80767E70-29B0-4396-B4CB-E2B92EF3DB82}" dt="2021-08-18T11:32:48.158" v="1792"/>
          <ac:spMkLst>
            <pc:docMk/>
            <pc:sldMk cId="51668372" sldId="316"/>
            <ac:spMk id="5" creationId="{170E6F37-595D-4546-8AAA-8F7E0A77F423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2" creationId="{1C574E90-1949-4924-B663-AEA13DB7910B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4" creationId="{3CD1EA40-7116-4FCB-9369-70F29FAA91EC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16" creationId="{D9F5512A-48E1-4C07-B75E-3CCC517B6804}"/>
          </ac:spMkLst>
        </pc:spChg>
        <pc:spChg chg="add">
          <ac:chgData name="Peng, Cheng" userId="c8d19071-f396-4c12-bc1e-cc4bb8705334" providerId="ADAL" clId="{80767E70-29B0-4396-B4CB-E2B92EF3DB82}" dt="2021-08-28T12:27:29.095" v="2984" actId="26606"/>
          <ac:spMkLst>
            <pc:docMk/>
            <pc:sldMk cId="51668372" sldId="316"/>
            <ac:spMk id="40" creationId="{A5271697-90F1-4A23-8EF2-0179F2EAFACB}"/>
          </ac:spMkLst>
        </pc:spChg>
        <pc:grpChg chg="add">
          <ac:chgData name="Peng, Cheng" userId="c8d19071-f396-4c12-bc1e-cc4bb8705334" providerId="ADAL" clId="{80767E70-29B0-4396-B4CB-E2B92EF3DB82}" dt="2021-08-28T12:27:29.095" v="2984" actId="26606"/>
          <ac:grpSpMkLst>
            <pc:docMk/>
            <pc:sldMk cId="51668372" sldId="316"/>
            <ac:grpSpMk id="18" creationId="{9CF1CD8B-D430-49E7-8630-84152C414EAC}"/>
          </ac:grpSpMkLst>
        </pc:grpChg>
        <pc:picChg chg="add mod ord">
          <ac:chgData name="Peng, Cheng" userId="c8d19071-f396-4c12-bc1e-cc4bb8705334" providerId="ADAL" clId="{80767E70-29B0-4396-B4CB-E2B92EF3DB82}" dt="2021-08-28T12:27:50.762" v="2990" actId="14100"/>
          <ac:picMkLst>
            <pc:docMk/>
            <pc:sldMk cId="51668372" sldId="316"/>
            <ac:picMk id="7" creationId="{6FD7C93C-1E67-4DBB-A3C7-F00421DE0745}"/>
          </ac:picMkLst>
        </pc:picChg>
        <pc:picChg chg="del">
          <ac:chgData name="Peng, Cheng" userId="c8d19071-f396-4c12-bc1e-cc4bb8705334" providerId="ADAL" clId="{80767E70-29B0-4396-B4CB-E2B92EF3DB82}" dt="2021-08-18T11:32:26.264" v="1787" actId="478"/>
          <ac:picMkLst>
            <pc:docMk/>
            <pc:sldMk cId="51668372" sldId="316"/>
            <ac:picMk id="2050" creationId="{00000000-0000-0000-0000-000000000000}"/>
          </ac:picMkLst>
        </pc:picChg>
      </pc:sldChg>
      <pc:sldChg chg="add del">
        <pc:chgData name="Peng, Cheng" userId="c8d19071-f396-4c12-bc1e-cc4bb8705334" providerId="ADAL" clId="{80767E70-29B0-4396-B4CB-E2B92EF3DB82}" dt="2021-08-18T11:09:14.048" v="1783" actId="47"/>
        <pc:sldMkLst>
          <pc:docMk/>
          <pc:sldMk cId="1890515995" sldId="316"/>
        </pc:sldMkLst>
      </pc:sldChg>
      <pc:sldChg chg="addSp delSp modSp add mod setBg">
        <pc:chgData name="Peng, Cheng" userId="c8d19071-f396-4c12-bc1e-cc4bb8705334" providerId="ADAL" clId="{80767E70-29B0-4396-B4CB-E2B92EF3DB82}" dt="2021-08-28T12:23:37.313" v="2975" actId="26606"/>
        <pc:sldMkLst>
          <pc:docMk/>
          <pc:sldMk cId="394748509" sldId="317"/>
        </pc:sldMkLst>
        <pc:spChg chg="mod ord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6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28T12:23:37.313" v="2975" actId="26606"/>
          <ac:spMkLst>
            <pc:docMk/>
            <pc:sldMk cId="394748509" sldId="317"/>
            <ac:spMk id="71" creationId="{87CC2527-562A-4F69-B487-4371E5B243E7}"/>
          </ac:spMkLst>
        </pc:spChg>
        <pc:picChg chg="del">
          <ac:chgData name="Peng, Cheng" userId="c8d19071-f396-4c12-bc1e-cc4bb8705334" providerId="ADAL" clId="{80767E70-29B0-4396-B4CB-E2B92EF3DB82}" dt="2021-08-18T12:14:13.998" v="1840" actId="478"/>
          <ac:picMkLst>
            <pc:docMk/>
            <pc:sldMk cId="394748509" sldId="317"/>
            <ac:picMk id="16" creationId="{5834B235-E100-4846-AB6B-D215D8392B45}"/>
          </ac:picMkLst>
        </pc:picChg>
        <pc:picChg chg="add mod">
          <ac:chgData name="Peng, Cheng" userId="c8d19071-f396-4c12-bc1e-cc4bb8705334" providerId="ADAL" clId="{80767E70-29B0-4396-B4CB-E2B92EF3DB82}" dt="2021-08-28T12:23:37.313" v="2975" actId="26606"/>
          <ac:picMkLst>
            <pc:docMk/>
            <pc:sldMk cId="394748509" sldId="317"/>
            <ac:picMk id="6146" creationId="{C02F7C9C-12EF-4589-A87C-D0A4FBC22628}"/>
          </ac:picMkLst>
        </pc:picChg>
        <pc:cxnChg chg="add del">
          <ac:chgData name="Peng, Cheng" userId="c8d19071-f396-4c12-bc1e-cc4bb8705334" providerId="ADAL" clId="{80767E70-29B0-4396-B4CB-E2B92EF3DB82}" dt="2021-08-28T12:23:37.313" v="2975" actId="26606"/>
          <ac:cxnSpMkLst>
            <pc:docMk/>
            <pc:sldMk cId="394748509" sldId="317"/>
            <ac:cxnSpMk id="73" creationId="{BCDAEC91-5BCE-4B55-9CC0-43EF94CB734B}"/>
          </ac:cxnSpMkLst>
        </pc:cxnChg>
      </pc:sldChg>
      <pc:sldChg chg="add del">
        <pc:chgData name="Peng, Cheng" userId="c8d19071-f396-4c12-bc1e-cc4bb8705334" providerId="ADAL" clId="{80767E70-29B0-4396-B4CB-E2B92EF3DB82}" dt="2021-08-18T11:42:21.912" v="1828" actId="47"/>
        <pc:sldMkLst>
          <pc:docMk/>
          <pc:sldMk cId="1813724460" sldId="317"/>
        </pc:sldMkLst>
      </pc:sldChg>
      <pc:sldChg chg="addSp delSp modSp add mod setBg">
        <pc:chgData name="Peng, Cheng" userId="c8d19071-f396-4c12-bc1e-cc4bb8705334" providerId="ADAL" clId="{80767E70-29B0-4396-B4CB-E2B92EF3DB82}" dt="2021-08-28T12:29:27.704" v="2995" actId="26606"/>
        <pc:sldMkLst>
          <pc:docMk/>
          <pc:sldMk cId="1305454249" sldId="318"/>
        </pc:sldMkLst>
        <pc:spChg chg="del">
          <ac:chgData name="Peng, Cheng" userId="c8d19071-f396-4c12-bc1e-cc4bb8705334" providerId="ADAL" clId="{80767E70-29B0-4396-B4CB-E2B92EF3DB82}" dt="2021-08-18T22:57:50.793" v="1894" actId="478"/>
          <ac:spMkLst>
            <pc:docMk/>
            <pc:sldMk cId="1305454249" sldId="318"/>
            <ac:spMk id="5" creationId="{00000000-0000-0000-0000-000000000000}"/>
          </ac:spMkLst>
        </pc:spChg>
        <pc:spChg chg="mo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8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3.056" v="1895" actId="478"/>
          <ac:spMkLst>
            <pc:docMk/>
            <pc:sldMk cId="1305454249" sldId="318"/>
            <ac:spMk id="9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5.521" v="1896" actId="478"/>
          <ac:spMkLst>
            <pc:docMk/>
            <pc:sldMk cId="1305454249" sldId="318"/>
            <ac:spMk id="10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7:58.492" v="1897" actId="478"/>
          <ac:spMkLst>
            <pc:docMk/>
            <pc:sldMk cId="1305454249" sldId="318"/>
            <ac:spMk id="11" creationId="{00000000-0000-0000-0000-000000000000}"/>
          </ac:spMkLst>
        </pc:spChg>
        <pc:spChg chg="del">
          <ac:chgData name="Peng, Cheng" userId="c8d19071-f396-4c12-bc1e-cc4bb8705334" providerId="ADAL" clId="{80767E70-29B0-4396-B4CB-E2B92EF3DB82}" dt="2021-08-18T22:58:05.045" v="1900" actId="478"/>
          <ac:spMkLst>
            <pc:docMk/>
            <pc:sldMk cId="1305454249" sldId="318"/>
            <ac:spMk id="12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2:58:10.523" v="1902" actId="478"/>
          <ac:spMkLst>
            <pc:docMk/>
            <pc:sldMk cId="1305454249" sldId="318"/>
            <ac:spMk id="13" creationId="{E5649328-2BF6-44F3-BD74-A3011BC8FEE7}"/>
          </ac:spMkLst>
        </pc:spChg>
        <pc:spChg chg="add del">
          <ac:chgData name="Peng, Cheng" userId="c8d19071-f396-4c12-bc1e-cc4bb8705334" providerId="ADAL" clId="{80767E70-29B0-4396-B4CB-E2B92EF3DB82}" dt="2021-08-18T22:59:01.516" v="1908" actId="26606"/>
          <ac:spMkLst>
            <pc:docMk/>
            <pc:sldMk cId="1305454249" sldId="318"/>
            <ac:spMk id="71" creationId="{D12DDE76-C203-4047-9998-63900085B5E8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3" creationId="{91E5A9A7-95C6-4F4F-B00E-C82E07FE62EF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5" creationId="{D07DD2DE-F619-49DD-B5E7-03A290FF4ED1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7" creationId="{85149191-5F60-4A28-AAFF-039F96B0F3EC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9" creationId="{F8260ED5-17F7-4158-B241-D51DD4CF1B7E}"/>
          </ac:spMkLst>
        </pc:spChg>
        <pc:spChg chg="add">
          <ac:chgData name="Peng, Cheng" userId="c8d19071-f396-4c12-bc1e-cc4bb8705334" providerId="ADAL" clId="{80767E70-29B0-4396-B4CB-E2B92EF3DB82}" dt="2021-08-28T12:29:27.704" v="2995" actId="26606"/>
          <ac:spMkLst>
            <pc:docMk/>
            <pc:sldMk cId="1305454249" sldId="318"/>
            <ac:spMk id="7172" creationId="{A8384FB5-9ADC-4DDC-881B-597D56F5B15D}"/>
          </ac:spMkLst>
        </pc:spChg>
        <pc:picChg chg="add del mod">
          <ac:chgData name="Peng, Cheng" userId="c8d19071-f396-4c12-bc1e-cc4bb8705334" providerId="ADAL" clId="{80767E70-29B0-4396-B4CB-E2B92EF3DB82}" dt="2021-08-28T12:29:24.297" v="2994" actId="478"/>
          <ac:picMkLst>
            <pc:docMk/>
            <pc:sldMk cId="1305454249" sldId="318"/>
            <ac:picMk id="4" creationId="{C98EA458-C1A0-499E-A71B-7F24D6EF94F8}"/>
          </ac:picMkLst>
        </pc:picChg>
        <pc:picChg chg="del">
          <ac:chgData name="Peng, Cheng" userId="c8d19071-f396-4c12-bc1e-cc4bb8705334" providerId="ADAL" clId="{80767E70-29B0-4396-B4CB-E2B92EF3DB82}" dt="2021-08-18T22:58:02.233" v="1899" actId="478"/>
          <ac:picMkLst>
            <pc:docMk/>
            <pc:sldMk cId="1305454249" sldId="318"/>
            <ac:picMk id="6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47.887" v="1893" actId="478"/>
          <ac:picMkLst>
            <pc:docMk/>
            <pc:sldMk cId="1305454249" sldId="318"/>
            <ac:picMk id="2050" creationId="{00000000-0000-0000-0000-000000000000}"/>
          </ac:picMkLst>
        </pc:picChg>
        <pc:picChg chg="del">
          <ac:chgData name="Peng, Cheng" userId="c8d19071-f396-4c12-bc1e-cc4bb8705334" providerId="ADAL" clId="{80767E70-29B0-4396-B4CB-E2B92EF3DB82}" dt="2021-08-18T22:57:59.951" v="1898" actId="478"/>
          <ac:picMkLst>
            <pc:docMk/>
            <pc:sldMk cId="1305454249" sldId="318"/>
            <ac:picMk id="2051" creationId="{00000000-0000-0000-0000-000000000000}"/>
          </ac:picMkLst>
        </pc:picChg>
        <pc:picChg chg="add mod">
          <ac:chgData name="Peng, Cheng" userId="c8d19071-f396-4c12-bc1e-cc4bb8705334" providerId="ADAL" clId="{80767E70-29B0-4396-B4CB-E2B92EF3DB82}" dt="2021-08-28T12:29:27.704" v="2995" actId="26606"/>
          <ac:picMkLst>
            <pc:docMk/>
            <pc:sldMk cId="1305454249" sldId="318"/>
            <ac:picMk id="7170" creationId="{351D5E6E-EBBE-4BB2-A73E-8D70A3EB911F}"/>
          </ac:picMkLst>
        </pc:picChg>
      </pc:sldChg>
      <pc:sldChg chg="addSp delSp modSp add mod setBg">
        <pc:chgData name="Peng, Cheng" userId="c8d19071-f396-4c12-bc1e-cc4bb8705334" providerId="ADAL" clId="{80767E70-29B0-4396-B4CB-E2B92EF3DB82}" dt="2021-08-28T12:32:33.503" v="2997" actId="26606"/>
        <pc:sldMkLst>
          <pc:docMk/>
          <pc:sldMk cId="4100427771" sldId="319"/>
        </pc:sldMkLst>
        <pc:spChg chg="mod or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8" creationId="{00000000-0000-0000-0000-000000000000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3" creationId="{68AF5748-FED8-45BA-8631-26D1D10F3246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5" creationId="{AF2F604E-43BE-4DC3-B983-E071523364F8}"/>
          </ac:spMkLst>
        </pc:spChg>
        <pc:spChg chg="add del">
          <ac:chgData name="Peng, Cheng" userId="c8d19071-f396-4c12-bc1e-cc4bb8705334" providerId="ADAL" clId="{80767E70-29B0-4396-B4CB-E2B92EF3DB82}" dt="2021-08-18T23:54:36.142" v="2163" actId="26606"/>
          <ac:spMkLst>
            <pc:docMk/>
            <pc:sldMk cId="4100427771" sldId="319"/>
            <ac:spMk id="17" creationId="{08C9B587-E65E-4B52-B37C-ABEBB6E87928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2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28T12:29:44.282" v="2996" actId="26606"/>
          <ac:spMkLst>
            <pc:docMk/>
            <pc:sldMk cId="4100427771" sldId="319"/>
            <ac:spMk id="24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6" creationId="{2151139A-886F-4B97-8815-729AD3831BB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27" creationId="{AB5E08C4-8CDD-4623-A5B8-E998C6DEE3B7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29" creationId="{F0087D53-9295-4463-AAE4-D5C626046E9F}"/>
          </ac:spMkLst>
        </pc:spChg>
        <pc:spChg chg="add del">
          <ac:chgData name="Peng, Cheng" userId="c8d19071-f396-4c12-bc1e-cc4bb8705334" providerId="ADAL" clId="{80767E70-29B0-4396-B4CB-E2B92EF3DB82}" dt="2021-08-19T00:00:03.459" v="2223" actId="26606"/>
          <ac:spMkLst>
            <pc:docMk/>
            <pc:sldMk cId="4100427771" sldId="319"/>
            <ac:spMk id="31" creationId="{D6A9C53F-5F90-40A5-8C85-5412D39C8C68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3" creationId="{AFFC87AC-C919-4FE5-BAC3-39509E00115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5" creationId="{7D0659F6-0853-468D-B1B2-44FDBE98B80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6" creationId="{DA21A4AC-5300-4176-B2FB-67830A380702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7" creationId="{15F33878-D502-4FFA-8ACE-F2AECDB2A23F}"/>
          </ac:spMkLst>
        </pc:spChg>
        <pc:spChg chg="add del">
          <ac:chgData name="Peng, Cheng" userId="c8d19071-f396-4c12-bc1e-cc4bb8705334" providerId="ADAL" clId="{80767E70-29B0-4396-B4CB-E2B92EF3DB82}" dt="2021-08-18T23:57:54.533" v="2208" actId="26606"/>
          <ac:spMkLst>
            <pc:docMk/>
            <pc:sldMk cId="4100427771" sldId="319"/>
            <ac:spMk id="38" creationId="{5A09F8C8-3B6F-414C-866C-80565B61075D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39" creationId="{977ACDD7-882D-4B81-A213-84C82B96B01E}"/>
          </ac:spMkLst>
        </pc:spChg>
        <pc:spChg chg="add del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1" creationId="{D625ED14-F0D2-4FCA-87F3-4E3D2A03DF4A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3" creationId="{C4879EFC-8E62-4E00-973C-C45EE9EC676D}"/>
          </ac:spMkLst>
        </pc:spChg>
        <pc:spChg chg="add del">
          <ac:chgData name="Peng, Cheng" userId="c8d19071-f396-4c12-bc1e-cc4bb8705334" providerId="ADAL" clId="{80767E70-29B0-4396-B4CB-E2B92EF3DB82}" dt="2021-08-18T23:57:50.415" v="2204" actId="26606"/>
          <ac:spMkLst>
            <pc:docMk/>
            <pc:sldMk cId="4100427771" sldId="319"/>
            <ac:spMk id="45" creationId="{D6A9C53F-5F90-40A5-8C85-5412D39C8C68}"/>
          </ac:spMkLst>
        </pc:spChg>
        <pc:spChg chg="add">
          <ac:chgData name="Peng, Cheng" userId="c8d19071-f396-4c12-bc1e-cc4bb8705334" providerId="ADAL" clId="{80767E70-29B0-4396-B4CB-E2B92EF3DB82}" dt="2021-08-28T12:32:33.503" v="2997" actId="26606"/>
          <ac:spMkLst>
            <pc:docMk/>
            <pc:sldMk cId="4100427771" sldId="319"/>
            <ac:spMk id="46" creationId="{F0EA7DC5-349C-4FAE-92E4-ED9C92FB51DB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0" creationId="{D7D03296-BABA-47AD-A5D5-ED156727016E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2" creationId="{284A8429-F65A-490D-96E4-1158D3E8A026}"/>
          </ac:spMkLst>
        </pc:spChg>
        <pc:spChg chg="add del">
          <ac:chgData name="Peng, Cheng" userId="c8d19071-f396-4c12-bc1e-cc4bb8705334" providerId="ADAL" clId="{80767E70-29B0-4396-B4CB-E2B92EF3DB82}" dt="2021-08-18T23:57:45.765" v="2201" actId="26606"/>
          <ac:spMkLst>
            <pc:docMk/>
            <pc:sldMk cId="4100427771" sldId="319"/>
            <ac:spMk id="54" creationId="{0F022291-A82B-4D23-A1E0-5F9BD684669E}"/>
          </ac:spMkLst>
        </pc:spChg>
        <pc:grpChg chg="add">
          <ac:chgData name="Peng, Cheng" userId="c8d19071-f396-4c12-bc1e-cc4bb8705334" providerId="ADAL" clId="{80767E70-29B0-4396-B4CB-E2B92EF3DB82}" dt="2021-08-28T12:32:33.503" v="2997" actId="26606"/>
          <ac:grpSpMkLst>
            <pc:docMk/>
            <pc:sldMk cId="4100427771" sldId="319"/>
            <ac:grpSpMk id="48" creationId="{F938B951-7EFC-40A2-B198-E73D39DFB3FC}"/>
          </ac:grpSpMkLst>
        </pc:grp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3" creationId="{D6BA9642-33DE-4FA0-BEC0-503BAAB1198B}"/>
          </ac:picMkLst>
        </pc:picChg>
        <pc:picChg chg="add mod ord">
          <ac:chgData name="Peng, Cheng" userId="c8d19071-f396-4c12-bc1e-cc4bb8705334" providerId="ADAL" clId="{80767E70-29B0-4396-B4CB-E2B92EF3DB82}" dt="2021-08-28T12:32:33.503" v="2997" actId="26606"/>
          <ac:picMkLst>
            <pc:docMk/>
            <pc:sldMk cId="4100427771" sldId="319"/>
            <ac:picMk id="5" creationId="{E249D8D6-7AEF-4569-B02D-9FBBA8FE7FFB}"/>
          </ac:picMkLst>
        </pc:picChg>
        <pc:picChg chg="del">
          <ac:chgData name="Peng, Cheng" userId="c8d19071-f396-4c12-bc1e-cc4bb8705334" providerId="ADAL" clId="{80767E70-29B0-4396-B4CB-E2B92EF3DB82}" dt="2021-08-18T23:49:47.494" v="2078" actId="478"/>
          <ac:picMkLst>
            <pc:docMk/>
            <pc:sldMk cId="4100427771" sldId="319"/>
            <ac:picMk id="7170" creationId="{351D5E6E-EBBE-4BB2-A73E-8D70A3EB911F}"/>
          </ac:picMkLst>
        </pc:picChg>
      </pc:sldChg>
    </pc:docChg>
  </pc:docChgLst>
  <pc:docChgLst>
    <pc:chgData name="Peng, Cheng" userId="c8d19071-f396-4c12-bc1e-cc4bb8705334" providerId="ADAL" clId="{7BA062BE-2944-4223-9E5E-73341E9B0E6E}"/>
    <pc:docChg chg="modSld">
      <pc:chgData name="Peng, Cheng" userId="c8d19071-f396-4c12-bc1e-cc4bb8705334" providerId="ADAL" clId="{7BA062BE-2944-4223-9E5E-73341E9B0E6E}" dt="2023-08-20T18:07:59.991" v="1" actId="1076"/>
      <pc:docMkLst>
        <pc:docMk/>
      </pc:docMkLst>
      <pc:sldChg chg="modSp mod">
        <pc:chgData name="Peng, Cheng" userId="c8d19071-f396-4c12-bc1e-cc4bb8705334" providerId="ADAL" clId="{7BA062BE-2944-4223-9E5E-73341E9B0E6E}" dt="2023-08-20T15:28:01.833" v="0" actId="14100"/>
        <pc:sldMkLst>
          <pc:docMk/>
          <pc:sldMk cId="3081123894" sldId="321"/>
        </pc:sldMkLst>
        <pc:picChg chg="mod">
          <ac:chgData name="Peng, Cheng" userId="c8d19071-f396-4c12-bc1e-cc4bb8705334" providerId="ADAL" clId="{7BA062BE-2944-4223-9E5E-73341E9B0E6E}" dt="2023-08-20T15:28:01.833" v="0" actId="14100"/>
          <ac:picMkLst>
            <pc:docMk/>
            <pc:sldMk cId="3081123894" sldId="321"/>
            <ac:picMk id="11" creationId="{1EC9546D-C2BB-E671-2DDF-02DED8CEE905}"/>
          </ac:picMkLst>
        </pc:picChg>
      </pc:sldChg>
      <pc:sldChg chg="modSp mod">
        <pc:chgData name="Peng, Cheng" userId="c8d19071-f396-4c12-bc1e-cc4bb8705334" providerId="ADAL" clId="{7BA062BE-2944-4223-9E5E-73341E9B0E6E}" dt="2023-08-20T18:07:59.991" v="1" actId="1076"/>
        <pc:sldMkLst>
          <pc:docMk/>
          <pc:sldMk cId="2934186983" sldId="329"/>
        </pc:sldMkLst>
        <pc:spChg chg="mod">
          <ac:chgData name="Peng, Cheng" userId="c8d19071-f396-4c12-bc1e-cc4bb8705334" providerId="ADAL" clId="{7BA062BE-2944-4223-9E5E-73341E9B0E6E}" dt="2023-08-20T18:07:59.991" v="1" actId="1076"/>
          <ac:spMkLst>
            <pc:docMk/>
            <pc:sldMk cId="2934186983" sldId="329"/>
            <ac:spMk id="7" creationId="{722EBD27-8BE0-8841-C987-96B1604FFE5F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095C5-1C0E-420F-ACC9-393890D1F81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C45E930-93F6-44A9-9950-E09BA1039B18}">
      <dgm:prSet/>
      <dgm:spPr/>
      <dgm:t>
        <a:bodyPr/>
        <a:lstStyle/>
        <a:p>
          <a:pPr>
            <a:defRPr cap="all"/>
          </a:pPr>
          <a:r>
            <a:rPr lang="en-US" b="1" dirty="0"/>
            <a:t>Business</a:t>
          </a:r>
          <a:endParaRPr lang="en-US" dirty="0"/>
        </a:p>
      </dgm:t>
    </dgm:pt>
    <dgm:pt modelId="{72649407-EA37-43C7-A21D-3A867655F435}" type="parTrans" cxnId="{D50BEC88-5427-494C-B280-49906B1B001D}">
      <dgm:prSet/>
      <dgm:spPr/>
      <dgm:t>
        <a:bodyPr/>
        <a:lstStyle/>
        <a:p>
          <a:endParaRPr lang="en-US"/>
        </a:p>
      </dgm:t>
    </dgm:pt>
    <dgm:pt modelId="{98457831-8246-4DC7-9728-A83E8B0BD8CA}" type="sibTrans" cxnId="{D50BEC88-5427-494C-B280-49906B1B001D}">
      <dgm:prSet/>
      <dgm:spPr/>
      <dgm:t>
        <a:bodyPr/>
        <a:lstStyle/>
        <a:p>
          <a:endParaRPr lang="en-US"/>
        </a:p>
      </dgm:t>
    </dgm:pt>
    <dgm:pt modelId="{8770842B-2BFB-45DA-8F15-C64910A3FB5C}">
      <dgm:prSet/>
      <dgm:spPr/>
      <dgm:t>
        <a:bodyPr/>
        <a:lstStyle/>
        <a:p>
          <a:pPr>
            <a:defRPr cap="all"/>
          </a:pPr>
          <a:r>
            <a:rPr lang="en-US" b="1" dirty="0"/>
            <a:t>Technology</a:t>
          </a:r>
          <a:endParaRPr lang="en-US" dirty="0"/>
        </a:p>
      </dgm:t>
    </dgm:pt>
    <dgm:pt modelId="{88BD7D19-6D06-4F1A-B4D9-B3477FDD7F22}" type="parTrans" cxnId="{EBE8678B-F4B8-413E-98BC-7B14EBE9F50B}">
      <dgm:prSet/>
      <dgm:spPr/>
      <dgm:t>
        <a:bodyPr/>
        <a:lstStyle/>
        <a:p>
          <a:endParaRPr lang="en-US"/>
        </a:p>
      </dgm:t>
    </dgm:pt>
    <dgm:pt modelId="{7643B2E7-8EBB-4533-A332-7030A2198990}" type="sibTrans" cxnId="{EBE8678B-F4B8-413E-98BC-7B14EBE9F50B}">
      <dgm:prSet/>
      <dgm:spPr/>
      <dgm:t>
        <a:bodyPr/>
        <a:lstStyle/>
        <a:p>
          <a:endParaRPr lang="en-US"/>
        </a:p>
      </dgm:t>
    </dgm:pt>
    <dgm:pt modelId="{382661A4-3F3E-443D-8ED1-83E286B40D4E}">
      <dgm:prSet/>
      <dgm:spPr/>
      <dgm:t>
        <a:bodyPr/>
        <a:lstStyle/>
        <a:p>
          <a:pPr>
            <a:defRPr cap="all"/>
          </a:pPr>
          <a:r>
            <a:rPr lang="en-US" b="1" dirty="0"/>
            <a:t>Programming</a:t>
          </a:r>
          <a:endParaRPr lang="en-US" dirty="0"/>
        </a:p>
      </dgm:t>
    </dgm:pt>
    <dgm:pt modelId="{0CB13415-B005-4A78-A4E8-D40D386795AF}" type="parTrans" cxnId="{275D1981-BD3D-42B5-A030-D1FFC22AE66D}">
      <dgm:prSet/>
      <dgm:spPr/>
      <dgm:t>
        <a:bodyPr/>
        <a:lstStyle/>
        <a:p>
          <a:endParaRPr lang="en-US"/>
        </a:p>
      </dgm:t>
    </dgm:pt>
    <dgm:pt modelId="{57C8B5EA-CE35-49C7-BEB4-06692CA010F6}" type="sibTrans" cxnId="{275D1981-BD3D-42B5-A030-D1FFC22AE66D}">
      <dgm:prSet/>
      <dgm:spPr/>
      <dgm:t>
        <a:bodyPr/>
        <a:lstStyle/>
        <a:p>
          <a:endParaRPr lang="en-US"/>
        </a:p>
      </dgm:t>
    </dgm:pt>
    <dgm:pt modelId="{DD96BA6D-9727-4E35-BBFD-9874F0B1AFA7}">
      <dgm:prSet/>
      <dgm:spPr/>
      <dgm:t>
        <a:bodyPr/>
        <a:lstStyle/>
        <a:p>
          <a:pPr>
            <a:defRPr cap="all"/>
          </a:pPr>
          <a:r>
            <a:rPr lang="en-US" b="1" dirty="0"/>
            <a:t>Machine Learning Alg.</a:t>
          </a:r>
        </a:p>
      </dgm:t>
    </dgm:pt>
    <dgm:pt modelId="{06845D89-E006-499A-BAAF-25A49D802D56}" type="parTrans" cxnId="{459B2419-4AF1-4016-B6AE-51C58B166A7A}">
      <dgm:prSet/>
      <dgm:spPr/>
      <dgm:t>
        <a:bodyPr/>
        <a:lstStyle/>
        <a:p>
          <a:endParaRPr lang="en-US"/>
        </a:p>
      </dgm:t>
    </dgm:pt>
    <dgm:pt modelId="{57433D73-8F7F-48D2-BAF3-08F93C262D1C}" type="sibTrans" cxnId="{459B2419-4AF1-4016-B6AE-51C58B166A7A}">
      <dgm:prSet/>
      <dgm:spPr/>
      <dgm:t>
        <a:bodyPr/>
        <a:lstStyle/>
        <a:p>
          <a:endParaRPr lang="en-US"/>
        </a:p>
      </dgm:t>
    </dgm:pt>
    <dgm:pt modelId="{F44471DF-369E-4FCE-838D-A3F156EF3EF2}">
      <dgm:prSet/>
      <dgm:spPr/>
      <dgm:t>
        <a:bodyPr/>
        <a:lstStyle/>
        <a:p>
          <a:pPr>
            <a:defRPr cap="all"/>
          </a:pPr>
          <a:r>
            <a:rPr lang="en-US" b="1" dirty="0"/>
            <a:t>Statistics &amp; Mathematics</a:t>
          </a:r>
          <a:endParaRPr lang="en-US" dirty="0"/>
        </a:p>
      </dgm:t>
    </dgm:pt>
    <dgm:pt modelId="{17876D5B-1A5C-4B9B-9AE5-8A54B536C801}" type="parTrans" cxnId="{BD1D5500-1D88-47E3-8D80-33FC5482E3DF}">
      <dgm:prSet/>
      <dgm:spPr/>
      <dgm:t>
        <a:bodyPr/>
        <a:lstStyle/>
        <a:p>
          <a:endParaRPr lang="en-US"/>
        </a:p>
      </dgm:t>
    </dgm:pt>
    <dgm:pt modelId="{0D4A04D1-7EA2-4040-80B5-E9B521A68609}" type="sibTrans" cxnId="{BD1D5500-1D88-47E3-8D80-33FC5482E3DF}">
      <dgm:prSet/>
      <dgm:spPr/>
      <dgm:t>
        <a:bodyPr/>
        <a:lstStyle/>
        <a:p>
          <a:endParaRPr lang="en-US"/>
        </a:p>
      </dgm:t>
    </dgm:pt>
    <dgm:pt modelId="{83A0F3F7-6D0F-4B04-A385-98FF3F5ACF03}" type="pres">
      <dgm:prSet presAssocID="{41B095C5-1C0E-420F-ACC9-393890D1F813}" presName="root" presStyleCnt="0">
        <dgm:presLayoutVars>
          <dgm:dir/>
          <dgm:resizeHandles val="exact"/>
        </dgm:presLayoutVars>
      </dgm:prSet>
      <dgm:spPr/>
    </dgm:pt>
    <dgm:pt modelId="{7354C024-70B5-413E-807F-DF44EF23A2A3}" type="pres">
      <dgm:prSet presAssocID="{CC45E930-93F6-44A9-9950-E09BA1039B18}" presName="compNode" presStyleCnt="0"/>
      <dgm:spPr/>
    </dgm:pt>
    <dgm:pt modelId="{13862C77-4F7C-45E2-A08A-A1315983FE2E}" type="pres">
      <dgm:prSet presAssocID="{CC45E930-93F6-44A9-9950-E09BA1039B18}" presName="iconBgRect" presStyleLbl="bgShp" presStyleIdx="0" presStyleCnt="5" custLinFactX="395207" custLinFactNeighborX="400000" custLinFactNeighborY="10124"/>
      <dgm:spPr/>
    </dgm:pt>
    <dgm:pt modelId="{B15A1175-9233-4F0A-A007-9C39400DC9CF}" type="pres">
      <dgm:prSet presAssocID="{CC45E930-93F6-44A9-9950-E09BA1039B18}" presName="iconRect" presStyleLbl="node1" presStyleIdx="0" presStyleCnt="5" custLinFactX="696496" custLinFactNeighborX="700000" custLinFactNeighborY="127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33C59874-A0F8-42B8-9B39-8ED266DB8A7A}" type="pres">
      <dgm:prSet presAssocID="{CC45E930-93F6-44A9-9950-E09BA1039B18}" presName="spaceRect" presStyleCnt="0"/>
      <dgm:spPr/>
    </dgm:pt>
    <dgm:pt modelId="{F4273847-13DE-42F1-BB44-61268F7383C1}" type="pres">
      <dgm:prSet presAssocID="{CC45E930-93F6-44A9-9950-E09BA1039B18}" presName="textRect" presStyleLbl="revTx" presStyleIdx="0" presStyleCnt="5" custLinFactX="200000" custLinFactNeighborX="291128" custLinFactNeighborY="-21737">
        <dgm:presLayoutVars>
          <dgm:chMax val="1"/>
          <dgm:chPref val="1"/>
        </dgm:presLayoutVars>
      </dgm:prSet>
      <dgm:spPr/>
    </dgm:pt>
    <dgm:pt modelId="{EC759752-0DFF-43F8-A695-E08DA8B3916D}" type="pres">
      <dgm:prSet presAssocID="{98457831-8246-4DC7-9728-A83E8B0BD8CA}" presName="sibTrans" presStyleCnt="0"/>
      <dgm:spPr/>
    </dgm:pt>
    <dgm:pt modelId="{B5A3EB31-A458-4F3E-8A03-24C3D99EF0CD}" type="pres">
      <dgm:prSet presAssocID="{8770842B-2BFB-45DA-8F15-C64910A3FB5C}" presName="compNode" presStyleCnt="0"/>
      <dgm:spPr/>
    </dgm:pt>
    <dgm:pt modelId="{7A4802CC-F0B2-411E-8583-05F9A736BB8B}" type="pres">
      <dgm:prSet presAssocID="{8770842B-2BFB-45DA-8F15-C64910A3FB5C}" presName="iconBgRect" presStyleLbl="bgShp" presStyleIdx="1" presStyleCnt="5" custLinFactX="184251" custLinFactNeighborX="200000" custLinFactNeighborY="4617"/>
      <dgm:spPr/>
    </dgm:pt>
    <dgm:pt modelId="{332F93CC-5159-4643-93D2-19EA9822F712}" type="pres">
      <dgm:prSet presAssocID="{8770842B-2BFB-45DA-8F15-C64910A3FB5C}" presName="iconRect" presStyleLbl="node1" presStyleIdx="1" presStyleCnt="5" custLinFactX="300000" custLinFactNeighborX="369470" custLinFactNeighborY="1040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A459699E-CCDC-48E1-87BC-3EB5A5D4B80C}" type="pres">
      <dgm:prSet presAssocID="{8770842B-2BFB-45DA-8F15-C64910A3FB5C}" presName="spaceRect" presStyleCnt="0"/>
      <dgm:spPr/>
    </dgm:pt>
    <dgm:pt modelId="{864F0F34-1311-437A-83E9-243D89B28024}" type="pres">
      <dgm:prSet presAssocID="{8770842B-2BFB-45DA-8F15-C64910A3FB5C}" presName="textRect" presStyleLbl="revTx" presStyleIdx="1" presStyleCnt="5" custLinFactX="100000" custLinFactNeighborX="140385" custLinFactNeighborY="-20052">
        <dgm:presLayoutVars>
          <dgm:chMax val="1"/>
          <dgm:chPref val="1"/>
        </dgm:presLayoutVars>
      </dgm:prSet>
      <dgm:spPr/>
    </dgm:pt>
    <dgm:pt modelId="{7528C91F-7E99-4ED1-9705-A86E33E533FF}" type="pres">
      <dgm:prSet presAssocID="{7643B2E7-8EBB-4533-A332-7030A2198990}" presName="sibTrans" presStyleCnt="0"/>
      <dgm:spPr/>
    </dgm:pt>
    <dgm:pt modelId="{B8CBA2C8-E99B-4BC8-93A0-96B0E90FBFC9}" type="pres">
      <dgm:prSet presAssocID="{382661A4-3F3E-443D-8ED1-83E286B40D4E}" presName="compNode" presStyleCnt="0"/>
      <dgm:spPr/>
    </dgm:pt>
    <dgm:pt modelId="{491C3959-0C13-4734-9669-FC13746C7710}" type="pres">
      <dgm:prSet presAssocID="{382661A4-3F3E-443D-8ED1-83E286B40D4E}" presName="iconBgRect" presStyleLbl="bgShp" presStyleIdx="2" presStyleCnt="5" custLinFactNeighborX="-6706" custLinFactNeighborY="11193"/>
      <dgm:spPr/>
    </dgm:pt>
    <dgm:pt modelId="{9590C1DA-C554-4FCB-B276-86014E09D2DA}" type="pres">
      <dgm:prSet presAssocID="{382661A4-3F3E-443D-8ED1-83E286B40D4E}" presName="iconRect" presStyleLbl="node1" presStyleIdx="2" presStyleCnt="5" custLinFactNeighborX="-11688" custLinFactNeighborY="-903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6A611EB-D38D-48C2-8765-F00088E84258}" type="pres">
      <dgm:prSet presAssocID="{382661A4-3F3E-443D-8ED1-83E286B40D4E}" presName="spaceRect" presStyleCnt="0"/>
      <dgm:spPr/>
    </dgm:pt>
    <dgm:pt modelId="{5612FEA7-7158-4C7C-BA2A-3B4E45A67CC2}" type="pres">
      <dgm:prSet presAssocID="{382661A4-3F3E-443D-8ED1-83E286B40D4E}" presName="textRect" presStyleLbl="revTx" presStyleIdx="2" presStyleCnt="5" custLinFactNeighborX="-9748" custLinFactNeighborY="-21256">
        <dgm:presLayoutVars>
          <dgm:chMax val="1"/>
          <dgm:chPref val="1"/>
        </dgm:presLayoutVars>
      </dgm:prSet>
      <dgm:spPr/>
    </dgm:pt>
    <dgm:pt modelId="{EAE6B707-7A73-4E15-B0A4-F8602B63EAB9}" type="pres">
      <dgm:prSet presAssocID="{57C8B5EA-CE35-49C7-BEB4-06692CA010F6}" presName="sibTrans" presStyleCnt="0"/>
      <dgm:spPr/>
    </dgm:pt>
    <dgm:pt modelId="{C7D350C1-335C-48CA-8D62-8A516D173604}" type="pres">
      <dgm:prSet presAssocID="{DD96BA6D-9727-4E35-BBFD-9874F0B1AFA7}" presName="compNode" presStyleCnt="0"/>
      <dgm:spPr/>
    </dgm:pt>
    <dgm:pt modelId="{5904239C-88D9-4A2F-B465-B7A5CE8224EA}" type="pres">
      <dgm:prSet presAssocID="{DD96BA6D-9727-4E35-BBFD-9874F0B1AFA7}" presName="iconBgRect" presStyleLbl="bgShp" presStyleIdx="3" presStyleCnt="5" custLinFactX="-200000" custLinFactNeighborX="-229720" custLinFactNeighborY="936"/>
      <dgm:spPr/>
    </dgm:pt>
    <dgm:pt modelId="{11E321F6-A525-4772-A846-D9B09B7656BF}" type="pres">
      <dgm:prSet presAssocID="{DD96BA6D-9727-4E35-BBFD-9874F0B1AFA7}" presName="iconRect" presStyleLbl="node1" presStyleIdx="3" presStyleCnt="5" custLinFactX="-337131" custLinFactNeighborX="-400000" custLinFactNeighborY="228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A00F9FE-D803-4E63-8E1F-2326F882D94D}" type="pres">
      <dgm:prSet presAssocID="{DD96BA6D-9727-4E35-BBFD-9874F0B1AFA7}" presName="spaceRect" presStyleCnt="0"/>
      <dgm:spPr/>
    </dgm:pt>
    <dgm:pt modelId="{42B3CBCF-31EA-4567-9BF3-AB6DFD665D7A}" type="pres">
      <dgm:prSet presAssocID="{DD96BA6D-9727-4E35-BBFD-9874F0B1AFA7}" presName="textRect" presStyleLbl="revTx" presStyleIdx="3" presStyleCnt="5" custLinFactX="-100000" custLinFactNeighborX="-159551" custLinFactNeighborY="-32012">
        <dgm:presLayoutVars>
          <dgm:chMax val="1"/>
          <dgm:chPref val="1"/>
        </dgm:presLayoutVars>
      </dgm:prSet>
      <dgm:spPr/>
    </dgm:pt>
    <dgm:pt modelId="{414D528D-03D1-4C90-99C7-FA2DD315A8D5}" type="pres">
      <dgm:prSet presAssocID="{57433D73-8F7F-48D2-BAF3-08F93C262D1C}" presName="sibTrans" presStyleCnt="0"/>
      <dgm:spPr/>
    </dgm:pt>
    <dgm:pt modelId="{3E67FADC-8766-42AB-ADC3-E8EC55DADCB5}" type="pres">
      <dgm:prSet presAssocID="{F44471DF-369E-4FCE-838D-A3F156EF3EF2}" presName="compNode" presStyleCnt="0"/>
      <dgm:spPr/>
    </dgm:pt>
    <dgm:pt modelId="{39827D9F-DF9C-4054-9752-7C94F9DE8CEE}" type="pres">
      <dgm:prSet presAssocID="{F44471DF-369E-4FCE-838D-A3F156EF3EF2}" presName="iconBgRect" presStyleLbl="bgShp" presStyleIdx="4" presStyleCnt="5" custLinFactX="-400000" custLinFactNeighborX="-425924" custLinFactNeighborY="4679"/>
      <dgm:spPr/>
    </dgm:pt>
    <dgm:pt modelId="{09F4E2FB-699D-4112-9121-C99777D79C5D}" type="pres">
      <dgm:prSet presAssocID="{F44471DF-369E-4FCE-838D-A3F156EF3EF2}" presName="iconRect" presStyleLbl="node1" presStyleIdx="4" presStyleCnt="5" custLinFactX="-700000" custLinFactNeighborX="-739468" custLinFactNeighborY="228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AB4CE292-D442-4DDD-B6BF-1D3D557AEAD0}" type="pres">
      <dgm:prSet presAssocID="{F44471DF-369E-4FCE-838D-A3F156EF3EF2}" presName="spaceRect" presStyleCnt="0"/>
      <dgm:spPr/>
    </dgm:pt>
    <dgm:pt modelId="{A71D8E37-F72F-4CB6-B85B-FF47E78C9F0A}" type="pres">
      <dgm:prSet presAssocID="{F44471DF-369E-4FCE-838D-A3F156EF3EF2}" presName="textRect" presStyleLbl="revTx" presStyleIdx="4" presStyleCnt="5" custLinFactX="-217293" custLinFactNeighborX="-300000" custLinFactNeighborY="-31733">
        <dgm:presLayoutVars>
          <dgm:chMax val="1"/>
          <dgm:chPref val="1"/>
        </dgm:presLayoutVars>
      </dgm:prSet>
      <dgm:spPr/>
    </dgm:pt>
  </dgm:ptLst>
  <dgm:cxnLst>
    <dgm:cxn modelId="{BD1D5500-1D88-47E3-8D80-33FC5482E3DF}" srcId="{41B095C5-1C0E-420F-ACC9-393890D1F813}" destId="{F44471DF-369E-4FCE-838D-A3F156EF3EF2}" srcOrd="4" destOrd="0" parTransId="{17876D5B-1A5C-4B9B-9AE5-8A54B536C801}" sibTransId="{0D4A04D1-7EA2-4040-80B5-E9B521A68609}"/>
    <dgm:cxn modelId="{58E6FD05-6F18-4E2E-B12E-536AA8608555}" type="presOf" srcId="{F44471DF-369E-4FCE-838D-A3F156EF3EF2}" destId="{A71D8E37-F72F-4CB6-B85B-FF47E78C9F0A}" srcOrd="0" destOrd="0" presId="urn:microsoft.com/office/officeart/2018/5/layout/IconCircleLabelList"/>
    <dgm:cxn modelId="{459B2419-4AF1-4016-B6AE-51C58B166A7A}" srcId="{41B095C5-1C0E-420F-ACC9-393890D1F813}" destId="{DD96BA6D-9727-4E35-BBFD-9874F0B1AFA7}" srcOrd="3" destOrd="0" parTransId="{06845D89-E006-499A-BAAF-25A49D802D56}" sibTransId="{57433D73-8F7F-48D2-BAF3-08F93C262D1C}"/>
    <dgm:cxn modelId="{0EDBE960-965D-4CCF-9B12-48A530354DD5}" type="presOf" srcId="{DD96BA6D-9727-4E35-BBFD-9874F0B1AFA7}" destId="{42B3CBCF-31EA-4567-9BF3-AB6DFD665D7A}" srcOrd="0" destOrd="0" presId="urn:microsoft.com/office/officeart/2018/5/layout/IconCircleLabelList"/>
    <dgm:cxn modelId="{275D1981-BD3D-42B5-A030-D1FFC22AE66D}" srcId="{41B095C5-1C0E-420F-ACC9-393890D1F813}" destId="{382661A4-3F3E-443D-8ED1-83E286B40D4E}" srcOrd="2" destOrd="0" parTransId="{0CB13415-B005-4A78-A4E8-D40D386795AF}" sibTransId="{57C8B5EA-CE35-49C7-BEB4-06692CA010F6}"/>
    <dgm:cxn modelId="{D50BEC88-5427-494C-B280-49906B1B001D}" srcId="{41B095C5-1C0E-420F-ACC9-393890D1F813}" destId="{CC45E930-93F6-44A9-9950-E09BA1039B18}" srcOrd="0" destOrd="0" parTransId="{72649407-EA37-43C7-A21D-3A867655F435}" sibTransId="{98457831-8246-4DC7-9728-A83E8B0BD8CA}"/>
    <dgm:cxn modelId="{EBE8678B-F4B8-413E-98BC-7B14EBE9F50B}" srcId="{41B095C5-1C0E-420F-ACC9-393890D1F813}" destId="{8770842B-2BFB-45DA-8F15-C64910A3FB5C}" srcOrd="1" destOrd="0" parTransId="{88BD7D19-6D06-4F1A-B4D9-B3477FDD7F22}" sibTransId="{7643B2E7-8EBB-4533-A332-7030A2198990}"/>
    <dgm:cxn modelId="{05813B93-091F-4C5F-BC74-950EDF5F6BE5}" type="presOf" srcId="{8770842B-2BFB-45DA-8F15-C64910A3FB5C}" destId="{864F0F34-1311-437A-83E9-243D89B28024}" srcOrd="0" destOrd="0" presId="urn:microsoft.com/office/officeart/2018/5/layout/IconCircleLabelList"/>
    <dgm:cxn modelId="{BB2A6DB9-F5A9-4B4C-9882-D9AA8F7789B3}" type="presOf" srcId="{382661A4-3F3E-443D-8ED1-83E286B40D4E}" destId="{5612FEA7-7158-4C7C-BA2A-3B4E45A67CC2}" srcOrd="0" destOrd="0" presId="urn:microsoft.com/office/officeart/2018/5/layout/IconCircleLabelList"/>
    <dgm:cxn modelId="{ED5D1CD3-4691-468A-BDEC-9FEB9227AAD6}" type="presOf" srcId="{CC45E930-93F6-44A9-9950-E09BA1039B18}" destId="{F4273847-13DE-42F1-BB44-61268F7383C1}" srcOrd="0" destOrd="0" presId="urn:microsoft.com/office/officeart/2018/5/layout/IconCircleLabelList"/>
    <dgm:cxn modelId="{6BB660F4-E63D-422F-8E54-DCE9EEFFFF91}" type="presOf" srcId="{41B095C5-1C0E-420F-ACC9-393890D1F813}" destId="{83A0F3F7-6D0F-4B04-A385-98FF3F5ACF03}" srcOrd="0" destOrd="0" presId="urn:microsoft.com/office/officeart/2018/5/layout/IconCircleLabelList"/>
    <dgm:cxn modelId="{ECB566A5-8A79-4D34-863D-273943C0D1D2}" type="presParOf" srcId="{83A0F3F7-6D0F-4B04-A385-98FF3F5ACF03}" destId="{7354C024-70B5-413E-807F-DF44EF23A2A3}" srcOrd="0" destOrd="0" presId="urn:microsoft.com/office/officeart/2018/5/layout/IconCircleLabelList"/>
    <dgm:cxn modelId="{7CE36CB4-7ECE-4D09-924C-DCD8A25B7400}" type="presParOf" srcId="{7354C024-70B5-413E-807F-DF44EF23A2A3}" destId="{13862C77-4F7C-45E2-A08A-A1315983FE2E}" srcOrd="0" destOrd="0" presId="urn:microsoft.com/office/officeart/2018/5/layout/IconCircleLabelList"/>
    <dgm:cxn modelId="{77895E74-1049-4C32-AC7C-42EC4580C6A1}" type="presParOf" srcId="{7354C024-70B5-413E-807F-DF44EF23A2A3}" destId="{B15A1175-9233-4F0A-A007-9C39400DC9CF}" srcOrd="1" destOrd="0" presId="urn:microsoft.com/office/officeart/2018/5/layout/IconCircleLabelList"/>
    <dgm:cxn modelId="{9B9881B3-190C-4F29-885D-B5942D4FAF5E}" type="presParOf" srcId="{7354C024-70B5-413E-807F-DF44EF23A2A3}" destId="{33C59874-A0F8-42B8-9B39-8ED266DB8A7A}" srcOrd="2" destOrd="0" presId="urn:microsoft.com/office/officeart/2018/5/layout/IconCircleLabelList"/>
    <dgm:cxn modelId="{CAD10BB2-8183-4DE0-850B-7A93D81C271E}" type="presParOf" srcId="{7354C024-70B5-413E-807F-DF44EF23A2A3}" destId="{F4273847-13DE-42F1-BB44-61268F7383C1}" srcOrd="3" destOrd="0" presId="urn:microsoft.com/office/officeart/2018/5/layout/IconCircleLabelList"/>
    <dgm:cxn modelId="{46E9DC39-8D18-4D69-900E-7FE7677DED03}" type="presParOf" srcId="{83A0F3F7-6D0F-4B04-A385-98FF3F5ACF03}" destId="{EC759752-0DFF-43F8-A695-E08DA8B3916D}" srcOrd="1" destOrd="0" presId="urn:microsoft.com/office/officeart/2018/5/layout/IconCircleLabelList"/>
    <dgm:cxn modelId="{243673BB-1BCF-4FF2-96BD-DCF73F6FD510}" type="presParOf" srcId="{83A0F3F7-6D0F-4B04-A385-98FF3F5ACF03}" destId="{B5A3EB31-A458-4F3E-8A03-24C3D99EF0CD}" srcOrd="2" destOrd="0" presId="urn:microsoft.com/office/officeart/2018/5/layout/IconCircleLabelList"/>
    <dgm:cxn modelId="{955812E1-DBF8-4AF3-A2CD-4D1F385F079F}" type="presParOf" srcId="{B5A3EB31-A458-4F3E-8A03-24C3D99EF0CD}" destId="{7A4802CC-F0B2-411E-8583-05F9A736BB8B}" srcOrd="0" destOrd="0" presId="urn:microsoft.com/office/officeart/2018/5/layout/IconCircleLabelList"/>
    <dgm:cxn modelId="{A5A13F75-E55D-4857-B13F-1AC544EFA6A7}" type="presParOf" srcId="{B5A3EB31-A458-4F3E-8A03-24C3D99EF0CD}" destId="{332F93CC-5159-4643-93D2-19EA9822F712}" srcOrd="1" destOrd="0" presId="urn:microsoft.com/office/officeart/2018/5/layout/IconCircleLabelList"/>
    <dgm:cxn modelId="{AAFBCC2E-9C3F-4792-8503-0DEDBFF2491E}" type="presParOf" srcId="{B5A3EB31-A458-4F3E-8A03-24C3D99EF0CD}" destId="{A459699E-CCDC-48E1-87BC-3EB5A5D4B80C}" srcOrd="2" destOrd="0" presId="urn:microsoft.com/office/officeart/2018/5/layout/IconCircleLabelList"/>
    <dgm:cxn modelId="{E7242814-6EDD-416E-B5CF-8B18665AB161}" type="presParOf" srcId="{B5A3EB31-A458-4F3E-8A03-24C3D99EF0CD}" destId="{864F0F34-1311-437A-83E9-243D89B28024}" srcOrd="3" destOrd="0" presId="urn:microsoft.com/office/officeart/2018/5/layout/IconCircleLabelList"/>
    <dgm:cxn modelId="{1501156C-B14A-4EEF-8A4C-D7F52298DE68}" type="presParOf" srcId="{83A0F3F7-6D0F-4B04-A385-98FF3F5ACF03}" destId="{7528C91F-7E99-4ED1-9705-A86E33E533FF}" srcOrd="3" destOrd="0" presId="urn:microsoft.com/office/officeart/2018/5/layout/IconCircleLabelList"/>
    <dgm:cxn modelId="{11EEAB9A-BB38-4C42-A591-415A8D0B66C8}" type="presParOf" srcId="{83A0F3F7-6D0F-4B04-A385-98FF3F5ACF03}" destId="{B8CBA2C8-E99B-4BC8-93A0-96B0E90FBFC9}" srcOrd="4" destOrd="0" presId="urn:microsoft.com/office/officeart/2018/5/layout/IconCircleLabelList"/>
    <dgm:cxn modelId="{8A74D8C6-407B-45AD-A72A-3B1C7D1944A7}" type="presParOf" srcId="{B8CBA2C8-E99B-4BC8-93A0-96B0E90FBFC9}" destId="{491C3959-0C13-4734-9669-FC13746C7710}" srcOrd="0" destOrd="0" presId="urn:microsoft.com/office/officeart/2018/5/layout/IconCircleLabelList"/>
    <dgm:cxn modelId="{F5B13B7B-43E9-43E6-9AD4-789121ACB180}" type="presParOf" srcId="{B8CBA2C8-E99B-4BC8-93A0-96B0E90FBFC9}" destId="{9590C1DA-C554-4FCB-B276-86014E09D2DA}" srcOrd="1" destOrd="0" presId="urn:microsoft.com/office/officeart/2018/5/layout/IconCircleLabelList"/>
    <dgm:cxn modelId="{3A1FB80A-629D-4083-B988-38002DB8D24A}" type="presParOf" srcId="{B8CBA2C8-E99B-4BC8-93A0-96B0E90FBFC9}" destId="{86A611EB-D38D-48C2-8765-F00088E84258}" srcOrd="2" destOrd="0" presId="urn:microsoft.com/office/officeart/2018/5/layout/IconCircleLabelList"/>
    <dgm:cxn modelId="{BF36BA22-68EA-414B-AC39-611979CB36E0}" type="presParOf" srcId="{B8CBA2C8-E99B-4BC8-93A0-96B0E90FBFC9}" destId="{5612FEA7-7158-4C7C-BA2A-3B4E45A67CC2}" srcOrd="3" destOrd="0" presId="urn:microsoft.com/office/officeart/2018/5/layout/IconCircleLabelList"/>
    <dgm:cxn modelId="{D3C7E47E-4082-4572-9FC0-071D04271A27}" type="presParOf" srcId="{83A0F3F7-6D0F-4B04-A385-98FF3F5ACF03}" destId="{EAE6B707-7A73-4E15-B0A4-F8602B63EAB9}" srcOrd="5" destOrd="0" presId="urn:microsoft.com/office/officeart/2018/5/layout/IconCircleLabelList"/>
    <dgm:cxn modelId="{33462815-0EDE-48B9-B411-FBCFC347C6F5}" type="presParOf" srcId="{83A0F3F7-6D0F-4B04-A385-98FF3F5ACF03}" destId="{C7D350C1-335C-48CA-8D62-8A516D173604}" srcOrd="6" destOrd="0" presId="urn:microsoft.com/office/officeart/2018/5/layout/IconCircleLabelList"/>
    <dgm:cxn modelId="{D49FCCE8-95DF-47C3-96AA-1655CAA6017E}" type="presParOf" srcId="{C7D350C1-335C-48CA-8D62-8A516D173604}" destId="{5904239C-88D9-4A2F-B465-B7A5CE8224EA}" srcOrd="0" destOrd="0" presId="urn:microsoft.com/office/officeart/2018/5/layout/IconCircleLabelList"/>
    <dgm:cxn modelId="{F8B8044B-FB25-4DBD-AD89-A972A23B73B4}" type="presParOf" srcId="{C7D350C1-335C-48CA-8D62-8A516D173604}" destId="{11E321F6-A525-4772-A846-D9B09B7656BF}" srcOrd="1" destOrd="0" presId="urn:microsoft.com/office/officeart/2018/5/layout/IconCircleLabelList"/>
    <dgm:cxn modelId="{9AA5519C-3050-4764-9188-B36418AA2AD2}" type="presParOf" srcId="{C7D350C1-335C-48CA-8D62-8A516D173604}" destId="{7A00F9FE-D803-4E63-8E1F-2326F882D94D}" srcOrd="2" destOrd="0" presId="urn:microsoft.com/office/officeart/2018/5/layout/IconCircleLabelList"/>
    <dgm:cxn modelId="{75DC50C7-F88E-4DBB-B184-BF83B17EE882}" type="presParOf" srcId="{C7D350C1-335C-48CA-8D62-8A516D173604}" destId="{42B3CBCF-31EA-4567-9BF3-AB6DFD665D7A}" srcOrd="3" destOrd="0" presId="urn:microsoft.com/office/officeart/2018/5/layout/IconCircleLabelList"/>
    <dgm:cxn modelId="{56B6126C-F36B-497D-95B6-634A614C2ABF}" type="presParOf" srcId="{83A0F3F7-6D0F-4B04-A385-98FF3F5ACF03}" destId="{414D528D-03D1-4C90-99C7-FA2DD315A8D5}" srcOrd="7" destOrd="0" presId="urn:microsoft.com/office/officeart/2018/5/layout/IconCircleLabelList"/>
    <dgm:cxn modelId="{2360C248-6BB9-411D-9549-4AD303DDF76C}" type="presParOf" srcId="{83A0F3F7-6D0F-4B04-A385-98FF3F5ACF03}" destId="{3E67FADC-8766-42AB-ADC3-E8EC55DADCB5}" srcOrd="8" destOrd="0" presId="urn:microsoft.com/office/officeart/2018/5/layout/IconCircleLabelList"/>
    <dgm:cxn modelId="{7C0E8718-82F6-49D8-A750-3D94801F3A3E}" type="presParOf" srcId="{3E67FADC-8766-42AB-ADC3-E8EC55DADCB5}" destId="{39827D9F-DF9C-4054-9752-7C94F9DE8CEE}" srcOrd="0" destOrd="0" presId="urn:microsoft.com/office/officeart/2018/5/layout/IconCircleLabelList"/>
    <dgm:cxn modelId="{9ECBB67A-8696-4D21-94DE-838DE1D58AF2}" type="presParOf" srcId="{3E67FADC-8766-42AB-ADC3-E8EC55DADCB5}" destId="{09F4E2FB-699D-4112-9121-C99777D79C5D}" srcOrd="1" destOrd="0" presId="urn:microsoft.com/office/officeart/2018/5/layout/IconCircleLabelList"/>
    <dgm:cxn modelId="{3E614335-EFE9-4B19-A5F0-0234EA4E87F6}" type="presParOf" srcId="{3E67FADC-8766-42AB-ADC3-E8EC55DADCB5}" destId="{AB4CE292-D442-4DDD-B6BF-1D3D557AEAD0}" srcOrd="2" destOrd="0" presId="urn:microsoft.com/office/officeart/2018/5/layout/IconCircleLabelList"/>
    <dgm:cxn modelId="{F003757A-A02B-4EC8-8CCF-0A73A9623FE8}" type="presParOf" srcId="{3E67FADC-8766-42AB-ADC3-E8EC55DADCB5}" destId="{A71D8E37-F72F-4CB6-B85B-FF47E78C9F0A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1649CC-6A0D-47AA-8C80-7AD34503E426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7FCD71F6-C0D2-4DA2-8123-80084065B846}">
      <dgm:prSet phldrT="[Text]" custT="1"/>
      <dgm:spPr/>
      <dgm:t>
        <a:bodyPr/>
        <a:lstStyle/>
        <a:p>
          <a:r>
            <a:rPr lang="en-US" sz="1200" dirty="0"/>
            <a:t>More technology </a:t>
          </a:r>
        </a:p>
        <a:p>
          <a:r>
            <a:rPr lang="en-US" sz="1200" dirty="0"/>
            <a:t>emphasis </a:t>
          </a:r>
        </a:p>
      </dgm:t>
    </dgm:pt>
    <dgm:pt modelId="{D127DFF9-EA05-42CA-9DF8-B146496477B6}" type="parTrans" cxnId="{D70F025F-7559-442D-8695-71EF64A17E01}">
      <dgm:prSet/>
      <dgm:spPr/>
      <dgm:t>
        <a:bodyPr/>
        <a:lstStyle/>
        <a:p>
          <a:endParaRPr lang="en-US"/>
        </a:p>
      </dgm:t>
    </dgm:pt>
    <dgm:pt modelId="{1B9C92E2-BD44-4A62-94A7-E26EBE69B26C}" type="sibTrans" cxnId="{D70F025F-7559-442D-8695-71EF64A17E01}">
      <dgm:prSet/>
      <dgm:spPr/>
      <dgm:t>
        <a:bodyPr/>
        <a:lstStyle/>
        <a:p>
          <a:endParaRPr lang="en-US"/>
        </a:p>
      </dgm:t>
    </dgm:pt>
    <dgm:pt modelId="{9A51BB7A-2375-4EA3-8A34-B333153D40D5}">
      <dgm:prSet phldrT="[Text]" custT="1"/>
      <dgm:spPr/>
      <dgm:t>
        <a:bodyPr/>
        <a:lstStyle/>
        <a:p>
          <a:r>
            <a:rPr lang="en-US" sz="1200" dirty="0"/>
            <a:t>Add ethics dimension</a:t>
          </a:r>
        </a:p>
      </dgm:t>
    </dgm:pt>
    <dgm:pt modelId="{C2AB295B-C328-4433-B078-A6D30DFCAD54}" type="parTrans" cxnId="{26B4BED4-B676-494B-9230-463E9245F96F}">
      <dgm:prSet/>
      <dgm:spPr/>
      <dgm:t>
        <a:bodyPr/>
        <a:lstStyle/>
        <a:p>
          <a:endParaRPr lang="en-US"/>
        </a:p>
      </dgm:t>
    </dgm:pt>
    <dgm:pt modelId="{6508DBF9-3750-4DE1-B9CD-5DEA3271EA98}" type="sibTrans" cxnId="{26B4BED4-B676-494B-9230-463E9245F96F}">
      <dgm:prSet/>
      <dgm:spPr/>
      <dgm:t>
        <a:bodyPr/>
        <a:lstStyle/>
        <a:p>
          <a:endParaRPr lang="en-US"/>
        </a:p>
      </dgm:t>
    </dgm:pt>
    <dgm:pt modelId="{0E957867-CAE2-4DCA-A5CD-CA61F2C1BD6D}">
      <dgm:prSet phldrT="[Text]" custT="1"/>
      <dgm:spPr/>
      <dgm:t>
        <a:bodyPr/>
        <a:lstStyle/>
        <a:p>
          <a:r>
            <a:rPr lang="en-US" sz="1200" dirty="0"/>
            <a:t>More business focus </a:t>
          </a:r>
        </a:p>
      </dgm:t>
    </dgm:pt>
    <dgm:pt modelId="{224AC2B5-A003-472E-A440-7F11A2D33C85}" type="parTrans" cxnId="{CFEA2CDE-EC00-42AD-AFF5-8F914B03C95F}">
      <dgm:prSet/>
      <dgm:spPr/>
      <dgm:t>
        <a:bodyPr/>
        <a:lstStyle/>
        <a:p>
          <a:endParaRPr lang="en-US"/>
        </a:p>
      </dgm:t>
    </dgm:pt>
    <dgm:pt modelId="{01E3117E-CD01-401A-8CBF-4566982E637C}" type="sibTrans" cxnId="{CFEA2CDE-EC00-42AD-AFF5-8F914B03C95F}">
      <dgm:prSet/>
      <dgm:spPr/>
      <dgm:t>
        <a:bodyPr/>
        <a:lstStyle/>
        <a:p>
          <a:endParaRPr lang="en-US"/>
        </a:p>
      </dgm:t>
    </dgm:pt>
    <dgm:pt modelId="{81015716-3FA0-4011-AB95-5C426D13BDF3}" type="pres">
      <dgm:prSet presAssocID="{A11649CC-6A0D-47AA-8C80-7AD34503E426}" presName="arrowDiagram" presStyleCnt="0">
        <dgm:presLayoutVars>
          <dgm:chMax val="5"/>
          <dgm:dir/>
          <dgm:resizeHandles val="exact"/>
        </dgm:presLayoutVars>
      </dgm:prSet>
      <dgm:spPr/>
    </dgm:pt>
    <dgm:pt modelId="{AB7CC91F-1191-440B-8FE3-59422E9A0B6C}" type="pres">
      <dgm:prSet presAssocID="{A11649CC-6A0D-47AA-8C80-7AD34503E426}" presName="arrow" presStyleLbl="bgShp" presStyleIdx="0" presStyleCnt="1" custLinFactY="-47348" custLinFactNeighborX="48399" custLinFactNeighborY="-100000"/>
      <dgm:spPr/>
    </dgm:pt>
    <dgm:pt modelId="{C41CD15D-FA46-4365-9892-4883FC5E48C0}" type="pres">
      <dgm:prSet presAssocID="{A11649CC-6A0D-47AA-8C80-7AD34503E426}" presName="arrowDiagram3" presStyleCnt="0"/>
      <dgm:spPr/>
    </dgm:pt>
    <dgm:pt modelId="{FCCAA958-44B6-46C8-A0F8-3AA9D16362C8}" type="pres">
      <dgm:prSet presAssocID="{7FCD71F6-C0D2-4DA2-8123-80084065B846}" presName="bullet3a" presStyleLbl="node1" presStyleIdx="0" presStyleCnt="3"/>
      <dgm:spPr/>
    </dgm:pt>
    <dgm:pt modelId="{BBD371B9-E2F7-43EB-93AB-7BAFA53D6032}" type="pres">
      <dgm:prSet presAssocID="{7FCD71F6-C0D2-4DA2-8123-80084065B846}" presName="textBox3a" presStyleLbl="revTx" presStyleIdx="0" presStyleCnt="3" custScaleX="262593" custLinFactNeighborX="55289" custLinFactNeighborY="22809">
        <dgm:presLayoutVars>
          <dgm:bulletEnabled val="1"/>
        </dgm:presLayoutVars>
      </dgm:prSet>
      <dgm:spPr/>
    </dgm:pt>
    <dgm:pt modelId="{622E8860-5AD0-403C-B9AD-B9EDD49D61B1}" type="pres">
      <dgm:prSet presAssocID="{9A51BB7A-2375-4EA3-8A34-B333153D40D5}" presName="bullet3b" presStyleLbl="node1" presStyleIdx="1" presStyleCnt="3"/>
      <dgm:spPr/>
    </dgm:pt>
    <dgm:pt modelId="{CCAE23FC-2CDB-486D-A9AB-777B62AD568A}" type="pres">
      <dgm:prSet presAssocID="{9A51BB7A-2375-4EA3-8A34-B333153D40D5}" presName="textBox3b" presStyleLbl="revTx" presStyleIdx="1" presStyleCnt="3" custScaleX="193044" custScaleY="99972" custLinFactNeighborX="-4014" custLinFactNeighborY="9901">
        <dgm:presLayoutVars>
          <dgm:bulletEnabled val="1"/>
        </dgm:presLayoutVars>
      </dgm:prSet>
      <dgm:spPr/>
    </dgm:pt>
    <dgm:pt modelId="{72E460B9-8856-4C56-A03C-857A7801A77B}" type="pres">
      <dgm:prSet presAssocID="{0E957867-CAE2-4DCA-A5CD-CA61F2C1BD6D}" presName="bullet3c" presStyleLbl="node1" presStyleIdx="2" presStyleCnt="3"/>
      <dgm:spPr/>
    </dgm:pt>
    <dgm:pt modelId="{F8946AA7-6453-4722-8A6C-1C287D2F02B9}" type="pres">
      <dgm:prSet presAssocID="{0E957867-CAE2-4DCA-A5CD-CA61F2C1BD6D}" presName="textBox3c" presStyleLbl="revTx" presStyleIdx="2" presStyleCnt="3" custScaleX="159932" custScaleY="89428" custLinFactNeighborX="76297" custLinFactNeighborY="9448">
        <dgm:presLayoutVars>
          <dgm:bulletEnabled val="1"/>
        </dgm:presLayoutVars>
      </dgm:prSet>
      <dgm:spPr/>
    </dgm:pt>
  </dgm:ptLst>
  <dgm:cxnLst>
    <dgm:cxn modelId="{B28AC902-246E-4826-8FF5-01E6DFEC1050}" type="presOf" srcId="{9A51BB7A-2375-4EA3-8A34-B333153D40D5}" destId="{CCAE23FC-2CDB-486D-A9AB-777B62AD568A}" srcOrd="0" destOrd="0" presId="urn:microsoft.com/office/officeart/2005/8/layout/arrow2"/>
    <dgm:cxn modelId="{F1117E32-8B8B-43DC-8E90-B5A21450EA13}" type="presOf" srcId="{7FCD71F6-C0D2-4DA2-8123-80084065B846}" destId="{BBD371B9-E2F7-43EB-93AB-7BAFA53D6032}" srcOrd="0" destOrd="0" presId="urn:microsoft.com/office/officeart/2005/8/layout/arrow2"/>
    <dgm:cxn modelId="{D70F025F-7559-442D-8695-71EF64A17E01}" srcId="{A11649CC-6A0D-47AA-8C80-7AD34503E426}" destId="{7FCD71F6-C0D2-4DA2-8123-80084065B846}" srcOrd="0" destOrd="0" parTransId="{D127DFF9-EA05-42CA-9DF8-B146496477B6}" sibTransId="{1B9C92E2-BD44-4A62-94A7-E26EBE69B26C}"/>
    <dgm:cxn modelId="{3AFCEA78-4049-440A-8F02-A9EB2324539A}" type="presOf" srcId="{0E957867-CAE2-4DCA-A5CD-CA61F2C1BD6D}" destId="{F8946AA7-6453-4722-8A6C-1C287D2F02B9}" srcOrd="0" destOrd="0" presId="urn:microsoft.com/office/officeart/2005/8/layout/arrow2"/>
    <dgm:cxn modelId="{CFADABC5-4734-4005-AC78-D9FD30E05016}" type="presOf" srcId="{A11649CC-6A0D-47AA-8C80-7AD34503E426}" destId="{81015716-3FA0-4011-AB95-5C426D13BDF3}" srcOrd="0" destOrd="0" presId="urn:microsoft.com/office/officeart/2005/8/layout/arrow2"/>
    <dgm:cxn modelId="{26B4BED4-B676-494B-9230-463E9245F96F}" srcId="{A11649CC-6A0D-47AA-8C80-7AD34503E426}" destId="{9A51BB7A-2375-4EA3-8A34-B333153D40D5}" srcOrd="1" destOrd="0" parTransId="{C2AB295B-C328-4433-B078-A6D30DFCAD54}" sibTransId="{6508DBF9-3750-4DE1-B9CD-5DEA3271EA98}"/>
    <dgm:cxn modelId="{CFEA2CDE-EC00-42AD-AFF5-8F914B03C95F}" srcId="{A11649CC-6A0D-47AA-8C80-7AD34503E426}" destId="{0E957867-CAE2-4DCA-A5CD-CA61F2C1BD6D}" srcOrd="2" destOrd="0" parTransId="{224AC2B5-A003-472E-A440-7F11A2D33C85}" sibTransId="{01E3117E-CD01-401A-8CBF-4566982E637C}"/>
    <dgm:cxn modelId="{42943B21-B6C9-4603-99FA-49B1DCEAE76A}" type="presParOf" srcId="{81015716-3FA0-4011-AB95-5C426D13BDF3}" destId="{AB7CC91F-1191-440B-8FE3-59422E9A0B6C}" srcOrd="0" destOrd="0" presId="urn:microsoft.com/office/officeart/2005/8/layout/arrow2"/>
    <dgm:cxn modelId="{54DC09C5-86F9-4117-AD9E-AC1A68D6F47F}" type="presParOf" srcId="{81015716-3FA0-4011-AB95-5C426D13BDF3}" destId="{C41CD15D-FA46-4365-9892-4883FC5E48C0}" srcOrd="1" destOrd="0" presId="urn:microsoft.com/office/officeart/2005/8/layout/arrow2"/>
    <dgm:cxn modelId="{1A4071A4-1A6E-4176-97E0-867E449150B1}" type="presParOf" srcId="{C41CD15D-FA46-4365-9892-4883FC5E48C0}" destId="{FCCAA958-44B6-46C8-A0F8-3AA9D16362C8}" srcOrd="0" destOrd="0" presId="urn:microsoft.com/office/officeart/2005/8/layout/arrow2"/>
    <dgm:cxn modelId="{B525B198-0D5A-4E02-9373-A0715BC31895}" type="presParOf" srcId="{C41CD15D-FA46-4365-9892-4883FC5E48C0}" destId="{BBD371B9-E2F7-43EB-93AB-7BAFA53D6032}" srcOrd="1" destOrd="0" presId="urn:microsoft.com/office/officeart/2005/8/layout/arrow2"/>
    <dgm:cxn modelId="{05E469B9-8853-439C-AC54-EDE192E1334D}" type="presParOf" srcId="{C41CD15D-FA46-4365-9892-4883FC5E48C0}" destId="{622E8860-5AD0-403C-B9AD-B9EDD49D61B1}" srcOrd="2" destOrd="0" presId="urn:microsoft.com/office/officeart/2005/8/layout/arrow2"/>
    <dgm:cxn modelId="{CA5B5B09-580A-4EAC-A144-378D388B2F00}" type="presParOf" srcId="{C41CD15D-FA46-4365-9892-4883FC5E48C0}" destId="{CCAE23FC-2CDB-486D-A9AB-777B62AD568A}" srcOrd="3" destOrd="0" presId="urn:microsoft.com/office/officeart/2005/8/layout/arrow2"/>
    <dgm:cxn modelId="{007CD342-932C-4F76-BA35-1A4D32FDE696}" type="presParOf" srcId="{C41CD15D-FA46-4365-9892-4883FC5E48C0}" destId="{72E460B9-8856-4C56-A03C-857A7801A77B}" srcOrd="4" destOrd="0" presId="urn:microsoft.com/office/officeart/2005/8/layout/arrow2"/>
    <dgm:cxn modelId="{64D190DB-DCB1-474C-B44D-C6E569A506DB}" type="presParOf" srcId="{C41CD15D-FA46-4365-9892-4883FC5E48C0}" destId="{F8946AA7-6453-4722-8A6C-1C287D2F02B9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FD589E-0AA9-4251-9336-469BBB8D8A57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3B3045-A427-4AA1-BCBF-69BB49705A34}">
      <dgm:prSet phldrT="[Text]" phldr="1"/>
      <dgm:spPr/>
      <dgm:t>
        <a:bodyPr/>
        <a:lstStyle/>
        <a:p>
          <a:endParaRPr lang="en-US" dirty="0"/>
        </a:p>
      </dgm:t>
    </dgm:pt>
    <dgm:pt modelId="{9387DD88-115A-41A4-A9B1-0A1E5199B3BE}" type="sibTrans" cxnId="{520E410D-0EB2-405B-91BD-C90DFB965CF7}">
      <dgm:prSet/>
      <dgm:spPr/>
      <dgm:t>
        <a:bodyPr/>
        <a:lstStyle/>
        <a:p>
          <a:endParaRPr lang="en-US"/>
        </a:p>
      </dgm:t>
    </dgm:pt>
    <dgm:pt modelId="{7BE9AAFB-3373-47E0-B56C-897A4C6B89EB}" type="parTrans" cxnId="{520E410D-0EB2-405B-91BD-C90DFB965CF7}">
      <dgm:prSet/>
      <dgm:spPr/>
      <dgm:t>
        <a:bodyPr/>
        <a:lstStyle/>
        <a:p>
          <a:endParaRPr lang="en-US"/>
        </a:p>
      </dgm:t>
    </dgm:pt>
    <dgm:pt modelId="{EF7E4B7C-1F5E-44D7-9922-E572B37952A6}" type="pres">
      <dgm:prSet presAssocID="{CFFD589E-0AA9-4251-9336-469BBB8D8A57}" presName="Name0" presStyleCnt="0">
        <dgm:presLayoutVars>
          <dgm:chMax val="7"/>
          <dgm:chPref val="5"/>
        </dgm:presLayoutVars>
      </dgm:prSet>
      <dgm:spPr/>
    </dgm:pt>
    <dgm:pt modelId="{33DBAE98-5FAF-4866-9565-A35E8C3F3D13}" type="pres">
      <dgm:prSet presAssocID="{CFFD589E-0AA9-4251-9336-469BBB8D8A57}" presName="arrowNode" presStyleLbl="node1" presStyleIdx="0" presStyleCnt="1" custAng="5009644" custLinFactNeighborX="-6431" custLinFactNeighborY="4841"/>
      <dgm:spPr/>
    </dgm:pt>
    <dgm:pt modelId="{28ECA59D-DF42-4BDD-82C4-992F1F0C7A25}" type="pres">
      <dgm:prSet presAssocID="{603B3045-A427-4AA1-BCBF-69BB49705A34}" presName="txNode1" presStyleLbl="revTx" presStyleIdx="0" presStyleCnt="1" custFlipVert="1" custScaleX="243394" custScaleY="15910" custLinFactNeighborX="3574" custLinFactNeighborY="33335">
        <dgm:presLayoutVars>
          <dgm:bulletEnabled val="1"/>
        </dgm:presLayoutVars>
      </dgm:prSet>
      <dgm:spPr/>
    </dgm:pt>
  </dgm:ptLst>
  <dgm:cxnLst>
    <dgm:cxn modelId="{520E410D-0EB2-405B-91BD-C90DFB965CF7}" srcId="{CFFD589E-0AA9-4251-9336-469BBB8D8A57}" destId="{603B3045-A427-4AA1-BCBF-69BB49705A34}" srcOrd="0" destOrd="0" parTransId="{7BE9AAFB-3373-47E0-B56C-897A4C6B89EB}" sibTransId="{9387DD88-115A-41A4-A9B1-0A1E5199B3BE}"/>
    <dgm:cxn modelId="{136EDC42-E6C9-4971-B540-C5984151712D}" type="presOf" srcId="{603B3045-A427-4AA1-BCBF-69BB49705A34}" destId="{28ECA59D-DF42-4BDD-82C4-992F1F0C7A25}" srcOrd="0" destOrd="0" presId="urn:microsoft.com/office/officeart/2009/3/layout/DescendingProcess"/>
    <dgm:cxn modelId="{0001218B-6CB5-4480-B51D-DA443005A295}" type="presOf" srcId="{CFFD589E-0AA9-4251-9336-469BBB8D8A57}" destId="{EF7E4B7C-1F5E-44D7-9922-E572B37952A6}" srcOrd="0" destOrd="0" presId="urn:microsoft.com/office/officeart/2009/3/layout/DescendingProcess"/>
    <dgm:cxn modelId="{456754F9-3CE7-4987-9465-79CA57A690BD}" type="presParOf" srcId="{EF7E4B7C-1F5E-44D7-9922-E572B37952A6}" destId="{33DBAE98-5FAF-4866-9565-A35E8C3F3D13}" srcOrd="0" destOrd="0" presId="urn:microsoft.com/office/officeart/2009/3/layout/DescendingProcess"/>
    <dgm:cxn modelId="{4BF09E9A-A736-4F7F-A6EA-633A6DD71FD5}" type="presParOf" srcId="{EF7E4B7C-1F5E-44D7-9922-E572B37952A6}" destId="{28ECA59D-DF42-4BDD-82C4-992F1F0C7A25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62C77-4F7C-45E2-A08A-A1315983FE2E}">
      <dsp:nvSpPr>
        <dsp:cNvPr id="0" name=""/>
        <dsp:cNvSpPr/>
      </dsp:nvSpPr>
      <dsp:spPr>
        <a:xfrm>
          <a:off x="9618570" y="130613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1175-9233-4F0A-A007-9C39400DC9CF}">
      <dsp:nvSpPr>
        <dsp:cNvPr id="0" name=""/>
        <dsp:cNvSpPr/>
      </dsp:nvSpPr>
      <dsp:spPr>
        <a:xfrm>
          <a:off x="9919122" y="3339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73847-13DE-42F1-BB44-61268F7383C1}">
      <dsp:nvSpPr>
        <dsp:cNvPr id="0" name=""/>
        <dsp:cNvSpPr/>
      </dsp:nvSpPr>
      <dsp:spPr>
        <a:xfrm>
          <a:off x="9376501" y="130294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Business</a:t>
          </a:r>
          <a:endParaRPr lang="en-US" sz="1800" kern="1200" dirty="0"/>
        </a:p>
      </dsp:txBody>
      <dsp:txXfrm>
        <a:off x="9376501" y="1302945"/>
        <a:ext cx="1800000" cy="720000"/>
      </dsp:txXfrm>
    </dsp:sp>
    <dsp:sp modelId="{7A4802CC-F0B2-411E-8583-05F9A736BB8B}">
      <dsp:nvSpPr>
        <dsp:cNvPr id="0" name=""/>
        <dsp:cNvSpPr/>
      </dsp:nvSpPr>
      <dsp:spPr>
        <a:xfrm>
          <a:off x="7221273" y="70146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2F93CC-5159-4643-93D2-19EA9822F712}">
      <dsp:nvSpPr>
        <dsp:cNvPr id="0" name=""/>
        <dsp:cNvSpPr/>
      </dsp:nvSpPr>
      <dsp:spPr>
        <a:xfrm>
          <a:off x="7453859" y="31898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F0F34-1311-437A-83E9-243D89B28024}">
      <dsp:nvSpPr>
        <dsp:cNvPr id="0" name=""/>
        <dsp:cNvSpPr/>
      </dsp:nvSpPr>
      <dsp:spPr>
        <a:xfrm>
          <a:off x="6978128" y="131507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Technology</a:t>
          </a:r>
          <a:endParaRPr lang="en-US" sz="1800" kern="1200" dirty="0"/>
        </a:p>
      </dsp:txBody>
      <dsp:txXfrm>
        <a:off x="6978128" y="1315077"/>
        <a:ext cx="1800000" cy="720000"/>
      </dsp:txXfrm>
    </dsp:sp>
    <dsp:sp modelId="{491C3959-0C13-4734-9669-FC13746C7710}">
      <dsp:nvSpPr>
        <dsp:cNvPr id="0" name=""/>
        <dsp:cNvSpPr/>
      </dsp:nvSpPr>
      <dsp:spPr>
        <a:xfrm>
          <a:off x="5043566" y="142350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90C1DA-C554-4FCB-B276-86014E09D2DA}">
      <dsp:nvSpPr>
        <dsp:cNvPr id="0" name=""/>
        <dsp:cNvSpPr/>
      </dsp:nvSpPr>
      <dsp:spPr>
        <a:xfrm>
          <a:off x="5277563" y="19651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2FEA7-7158-4C7C-BA2A-3B4E45A67CC2}">
      <dsp:nvSpPr>
        <dsp:cNvPr id="0" name=""/>
        <dsp:cNvSpPr/>
      </dsp:nvSpPr>
      <dsp:spPr>
        <a:xfrm>
          <a:off x="4590734" y="1306408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Programming</a:t>
          </a:r>
          <a:endParaRPr lang="en-US" sz="1800" kern="1200" dirty="0"/>
        </a:p>
      </dsp:txBody>
      <dsp:txXfrm>
        <a:off x="4590734" y="1306408"/>
        <a:ext cx="1800000" cy="720000"/>
      </dsp:txXfrm>
    </dsp:sp>
    <dsp:sp modelId="{5904239C-88D9-4A2F-B465-B7A5CE8224EA}">
      <dsp:nvSpPr>
        <dsp:cNvPr id="0" name=""/>
        <dsp:cNvSpPr/>
      </dsp:nvSpPr>
      <dsp:spPr>
        <a:xfrm>
          <a:off x="2513872" y="29728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E321F6-A525-4772-A846-D9B09B7656BF}">
      <dsp:nvSpPr>
        <dsp:cNvPr id="0" name=""/>
        <dsp:cNvSpPr/>
      </dsp:nvSpPr>
      <dsp:spPr>
        <a:xfrm>
          <a:off x="2822272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B3CBCF-31EA-4567-9BF3-AB6DFD665D7A}">
      <dsp:nvSpPr>
        <dsp:cNvPr id="0" name=""/>
        <dsp:cNvSpPr/>
      </dsp:nvSpPr>
      <dsp:spPr>
        <a:xfrm>
          <a:off x="2209280" y="122896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Machine Learning Alg.</a:t>
          </a:r>
        </a:p>
      </dsp:txBody>
      <dsp:txXfrm>
        <a:off x="2209280" y="1228965"/>
        <a:ext cx="1800000" cy="720000"/>
      </dsp:txXfrm>
    </dsp:sp>
    <dsp:sp modelId="{39827D9F-DF9C-4054-9752-7C94F9DE8CEE}">
      <dsp:nvSpPr>
        <dsp:cNvPr id="0" name=""/>
        <dsp:cNvSpPr/>
      </dsp:nvSpPr>
      <dsp:spPr>
        <a:xfrm>
          <a:off x="278552" y="70826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4E2FB-699D-4112-9121-C99777D79C5D}">
      <dsp:nvSpPr>
        <dsp:cNvPr id="0" name=""/>
        <dsp:cNvSpPr/>
      </dsp:nvSpPr>
      <dsp:spPr>
        <a:xfrm>
          <a:off x="512549" y="267865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D8E37-F72F-4CB6-B85B-FF47E78C9F0A}">
      <dsp:nvSpPr>
        <dsp:cNvPr id="0" name=""/>
        <dsp:cNvSpPr/>
      </dsp:nvSpPr>
      <dsp:spPr>
        <a:xfrm>
          <a:off x="0" y="123097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800" b="1" kern="1200" dirty="0"/>
            <a:t>Statistics &amp; Mathematics</a:t>
          </a:r>
          <a:endParaRPr lang="en-US" sz="1800" kern="1200" dirty="0"/>
        </a:p>
      </dsp:txBody>
      <dsp:txXfrm>
        <a:off x="0" y="1230973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7CC91F-1191-440B-8FE3-59422E9A0B6C}">
      <dsp:nvSpPr>
        <dsp:cNvPr id="0" name=""/>
        <dsp:cNvSpPr/>
      </dsp:nvSpPr>
      <dsp:spPr>
        <a:xfrm>
          <a:off x="70511" y="0"/>
          <a:ext cx="2853507" cy="1783442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CAA958-44B6-46C8-A0F8-3AA9D16362C8}">
      <dsp:nvSpPr>
        <dsp:cNvPr id="0" name=""/>
        <dsp:cNvSpPr/>
      </dsp:nvSpPr>
      <dsp:spPr>
        <a:xfrm>
          <a:off x="432906" y="1614411"/>
          <a:ext cx="74191" cy="7419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D371B9-E2F7-43EB-93AB-7BAFA53D6032}">
      <dsp:nvSpPr>
        <dsp:cNvPr id="0" name=""/>
        <dsp:cNvSpPr/>
      </dsp:nvSpPr>
      <dsp:spPr>
        <a:xfrm>
          <a:off x="297087" y="1769068"/>
          <a:ext cx="1745895" cy="515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12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technology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emphasis </a:t>
          </a:r>
        </a:p>
      </dsp:txBody>
      <dsp:txXfrm>
        <a:off x="297087" y="1769068"/>
        <a:ext cx="1745895" cy="515414"/>
      </dsp:txXfrm>
    </dsp:sp>
    <dsp:sp modelId="{622E8860-5AD0-403C-B9AD-B9EDD49D61B1}">
      <dsp:nvSpPr>
        <dsp:cNvPr id="0" name=""/>
        <dsp:cNvSpPr/>
      </dsp:nvSpPr>
      <dsp:spPr>
        <a:xfrm>
          <a:off x="1087786" y="1129672"/>
          <a:ext cx="134114" cy="13411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AE23FC-2CDB-486D-A9AB-777B62AD568A}">
      <dsp:nvSpPr>
        <dsp:cNvPr id="0" name=""/>
        <dsp:cNvSpPr/>
      </dsp:nvSpPr>
      <dsp:spPr>
        <a:xfrm>
          <a:off x="808752" y="1292924"/>
          <a:ext cx="1322046" cy="969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65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ethics dimension</a:t>
          </a:r>
        </a:p>
      </dsp:txBody>
      <dsp:txXfrm>
        <a:off x="808752" y="1292924"/>
        <a:ext cx="1322046" cy="969921"/>
      </dsp:txXfrm>
    </dsp:sp>
    <dsp:sp modelId="{72E460B9-8856-4C56-A03C-857A7801A77B}">
      <dsp:nvSpPr>
        <dsp:cNvPr id="0" name=""/>
        <dsp:cNvSpPr/>
      </dsp:nvSpPr>
      <dsp:spPr>
        <a:xfrm>
          <a:off x="1875355" y="834690"/>
          <a:ext cx="185478" cy="18547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46AA7-6453-4722-8A6C-1C287D2F02B9}">
      <dsp:nvSpPr>
        <dsp:cNvPr id="0" name=""/>
        <dsp:cNvSpPr/>
      </dsp:nvSpPr>
      <dsp:spPr>
        <a:xfrm>
          <a:off x="1762874" y="1110056"/>
          <a:ext cx="1095281" cy="110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281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More business focus </a:t>
          </a:r>
        </a:p>
      </dsp:txBody>
      <dsp:txXfrm>
        <a:off x="1762874" y="1110056"/>
        <a:ext cx="1095281" cy="11084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BAE98-5FAF-4866-9565-A35E8C3F3D13}">
      <dsp:nvSpPr>
        <dsp:cNvPr id="0" name=""/>
        <dsp:cNvSpPr/>
      </dsp:nvSpPr>
      <dsp:spPr>
        <a:xfrm rot="9406018">
          <a:off x="1279318" y="417572"/>
          <a:ext cx="1550454" cy="1081248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ECA59D-DF42-4BDD-82C4-992F1F0C7A25}">
      <dsp:nvSpPr>
        <dsp:cNvPr id="0" name=""/>
        <dsp:cNvSpPr/>
      </dsp:nvSpPr>
      <dsp:spPr>
        <a:xfrm flipV="1">
          <a:off x="772698" y="216617"/>
          <a:ext cx="1779188" cy="45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50" tIns="6350" rIns="6350" bIns="6350" numCol="1" spcCol="1270" anchor="b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 dirty="0"/>
        </a:p>
      </dsp:txBody>
      <dsp:txXfrm rot="10800000">
        <a:off x="772698" y="216617"/>
        <a:ext cx="1779188" cy="457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F907FE-DB14-4080-93E5-B3381EACDA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E73978-25C7-4C02-96CC-1DE8F5DA6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717A4-A64C-4B2F-94FC-E411DD3989B7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2D48A-780B-40AC-AC18-977E6F8C1E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5CBC1-3690-4476-A55B-7E4DD8C8E5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6F9A0E-6B4D-4BF4-A9EE-D02A66D82C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9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AC400-AA97-41BA-93AB-78161B3C4165}" type="datetimeFigureOut">
              <a:rPr lang="en-US" smtClean="0"/>
              <a:t>8/20/2023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CC970-9F63-4D53-A290-416BD781E337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83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552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40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9080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46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1006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093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947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8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70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13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95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1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655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08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86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735CD1C-7CB8-4151-8DEA-7856EE0CC42C}" type="datetimeFigureOut">
              <a:rPr lang="en-US" smtClean="0"/>
              <a:pPr/>
              <a:t>8/20/2023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55A6F18-0E06-4AA5-BBCA-B500FAB72F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194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5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7A675F33-98AF-4B83-A3BB-0780A2314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gradFill>
            <a:gsLst>
              <a:gs pos="10000">
                <a:schemeClr val="bg1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bg1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83C186C6-C4DF-DA8A-AF07-164270D3C9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2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b="1">
                <a:latin typeface="+mn-lt"/>
              </a:rPr>
              <a:t>Data Science</a:t>
            </a:r>
            <a:br>
              <a:rPr lang="en-US" sz="4100" b="1">
                <a:latin typeface="+mn-lt"/>
              </a:rPr>
            </a:br>
            <a:br>
              <a:rPr lang="en-US" sz="4100" b="1">
                <a:latin typeface="+mn-lt"/>
              </a:rPr>
            </a:br>
            <a:r>
              <a:rPr lang="en-US" sz="4100" b="1">
                <a:latin typeface="+mn-lt"/>
              </a:rPr>
              <a:t>The Science of Turning Data to Actionable Knowledge</a:t>
            </a:r>
            <a:endParaRPr lang="en-US" sz="4100" b="1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>
            <a:normAutofit/>
          </a:bodyPr>
          <a:lstStyle/>
          <a:p>
            <a:endParaRPr lang="en-US">
              <a:solidFill>
                <a:schemeClr val="tx1"/>
              </a:solidFill>
            </a:endParaRPr>
          </a:p>
          <a:p>
            <a:r>
              <a:rPr lang="en-US" b="1">
                <a:solidFill>
                  <a:schemeClr val="tx1"/>
                </a:solidFill>
              </a:rPr>
              <a:t>Cheng Peng</a:t>
            </a:r>
          </a:p>
          <a:p>
            <a:endParaRPr lang="en-US" b="1">
              <a:solidFill>
                <a:schemeClr val="tx1"/>
              </a:solidFill>
            </a:endParaRPr>
          </a:p>
        </p:txBody>
      </p: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A75029C-64B9-41D0-9540-75846D4B0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AF6B07A-A0CD-4593-B501-E1D50968C7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E1C2E537-D046-43E9-B78A-8D770E4C0F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F1ED42C-32AB-4AA5-B9D5-2ADF552B0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2B69715-83DD-4F53-8564-D95D5D238D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5BC2EBE-B4C1-42F9-9914-0F430C060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6780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4904" y="2494450"/>
            <a:ext cx="4053545" cy="3563159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en-US" sz="2400"/>
              <a:t>  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C9546D-C2BB-E671-2DDF-02DED8CEE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37" y="1147884"/>
            <a:ext cx="9122309" cy="519557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F1B70272-9AB8-CC76-A13B-CCDFC92923F1}"/>
              </a:ext>
            </a:extLst>
          </p:cNvPr>
          <p:cNvSpPr txBox="1">
            <a:spLocks/>
          </p:cNvSpPr>
          <p:nvPr/>
        </p:nvSpPr>
        <p:spPr>
          <a:xfrm>
            <a:off x="1737172" y="0"/>
            <a:ext cx="10306520" cy="132556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  <a:latin typeface="+mn-lt"/>
              </a:rPr>
              <a:t>Data Science Project Lifecycle</a:t>
            </a:r>
          </a:p>
        </p:txBody>
      </p:sp>
    </p:spTree>
    <p:extLst>
      <p:ext uri="{BB962C8B-B14F-4D97-AF65-F5344CB8AC3E}">
        <p14:creationId xmlns:p14="http://schemas.microsoft.com/office/powerpoint/2010/main" val="3081123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290" y="685800"/>
            <a:ext cx="4818656" cy="46037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>
                <a:ln w="3175" cmpd="sng">
                  <a:noFill/>
                </a:ln>
                <a:latin typeface="+mj-lt"/>
                <a:ea typeface="+mj-ea"/>
                <a:cs typeface="+mj-cs"/>
              </a:rPr>
              <a:t>Formulating the Question 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9787" y="3983057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The key word in Data Science is SCIENCE that uses data to answer business questions!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963514" y="596048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Business Questions 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VAGUE!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15598" y="1722509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933997" y="2269897"/>
            <a:ext cx="384349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Science Tasks</a:t>
            </a:r>
          </a:p>
          <a:p>
            <a:pPr algn="ctr">
              <a:spcAft>
                <a:spcPts val="600"/>
              </a:spcAft>
            </a:pPr>
            <a:r>
              <a:rPr lang="en-US" sz="2000" b="1" dirty="0">
                <a:solidFill>
                  <a:srgbClr val="FFC000"/>
                </a:solidFill>
              </a:rPr>
              <a:t>Clear Analytic Questions</a:t>
            </a:r>
            <a:endParaRPr lang="en-US" sz="2000" dirty="0">
              <a:solidFill>
                <a:srgbClr val="FFC000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B203EF5-FF04-9291-4C68-FA83F91F0677}"/>
              </a:ext>
            </a:extLst>
          </p:cNvPr>
          <p:cNvSpPr/>
          <p:nvPr/>
        </p:nvSpPr>
        <p:spPr>
          <a:xfrm>
            <a:off x="6963514" y="4205592"/>
            <a:ext cx="396768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Category of Analytic Questions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Trending and KPI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Association analysis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Prediction and forecasting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FFC000"/>
                </a:solidFill>
              </a:rPr>
              <a:t>Etc.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698830" y="3457045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46469" y="1107981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Source identification &amp; data Preparation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4268805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b="1" dirty="0"/>
              <a:t>Data sources are everywhere in an organization. In general, there is no central location to house all data.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7100022" y="18735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Analytic Approaches?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905548" y="3119593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6661904" y="5255849"/>
            <a:ext cx="46992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Data Acquisition and Aggregation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7" y="4864042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84287" y="12995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177857" y="3545912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Where to Find?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7148971" y="1683321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Data?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7195699" y="603157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Types of models and algorithms based on the types of analytic questions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7195698" y="2139095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Real-time data, internal and external historical data, primary data and secondary data,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88004" y="3921254"/>
            <a:ext cx="41654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Location of data (databases, data warehouses, platforms that store data or generate data, etc. 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61904" y="5716234"/>
            <a:ext cx="49408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 retrieval and aggregation and the related tools such as DBMS, query languages, etc.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403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8671" y="671233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endParaRPr lang="en-US" sz="3200" b="1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Models/algorithms: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Identification,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Feature Engineering,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Assessment,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&amp; Communication</a:t>
            </a:r>
            <a:endParaRPr lang="en-US" sz="3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928169" y="3946022"/>
            <a:ext cx="423966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An iterative process involving </a:t>
            </a:r>
            <a:r>
              <a:rPr lang="en-US" sz="2000" b="1" dirty="0"/>
              <a:t>multiple</a:t>
            </a:r>
            <a:r>
              <a:rPr lang="en-US" sz="2000" dirty="0"/>
              <a:t> models and algorithms and various performance measures.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Types of Models and Algorithms?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865974" y="32192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B954A-2174-3E6C-E041-564CA77F3D37}"/>
              </a:ext>
            </a:extLst>
          </p:cNvPr>
          <p:cNvSpPr/>
          <p:nvPr/>
        </p:nvSpPr>
        <p:spPr>
          <a:xfrm>
            <a:off x="7222251" y="5174135"/>
            <a:ext cx="384349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Communications</a:t>
            </a:r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738C11F-5E20-1631-78BB-72B9987F8F45}"/>
              </a:ext>
            </a:extLst>
          </p:cNvPr>
          <p:cNvSpPr/>
          <p:nvPr/>
        </p:nvSpPr>
        <p:spPr>
          <a:xfrm>
            <a:off x="8957565" y="4795066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rrow: Down 42">
            <a:extLst>
              <a:ext uri="{FF2B5EF4-FFF2-40B4-BE49-F238E27FC236}">
                <a16:creationId xmlns:a16="http://schemas.microsoft.com/office/drawing/2014/main" id="{2BC7673C-BA3F-2F1A-E2B6-5D2D9872AFCB}"/>
              </a:ext>
            </a:extLst>
          </p:cNvPr>
          <p:cNvSpPr/>
          <p:nvPr/>
        </p:nvSpPr>
        <p:spPr>
          <a:xfrm>
            <a:off x="8865974" y="1536114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7013807" y="3507434"/>
            <a:ext cx="407719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What Assessment Approaches?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0382B-1DAB-1ACB-02D7-32065D28F922}"/>
              </a:ext>
            </a:extLst>
          </p:cNvPr>
          <p:cNvSpPr/>
          <p:nvPr/>
        </p:nvSpPr>
        <p:spPr>
          <a:xfrm>
            <a:off x="6850227" y="1847740"/>
            <a:ext cx="44043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How to Create Analytic Data Set?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850227" y="602861"/>
            <a:ext cx="43576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Descriptive analysis, various regression models and machine learning algorithms for association and prediction, etc.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19388-FD4C-ECB7-05F8-8EBE2D01C604}"/>
              </a:ext>
            </a:extLst>
          </p:cNvPr>
          <p:cNvSpPr txBox="1"/>
          <p:nvPr/>
        </p:nvSpPr>
        <p:spPr>
          <a:xfrm>
            <a:off x="6877195" y="2306788"/>
            <a:ext cx="4533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Handling missing data, create new feature through aggregation such as PCA, reduce heterogenicity by cluster analysis, etc.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3A6F63-0DCE-6E22-5B02-50010E0B3D11}"/>
              </a:ext>
            </a:extLst>
          </p:cNvPr>
          <p:cNvSpPr txBox="1"/>
          <p:nvPr/>
        </p:nvSpPr>
        <p:spPr>
          <a:xfrm>
            <a:off x="6900319" y="3920271"/>
            <a:ext cx="41654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Data-driven approaches such as resampling-based methods, cross-validation.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E36CD5-1726-8B95-CE41-A7522DD368C9}"/>
              </a:ext>
            </a:extLst>
          </p:cNvPr>
          <p:cNvSpPr txBox="1"/>
          <p:nvPr/>
        </p:nvSpPr>
        <p:spPr>
          <a:xfrm>
            <a:off x="6673588" y="5564162"/>
            <a:ext cx="49408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A structured approach to storytelling about the insights and influence about the project with data, visuals and narrative.</a:t>
            </a:r>
          </a:p>
          <a:p>
            <a:endParaRPr lang="en-US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62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51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0754" y="775255"/>
            <a:ext cx="563693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Deployment/implementation: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Performance Monitoring,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Continuous feedback,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Maintenance</a:t>
            </a:r>
            <a:endParaRPr lang="en-US" sz="2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66" name="Rectangle 53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9AC7B0-BA94-3F30-7D78-8DBC66A01FCF}"/>
              </a:ext>
            </a:extLst>
          </p:cNvPr>
          <p:cNvSpPr/>
          <p:nvPr/>
        </p:nvSpPr>
        <p:spPr>
          <a:xfrm>
            <a:off x="1126256" y="3765728"/>
            <a:ext cx="423966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Implementation/deployment is not the ending point of a DS project, it is a new beginning!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689888-7910-A954-DD87-957AAFA5CF38}"/>
              </a:ext>
            </a:extLst>
          </p:cNvPr>
          <p:cNvSpPr/>
          <p:nvPr/>
        </p:nvSpPr>
        <p:spPr>
          <a:xfrm>
            <a:off x="6661904" y="257856"/>
            <a:ext cx="4940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Static and Dynamic Deployment?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5CB59AB9-742C-7D0C-912E-A1B5262CDD47}"/>
              </a:ext>
            </a:extLst>
          </p:cNvPr>
          <p:cNvSpPr/>
          <p:nvPr/>
        </p:nvSpPr>
        <p:spPr>
          <a:xfrm>
            <a:off x="8796600" y="3082771"/>
            <a:ext cx="372862" cy="346229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97FC9-EC88-35AC-CF9C-4BBEBDE374DB}"/>
              </a:ext>
            </a:extLst>
          </p:cNvPr>
          <p:cNvSpPr/>
          <p:nvPr/>
        </p:nvSpPr>
        <p:spPr>
          <a:xfrm>
            <a:off x="6693319" y="3458729"/>
            <a:ext cx="47685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2000" b="1" dirty="0"/>
              <a:t>Champion-Challenger Strategies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74670-33EA-1419-7923-AAE037E013F9}"/>
              </a:ext>
            </a:extLst>
          </p:cNvPr>
          <p:cNvSpPr txBox="1"/>
          <p:nvPr/>
        </p:nvSpPr>
        <p:spPr>
          <a:xfrm>
            <a:off x="6965182" y="690806"/>
            <a:ext cx="435762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C000"/>
                </a:solidFill>
              </a:rPr>
              <a:t>Static deployment</a:t>
            </a:r>
            <a:r>
              <a:rPr lang="en-US" sz="1600" dirty="0">
                <a:solidFill>
                  <a:srgbClr val="FFC000"/>
                </a:solidFill>
              </a:rPr>
              <a:t>: models/algorithms trained and updated with batch data and in a scheduled time or based on the performance of the post-deployed models.</a:t>
            </a:r>
          </a:p>
          <a:p>
            <a:endParaRPr lang="en-US" sz="1600" dirty="0">
              <a:solidFill>
                <a:srgbClr val="FFC000"/>
              </a:solidFill>
            </a:endParaRPr>
          </a:p>
          <a:p>
            <a:r>
              <a:rPr lang="en-US" sz="1600" b="1" dirty="0">
                <a:solidFill>
                  <a:srgbClr val="FFC000"/>
                </a:solidFill>
                <a:latin typeface="Lato" panose="020F0502020204030203" pitchFamily="34" charset="0"/>
              </a:rPr>
              <a:t>Dynamic deployment</a:t>
            </a:r>
            <a:r>
              <a:rPr lang="en-US" sz="1600" dirty="0">
                <a:solidFill>
                  <a:srgbClr val="FFC000"/>
                </a:solidFill>
                <a:latin typeface="Lato" panose="020F0502020204030203" pitchFamily="34" charset="0"/>
              </a:rPr>
              <a:t>: </a:t>
            </a:r>
            <a:r>
              <a:rPr lang="en-US" sz="1600" b="0" i="0" dirty="0">
                <a:solidFill>
                  <a:srgbClr val="232A3D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sz="1600" dirty="0">
                <a:solidFill>
                  <a:srgbClr val="FFC000"/>
                </a:solidFill>
              </a:rPr>
              <a:t>models/algorithms trained and updated with a combination of online and offline data in real time.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6153F9-0169-B6F7-BC58-8A973D809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911" y="3913992"/>
            <a:ext cx="3434300" cy="2622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6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FBF189-FAE8-F305-1A6D-5E45DBE943CF}"/>
              </a:ext>
            </a:extLst>
          </p:cNvPr>
          <p:cNvSpPr/>
          <p:nvPr/>
        </p:nvSpPr>
        <p:spPr>
          <a:xfrm>
            <a:off x="2112819" y="1796187"/>
            <a:ext cx="7599351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Data Science roles</a:t>
            </a:r>
            <a:endParaRPr lang="en-US" sz="48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61138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4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18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TextBox 3">
            <a:extLst>
              <a:ext uri="{FF2B5EF4-FFF2-40B4-BE49-F238E27FC236}">
                <a16:creationId xmlns:a16="http://schemas.microsoft.com/office/drawing/2014/main" id="{81D462A8-382C-DB57-BFF2-12CBB13080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9678006"/>
              </p:ext>
            </p:extLst>
          </p:nvPr>
        </p:nvGraphicFramePr>
        <p:xfrm>
          <a:off x="503435" y="155240"/>
          <a:ext cx="11332396" cy="21989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2EBD27-8BE0-8841-C987-96B1604FFE5F}"/>
              </a:ext>
            </a:extLst>
          </p:cNvPr>
          <p:cNvSpPr txBox="1"/>
          <p:nvPr/>
        </p:nvSpPr>
        <p:spPr>
          <a:xfrm>
            <a:off x="9903576" y="1851349"/>
            <a:ext cx="2285249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9C10B8"/>
                </a:solidFill>
              </a:rPr>
              <a:t>Business mind set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Project management</a:t>
            </a:r>
          </a:p>
          <a:p>
            <a:endParaRPr lang="en-US" sz="1400" b="1" dirty="0">
              <a:solidFill>
                <a:srgbClr val="9C10B8"/>
              </a:solidFill>
            </a:endParaRPr>
          </a:p>
          <a:p>
            <a:r>
              <a:rPr lang="en-US" sz="1400" b="1" dirty="0">
                <a:solidFill>
                  <a:srgbClr val="9C10B8"/>
                </a:solidFill>
              </a:rPr>
              <a:t>Communication skills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2C9BC2-CE92-B63A-7A75-05F5EF3EC1E0}"/>
              </a:ext>
            </a:extLst>
          </p:cNvPr>
          <p:cNvSpPr txBox="1"/>
          <p:nvPr/>
        </p:nvSpPr>
        <p:spPr>
          <a:xfrm>
            <a:off x="7525976" y="1971964"/>
            <a:ext cx="2285249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Database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Big data technology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Data science platforms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Software programs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Collaboration tools</a:t>
            </a:r>
          </a:p>
          <a:p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Communication tools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AFFD92-1108-6CB6-765F-68F3950EC788}"/>
              </a:ext>
            </a:extLst>
          </p:cNvPr>
          <p:cNvSpPr txBox="1"/>
          <p:nvPr/>
        </p:nvSpPr>
        <p:spPr>
          <a:xfrm>
            <a:off x="5038486" y="1963509"/>
            <a:ext cx="248243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Database query languages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Script languages: Python, R, Julia, SAS, etc.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Data wrangling and cleaning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visuals via coding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Basic software development skills – APIs and library</a:t>
            </a:r>
          </a:p>
          <a:p>
            <a:endParaRPr lang="en-US" sz="1400" b="1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Writing industry standard production code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A6714-16E7-77D6-F801-304AF1DC22FB}"/>
              </a:ext>
            </a:extLst>
          </p:cNvPr>
          <p:cNvSpPr txBox="1"/>
          <p:nvPr/>
        </p:nvSpPr>
        <p:spPr>
          <a:xfrm>
            <a:off x="2567315" y="2087050"/>
            <a:ext cx="2371060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Classification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Rule-based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Tree-based methods: decision tree, bagging, 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Kernel method – KNN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Naïve Bayes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Support vector machine – SVM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Neural networks     </a:t>
            </a:r>
          </a:p>
          <a:p>
            <a:endParaRPr lang="en-US" sz="1400" b="1" dirty="0"/>
          </a:p>
          <a:p>
            <a:r>
              <a:rPr lang="en-US" sz="1400" b="1" dirty="0"/>
              <a:t>Clustering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K-mean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Hierarchical clustering</a:t>
            </a:r>
          </a:p>
          <a:p>
            <a:endParaRPr lang="en-US" sz="1400" b="1" dirty="0"/>
          </a:p>
          <a:p>
            <a:r>
              <a:rPr lang="en-US" sz="1400" b="1" dirty="0"/>
              <a:t>Anomaly detection algorithms</a:t>
            </a:r>
          </a:p>
          <a:p>
            <a:endParaRPr lang="en-US" sz="1600" b="1" dirty="0">
              <a:solidFill>
                <a:srgbClr val="FFFF00"/>
              </a:solidFill>
            </a:endParaRPr>
          </a:p>
          <a:p>
            <a:endParaRPr lang="en-US" sz="1600" b="1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4C9D90-99A7-31D5-0AE2-FB251BE224E0}"/>
              </a:ext>
            </a:extLst>
          </p:cNvPr>
          <p:cNvSpPr txBox="1"/>
          <p:nvPr/>
        </p:nvSpPr>
        <p:spPr>
          <a:xfrm>
            <a:off x="293007" y="2087050"/>
            <a:ext cx="221873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Statistics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Descriptive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EDA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Correlation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Linear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Binary 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Frequency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Time series forecasting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Non-parametric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1" dirty="0">
              <a:solidFill>
                <a:srgbClr val="FF0000"/>
              </a:solidFill>
            </a:endParaRPr>
          </a:p>
          <a:p>
            <a:r>
              <a:rPr lang="en-US" sz="1400" b="1" dirty="0">
                <a:solidFill>
                  <a:srgbClr val="FF0000"/>
                </a:solidFill>
              </a:rPr>
              <a:t>Mathematical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0000"/>
                </a:solidFill>
              </a:rPr>
              <a:t>Mixture model method – EM algorithm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endParaRPr 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186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10">
            <a:extLst>
              <a:ext uri="{FF2B5EF4-FFF2-40B4-BE49-F238E27FC236}">
                <a16:creationId xmlns:a16="http://schemas.microsoft.com/office/drawing/2014/main" id="{781BBDC9-2DC6-4959-AC3D-49A5DCB05D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12">
            <a:extLst>
              <a:ext uri="{FF2B5EF4-FFF2-40B4-BE49-F238E27FC236}">
                <a16:creationId xmlns:a16="http://schemas.microsoft.com/office/drawing/2014/main" id="{4B74BB55-8517-4CFE-9389-81D0E6F81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38656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8" name="Group 14">
            <a:extLst>
              <a:ext uri="{FF2B5EF4-FFF2-40B4-BE49-F238E27FC236}">
                <a16:creationId xmlns:a16="http://schemas.microsoft.com/office/drawing/2014/main" id="{A3F7C935-E41E-4E8D-91DF-D3BAB9521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45" y="4435646"/>
            <a:ext cx="1419541" cy="1660354"/>
            <a:chOff x="10292292" y="2963333"/>
            <a:chExt cx="1896535" cy="2218267"/>
          </a:xfrm>
        </p:grpSpPr>
        <p:cxnSp>
          <p:nvCxnSpPr>
            <p:cNvPr id="49" name="Straight Connector 15">
              <a:extLst>
                <a:ext uri="{FF2B5EF4-FFF2-40B4-BE49-F238E27FC236}">
                  <a16:creationId xmlns:a16="http://schemas.microsoft.com/office/drawing/2014/main" id="{4FB64230-1B44-4C76-9885-0BBE5C736C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3F7F181-4FFE-4F8E-A3D0-1A8ECDEFFB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190344"/>
              <a:ext cx="1896535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66495D-EC57-44E4-8DED-0DC2E07AA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E0DA2F2-D672-4417-8072-9ED4FA5C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E8BACB-AEC7-46A5-A3AD-4D1BBE871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21">
            <a:extLst>
              <a:ext uri="{FF2B5EF4-FFF2-40B4-BE49-F238E27FC236}">
                <a16:creationId xmlns:a16="http://schemas.microsoft.com/office/drawing/2014/main" id="{08452CCF-4A27-488A-AAF4-424933CFC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4212" y="0"/>
            <a:ext cx="465734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">
            <a:extLst>
              <a:ext uri="{FF2B5EF4-FFF2-40B4-BE49-F238E27FC236}">
                <a16:creationId xmlns:a16="http://schemas.microsoft.com/office/drawing/2014/main" id="{D93D9CCB-D883-E030-54DE-0D8618F51B91}"/>
              </a:ext>
            </a:extLst>
          </p:cNvPr>
          <p:cNvSpPr txBox="1"/>
          <p:nvPr/>
        </p:nvSpPr>
        <p:spPr>
          <a:xfrm>
            <a:off x="6341351" y="367846"/>
            <a:ext cx="5411090" cy="6122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Machine Learning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Expertise in computer fundamentals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In-depth knowledge of programming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probability and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modeling and evaluation skills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dirty="0">
                <a:solidFill>
                  <a:srgbClr val="FFFFFF"/>
                </a:solidFill>
              </a:rPr>
              <a:t> </a:t>
            </a:r>
            <a:r>
              <a:rPr lang="en-US" sz="2400" b="1" dirty="0">
                <a:solidFill>
                  <a:srgbClr val="FFFFFF"/>
                </a:solidFill>
              </a:rPr>
              <a:t> Data Analytics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Knowledge of mathematical statistics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Fluent understanding of R/Python/SAS and SQL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Data wrangling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600" dirty="0">
                <a:solidFill>
                  <a:srgbClr val="FFFFFF"/>
                </a:solidFill>
              </a:rPr>
              <a:t>Familiar with Big Data tools and platforms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rgbClr val="FFFFFF"/>
                </a:solidFill>
              </a:rPr>
              <a:t>  Data Science</a:t>
            </a:r>
          </a:p>
          <a:p>
            <a:pPr algn="l"/>
            <a:endParaRPr lang="en-US" sz="9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Strong knowledge of </a:t>
            </a:r>
            <a:r>
              <a:rPr lang="en-US" sz="1600" b="0" i="0" u="none" strike="noStrike" dirty="0">
                <a:effectLst/>
                <a:latin typeface="Century Gothic (Body)"/>
              </a:rPr>
              <a:t>Python</a:t>
            </a:r>
            <a:r>
              <a:rPr lang="en-US" sz="1600" b="0" i="0" dirty="0">
                <a:effectLst/>
                <a:latin typeface="Century Gothic (Body)"/>
              </a:rPr>
              <a:t>, </a:t>
            </a:r>
            <a:r>
              <a:rPr lang="en-US" sz="1600" b="0" i="0" u="none" strike="noStrike" dirty="0">
                <a:effectLst/>
                <a:latin typeface="Century Gothic (Body)"/>
              </a:rPr>
              <a:t>R</a:t>
            </a:r>
            <a:r>
              <a:rPr lang="en-US" sz="1600" b="0" i="0" dirty="0">
                <a:effectLst/>
                <a:latin typeface="Century Gothic (Body)"/>
              </a:rPr>
              <a:t>, SAS, etc.</a:t>
            </a:r>
            <a:endParaRPr lang="en-US" sz="1600" b="0" i="0" u="none" strike="noStrike" dirty="0">
              <a:effectLst/>
              <a:latin typeface="Century Gothic (Body)"/>
            </a:endParaRP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Hands-on experience in</a:t>
            </a:r>
            <a:r>
              <a:rPr lang="en-US" sz="1600" b="0" i="0" u="none" strike="noStrike" dirty="0">
                <a:effectLst/>
                <a:latin typeface="Century Gothic (Body)"/>
              </a:rPr>
              <a:t> SQL</a:t>
            </a:r>
            <a:r>
              <a:rPr lang="en-US" sz="1600" b="0" i="0" dirty="0">
                <a:effectLst/>
                <a:latin typeface="Century Gothic (Body)"/>
              </a:rPr>
              <a:t> database coding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Ability to work with unstructured data from various sources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probability and mathematical statistics</a:t>
            </a:r>
          </a:p>
          <a:p>
            <a:pPr algn="l"/>
            <a:endParaRPr lang="en-US" sz="1600" b="0" i="0" dirty="0">
              <a:effectLst/>
              <a:latin typeface="Century Gothic (Body)"/>
            </a:endParaRPr>
          </a:p>
          <a:p>
            <a:pPr algn="l"/>
            <a:r>
              <a:rPr lang="en-US" sz="1600" b="0" i="0" dirty="0">
                <a:effectLst/>
                <a:latin typeface="Century Gothic (Body)"/>
              </a:rPr>
              <a:t>Knowledge of machine learning</a:t>
            </a:r>
            <a:endParaRPr lang="en-US" dirty="0">
              <a:solidFill>
                <a:srgbClr val="FFFFFF"/>
              </a:solidFill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BD7970-4896-BB6F-4656-6AE7CBDB8A1B}"/>
              </a:ext>
            </a:extLst>
          </p:cNvPr>
          <p:cNvSpPr/>
          <p:nvPr/>
        </p:nvSpPr>
        <p:spPr>
          <a:xfrm>
            <a:off x="323495" y="1006745"/>
            <a:ext cx="4818656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Three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Related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technical fields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04854C-B3B8-74AE-BA2A-49C6EDCFDB66}"/>
              </a:ext>
            </a:extLst>
          </p:cNvPr>
          <p:cNvSpPr/>
          <p:nvPr/>
        </p:nvSpPr>
        <p:spPr>
          <a:xfrm>
            <a:off x="3099714" y="4096905"/>
            <a:ext cx="28383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Programming and Statistics are the common ground!</a:t>
            </a:r>
          </a:p>
        </p:txBody>
      </p:sp>
    </p:spTree>
    <p:extLst>
      <p:ext uri="{BB962C8B-B14F-4D97-AF65-F5344CB8AC3E}">
        <p14:creationId xmlns:p14="http://schemas.microsoft.com/office/powerpoint/2010/main" val="281377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13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35" name="Rectangle 20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: Single Corner Snipped 22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 descr="4 types of analytics">
            <a:extLst>
              <a:ext uri="{FF2B5EF4-FFF2-40B4-BE49-F238E27FC236}">
                <a16:creationId xmlns:a16="http://schemas.microsoft.com/office/drawing/2014/main" id="{17CB9C60-873C-E386-BEFA-7C4BBB37D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0304" y="761128"/>
            <a:ext cx="7754084" cy="428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63792A-B728-4089-F049-4A03A0F66084}"/>
              </a:ext>
            </a:extLst>
          </p:cNvPr>
          <p:cNvSpPr/>
          <p:nvPr/>
        </p:nvSpPr>
        <p:spPr>
          <a:xfrm>
            <a:off x="647256" y="841463"/>
            <a:ext cx="2677687" cy="377259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83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 descr="User">
            <a:extLst>
              <a:ext uri="{FF2B5EF4-FFF2-40B4-BE49-F238E27FC236}">
                <a16:creationId xmlns:a16="http://schemas.microsoft.com/office/drawing/2014/main" id="{4CF0DAE3-6F15-12DA-F9A6-E54E3BD35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348" y="293743"/>
            <a:ext cx="1997174" cy="199717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2E254C-0180-1E35-8A60-838D8A7FC7A8}"/>
              </a:ext>
            </a:extLst>
          </p:cNvPr>
          <p:cNvSpPr txBox="1"/>
          <p:nvPr/>
        </p:nvSpPr>
        <p:spPr>
          <a:xfrm>
            <a:off x="2462523" y="107311"/>
            <a:ext cx="9601658" cy="6750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2400" b="1" dirty="0">
                <a:solidFill>
                  <a:schemeClr val="accent1"/>
                </a:solidFill>
              </a:rPr>
              <a:t>Data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Accessing and cleaning data, performing statistical analysis, visualizing and communicating the results with the management for decision.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Python, R, 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8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Data scientist</a:t>
            </a: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Responsibilities: </a:t>
            </a:r>
            <a:r>
              <a:rPr lang="en-US" sz="170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developing, 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building and training machine learning algorithms and statistical models to make reliable future predictions.</a:t>
            </a:r>
          </a:p>
          <a:p>
            <a:pPr algn="l"/>
            <a:endParaRPr lang="en-US" sz="17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700" b="1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Programming languages:</a:t>
            </a:r>
            <a:r>
              <a:rPr lang="en-US" sz="1700" b="0" i="0" dirty="0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Python, R, SQL</a:t>
            </a:r>
          </a:p>
          <a:p>
            <a:pPr algn="l"/>
            <a:endParaRPr lang="en-US" sz="1600" b="0" i="0" dirty="0">
              <a:solidFill>
                <a:srgbClr val="FFFF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Business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Use data-driven insights to clearly communicate initiatives throughout entire organizations, often acting as the intermediary between a company’s business and tech teams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SQL, Tableau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b="1" dirty="0">
              <a:solidFill>
                <a:schemeClr val="bg2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Statistical Analyst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Identify challenging business problems and use data to find the solution to the problems.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Python, SAS, SPSS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900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solidFill>
                  <a:schemeClr val="bg2">
                    <a:lumMod val="75000"/>
                  </a:schemeClr>
                </a:solidFill>
              </a:rPr>
              <a:t>  Machine learning engineer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Responsibilities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Processing data provided by a company’s Data Analyst using machine learning algorithms developed by the Data Scientist to glean insights that will ultimately drive business decisions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17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Programming languages</a:t>
            </a:r>
            <a:r>
              <a:rPr lang="en-US" sz="17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R, Java, Python, C++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endParaRPr lang="en-US" sz="170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9A0BD3-E748-6EE9-3BBF-6F703CC417D6}"/>
              </a:ext>
            </a:extLst>
          </p:cNvPr>
          <p:cNvSpPr txBox="1"/>
          <p:nvPr/>
        </p:nvSpPr>
        <p:spPr>
          <a:xfrm>
            <a:off x="548960" y="2416278"/>
            <a:ext cx="242356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</a:rPr>
              <a:t>Different Roles of Data Science</a:t>
            </a:r>
            <a:endParaRPr lang="en-US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903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19B315F0-2F2E-4749-9C08-6F2B59723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35A481B-C639-4892-B0EF-4D8373A9B0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39734" cy="6858000"/>
          </a:xfrm>
          <a:prstGeom prst="rect">
            <a:avLst/>
          </a:prstGeom>
          <a:solidFill>
            <a:schemeClr val="bg2">
              <a:lumMod val="75000"/>
              <a:alpha val="9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52BD58B-6284-459E-9FF4-A97F3A569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438656" cy="6858000"/>
          </a:xfrm>
          <a:prstGeom prst="rect">
            <a:avLst/>
          </a:prstGeom>
          <a:solidFill>
            <a:schemeClr val="bg1">
              <a:lumMod val="75000"/>
              <a:lumOff val="2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1911703-8F76-418B-A5BE-312E5FF98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3449715"/>
            <a:ext cx="2981858" cy="3208867"/>
            <a:chOff x="9206969" y="2963333"/>
            <a:chExt cx="2981858" cy="320886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83E51D0-80D2-4A0E-BC33-FC2854416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6DDC556-F181-4330-9D5E-06CD9B5F75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1744895-D69C-4B43-BBB6-644C78E57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547E019-B61B-46EA-8987-B3A661CFB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A95601E-850C-471E-B37C-61C13AB1C1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1C8AEAF-091D-DFA1-2ED8-5E7890AC6781}"/>
              </a:ext>
            </a:extLst>
          </p:cNvPr>
          <p:cNvSpPr txBox="1"/>
          <p:nvPr/>
        </p:nvSpPr>
        <p:spPr>
          <a:xfrm>
            <a:off x="1698171" y="685798"/>
            <a:ext cx="2502578" cy="4495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3600" b="1" dirty="0">
                <a:ln w="3175" cmpd="sng">
                  <a:noFill/>
                </a:ln>
              </a:rPr>
              <a:t>Agenda</a:t>
            </a:r>
          </a:p>
        </p:txBody>
      </p:sp>
      <p:sp>
        <p:nvSpPr>
          <p:cNvPr id="5" name="Rectangle 4"/>
          <p:cNvSpPr/>
          <p:nvPr/>
        </p:nvSpPr>
        <p:spPr>
          <a:xfrm>
            <a:off x="5092924" y="964405"/>
            <a:ext cx="5337041" cy="541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b="1" dirty="0">
                <a:ln w="3175" cmpd="sng">
                  <a:noFill/>
                </a:ln>
                <a:solidFill>
                  <a:srgbClr val="FFFFFF"/>
                </a:solidFill>
              </a:rPr>
              <a:t>  </a:t>
            </a: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What is Data Science ?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Pillars of data science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process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Types of data science roles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Data science job tile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 Some jargons and comparisons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sz="2400" b="1" dirty="0">
                <a:ln w="3175" cmpd="sng">
                  <a:noFill/>
                </a:ln>
                <a:solidFill>
                  <a:srgbClr val="FFFFFF"/>
                </a:solidFill>
              </a:rPr>
              <a:t> 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ln w="3175" cmpd="sng">
                <a:noFill/>
              </a:ln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8940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777827" y="168601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About the job title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‘Data Scientists’</a:t>
            </a:r>
            <a:endParaRPr lang="en-US" sz="52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386770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B6831DA-B93E-021D-C0D2-5A13438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2240" y="698606"/>
            <a:ext cx="5886994" cy="1507067"/>
          </a:xfrm>
        </p:spPr>
        <p:txBody>
          <a:bodyPr>
            <a:normAutofit fontScale="90000"/>
          </a:bodyPr>
          <a:lstStyle/>
          <a:p>
            <a:pPr algn="r"/>
            <a:r>
              <a:rPr lang="en-US" b="1" dirty="0"/>
              <a:t>The job title </a:t>
            </a:r>
            <a:br>
              <a:rPr lang="en-US" b="1" dirty="0"/>
            </a:br>
            <a:r>
              <a:rPr lang="en-US" b="1" dirty="0">
                <a:solidFill>
                  <a:srgbClr val="FF931D"/>
                </a:solidFill>
              </a:rPr>
              <a:t>Data Scientist</a:t>
            </a:r>
            <a:br>
              <a:rPr lang="en-US" b="1" dirty="0">
                <a:solidFill>
                  <a:srgbClr val="FF931D"/>
                </a:solidFill>
              </a:rPr>
            </a:br>
            <a:r>
              <a:rPr lang="en-US" b="1" dirty="0"/>
              <a:t> co-coined in 2008 by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675898D-B937-9A7F-C28A-C5C725FBE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68" y="2843620"/>
            <a:ext cx="3258005" cy="197195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0F9674-ECFE-32AE-6939-0C2EB17231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43620"/>
            <a:ext cx="3153215" cy="19719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0D75F3-D34F-4C17-B3F4-BA6718748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45" y="3429000"/>
            <a:ext cx="4798658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B58E25-531A-92C2-5290-BA7759A4E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03" y="779443"/>
            <a:ext cx="4747229" cy="2227095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31D9F83-43EA-6D8D-ADC8-0A64329C58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1334151"/>
              </p:ext>
            </p:extLst>
          </p:nvPr>
        </p:nvGraphicFramePr>
        <p:xfrm>
          <a:off x="2371635" y="1210491"/>
          <a:ext cx="2853508" cy="25504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Title 4">
            <a:extLst>
              <a:ext uri="{FF2B5EF4-FFF2-40B4-BE49-F238E27FC236}">
                <a16:creationId xmlns:a16="http://schemas.microsoft.com/office/drawing/2014/main" id="{24BC4C32-0C46-9D1C-2527-9694D1FC2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25" y="701987"/>
            <a:ext cx="3326675" cy="1507067"/>
          </a:xfrm>
        </p:spPr>
        <p:txBody>
          <a:bodyPr>
            <a:noAutofit/>
          </a:bodyPr>
          <a:lstStyle/>
          <a:p>
            <a:pPr algn="r"/>
            <a:r>
              <a:rPr lang="en-US" sz="2000" b="1" dirty="0"/>
              <a:t>The scope of</a:t>
            </a:r>
            <a:br>
              <a:rPr lang="en-US" sz="2000" b="1" dirty="0"/>
            </a:br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has been redefined!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D61C14C-67CC-3665-7AC0-CB296D111F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0667070"/>
              </p:ext>
            </p:extLst>
          </p:nvPr>
        </p:nvGraphicFramePr>
        <p:xfrm>
          <a:off x="6966859" y="1792835"/>
          <a:ext cx="3637278" cy="179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07C0C4C-DA41-11E2-B1FA-3CBF08E0C263}"/>
              </a:ext>
            </a:extLst>
          </p:cNvPr>
          <p:cNvGrpSpPr/>
          <p:nvPr/>
        </p:nvGrpSpPr>
        <p:grpSpPr>
          <a:xfrm>
            <a:off x="5824155" y="3487783"/>
            <a:ext cx="3315490" cy="664028"/>
            <a:chOff x="1818639" y="1508679"/>
            <a:chExt cx="987825" cy="28736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D84B2F-9EAB-CC7D-2B8E-D0C337421999}"/>
                </a:ext>
              </a:extLst>
            </p:cNvPr>
            <p:cNvSpPr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8B0124-E0B8-FEFF-24C7-01353CAEA2EE}"/>
                </a:ext>
              </a:extLst>
            </p:cNvPr>
            <p:cNvSpPr txBox="1"/>
            <p:nvPr/>
          </p:nvSpPr>
          <p:spPr>
            <a:xfrm>
              <a:off x="1818639" y="1508679"/>
              <a:ext cx="987825" cy="28736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1590" tIns="21590" rIns="21590" bIns="21590" numCol="1" spcCol="1270" anchor="t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700" b="1" kern="1200" dirty="0"/>
                <a:t>The data science team are more diverse than ever!</a:t>
              </a:r>
            </a:p>
          </p:txBody>
        </p:sp>
      </p:grpSp>
      <p:sp>
        <p:nvSpPr>
          <p:cNvPr id="13" name="Title 4">
            <a:extLst>
              <a:ext uri="{FF2B5EF4-FFF2-40B4-BE49-F238E27FC236}">
                <a16:creationId xmlns:a16="http://schemas.microsoft.com/office/drawing/2014/main" id="{30180273-264D-B6B4-D671-874ED374A0D8}"/>
              </a:ext>
            </a:extLst>
          </p:cNvPr>
          <p:cNvSpPr txBox="1">
            <a:spLocks/>
          </p:cNvSpPr>
          <p:nvPr/>
        </p:nvSpPr>
        <p:spPr>
          <a:xfrm>
            <a:off x="5367893" y="4227305"/>
            <a:ext cx="4228013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2000" b="1" dirty="0">
                <a:solidFill>
                  <a:srgbClr val="FF931D"/>
                </a:solidFill>
              </a:rPr>
              <a:t>Data Science</a:t>
            </a:r>
            <a:br>
              <a:rPr lang="en-US" sz="2000" b="1" dirty="0">
                <a:solidFill>
                  <a:srgbClr val="FF931D"/>
                </a:solidFill>
              </a:rPr>
            </a:br>
            <a:r>
              <a:rPr lang="en-US" sz="2000" b="1" dirty="0"/>
              <a:t> is still and will continue to be in high demand in job marketplace!</a:t>
            </a:r>
          </a:p>
        </p:txBody>
      </p:sp>
    </p:spTree>
    <p:extLst>
      <p:ext uri="{BB962C8B-B14F-4D97-AF65-F5344CB8AC3E}">
        <p14:creationId xmlns:p14="http://schemas.microsoft.com/office/powerpoint/2010/main" val="3437442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063725" y="1180917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4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Different comparisons of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With machine learning and statistics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60037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Single Corner Snipped 55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3D43F4E-E815-B090-DDC9-D370F0B81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1778177" y="348191"/>
            <a:ext cx="8936621" cy="507153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45098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57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82" name="Rectangle 64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Single Corner Snipped 66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tatistics v Data Science">
            <a:extLst>
              <a:ext uri="{FF2B5EF4-FFF2-40B4-BE49-F238E27FC236}">
                <a16:creationId xmlns:a16="http://schemas.microsoft.com/office/drawing/2014/main" id="{FF80A575-203B-3E8D-9ED1-F35F9987A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88881" y="39109"/>
            <a:ext cx="7185344" cy="54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70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Cloud computing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Scientists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623772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91F240E-99C9-4C6A-BD0A-15F9E69F33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424AD-EE61-4FBC-ABA0-36E67508F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22225" cap="sq">
            <a:solidFill>
              <a:srgbClr val="FD654B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A3C989-9363-8F7B-897C-119D98F5EE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442" y="954829"/>
            <a:ext cx="5623116" cy="4948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20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3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5C6ACA56-9AD4-4EE6-8F38-8C18968AC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D7F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655210-4EEB-44D9-B394-6FB4139BFC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different types of cloud computing&#10;&#10;Description automatically generated with medium confidence">
            <a:extLst>
              <a:ext uri="{FF2B5EF4-FFF2-40B4-BE49-F238E27FC236}">
                <a16:creationId xmlns:a16="http://schemas.microsoft.com/office/drawing/2014/main" id="{DCE7E430-5BE4-F6A6-B38F-A4421A49B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9528" y="643467"/>
            <a:ext cx="8132944" cy="557106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FE6B91-3DC4-0A15-D710-E0575D623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222" y="643467"/>
            <a:ext cx="7140220" cy="42841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Top 3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4283701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What is Data Science ?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9312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842920" y="215954"/>
            <a:ext cx="1088949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On-demand self-services: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Users monitor and manage computing resources as necessary without the assistance of human administrators.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Broad network access: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 wide range of hardware and established networks are usually used to deliver computing services.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Rapid elasticity: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Resources for the computing services can be scaled up and down quickly as required. 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Resource pooling: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Ad hoc sharing of networks, servers, storage, apps, and services by several users and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021241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50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63" name="Rectangle 57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: Single Corner Snipped 59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AD88A2-A27E-E0C0-1FC6-2EE68DEE9411}"/>
              </a:ext>
            </a:extLst>
          </p:cNvPr>
          <p:cNvSpPr/>
          <p:nvPr/>
        </p:nvSpPr>
        <p:spPr>
          <a:xfrm>
            <a:off x="9620250" y="643467"/>
            <a:ext cx="672042" cy="42620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115ECC-5140-EC28-F49E-91289AA669ED}"/>
              </a:ext>
            </a:extLst>
          </p:cNvPr>
          <p:cNvSpPr/>
          <p:nvPr/>
        </p:nvSpPr>
        <p:spPr>
          <a:xfrm>
            <a:off x="2010684" y="5719798"/>
            <a:ext cx="7279087" cy="795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Characteristic of cloud computing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1B8D41-A604-B291-6DC5-F5F8BB2EA3CB}"/>
              </a:ext>
            </a:extLst>
          </p:cNvPr>
          <p:cNvSpPr txBox="1"/>
          <p:nvPr/>
        </p:nvSpPr>
        <p:spPr>
          <a:xfrm>
            <a:off x="468384" y="484344"/>
            <a:ext cx="1098280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Resilient computing: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computing services are ensured with high uptime and dependability.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Flexible pricing structures: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 including pay-per-use, subscription-based, and spot pricing. </a:t>
            </a:r>
          </a:p>
          <a:p>
            <a:pPr algn="l"/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Security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To safeguard the privacy of sensitive data and their users' data.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2A3C42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A3C42"/>
                </a:solidFill>
                <a:effectLst/>
                <a:latin typeface="-apple-system"/>
              </a:rPr>
              <a:t> Automation</a:t>
            </a:r>
            <a:r>
              <a:rPr lang="en-US" sz="2800" b="0" i="0" dirty="0">
                <a:solidFill>
                  <a:srgbClr val="2A3C42"/>
                </a:solidFill>
                <a:effectLst/>
                <a:latin typeface="-apple-system"/>
              </a:rPr>
              <a:t>: Cloud computing services feature a high level of automation with little to no manual input.</a:t>
            </a:r>
          </a:p>
        </p:txBody>
      </p:sp>
    </p:spTree>
    <p:extLst>
      <p:ext uri="{BB962C8B-B14F-4D97-AF65-F5344CB8AC3E}">
        <p14:creationId xmlns:p14="http://schemas.microsoft.com/office/powerpoint/2010/main" val="2735011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57086-70BB-57F4-C06E-42A7296617B8}"/>
              </a:ext>
            </a:extLst>
          </p:cNvPr>
          <p:cNvSpPr/>
          <p:nvPr/>
        </p:nvSpPr>
        <p:spPr>
          <a:xfrm>
            <a:off x="1439110" y="1575553"/>
            <a:ext cx="7279087" cy="254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35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glance at a  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2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Project</a:t>
            </a:r>
          </a:p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For real-time credit card fraud detection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8793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103B461-323C-4912-BFFD-C37582662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BC21318-F4F4-4524-95D1-6B7FE0A788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9FFA8E5-974F-409E-89C6-E185BD9093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384E2B1-7008-45EE-9F2E-FEF3A0897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4563410-7FE9-4955-89C6-0FB9326CD3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AD14C0E-D5DF-4BDC-BD92-642CFF180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1ECD48A-A6CE-48F3-8E89-3399C9938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0A3F7A1B-3080-4A65-A240-2E1A6EF84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5"/>
            <a:ext cx="12188952" cy="5571071"/>
          </a:xfrm>
          <a:prstGeom prst="snip1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0F76-2F37-FBA4-EFA4-9B49C5FE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177" y="834359"/>
            <a:ext cx="10910306" cy="411864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7AEE041-75DB-408A-56F7-652A143BB954}"/>
              </a:ext>
            </a:extLst>
          </p:cNvPr>
          <p:cNvSpPr/>
          <p:nvPr/>
        </p:nvSpPr>
        <p:spPr>
          <a:xfrm>
            <a:off x="1464455" y="5919537"/>
            <a:ext cx="7279087" cy="485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20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A real-time credit card fraud detection system</a:t>
            </a:r>
            <a:endParaRPr lang="en-US" sz="20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9121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23" name="Straight Connector 1092">
            <a:extLst>
              <a:ext uri="{FF2B5EF4-FFF2-40B4-BE49-F238E27FC236}">
                <a16:creationId xmlns:a16="http://schemas.microsoft.com/office/drawing/2014/main" id="{8FD48FB1-66D8-4676-B0AA-C139A1DB7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4" name="Straight Connector 1094">
            <a:extLst>
              <a:ext uri="{FF2B5EF4-FFF2-40B4-BE49-F238E27FC236}">
                <a16:creationId xmlns:a16="http://schemas.microsoft.com/office/drawing/2014/main" id="{F033F5AE-6728-4F19-8DED-658E674B3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5" name="Straight Connector 1096">
            <a:extLst>
              <a:ext uri="{FF2B5EF4-FFF2-40B4-BE49-F238E27FC236}">
                <a16:creationId xmlns:a16="http://schemas.microsoft.com/office/drawing/2014/main" id="{82C7D74A-18BA-4709-A808-44E8815C4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6" name="Straight Connector 1098">
            <a:extLst>
              <a:ext uri="{FF2B5EF4-FFF2-40B4-BE49-F238E27FC236}">
                <a16:creationId xmlns:a16="http://schemas.microsoft.com/office/drawing/2014/main" id="{B5164A3F-1561-4039-8185-AB0EEB713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7" name="Straight Connector 1100">
            <a:extLst>
              <a:ext uri="{FF2B5EF4-FFF2-40B4-BE49-F238E27FC236}">
                <a16:creationId xmlns:a16="http://schemas.microsoft.com/office/drawing/2014/main" id="{2A35DB53-42BE-460E-9CA1-1294C98463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 useBgFill="1">
        <p:nvSpPr>
          <p:cNvPr id="1128" name="Rectangle 1102">
            <a:extLst>
              <a:ext uri="{FF2B5EF4-FFF2-40B4-BE49-F238E27FC236}">
                <a16:creationId xmlns:a16="http://schemas.microsoft.com/office/drawing/2014/main" id="{01E688E0-C729-4E49-9E7B-4697607DB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13316" y="-48468"/>
            <a:ext cx="8001000" cy="98992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8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So What is Data Science?</a:t>
            </a:r>
          </a:p>
        </p:txBody>
      </p:sp>
      <p:grpSp>
        <p:nvGrpSpPr>
          <p:cNvPr id="1129" name="Group 1104">
            <a:extLst>
              <a:ext uri="{FF2B5EF4-FFF2-40B4-BE49-F238E27FC236}">
                <a16:creationId xmlns:a16="http://schemas.microsoft.com/office/drawing/2014/main" id="{AAD89D74-79DD-4BE2-AA8C-8672382F2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8170" y="9144"/>
            <a:ext cx="6080656" cy="6163733"/>
            <a:chOff x="6108170" y="8467"/>
            <a:chExt cx="6080656" cy="6163733"/>
          </a:xfrm>
        </p:grpSpPr>
        <p:cxnSp>
          <p:nvCxnSpPr>
            <p:cNvPr id="1106" name="Straight Connector 1105">
              <a:extLst>
                <a:ext uri="{FF2B5EF4-FFF2-40B4-BE49-F238E27FC236}">
                  <a16:creationId xmlns:a16="http://schemas.microsoft.com/office/drawing/2014/main" id="{EA020D6D-57F1-4846-9467-5E54F5B88A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0" name="Straight Connector 1106">
              <a:extLst>
                <a:ext uri="{FF2B5EF4-FFF2-40B4-BE49-F238E27FC236}">
                  <a16:creationId xmlns:a16="http://schemas.microsoft.com/office/drawing/2014/main" id="{FBA67610-3DFA-4B04-A0F3-FFBF2C97E8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96F9FAA7-B1F5-4E7B-BEC6-00158A5F0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64174CF9-D8AD-4A5C-BF99-57B43506D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0" name="Straight Connector 1109">
              <a:extLst>
                <a:ext uri="{FF2B5EF4-FFF2-40B4-BE49-F238E27FC236}">
                  <a16:creationId xmlns:a16="http://schemas.microsoft.com/office/drawing/2014/main" id="{B76B22A1-F450-4EAF-A363-7222D3D52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12B21D1-9E82-E496-007E-93CA80435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15" y="1227568"/>
            <a:ext cx="10488960" cy="534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9804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AB8FFBB-0A2D-4D4C-B94B-320ABB349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lose up of circuit board">
            <a:extLst>
              <a:ext uri="{FF2B5EF4-FFF2-40B4-BE49-F238E27FC236}">
                <a16:creationId xmlns:a16="http://schemas.microsoft.com/office/drawing/2014/main" id="{5AFB49EC-93C7-FC40-C7B0-EE7A30A36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15000"/>
          </a:blip>
          <a:srcRect t="7109" b="8621"/>
          <a:stretch/>
        </p:blipFill>
        <p:spPr>
          <a:xfrm>
            <a:off x="-3155" y="127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426" y="-152479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dirty="0"/>
              <a:t>S What is Data Science?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7294" y="1066005"/>
            <a:ext cx="332839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</a:pPr>
            <a:r>
              <a:rPr lang="en-US" sz="2800" b="1" dirty="0"/>
              <a:t>from  National Consortium for Data Science (NCDS)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C92BD4-3684-4A4A-84FF-704DCA7A3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A388E6-4C14-4B9E-A26C-CCA504DAB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122466-428E-43AB-9AB9-02C82A3902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49A3CE-D685-4BD6-9E32-FECB9B95F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1C33F82-A690-4D10-9DF8-7B2B300FC2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37F367-774B-4B76-82C0-09AA8E2D9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4089602" y="2092364"/>
            <a:ext cx="7805690" cy="3511550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Data Science: Systematic study of organization and use of digital data for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10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research discoveries,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decision-making, and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800" dirty="0"/>
          </a:p>
          <a:p>
            <a:pPr>
              <a:lnSpc>
                <a:spcPct val="90000"/>
              </a:lnSpc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/>
              <a:t>  the data-driven economy.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4868" y="6341691"/>
            <a:ext cx="3820424" cy="368088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600"/>
              <a:t>http://datascienceconsortium.org/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6F819BF-BEC4-454B-82CF-C7F192640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684610" y="358283"/>
            <a:ext cx="5522359" cy="11424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b="1" cap="all" dirty="0">
                <a:ln w="3175" cmpd="sng"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Pillars of Data Science</a:t>
            </a:r>
          </a:p>
        </p:txBody>
      </p:sp>
      <p:sp useBgFill="1">
        <p:nvSpPr>
          <p:cNvPr id="12" name="Snip Diagonal Corner Rectangle 21">
            <a:extLst>
              <a:ext uri="{FF2B5EF4-FFF2-40B4-BE49-F238E27FC236}">
                <a16:creationId xmlns:a16="http://schemas.microsoft.com/office/drawing/2014/main" id="{79D5C3D0-88DD-405B-A549-4B5C3712E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212" y="641648"/>
            <a:ext cx="6575496" cy="5286838"/>
          </a:xfrm>
          <a:prstGeom prst="snip2DiagRect">
            <a:avLst>
              <a:gd name="adj1" fmla="val 8741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99CB80-6BBE-1D3B-0C37-45EDA3DE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360" y="1871895"/>
            <a:ext cx="9065011" cy="4056591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9E1950-A366-48B7-8DAB-726C0DE58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4123CD-2156-4134-A3FB-C82036B5F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82DAEA8-4DC7-4972-8972-06976C61D5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3B16A3-1C35-4E6B-88DA-2A2550F94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6381D1-240B-4A28-88D3-6ACC575DCF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8CFC7B-B818-47F0-AE87-6B34B07D1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0180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97878" y="4809066"/>
            <a:ext cx="5627158" cy="150706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What is Data?</a:t>
            </a:r>
          </a:p>
        </p:txBody>
      </p:sp>
      <p:pic>
        <p:nvPicPr>
          <p:cNvPr id="20" name="Picture 4" descr="Magnifying glass showing decling performance">
            <a:extLst>
              <a:ext uri="{FF2B5EF4-FFF2-40B4-BE49-F238E27FC236}">
                <a16:creationId xmlns:a16="http://schemas.microsoft.com/office/drawing/2014/main" id="{911B290E-9611-41B9-2410-B1358CF140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675" r="48239" b="-1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4611" y="685800"/>
            <a:ext cx="7120461" cy="4191000"/>
          </a:xfrm>
        </p:spPr>
        <p:txBody>
          <a:bodyPr>
            <a:normAutofit/>
          </a:bodyPr>
          <a:lstStyle/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a set of values of qualitative or quantitative variables; restated, pieces of data are individual pieces of information. Data is measured, collected and reported, and analyzed, whereupon it can be visualized using graphs or images. Data as a general concept refers to the fact that some existing information or knowledge is </a:t>
            </a:r>
            <a:r>
              <a:rPr lang="en-US" sz="1900" i="1" dirty="0">
                <a:solidFill>
                  <a:schemeClr val="tx1"/>
                </a:solidFill>
              </a:rPr>
              <a:t>represented</a:t>
            </a:r>
            <a:r>
              <a:rPr lang="en-US" sz="1900" dirty="0">
                <a:solidFill>
                  <a:schemeClr val="tx1"/>
                </a:solidFill>
              </a:rPr>
              <a:t> or </a:t>
            </a:r>
            <a:r>
              <a:rPr lang="en-US" sz="1900" i="1" dirty="0">
                <a:solidFill>
                  <a:schemeClr val="tx1"/>
                </a:solidFill>
              </a:rPr>
              <a:t>coded</a:t>
            </a:r>
            <a:r>
              <a:rPr lang="en-US" sz="1900" dirty="0">
                <a:solidFill>
                  <a:schemeClr val="tx1"/>
                </a:solidFill>
              </a:rPr>
              <a:t> in some form suitable for better usage or processing.   [</a:t>
            </a:r>
            <a:r>
              <a:rPr lang="en-US" sz="1900" b="1" i="1" dirty="0">
                <a:solidFill>
                  <a:schemeClr val="tx1"/>
                </a:solidFill>
              </a:rPr>
              <a:t>Wikipedia</a:t>
            </a:r>
            <a:r>
              <a:rPr lang="en-US" sz="1900" dirty="0">
                <a:solidFill>
                  <a:schemeClr val="tx1"/>
                </a:solidFill>
              </a:rPr>
              <a:t>]</a:t>
            </a:r>
          </a:p>
          <a:p>
            <a:pPr>
              <a:buNone/>
            </a:pPr>
            <a:endParaRPr lang="en-US" sz="1900" dirty="0">
              <a:solidFill>
                <a:schemeClr val="tx1"/>
              </a:solidFill>
            </a:endParaRPr>
          </a:p>
          <a:p>
            <a:r>
              <a:rPr lang="en-US" sz="1900" b="1" dirty="0">
                <a:solidFill>
                  <a:schemeClr val="tx1"/>
                </a:solidFill>
              </a:rPr>
              <a:t>Data</a:t>
            </a:r>
            <a:r>
              <a:rPr lang="en-US" sz="1900" dirty="0">
                <a:solidFill>
                  <a:schemeClr val="tx1"/>
                </a:solidFill>
              </a:rPr>
              <a:t> is recorded information.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8F4E830A-06F9-4EAA-9E65-110CF2421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4B32265-D526-44B2-B82E-8977DFEFB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A453D36-EF7F-403B-A9E0-553E1F0B3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E7E8D9E-8474-4515-9EEB-0B46BE8EF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586A1812-CCD3-429E-AAAE-CC335A33F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B9509C-1B73-4063-8E69-E9024ACED1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4BEF3D9-6561-4BA4-AD81-AC90EF33F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D51EC65-7C40-3971-F9C3-D5AC318A3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-6000" contrast="-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6614" y="1511301"/>
            <a:ext cx="7697789" cy="4343400"/>
          </a:xfrm>
          <a:prstGeom prst="rect">
            <a:avLst/>
          </a:prstGeom>
        </p:spPr>
      </p:pic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FD9FDD6-1751-17FE-7EBC-30ABDF3B0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9081" y="436425"/>
            <a:ext cx="8534400" cy="9367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>
                    <a:lumMod val="9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STORAGE and RETRIEVAL</a:t>
            </a:r>
          </a:p>
        </p:txBody>
      </p:sp>
    </p:spTree>
    <p:extLst>
      <p:ext uri="{BB962C8B-B14F-4D97-AF65-F5344CB8AC3E}">
        <p14:creationId xmlns:p14="http://schemas.microsoft.com/office/powerpoint/2010/main" val="1306674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>
            <a:extLst>
              <a:ext uri="{FF2B5EF4-FFF2-40B4-BE49-F238E27FC236}">
                <a16:creationId xmlns:a16="http://schemas.microsoft.com/office/drawing/2014/main" id="{F4E5D790-EF7E-4E52-B208-793079B49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5" y="2"/>
            <a:ext cx="121920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Snip Diagonal Corner Rectangle 6">
            <a:extLst>
              <a:ext uri="{FF2B5EF4-FFF2-40B4-BE49-F238E27FC236}">
                <a16:creationId xmlns:a16="http://schemas.microsoft.com/office/drawing/2014/main" id="{479F3ED9-A242-463F-84AE-C4B05016B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25" y="2"/>
            <a:ext cx="12191075" cy="6857998"/>
          </a:xfrm>
          <a:prstGeom prst="snip2DiagRect">
            <a:avLst>
              <a:gd name="adj1" fmla="val 0"/>
              <a:gd name="adj2" fmla="val 37605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09549" y="2141003"/>
            <a:ext cx="8534400" cy="1507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b="1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Data Science Process</a:t>
            </a:r>
            <a:endParaRPr lang="en-US" sz="3600" cap="all" dirty="0">
              <a:ln w="3175" cmpd="sng">
                <a:noFill/>
              </a:ln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98315213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7394</TotalTime>
  <Words>1223</Words>
  <Application>Microsoft Office PowerPoint</Application>
  <PresentationFormat>Widescreen</PresentationFormat>
  <Paragraphs>224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-apple-system</vt:lpstr>
      <vt:lpstr>Century Gothic (Body)</vt:lpstr>
      <vt:lpstr>Arial</vt:lpstr>
      <vt:lpstr>Calibri</vt:lpstr>
      <vt:lpstr>Century Gothic</vt:lpstr>
      <vt:lpstr>Lato</vt:lpstr>
      <vt:lpstr>Wingdings 3</vt:lpstr>
      <vt:lpstr>Slice</vt:lpstr>
      <vt:lpstr>Data Science  The Science of Turning Data to Actionable Knowledge</vt:lpstr>
      <vt:lpstr>PowerPoint Presentation</vt:lpstr>
      <vt:lpstr>PowerPoint Presentation</vt:lpstr>
      <vt:lpstr>PowerPoint Presentation</vt:lpstr>
      <vt:lpstr>S What is Data Science?</vt:lpstr>
      <vt:lpstr>PowerPoint Presentation</vt:lpstr>
      <vt:lpstr>What is Data?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job title  Data Scientist  co-coined in 2008 by </vt:lpstr>
      <vt:lpstr>The scope of Data Science  has been redefined!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Science of Turning Data to Actionable Knowledge</dc:title>
  <dc:creator>Peng, Cheng</dc:creator>
  <cp:lastModifiedBy>Peng, Cheng</cp:lastModifiedBy>
  <cp:revision>1</cp:revision>
  <dcterms:created xsi:type="dcterms:W3CDTF">2021-08-28T12:32:33Z</dcterms:created>
  <dcterms:modified xsi:type="dcterms:W3CDTF">2023-08-20T18:08:09Z</dcterms:modified>
</cp:coreProperties>
</file>