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RMD to 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Cheng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 Industry Indicators</a:t>
            </a:r>
          </a:p>
        </p:txBody>
      </p:sp>
      <p:pic>
        <p:nvPicPr>
          <p:cNvPr descr="RMD2P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  speed           dist       
 Min.   : 4.0   Min.   :  2.00  
 1st Qu.:12.0   1st Qu.: 26.00  
 Median :15.0   Median : 36.00  
 Mean   :15.4   Mean   : 42.98  
 3rd Qu.:19.0   3rd Qu.: 56.00  
 Max.   :25.0   Max.   :120.00 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RMD2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Contents not Allowed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Any R code that generates web-based interactive outcomes will lead to errors!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RMD to PPT</dc:title>
  <dc:creator>Cheng Peng</dc:creator>
  <cp:keywords/>
  <dcterms:created xsi:type="dcterms:W3CDTF">2023-12-22T05:38:38Z</dcterms:created>
  <dcterms:modified xsi:type="dcterms:W3CDTF">2023-12-22T05:38:38Z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2023-12-22</vt:lpwstr>
  </property>
  <property fmtid="{D5CDD505-2E9C-101B-9397-08002B2CF9AE}" pid="3" name="output">
    <vt:lpwstr>powerpoint_presentation</vt:lpwstr>
  </property>
  <property fmtid="{D5CDD505-2E9C-101B-9397-08002B2CF9AE}" pid="4" name="reference_doc">
    <vt:lpwstr>Galaxy.pptx</vt:lpwstr>
  </property>
</Properties>
</file>