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71" autoAdjust="0"/>
  </p:normalViewPr>
  <p:slideViewPr>
    <p:cSldViewPr snapToGrid="0">
      <p:cViewPr varScale="1">
        <p:scale>
          <a:sx n="83" d="100"/>
          <a:sy n="83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6DD39-2514-4E20-8E96-78748C6073F1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E9527-2271-4A30-9C38-FA33C4B28B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01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1.8 G  5.4 G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/s01_camp_coupon/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1.1 M  3.3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/s01_camp_coupon_template/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21.5 K  64.5 K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/s01_camp_coupon_type/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1.0 G  3.0 G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/s01_camp_user_coupon/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180.0 M  539.9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/s03_oms_item_pay/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659.0 M  1.9 G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/s03_oms_order/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704.6 M  2.1 G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/s03_oms_order_detail/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836.2 M  2.4 G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/s03_oms_order_history/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264.5 M  793.4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/s03_oms_order_pay/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215.4 M  646.1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/s03_oms_order_promotion/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385.1 M  1.1 G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/s03_oms_order_sub/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3.3 M  9.8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/s03_oms_refund_apply/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2.7 M  8.1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/s03_oms_refund_apply_detail/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5.8 M  17.5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/s03_oms_refund_mon/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4.5 M  13.5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/s03_oms_refund_mon_record/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326.2 M  978.6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/s05_social_fans/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74.5 M  223.6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/s05_social_gateway_first_order/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121.0 M  363.0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/s05_social_gateway_member_register/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5.8 M  17.4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/s05_social_marketing_stuff/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376.1 K  1.1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/s05_social_marketing_team_info/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1.5 M  4.5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/s06_pcm_category_display/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294.3 K  882.8 K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/s06_pcm_category_prop_dict/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118.1 M  354.4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/s06_pcm_chan_sale/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3.4 M  10.3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/s06_pcm_mdm_brand_info/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4.0 M  11.9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/s06_pcm_mdm_category/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222.8 M  668.4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/s06_pcm_mdm_goods/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60.4 M  181.3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/s06_pcm_mdm_product/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347.6 M  1.0 G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/s06_pcm_picture/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4.7 G  14.0 G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/s06_pcm_picture_url/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421.7 M  1.2 G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/s06_pcm_price/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117.3 M  352.0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/s06_pcm_pro_brand_props_values/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46.0 M  138.0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/s06_pcm_pro_cate/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2.7 M  8.0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/s06_pcm_prop_value/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2.0 M  5.9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/s06_pcm_prop_values_dict/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81.5 M  244.6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/s06_pcm_stock/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1.5 K  4.5 K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/s09_dim_member_level/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545.9 M  1.6 G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/s09_member_info/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714.4 M  2.1 G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/s09_member_point_h_detail/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2.6 G  7.7 G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/s09_member_point_i_detail/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4.7 K  14.0 K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/s09_member_point_type/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1.3 M  3.9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/s11_site_store/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440.9 K  1.3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/s11_sys_area/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523.4 K  1.5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/s11_sys_dict/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21.6 M  64.8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/s13_api_cookie_login/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4.3 M  12.8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/s13_api_element_event/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0  0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/s13_api_fix_content_click_count/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9.1 M  27.4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/s13_api_mmc_click_count/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109.5 K  328.5 K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/s13_api_order_event/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79.0 M  236.9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/s13_api_page_scan_event/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1.1 M  3.4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/s13_api_product_abandon_event/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4.9 M  14.7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/s13_api_product_scan_event/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1.2 M  3.5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/s13_api_registered_data_visit/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1.3 M  3.8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/s13_api_shopping_card_event/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7.5 M  22.5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/s13_api_tech_property/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3.7 M  11.1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/s13_api_transfer_event/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214  642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/s15_tms_dic/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12.1 M  36.4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/s15_tms_logistics/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56.3 M  168.8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/s15_tms_logistics_his/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1.2 G  3.6 G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/s15_tms_mq_message/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31.8 M  95.4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/s15_tms_order/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33.1 M  99.2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/s15_tms_order_detail/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44.0 M  131.9 M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/s15_tms_order_history/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0  0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/s15_tms_order_invoice/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0  0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/s15_tms_order_rules/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77.8 K  233.3 K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/s15_tms_refund_apply/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</a:p>
          <a:p>
            <a:r>
              <a:rPr lang="en-US" altLang="zh-CN" dirty="0" smtClean="0"/>
              <a:t>77.2 K  231.7 K  /user/hive/warehouse/</a:t>
            </a:r>
            <a:r>
              <a:rPr lang="en-US" altLang="zh-CN" dirty="0" err="1" smtClean="0"/>
              <a:t>sourcedata.db</a:t>
            </a:r>
            <a:r>
              <a:rPr lang="en-US" altLang="zh-CN" dirty="0" smtClean="0"/>
              <a:t>/s15_tms_refund_apply_detail/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=20160602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E9527-2271-4A30-9C38-FA33C4B28B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46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44A0-77BE-46F0-A861-62A7AF36706A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BCF7-BB8E-45B6-9BC1-0D1DF6D36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12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44A0-77BE-46F0-A861-62A7AF36706A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BCF7-BB8E-45B6-9BC1-0D1DF6D36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55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44A0-77BE-46F0-A861-62A7AF36706A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BCF7-BB8E-45B6-9BC1-0D1DF6D36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7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44A0-77BE-46F0-A861-62A7AF36706A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BCF7-BB8E-45B6-9BC1-0D1DF6D36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86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44A0-77BE-46F0-A861-62A7AF36706A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BCF7-BB8E-45B6-9BC1-0D1DF6D36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4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44A0-77BE-46F0-A861-62A7AF36706A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BCF7-BB8E-45B6-9BC1-0D1DF6D36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03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44A0-77BE-46F0-A861-62A7AF36706A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BCF7-BB8E-45B6-9BC1-0D1DF6D36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5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44A0-77BE-46F0-A861-62A7AF36706A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BCF7-BB8E-45B6-9BC1-0D1DF6D36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83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44A0-77BE-46F0-A861-62A7AF36706A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BCF7-BB8E-45B6-9BC1-0D1DF6D36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40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44A0-77BE-46F0-A861-62A7AF36706A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BCF7-BB8E-45B6-9BC1-0D1DF6D36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65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44A0-77BE-46F0-A861-62A7AF36706A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BCF7-BB8E-45B6-9BC1-0D1DF6D36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05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A44A0-77BE-46F0-A861-62A7AF36706A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1BCF7-BB8E-45B6-9BC1-0D1DF6D36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23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1" r:id="rId1"/>
    <p:sldLayoutId id="2147484272" r:id="rId2"/>
    <p:sldLayoutId id="2147484273" r:id="rId3"/>
    <p:sldLayoutId id="2147484274" r:id="rId4"/>
    <p:sldLayoutId id="2147484275" r:id="rId5"/>
    <p:sldLayoutId id="2147484276" r:id="rId6"/>
    <p:sldLayoutId id="2147484277" r:id="rId7"/>
    <p:sldLayoutId id="2147484278" r:id="rId8"/>
    <p:sldLayoutId id="2147484279" r:id="rId9"/>
    <p:sldLayoutId id="2147484280" r:id="rId10"/>
    <p:sldLayoutId id="21474842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10.201.48.101:8443/histor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作业流程和调度系统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7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作业的依赖关系</a:t>
            </a:r>
            <a:endParaRPr lang="en-US" altLang="zh-CN" dirty="0" smtClean="0"/>
          </a:p>
          <a:p>
            <a:r>
              <a:rPr lang="zh-CN" altLang="en-US" dirty="0" smtClean="0"/>
              <a:t>作业的并发限制</a:t>
            </a:r>
            <a:endParaRPr lang="en-US" altLang="zh-CN" dirty="0" smtClean="0"/>
          </a:p>
          <a:p>
            <a:r>
              <a:rPr lang="zh-CN" altLang="en-US" dirty="0" smtClean="0"/>
              <a:t>脚本灵活度</a:t>
            </a:r>
            <a:r>
              <a:rPr lang="en-US" altLang="zh-CN" dirty="0" smtClean="0"/>
              <a:t>(</a:t>
            </a:r>
            <a:r>
              <a:rPr lang="zh-CN" altLang="en-US" dirty="0" smtClean="0"/>
              <a:t>特殊删除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日期跳过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新作业的添加和调度复杂度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62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任务运行日志</a:t>
            </a:r>
            <a:endParaRPr lang="en-US" altLang="zh-CN" dirty="0" smtClean="0"/>
          </a:p>
          <a:p>
            <a:r>
              <a:rPr lang="zh-CN" altLang="en-US" dirty="0" smtClean="0"/>
              <a:t>任务运行状态</a:t>
            </a:r>
            <a:endParaRPr lang="en-US" altLang="zh-CN" dirty="0" smtClean="0"/>
          </a:p>
          <a:p>
            <a:r>
              <a:rPr lang="zh-CN" altLang="en-US" dirty="0" smtClean="0"/>
              <a:t>任务历史</a:t>
            </a:r>
            <a:endParaRPr lang="en-US" altLang="zh-CN" dirty="0" smtClean="0"/>
          </a:p>
          <a:p>
            <a:r>
              <a:rPr lang="zh-CN" altLang="en-US" dirty="0" smtClean="0"/>
              <a:t>任务运行时间</a:t>
            </a:r>
            <a:endParaRPr lang="en-US" altLang="zh-CN" dirty="0" smtClean="0"/>
          </a:p>
          <a:p>
            <a:r>
              <a:rPr lang="zh-CN" altLang="en-US" dirty="0" smtClean="0"/>
              <a:t>邮件通知</a:t>
            </a:r>
            <a:endParaRPr lang="en-US" altLang="zh-CN" dirty="0" smtClean="0"/>
          </a:p>
          <a:p>
            <a:r>
              <a:rPr lang="zh-CN" altLang="en-US" dirty="0"/>
              <a:t>可视化</a:t>
            </a:r>
          </a:p>
        </p:txBody>
      </p:sp>
    </p:spTree>
    <p:extLst>
      <p:ext uri="{BB962C8B-B14F-4D97-AF65-F5344CB8AC3E}">
        <p14:creationId xmlns:p14="http://schemas.microsoft.com/office/powerpoint/2010/main" val="308657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依赖管理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通过维护数据库中的关系可视化依赖便于定位</a:t>
            </a:r>
            <a:r>
              <a:rPr lang="en-US" altLang="zh-CN" dirty="0" smtClean="0"/>
              <a:t>TASK</a:t>
            </a:r>
          </a:p>
          <a:p>
            <a:r>
              <a:rPr lang="zh-CN" altLang="en-US" dirty="0" smtClean="0"/>
              <a:t>找到被大量依赖的源表</a:t>
            </a:r>
            <a:endParaRPr lang="en-US" altLang="zh-CN" dirty="0" smtClean="0"/>
          </a:p>
          <a:p>
            <a:r>
              <a:rPr lang="zh-CN" altLang="en-US" dirty="0" smtClean="0"/>
              <a:t>找到被大量页面展现的目标表和对应的</a:t>
            </a:r>
            <a:r>
              <a:rPr lang="en-US" altLang="zh-CN" dirty="0" smtClean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93392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提供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脚本上传</a:t>
            </a:r>
            <a:endParaRPr lang="en-US" altLang="zh-CN" dirty="0" smtClean="0"/>
          </a:p>
          <a:p>
            <a:r>
              <a:rPr lang="zh-CN" altLang="en-US" dirty="0" smtClean="0"/>
              <a:t>提供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脚本查看功能</a:t>
            </a:r>
            <a:endParaRPr lang="en-US" altLang="zh-CN" dirty="0" smtClean="0"/>
          </a:p>
          <a:p>
            <a:r>
              <a:rPr lang="zh-CN" altLang="en-US" dirty="0" smtClean="0"/>
              <a:t>提供生成简单的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脚本的功能</a:t>
            </a:r>
            <a:endParaRPr lang="en-US" altLang="zh-CN" dirty="0" smtClean="0"/>
          </a:p>
          <a:p>
            <a:r>
              <a:rPr lang="zh-CN" altLang="en-US" dirty="0" smtClean="0"/>
              <a:t>重跑</a:t>
            </a:r>
            <a:r>
              <a:rPr lang="zh-CN" altLang="en-US" dirty="0"/>
              <a:t>脚本</a:t>
            </a:r>
          </a:p>
        </p:txBody>
      </p:sp>
    </p:spTree>
    <p:extLst>
      <p:ext uri="{BB962C8B-B14F-4D97-AF65-F5344CB8AC3E}">
        <p14:creationId xmlns:p14="http://schemas.microsoft.com/office/powerpoint/2010/main" val="35889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从下到上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Java</a:t>
            </a:r>
          </a:p>
          <a:p>
            <a:pPr marL="0" indent="0">
              <a:buNone/>
            </a:pPr>
            <a:r>
              <a:rPr lang="en-US" altLang="zh-CN" dirty="0" smtClean="0"/>
              <a:t>Quartz </a:t>
            </a:r>
            <a:r>
              <a:rPr lang="en-US" altLang="zh-CN" dirty="0" err="1" smtClean="0"/>
              <a:t>JSch</a:t>
            </a:r>
            <a:r>
              <a:rPr lang="en-US" altLang="zh-CN" dirty="0" smtClean="0"/>
              <a:t> Executors</a:t>
            </a:r>
            <a:r>
              <a:rPr lang="en-US" altLang="zh-CN" dirty="0"/>
              <a:t> </a:t>
            </a:r>
            <a:r>
              <a:rPr lang="en-US" altLang="zh-CN" dirty="0" smtClean="0"/>
              <a:t>mail C3P0 </a:t>
            </a:r>
            <a:r>
              <a:rPr lang="en-US" altLang="zh-CN" dirty="0" err="1" smtClean="0"/>
              <a:t>dbutils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Jsp</a:t>
            </a:r>
            <a:r>
              <a:rPr lang="en-US" altLang="zh-CN" dirty="0" smtClean="0"/>
              <a:t> servlet</a:t>
            </a:r>
          </a:p>
          <a:p>
            <a:pPr marL="0" indent="0">
              <a:buNone/>
            </a:pPr>
            <a:r>
              <a:rPr lang="en-US" altLang="zh-CN" dirty="0" smtClean="0"/>
              <a:t>JQuery  d3.js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6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功能演示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2757" y="1797499"/>
            <a:ext cx="3649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10.201.48.101:8080/z_bigdata/index</a:t>
            </a:r>
          </a:p>
        </p:txBody>
      </p:sp>
      <p:sp>
        <p:nvSpPr>
          <p:cNvPr id="3" name="矩形 2"/>
          <p:cNvSpPr/>
          <p:nvPr/>
        </p:nvSpPr>
        <p:spPr>
          <a:xfrm>
            <a:off x="892757" y="5154157"/>
            <a:ext cx="5408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git@gitlab.bl.com:gitlab/04_Bigdata_schedule_work.git</a:t>
            </a:r>
          </a:p>
        </p:txBody>
      </p:sp>
      <p:sp>
        <p:nvSpPr>
          <p:cNvPr id="5" name="矩形 4"/>
          <p:cNvSpPr/>
          <p:nvPr/>
        </p:nvSpPr>
        <p:spPr>
          <a:xfrm>
            <a:off x="838200" y="2868424"/>
            <a:ext cx="2555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TeamViewer </a:t>
            </a:r>
            <a:r>
              <a:rPr lang="zh-CN" altLang="en-US" dirty="0" smtClean="0"/>
              <a:t>623 </a:t>
            </a:r>
            <a:r>
              <a:rPr lang="zh-CN" altLang="en-US" dirty="0"/>
              <a:t>422 033</a:t>
            </a:r>
          </a:p>
        </p:txBody>
      </p:sp>
      <p:sp>
        <p:nvSpPr>
          <p:cNvPr id="6" name="矩形 5"/>
          <p:cNvSpPr/>
          <p:nvPr/>
        </p:nvSpPr>
        <p:spPr>
          <a:xfrm>
            <a:off x="838200" y="4270803"/>
            <a:ext cx="6072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zkaban 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10.201.48.101:8443/history</a:t>
            </a:r>
            <a:r>
              <a:rPr lang="en-US" altLang="zh-CN" dirty="0" smtClean="0"/>
              <a:t> Azkaban </a:t>
            </a:r>
            <a:r>
              <a:rPr lang="en-US" altLang="zh-CN" dirty="0" err="1" smtClean="0"/>
              <a:t>azkaban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78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作业流程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38200" y="2349661"/>
            <a:ext cx="1134318" cy="3796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</a:t>
            </a:r>
          </a:p>
        </p:txBody>
      </p:sp>
      <p:sp>
        <p:nvSpPr>
          <p:cNvPr id="16" name="矩形 15"/>
          <p:cNvSpPr/>
          <p:nvPr/>
        </p:nvSpPr>
        <p:spPr>
          <a:xfrm>
            <a:off x="4203541" y="2349661"/>
            <a:ext cx="1134318" cy="3796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342210" y="2349661"/>
            <a:ext cx="1134318" cy="3796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oracle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543576" y="2349661"/>
            <a:ext cx="1134318" cy="3796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2268638" y="3865944"/>
            <a:ext cx="1747777" cy="775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466146" y="3865944"/>
            <a:ext cx="1747777" cy="775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8536814" y="3865944"/>
            <a:ext cx="1747777" cy="775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12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中台数据库</a:t>
            </a:r>
            <a:r>
              <a:rPr lang="en-US" altLang="zh-CN" dirty="0" smtClean="0"/>
              <a:t>(T+1)</a:t>
            </a:r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err="1" smtClean="0"/>
              <a:t>sqoop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每天凌晨导入到 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仓库中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目前总共大约</a:t>
            </a:r>
            <a:r>
              <a:rPr lang="en-US" altLang="zh-CN" dirty="0" smtClean="0"/>
              <a:t>130</a:t>
            </a:r>
            <a:r>
              <a:rPr lang="zh-CN" altLang="en-US" dirty="0" smtClean="0"/>
              <a:t>张表</a:t>
            </a:r>
            <a:endParaRPr lang="en-US" altLang="zh-CN" dirty="0"/>
          </a:p>
          <a:p>
            <a:pPr lvl="1"/>
            <a:r>
              <a:rPr lang="zh-CN" altLang="en-US" dirty="0" smtClean="0"/>
              <a:t>全量导入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最大的单表  </a:t>
            </a:r>
            <a:r>
              <a:rPr lang="en-US" altLang="zh-CN" dirty="0" smtClean="0"/>
              <a:t>4.7G,</a:t>
            </a:r>
            <a:r>
              <a:rPr lang="zh-CN" altLang="en-US" dirty="0" smtClean="0"/>
              <a:t>多数在</a:t>
            </a:r>
            <a:r>
              <a:rPr lang="en-US" altLang="zh-CN" dirty="0" smtClean="0"/>
              <a:t>100M</a:t>
            </a:r>
            <a:r>
              <a:rPr lang="zh-CN" altLang="en-US" dirty="0" smtClean="0"/>
              <a:t>一下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每天一个分区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前一天的分区会在导入的同时删掉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Hive</a:t>
            </a:r>
            <a:r>
              <a:rPr lang="zh-CN" altLang="en-US" dirty="0" smtClean="0"/>
              <a:t>表前缀 </a:t>
            </a:r>
            <a:r>
              <a:rPr lang="en-US" altLang="zh-CN" dirty="0" smtClean="0"/>
              <a:t>s13(</a:t>
            </a:r>
            <a:r>
              <a:rPr lang="zh-CN" altLang="en-US" dirty="0" smtClean="0"/>
              <a:t>评论</a:t>
            </a:r>
            <a:r>
              <a:rPr lang="en-US" altLang="zh-CN" dirty="0" smtClean="0"/>
              <a:t>,</a:t>
            </a:r>
            <a:r>
              <a:rPr lang="zh-CN" altLang="en-US" dirty="0" smtClean="0"/>
              <a:t>流量</a:t>
            </a:r>
            <a:r>
              <a:rPr lang="en-US" altLang="zh-CN" dirty="0" smtClean="0"/>
              <a:t>),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调度程序放到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分区中</a:t>
            </a:r>
            <a:endParaRPr lang="en-US" altLang="zh-CN" dirty="0" smtClean="0"/>
          </a:p>
          <a:p>
            <a:pPr lvl="1"/>
            <a:r>
              <a:rPr lang="zh-CN" altLang="en-US" dirty="0"/>
              <a:t>中</a:t>
            </a:r>
            <a:r>
              <a:rPr lang="zh-CN" altLang="en-US" dirty="0" smtClean="0"/>
              <a:t>台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过来的数据为全量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en-US" altLang="zh-CN" dirty="0" smtClean="0"/>
              <a:t>s13</a:t>
            </a:r>
            <a:r>
              <a:rPr lang="zh-CN" altLang="en-US" dirty="0" smtClean="0"/>
              <a:t>为按日增量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中台数据库</a:t>
            </a:r>
            <a:r>
              <a:rPr lang="en-US" altLang="zh-CN" dirty="0" smtClean="0"/>
              <a:t>(NRT)</a:t>
            </a:r>
          </a:p>
          <a:p>
            <a:pPr lvl="1"/>
            <a:r>
              <a:rPr lang="zh-CN" altLang="en-US" dirty="0" smtClean="0"/>
              <a:t>通过建立</a:t>
            </a:r>
            <a:r>
              <a:rPr lang="en-US" altLang="zh-CN" dirty="0" err="1" smtClean="0"/>
              <a:t>dblink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直接获取中台的表做一个小时以内的实时分析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流量相关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coremetrix</a:t>
            </a:r>
            <a:r>
              <a:rPr lang="en-US" altLang="zh-CN" dirty="0" smtClean="0"/>
              <a:t> </a:t>
            </a:r>
            <a:r>
              <a:rPr lang="zh-CN" altLang="en-US" dirty="0" smtClean="0"/>
              <a:t>每</a:t>
            </a:r>
            <a:r>
              <a:rPr lang="en-US" altLang="zh-CN" dirty="0" smtClean="0"/>
              <a:t>X</a:t>
            </a:r>
            <a:r>
              <a:rPr lang="zh-CN" altLang="en-US" dirty="0" smtClean="0"/>
              <a:t>分钟抓一次数据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的外部表加载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637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Hive</a:t>
            </a:r>
          </a:p>
          <a:p>
            <a:pPr lvl="1"/>
            <a:r>
              <a:rPr lang="zh-CN" altLang="en-US" dirty="0" smtClean="0"/>
              <a:t>依赖源表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实现业务逻辑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中间字典表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全量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非分区</a:t>
            </a:r>
            <a:endParaRPr lang="en-US" altLang="zh-CN" dirty="0" smtClean="0"/>
          </a:p>
          <a:p>
            <a:r>
              <a:rPr lang="zh-CN" altLang="en-US" dirty="0" smtClean="0"/>
              <a:t>非</a:t>
            </a:r>
            <a:r>
              <a:rPr lang="en-US" altLang="zh-CN" dirty="0" smtClean="0"/>
              <a:t>T+1</a:t>
            </a:r>
          </a:p>
          <a:p>
            <a:pPr lvl="1"/>
            <a:r>
              <a:rPr lang="zh-CN" altLang="en-US" dirty="0" smtClean="0"/>
              <a:t>依赖</a:t>
            </a:r>
            <a:r>
              <a:rPr lang="en-US" altLang="zh-CN" dirty="0" err="1" smtClean="0"/>
              <a:t>dblink,oracle</a:t>
            </a:r>
            <a:r>
              <a:rPr lang="zh-CN" altLang="en-US" dirty="0" smtClean="0"/>
              <a:t>外部表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Infomatic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一部分</a:t>
            </a:r>
            <a:r>
              <a:rPr lang="en-US" altLang="zh-CN" dirty="0" err="1" smtClean="0"/>
              <a:t>crontab</a:t>
            </a:r>
            <a:r>
              <a:rPr lang="en-US" altLang="zh-CN" dirty="0" smtClean="0"/>
              <a:t> </a:t>
            </a:r>
            <a:r>
              <a:rPr lang="zh-CN" altLang="en-US" dirty="0" smtClean="0"/>
              <a:t>调度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5163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Oracle + WEB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Oracle</a:t>
            </a:r>
          </a:p>
          <a:p>
            <a:pPr lvl="1"/>
            <a:r>
              <a:rPr lang="en-US" altLang="zh-CN" dirty="0" smtClean="0"/>
              <a:t>10.201.48.18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WEB</a:t>
            </a:r>
          </a:p>
          <a:p>
            <a:pPr lvl="1"/>
            <a:r>
              <a:rPr lang="zh-CN" altLang="en-US" dirty="0" smtClean="0"/>
              <a:t>数据罗盘</a:t>
            </a:r>
            <a:r>
              <a:rPr lang="en-US" altLang="zh-CN" dirty="0" smtClean="0"/>
              <a:t>+</a:t>
            </a:r>
            <a:r>
              <a:rPr lang="zh-CN" altLang="en-US" dirty="0" smtClean="0"/>
              <a:t>魔方</a:t>
            </a:r>
            <a:r>
              <a:rPr lang="en-US" altLang="zh-CN" dirty="0" smtClean="0"/>
              <a:t>+……</a:t>
            </a:r>
          </a:p>
        </p:txBody>
      </p:sp>
    </p:spTree>
    <p:extLst>
      <p:ext uri="{BB962C8B-B14F-4D97-AF65-F5344CB8AC3E}">
        <p14:creationId xmlns:p14="http://schemas.microsoft.com/office/powerpoint/2010/main" val="26576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调度系统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1" y="1851949"/>
            <a:ext cx="1870276" cy="284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Oozie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44026" y="1851948"/>
            <a:ext cx="1879923" cy="284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Oozie+Crontab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488101" y="1851948"/>
            <a:ext cx="2356413" cy="284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2986268" y="2916820"/>
            <a:ext cx="1435261" cy="752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6683895" y="2899456"/>
            <a:ext cx="1435261" cy="752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0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V1.Oozie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使用中遇到的问题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配置麻烦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不灵活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执行远程的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花费时间过长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无法记录历史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</a:t>
            </a:r>
            <a:r>
              <a:rPr lang="zh-CN" altLang="en-US" dirty="0" smtClean="0"/>
              <a:t>重跑麻烦</a:t>
            </a:r>
            <a:r>
              <a:rPr lang="en-US" altLang="zh-CN" dirty="0" smtClean="0"/>
              <a:t>,</a:t>
            </a:r>
            <a:r>
              <a:rPr lang="zh-CN" altLang="en-US" dirty="0" smtClean="0"/>
              <a:t>监控麻烦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5.</a:t>
            </a:r>
            <a:r>
              <a:rPr lang="zh-CN" altLang="en-US" dirty="0" smtClean="0"/>
              <a:t>新增</a:t>
            </a:r>
            <a:r>
              <a:rPr lang="en-US" altLang="zh-CN" dirty="0" smtClean="0"/>
              <a:t>job</a:t>
            </a:r>
            <a:r>
              <a:rPr lang="zh-CN" altLang="en-US" dirty="0" smtClean="0"/>
              <a:t>麻烦</a:t>
            </a:r>
            <a:r>
              <a:rPr lang="en-US" altLang="zh-CN" dirty="0" smtClean="0"/>
              <a:t>,</a:t>
            </a:r>
            <a:r>
              <a:rPr lang="zh-CN" altLang="en-US" dirty="0" smtClean="0"/>
              <a:t>测试麻烦</a:t>
            </a:r>
            <a:r>
              <a:rPr lang="en-US" altLang="zh-CN" dirty="0" smtClean="0"/>
              <a:t>,</a:t>
            </a:r>
            <a:r>
              <a:rPr lang="zh-CN" altLang="en-US" dirty="0" smtClean="0"/>
              <a:t>频繁登录</a:t>
            </a:r>
            <a:r>
              <a:rPr lang="en-US" altLang="zh-CN" dirty="0" err="1" smtClean="0"/>
              <a:t>ssh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6.</a:t>
            </a:r>
            <a:r>
              <a:rPr lang="zh-CN" altLang="en-US" dirty="0" smtClean="0"/>
              <a:t>任务挤压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08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V2.Oozie + </a:t>
            </a:r>
            <a:r>
              <a:rPr lang="en-US" altLang="zh-CN" dirty="0" err="1" smtClean="0"/>
              <a:t>Crontab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使用中遇到的问题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需要频繁登录</a:t>
            </a:r>
            <a:r>
              <a:rPr lang="en-US" altLang="zh-CN" dirty="0" err="1" smtClean="0"/>
              <a:t>ssh</a:t>
            </a:r>
            <a:endParaRPr lang="en-US" altLang="zh-CN" dirty="0" smtClean="0"/>
          </a:p>
          <a:p>
            <a:pPr lvl="1"/>
            <a:r>
              <a:rPr lang="zh-CN" altLang="en-US" dirty="0"/>
              <a:t>运</a:t>
            </a:r>
            <a:r>
              <a:rPr lang="zh-CN" altLang="en-US" dirty="0" smtClean="0"/>
              <a:t>维过于麻烦</a:t>
            </a:r>
            <a:r>
              <a:rPr lang="en-US" altLang="zh-CN" dirty="0" smtClean="0"/>
              <a:t>,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shell+</a:t>
            </a:r>
            <a:r>
              <a:rPr lang="zh-CN" altLang="en-US" dirty="0" smtClean="0"/>
              <a:t>错误查看都要通过人工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Crontab</a:t>
            </a:r>
            <a:r>
              <a:rPr lang="zh-CN" altLang="en-US" dirty="0" smtClean="0"/>
              <a:t>配置不当集群资源使用过低或者过高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根据时间调度</a:t>
            </a:r>
            <a:r>
              <a:rPr lang="en-US" altLang="zh-CN" dirty="0" smtClean="0"/>
              <a:t>,</a:t>
            </a:r>
            <a:r>
              <a:rPr lang="zh-CN" altLang="en-US" dirty="0" smtClean="0"/>
              <a:t>无法做到按照前置依赖调度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81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V3. web</a:t>
            </a:r>
            <a:r>
              <a:rPr lang="zh-CN" altLang="en-US" dirty="0" smtClean="0"/>
              <a:t>版本的调度</a:t>
            </a:r>
            <a:r>
              <a:rPr lang="en-US" altLang="zh-CN" dirty="0" smtClean="0"/>
              <a:t>+</a:t>
            </a:r>
            <a:r>
              <a:rPr lang="zh-CN" altLang="en-US" dirty="0" smtClean="0"/>
              <a:t>监控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61641" y="2395959"/>
            <a:ext cx="1377387" cy="270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作业调度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31220" y="2395959"/>
            <a:ext cx="1435261" cy="270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任务监控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43868" y="2395959"/>
            <a:ext cx="1333018" cy="270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依赖管理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250101" y="2395959"/>
            <a:ext cx="1333018" cy="270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工具功能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4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855</Words>
  <Application>Microsoft Office PowerPoint</Application>
  <PresentationFormat>宽屏</PresentationFormat>
  <Paragraphs>159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作业流程和调度系统</vt:lpstr>
      <vt:lpstr>作业流程</vt:lpstr>
      <vt:lpstr>源</vt:lpstr>
      <vt:lpstr>ETL</vt:lpstr>
      <vt:lpstr>Oracle + WEB</vt:lpstr>
      <vt:lpstr>调度系统</vt:lpstr>
      <vt:lpstr>V1.Oozie</vt:lpstr>
      <vt:lpstr>V2.Oozie + Crontab</vt:lpstr>
      <vt:lpstr>V3. web版本的调度+监控</vt:lpstr>
      <vt:lpstr>作业调度</vt:lpstr>
      <vt:lpstr>任务监控</vt:lpstr>
      <vt:lpstr>依赖管理</vt:lpstr>
      <vt:lpstr>工具功能</vt:lpstr>
      <vt:lpstr>技术实现</vt:lpstr>
      <vt:lpstr>功能演示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作业流程和调度系统</dc:title>
  <dc:creator>龚鹏</dc:creator>
  <cp:lastModifiedBy>龚鹏</cp:lastModifiedBy>
  <cp:revision>20</cp:revision>
  <dcterms:created xsi:type="dcterms:W3CDTF">2016-08-04T05:18:49Z</dcterms:created>
  <dcterms:modified xsi:type="dcterms:W3CDTF">2016-11-22T01:50:19Z</dcterms:modified>
</cp:coreProperties>
</file>