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336" r:id="rId2"/>
    <p:sldId id="257" r:id="rId3"/>
    <p:sldId id="385" r:id="rId4"/>
    <p:sldId id="386" r:id="rId5"/>
    <p:sldId id="338" r:id="rId6"/>
    <p:sldId id="384" r:id="rId7"/>
    <p:sldId id="383" r:id="rId8"/>
    <p:sldId id="381" r:id="rId9"/>
    <p:sldId id="387" r:id="rId10"/>
    <p:sldId id="388" r:id="rId11"/>
    <p:sldId id="390" r:id="rId12"/>
    <p:sldId id="392" r:id="rId13"/>
    <p:sldId id="380" r:id="rId14"/>
    <p:sldId id="389" r:id="rId15"/>
    <p:sldId id="391" r:id="rId16"/>
    <p:sldId id="309" r:id="rId17"/>
  </p:sldIdLst>
  <p:sldSz cx="12188825" cy="6858000"/>
  <p:notesSz cx="6858000" cy="9144000"/>
  <p:defaultTextStyle>
    <a:defPPr>
      <a:defRPr lang="en-US"/>
    </a:defPPr>
    <a:lvl1pPr marL="0" algn="l" defTabSz="1172078" rtl="0" eaLnBrk="1" latinLnBrk="0" hangingPunct="1">
      <a:defRPr sz="2300" kern="1200">
        <a:solidFill>
          <a:schemeClr val="tx1"/>
        </a:solidFill>
        <a:latin typeface="+mn-lt"/>
        <a:ea typeface="+mn-ea"/>
        <a:cs typeface="+mn-cs"/>
      </a:defRPr>
    </a:lvl1pPr>
    <a:lvl2pPr marL="586039" algn="l" defTabSz="1172078" rtl="0" eaLnBrk="1" latinLnBrk="0" hangingPunct="1">
      <a:defRPr sz="2300" kern="1200">
        <a:solidFill>
          <a:schemeClr val="tx1"/>
        </a:solidFill>
        <a:latin typeface="+mn-lt"/>
        <a:ea typeface="+mn-ea"/>
        <a:cs typeface="+mn-cs"/>
      </a:defRPr>
    </a:lvl2pPr>
    <a:lvl3pPr marL="1172078" algn="l" defTabSz="1172078" rtl="0" eaLnBrk="1" latinLnBrk="0" hangingPunct="1">
      <a:defRPr sz="2300" kern="1200">
        <a:solidFill>
          <a:schemeClr val="tx1"/>
        </a:solidFill>
        <a:latin typeface="+mn-lt"/>
        <a:ea typeface="+mn-ea"/>
        <a:cs typeface="+mn-cs"/>
      </a:defRPr>
    </a:lvl3pPr>
    <a:lvl4pPr marL="1758117" algn="l" defTabSz="1172078" rtl="0" eaLnBrk="1" latinLnBrk="0" hangingPunct="1">
      <a:defRPr sz="2300" kern="1200">
        <a:solidFill>
          <a:schemeClr val="tx1"/>
        </a:solidFill>
        <a:latin typeface="+mn-lt"/>
        <a:ea typeface="+mn-ea"/>
        <a:cs typeface="+mn-cs"/>
      </a:defRPr>
    </a:lvl4pPr>
    <a:lvl5pPr marL="2344156" algn="l" defTabSz="1172078" rtl="0" eaLnBrk="1" latinLnBrk="0" hangingPunct="1">
      <a:defRPr sz="2300" kern="1200">
        <a:solidFill>
          <a:schemeClr val="tx1"/>
        </a:solidFill>
        <a:latin typeface="+mn-lt"/>
        <a:ea typeface="+mn-ea"/>
        <a:cs typeface="+mn-cs"/>
      </a:defRPr>
    </a:lvl5pPr>
    <a:lvl6pPr marL="2930195" algn="l" defTabSz="1172078" rtl="0" eaLnBrk="1" latinLnBrk="0" hangingPunct="1">
      <a:defRPr sz="2300" kern="1200">
        <a:solidFill>
          <a:schemeClr val="tx1"/>
        </a:solidFill>
        <a:latin typeface="+mn-lt"/>
        <a:ea typeface="+mn-ea"/>
        <a:cs typeface="+mn-cs"/>
      </a:defRPr>
    </a:lvl6pPr>
    <a:lvl7pPr marL="3516234" algn="l" defTabSz="1172078" rtl="0" eaLnBrk="1" latinLnBrk="0" hangingPunct="1">
      <a:defRPr sz="2300" kern="1200">
        <a:solidFill>
          <a:schemeClr val="tx1"/>
        </a:solidFill>
        <a:latin typeface="+mn-lt"/>
        <a:ea typeface="+mn-ea"/>
        <a:cs typeface="+mn-cs"/>
      </a:defRPr>
    </a:lvl7pPr>
    <a:lvl8pPr marL="4102273" algn="l" defTabSz="1172078" rtl="0" eaLnBrk="1" latinLnBrk="0" hangingPunct="1">
      <a:defRPr sz="2300" kern="1200">
        <a:solidFill>
          <a:schemeClr val="tx1"/>
        </a:solidFill>
        <a:latin typeface="+mn-lt"/>
        <a:ea typeface="+mn-ea"/>
        <a:cs typeface="+mn-cs"/>
      </a:defRPr>
    </a:lvl8pPr>
    <a:lvl9pPr marL="4688312" algn="l" defTabSz="1172078" rtl="0" eaLnBrk="1" latinLnBrk="0" hangingPunct="1">
      <a:defRPr sz="2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8542"/>
    <a:srgbClr val="F0534B"/>
    <a:srgbClr val="FFC000"/>
    <a:srgbClr val="00B050"/>
    <a:srgbClr val="0070C0"/>
    <a:srgbClr val="DAE640"/>
    <a:srgbClr val="F07F09"/>
    <a:srgbClr val="92D050"/>
    <a:srgbClr val="E46C0A"/>
    <a:srgbClr val="F2EE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264" autoAdjust="0"/>
    <p:restoredTop sz="96341"/>
  </p:normalViewPr>
  <p:slideViewPr>
    <p:cSldViewPr>
      <p:cViewPr varScale="1">
        <p:scale>
          <a:sx n="118" d="100"/>
          <a:sy n="118" d="100"/>
        </p:scale>
        <p:origin x="240" y="432"/>
      </p:cViewPr>
      <p:guideLst>
        <p:guide orient="horz" pos="2160"/>
        <p:guide pos="3839"/>
      </p:guideLst>
    </p:cSldViewPr>
  </p:slideViewPr>
  <p:notesTextViewPr>
    <p:cViewPr>
      <p:scale>
        <a:sx n="100" d="100"/>
        <a:sy n="100" d="100"/>
      </p:scale>
      <p:origin x="0" y="0"/>
    </p:cViewPr>
  </p:notesTextViewPr>
  <p:sorterViewPr>
    <p:cViewPr>
      <p:scale>
        <a:sx n="87" d="100"/>
        <a:sy n="87" d="100"/>
      </p:scale>
      <p:origin x="0" y="-9984"/>
    </p:cViewPr>
  </p:sorterViewPr>
  <p:notesViewPr>
    <p:cSldViewPr>
      <p:cViewPr varScale="1">
        <p:scale>
          <a:sx n="57" d="100"/>
          <a:sy n="57" d="100"/>
        </p:scale>
        <p:origin x="2808"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6CC915C-A4D4-44C6-B999-D6BA626B0ABC}" type="datetimeFigureOut">
              <a:rPr lang="en-US" smtClean="0"/>
              <a:t>12/9/21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AD1561-F0A6-47FE-8DC7-1550010A97B0}" type="slidenum">
              <a:rPr lang="en-US" smtClean="0"/>
              <a:t>‹#›</a:t>
            </a:fld>
            <a:endParaRPr lang="en-US"/>
          </a:p>
        </p:txBody>
      </p:sp>
    </p:spTree>
    <p:extLst>
      <p:ext uri="{BB962C8B-B14F-4D97-AF65-F5344CB8AC3E}">
        <p14:creationId xmlns:p14="http://schemas.microsoft.com/office/powerpoint/2010/main" val="1242431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AB9C49-68F3-4BE4-AC3D-A2E9D96BFE3A}" type="datetimeFigureOut">
              <a:rPr lang="en-US" smtClean="0"/>
              <a:t>12/9/21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432A70-A70B-4CC5-8452-D4A384B300AE}" type="slidenum">
              <a:rPr lang="en-US" smtClean="0"/>
              <a:t>‹#›</a:t>
            </a:fld>
            <a:endParaRPr lang="en-US"/>
          </a:p>
        </p:txBody>
      </p:sp>
    </p:spTree>
    <p:extLst>
      <p:ext uri="{BB962C8B-B14F-4D97-AF65-F5344CB8AC3E}">
        <p14:creationId xmlns:p14="http://schemas.microsoft.com/office/powerpoint/2010/main" val="627499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4DDAD74B-4254-4A15-B920-236F271C9A39}" type="slidenum">
              <a:rPr lang="id-ID" smtClean="0"/>
              <a:t>5</a:t>
            </a:fld>
            <a:endParaRPr lang="id-ID" dirty="0"/>
          </a:p>
        </p:txBody>
      </p:sp>
    </p:spTree>
    <p:extLst>
      <p:ext uri="{BB962C8B-B14F-4D97-AF65-F5344CB8AC3E}">
        <p14:creationId xmlns:p14="http://schemas.microsoft.com/office/powerpoint/2010/main" val="1767854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4DDAD74B-4254-4A15-B920-236F271C9A39}" type="slidenum">
              <a:rPr lang="id-ID" smtClean="0"/>
              <a:t>7</a:t>
            </a:fld>
            <a:endParaRPr lang="id-ID" dirty="0"/>
          </a:p>
        </p:txBody>
      </p:sp>
    </p:spTree>
    <p:extLst>
      <p:ext uri="{BB962C8B-B14F-4D97-AF65-F5344CB8AC3E}">
        <p14:creationId xmlns:p14="http://schemas.microsoft.com/office/powerpoint/2010/main" val="730394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4DDAD74B-4254-4A15-B920-236F271C9A39}" type="slidenum">
              <a:rPr lang="id-ID" smtClean="0"/>
              <a:t>8</a:t>
            </a:fld>
            <a:endParaRPr lang="id-ID" dirty="0"/>
          </a:p>
        </p:txBody>
      </p:sp>
    </p:spTree>
    <p:extLst>
      <p:ext uri="{BB962C8B-B14F-4D97-AF65-F5344CB8AC3E}">
        <p14:creationId xmlns:p14="http://schemas.microsoft.com/office/powerpoint/2010/main" val="29644886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4DDAD74B-4254-4A15-B920-236F271C9A39}" type="slidenum">
              <a:rPr lang="id-ID" smtClean="0"/>
              <a:t>9</a:t>
            </a:fld>
            <a:endParaRPr lang="id-ID" dirty="0"/>
          </a:p>
        </p:txBody>
      </p:sp>
    </p:spTree>
    <p:extLst>
      <p:ext uri="{BB962C8B-B14F-4D97-AF65-F5344CB8AC3E}">
        <p14:creationId xmlns:p14="http://schemas.microsoft.com/office/powerpoint/2010/main" val="2468240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4DDAD74B-4254-4A15-B920-236F271C9A39}" type="slidenum">
              <a:rPr lang="id-ID" smtClean="0"/>
              <a:t>10</a:t>
            </a:fld>
            <a:endParaRPr lang="id-ID" dirty="0"/>
          </a:p>
        </p:txBody>
      </p:sp>
    </p:spTree>
    <p:extLst>
      <p:ext uri="{BB962C8B-B14F-4D97-AF65-F5344CB8AC3E}">
        <p14:creationId xmlns:p14="http://schemas.microsoft.com/office/powerpoint/2010/main" val="1065948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4DDAD74B-4254-4A15-B920-236F271C9A39}" type="slidenum">
              <a:rPr lang="id-ID" smtClean="0"/>
              <a:t>11</a:t>
            </a:fld>
            <a:endParaRPr lang="id-ID" dirty="0"/>
          </a:p>
        </p:txBody>
      </p:sp>
    </p:spTree>
    <p:extLst>
      <p:ext uri="{BB962C8B-B14F-4D97-AF65-F5344CB8AC3E}">
        <p14:creationId xmlns:p14="http://schemas.microsoft.com/office/powerpoint/2010/main" val="3160799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4DDAD74B-4254-4A15-B920-236F271C9A39}" type="slidenum">
              <a:rPr lang="id-ID" smtClean="0"/>
              <a:t>12</a:t>
            </a:fld>
            <a:endParaRPr lang="id-ID" dirty="0"/>
          </a:p>
        </p:txBody>
      </p:sp>
    </p:spTree>
    <p:extLst>
      <p:ext uri="{BB962C8B-B14F-4D97-AF65-F5344CB8AC3E}">
        <p14:creationId xmlns:p14="http://schemas.microsoft.com/office/powerpoint/2010/main" val="16226545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4DDAD74B-4254-4A15-B920-236F271C9A39}" type="slidenum">
              <a:rPr lang="id-ID" smtClean="0"/>
              <a:t>13</a:t>
            </a:fld>
            <a:endParaRPr lang="id-ID" dirty="0"/>
          </a:p>
        </p:txBody>
      </p:sp>
    </p:spTree>
    <p:extLst>
      <p:ext uri="{BB962C8B-B14F-4D97-AF65-F5344CB8AC3E}">
        <p14:creationId xmlns:p14="http://schemas.microsoft.com/office/powerpoint/2010/main" val="4195572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3_Title Slide">
    <p:spTree>
      <p:nvGrpSpPr>
        <p:cNvPr id="1" name=""/>
        <p:cNvGrpSpPr/>
        <p:nvPr/>
      </p:nvGrpSpPr>
      <p:grpSpPr>
        <a:xfrm>
          <a:off x="0" y="0"/>
          <a:ext cx="0" cy="0"/>
          <a:chOff x="0" y="0"/>
          <a:chExt cx="0" cy="0"/>
        </a:xfrm>
      </p:grpSpPr>
      <p:sp>
        <p:nvSpPr>
          <p:cNvPr id="9" name="Content Placeholder 20"/>
          <p:cNvSpPr>
            <a:spLocks noGrp="1"/>
          </p:cNvSpPr>
          <p:nvPr>
            <p:ph sz="quarter" idx="16" hasCustomPrompt="1"/>
          </p:nvPr>
        </p:nvSpPr>
        <p:spPr>
          <a:xfrm>
            <a:off x="6360330" y="2343835"/>
            <a:ext cx="854795" cy="228600"/>
          </a:xfrm>
        </p:spPr>
        <p:txBody>
          <a:bodyPr lIns="0" tIns="0" rIns="0" bIns="0" anchor="ctr">
            <a:normAutofit/>
          </a:bodyPr>
          <a:lstStyle>
            <a:lvl1pPr marL="0" indent="0" algn="l">
              <a:buNone/>
              <a:defRPr sz="1200" b="1">
                <a:solidFill>
                  <a:schemeClr val="tx1">
                    <a:lumMod val="65000"/>
                    <a:lumOff val="35000"/>
                  </a:schemeClr>
                </a:solidFill>
                <a:latin typeface="Source Sans Pro Light"/>
              </a:defRPr>
            </a:lvl1pPr>
          </a:lstStyle>
          <a:p>
            <a:pPr lvl="0"/>
            <a:r>
              <a:rPr lang="en-GB" dirty="0" err="1"/>
              <a:t>Mr.</a:t>
            </a:r>
            <a:r>
              <a:rPr lang="en-GB" dirty="0"/>
              <a:t> </a:t>
            </a:r>
            <a:r>
              <a:rPr lang="en-GB" dirty="0" err="1"/>
              <a:t>Phon</a:t>
            </a:r>
            <a:endParaRPr lang="en-GB" dirty="0"/>
          </a:p>
        </p:txBody>
      </p:sp>
      <p:sp>
        <p:nvSpPr>
          <p:cNvPr id="10" name="Text Placeholder 17"/>
          <p:cNvSpPr>
            <a:spLocks noGrp="1"/>
          </p:cNvSpPr>
          <p:nvPr>
            <p:ph type="body" sz="quarter" idx="21" hasCustomPrompt="1"/>
          </p:nvPr>
        </p:nvSpPr>
        <p:spPr>
          <a:xfrm>
            <a:off x="6360326" y="2576069"/>
            <a:ext cx="980880" cy="367387"/>
          </a:xfrm>
        </p:spPr>
        <p:txBody>
          <a:bodyPr lIns="0" tIns="0" rIns="0" bIns="0">
            <a:normAutofit/>
          </a:bodyPr>
          <a:lstStyle>
            <a:lvl1pPr marL="0" indent="0" algn="l">
              <a:lnSpc>
                <a:spcPts val="1500"/>
              </a:lnSpc>
              <a:buNone/>
              <a:defRPr sz="1000">
                <a:solidFill>
                  <a:schemeClr val="tx1">
                    <a:lumMod val="65000"/>
                    <a:lumOff val="35000"/>
                  </a:schemeClr>
                </a:solidFill>
                <a:latin typeface="Source Sans Pro Light"/>
              </a:defRPr>
            </a:lvl1pPr>
          </a:lstStyle>
          <a:p>
            <a:pPr lvl="0"/>
            <a:r>
              <a:rPr lang="en-US" dirty="0"/>
              <a:t>Owner</a:t>
            </a:r>
          </a:p>
        </p:txBody>
      </p:sp>
      <p:sp>
        <p:nvSpPr>
          <p:cNvPr id="70" name="Picture Placeholder 2"/>
          <p:cNvSpPr>
            <a:spLocks noGrp="1"/>
          </p:cNvSpPr>
          <p:nvPr>
            <p:ph type="pic" sz="quarter" idx="43"/>
          </p:nvPr>
        </p:nvSpPr>
        <p:spPr>
          <a:xfrm>
            <a:off x="8047344" y="4770680"/>
            <a:ext cx="804672" cy="832104"/>
          </a:xfrm>
          <a:ln w="19050">
            <a:noFill/>
          </a:ln>
        </p:spPr>
        <p:txBody>
          <a:bodyPr>
            <a:normAutofit/>
          </a:bodyPr>
          <a:lstStyle>
            <a:lvl1pPr marL="0" indent="0">
              <a:buNone/>
              <a:defRPr sz="1200">
                <a:solidFill>
                  <a:schemeClr val="bg1">
                    <a:lumMod val="50000"/>
                  </a:schemeClr>
                </a:solidFill>
                <a:latin typeface="Source Sans Pro Light"/>
              </a:defRPr>
            </a:lvl1pPr>
          </a:lstStyle>
          <a:p>
            <a:endParaRPr lang="en-US"/>
          </a:p>
        </p:txBody>
      </p:sp>
      <p:sp>
        <p:nvSpPr>
          <p:cNvPr id="69" name="Picture Placeholder 2"/>
          <p:cNvSpPr>
            <a:spLocks noGrp="1"/>
          </p:cNvSpPr>
          <p:nvPr>
            <p:ph type="pic" sz="quarter" idx="42"/>
          </p:nvPr>
        </p:nvSpPr>
        <p:spPr>
          <a:xfrm>
            <a:off x="5291635" y="4774705"/>
            <a:ext cx="804672" cy="832104"/>
          </a:xfrm>
          <a:ln w="19050">
            <a:noFill/>
          </a:ln>
        </p:spPr>
        <p:txBody>
          <a:bodyPr>
            <a:normAutofit/>
          </a:bodyPr>
          <a:lstStyle>
            <a:lvl1pPr marL="0" indent="0">
              <a:buNone/>
              <a:defRPr sz="1200">
                <a:solidFill>
                  <a:schemeClr val="bg1">
                    <a:lumMod val="50000"/>
                  </a:schemeClr>
                </a:solidFill>
                <a:latin typeface="Source Sans Pro Light"/>
              </a:defRPr>
            </a:lvl1pPr>
          </a:lstStyle>
          <a:p>
            <a:endParaRPr lang="en-US"/>
          </a:p>
        </p:txBody>
      </p:sp>
      <p:sp>
        <p:nvSpPr>
          <p:cNvPr id="68" name="Picture Placeholder 2"/>
          <p:cNvSpPr>
            <a:spLocks noGrp="1"/>
          </p:cNvSpPr>
          <p:nvPr>
            <p:ph type="pic" sz="quarter" idx="41"/>
          </p:nvPr>
        </p:nvSpPr>
        <p:spPr>
          <a:xfrm>
            <a:off x="5297581" y="1905000"/>
            <a:ext cx="804672" cy="832104"/>
          </a:xfrm>
          <a:ln w="19050">
            <a:noFill/>
          </a:ln>
        </p:spPr>
        <p:txBody>
          <a:bodyPr>
            <a:normAutofit/>
          </a:bodyPr>
          <a:lstStyle>
            <a:lvl1pPr marL="0" indent="0">
              <a:buNone/>
              <a:defRPr sz="1200">
                <a:solidFill>
                  <a:schemeClr val="bg1">
                    <a:lumMod val="50000"/>
                  </a:schemeClr>
                </a:solidFill>
                <a:latin typeface="Source Sans Pro Light"/>
              </a:defRPr>
            </a:lvl1pPr>
          </a:lstStyle>
          <a:p>
            <a:endParaRPr lang="en-US"/>
          </a:p>
        </p:txBody>
      </p:sp>
      <p:sp>
        <p:nvSpPr>
          <p:cNvPr id="67" name="Picture Placeholder 2"/>
          <p:cNvSpPr>
            <a:spLocks noGrp="1"/>
          </p:cNvSpPr>
          <p:nvPr>
            <p:ph type="pic" sz="quarter" idx="40"/>
          </p:nvPr>
        </p:nvSpPr>
        <p:spPr>
          <a:xfrm>
            <a:off x="3886567" y="3319514"/>
            <a:ext cx="804672" cy="832104"/>
          </a:xfrm>
          <a:ln w="19050">
            <a:noFill/>
          </a:ln>
        </p:spPr>
        <p:txBody>
          <a:bodyPr>
            <a:normAutofit/>
          </a:bodyPr>
          <a:lstStyle>
            <a:lvl1pPr marL="0" indent="0">
              <a:buNone/>
              <a:defRPr sz="1200">
                <a:solidFill>
                  <a:schemeClr val="bg1">
                    <a:lumMod val="50000"/>
                  </a:schemeClr>
                </a:solidFill>
                <a:latin typeface="Source Sans Pro Light"/>
              </a:defRPr>
            </a:lvl1pPr>
          </a:lstStyle>
          <a:p>
            <a:endParaRPr lang="en-US"/>
          </a:p>
        </p:txBody>
      </p:sp>
      <p:sp>
        <p:nvSpPr>
          <p:cNvPr id="58" name="Picture Placeholder 2"/>
          <p:cNvSpPr>
            <a:spLocks noGrp="1"/>
          </p:cNvSpPr>
          <p:nvPr>
            <p:ph type="pic" sz="quarter" idx="24"/>
          </p:nvPr>
        </p:nvSpPr>
        <p:spPr>
          <a:xfrm>
            <a:off x="2545567" y="4773163"/>
            <a:ext cx="804672" cy="832104"/>
          </a:xfrm>
          <a:ln w="19050">
            <a:noFill/>
          </a:ln>
        </p:spPr>
        <p:txBody>
          <a:bodyPr>
            <a:normAutofit/>
          </a:bodyPr>
          <a:lstStyle>
            <a:lvl1pPr marL="0" indent="0">
              <a:buNone/>
              <a:defRPr sz="1200">
                <a:solidFill>
                  <a:schemeClr val="bg1">
                    <a:lumMod val="50000"/>
                  </a:schemeClr>
                </a:solidFill>
                <a:latin typeface="Source Sans Pro Light"/>
              </a:defRPr>
            </a:lvl1pPr>
          </a:lstStyle>
          <a:p>
            <a:endParaRPr lang="en-US"/>
          </a:p>
        </p:txBody>
      </p:sp>
      <p:sp>
        <p:nvSpPr>
          <p:cNvPr id="42" name="Shape 335"/>
          <p:cNvSpPr/>
          <p:nvPr userDrawn="1"/>
        </p:nvSpPr>
        <p:spPr>
          <a:xfrm>
            <a:off x="8847336" y="5268966"/>
            <a:ext cx="119032" cy="334963"/>
          </a:xfrm>
          <a:prstGeom prst="rect">
            <a:avLst/>
          </a:prstGeom>
          <a:solidFill>
            <a:schemeClr val="accent4"/>
          </a:solidFill>
          <a:ln w="12700">
            <a:miter lim="400000"/>
          </a:ln>
        </p:spPr>
        <p:txBody>
          <a:bodyPr lIns="25394" tIns="25394" rIns="25394" bIns="25394" anchor="ctr"/>
          <a:lstStyle/>
          <a:p>
            <a:pPr defTabSz="228539">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p>
        </p:txBody>
      </p:sp>
      <p:sp>
        <p:nvSpPr>
          <p:cNvPr id="43" name="Shape 336"/>
          <p:cNvSpPr/>
          <p:nvPr userDrawn="1"/>
        </p:nvSpPr>
        <p:spPr>
          <a:xfrm>
            <a:off x="6095990" y="5268966"/>
            <a:ext cx="119032" cy="334963"/>
          </a:xfrm>
          <a:prstGeom prst="rect">
            <a:avLst/>
          </a:prstGeom>
          <a:solidFill>
            <a:schemeClr val="accent2"/>
          </a:solidFill>
          <a:ln w="12700">
            <a:miter lim="400000"/>
          </a:ln>
        </p:spPr>
        <p:txBody>
          <a:bodyPr lIns="25394" tIns="25394" rIns="25394" bIns="25394" anchor="ctr"/>
          <a:lstStyle/>
          <a:p>
            <a:pPr defTabSz="228539">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p>
        </p:txBody>
      </p:sp>
      <p:sp>
        <p:nvSpPr>
          <p:cNvPr id="44" name="Shape 337"/>
          <p:cNvSpPr/>
          <p:nvPr userDrawn="1"/>
        </p:nvSpPr>
        <p:spPr>
          <a:xfrm>
            <a:off x="3350749" y="5268966"/>
            <a:ext cx="119032" cy="334963"/>
          </a:xfrm>
          <a:prstGeom prst="rect">
            <a:avLst/>
          </a:prstGeom>
          <a:solidFill>
            <a:schemeClr val="accent3"/>
          </a:solidFill>
          <a:ln w="12700">
            <a:miter lim="400000"/>
          </a:ln>
        </p:spPr>
        <p:txBody>
          <a:bodyPr lIns="25394" tIns="25394" rIns="25394" bIns="25394" anchor="ctr"/>
          <a:lstStyle/>
          <a:p>
            <a:pPr defTabSz="228539">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p>
        </p:txBody>
      </p:sp>
      <p:sp>
        <p:nvSpPr>
          <p:cNvPr id="45" name="Shape 338"/>
          <p:cNvSpPr/>
          <p:nvPr userDrawn="1"/>
        </p:nvSpPr>
        <p:spPr>
          <a:xfrm>
            <a:off x="4690232" y="3816655"/>
            <a:ext cx="119032" cy="334963"/>
          </a:xfrm>
          <a:prstGeom prst="rect">
            <a:avLst/>
          </a:prstGeom>
          <a:solidFill>
            <a:schemeClr val="accent5"/>
          </a:solidFill>
          <a:ln w="12700">
            <a:miter lim="400000"/>
          </a:ln>
        </p:spPr>
        <p:txBody>
          <a:bodyPr lIns="25394" tIns="25394" rIns="25394" bIns="25394" anchor="ctr"/>
          <a:lstStyle/>
          <a:p>
            <a:pPr defTabSz="228539">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b="1" cap="none" spc="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46" name="Shape 339"/>
          <p:cNvSpPr/>
          <p:nvPr userDrawn="1"/>
        </p:nvSpPr>
        <p:spPr>
          <a:xfrm>
            <a:off x="6095990" y="2397155"/>
            <a:ext cx="119032" cy="336676"/>
          </a:xfrm>
          <a:prstGeom prst="rect">
            <a:avLst/>
          </a:prstGeom>
          <a:solidFill>
            <a:schemeClr val="accent1">
              <a:lumMod val="75000"/>
            </a:schemeClr>
          </a:solidFill>
          <a:ln w="12700">
            <a:miter lim="400000"/>
          </a:ln>
        </p:spPr>
        <p:txBody>
          <a:bodyPr lIns="25394" tIns="25394" rIns="25394" bIns="25394" anchor="ctr"/>
          <a:lstStyle/>
          <a:p>
            <a:pPr defTabSz="228539">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p>
        </p:txBody>
      </p:sp>
      <p:sp>
        <p:nvSpPr>
          <p:cNvPr id="60" name="Shape 354"/>
          <p:cNvSpPr/>
          <p:nvPr userDrawn="1"/>
        </p:nvSpPr>
        <p:spPr>
          <a:xfrm flipH="1" flipV="1">
            <a:off x="3234598" y="3042902"/>
            <a:ext cx="5756174" cy="1"/>
          </a:xfrm>
          <a:prstGeom prst="line">
            <a:avLst/>
          </a:prstGeom>
          <a:ln w="19050">
            <a:solidFill>
              <a:schemeClr val="bg1">
                <a:lumMod val="85000"/>
              </a:schemeClr>
            </a:solidFill>
            <a:custDash>
              <a:ds d="200000" sp="200000"/>
            </a:custDash>
            <a:miter lim="400000"/>
          </a:ln>
        </p:spPr>
        <p:txBody>
          <a:bodyPr lIns="0" tIns="0" rIns="0" bIns="0"/>
          <a:lstStyle/>
          <a:p>
            <a:pPr defTabSz="228539">
              <a:defRPr sz="1200">
                <a:solidFill>
                  <a:srgbClr val="000000"/>
                </a:solidFill>
                <a:latin typeface="Helvetica"/>
                <a:ea typeface="Helvetica"/>
                <a:cs typeface="Helvetica"/>
                <a:sym typeface="Helvetica"/>
              </a:defRPr>
            </a:pPr>
            <a:endParaRPr/>
          </a:p>
        </p:txBody>
      </p:sp>
      <p:sp>
        <p:nvSpPr>
          <p:cNvPr id="61" name="Shape 355"/>
          <p:cNvSpPr/>
          <p:nvPr userDrawn="1"/>
        </p:nvSpPr>
        <p:spPr>
          <a:xfrm flipH="1" flipV="1">
            <a:off x="1942472" y="4479092"/>
            <a:ext cx="8340429" cy="1"/>
          </a:xfrm>
          <a:prstGeom prst="line">
            <a:avLst/>
          </a:prstGeom>
          <a:ln w="19050">
            <a:solidFill>
              <a:schemeClr val="bg1">
                <a:lumMod val="85000"/>
              </a:schemeClr>
            </a:solidFill>
            <a:custDash>
              <a:ds d="200000" sp="200000"/>
            </a:custDash>
            <a:miter lim="400000"/>
          </a:ln>
        </p:spPr>
        <p:txBody>
          <a:bodyPr lIns="0" tIns="0" rIns="0" bIns="0"/>
          <a:lstStyle/>
          <a:p>
            <a:pPr defTabSz="228539">
              <a:defRPr sz="1200">
                <a:solidFill>
                  <a:srgbClr val="000000"/>
                </a:solidFill>
                <a:latin typeface="Helvetica"/>
                <a:ea typeface="Helvetica"/>
                <a:cs typeface="Helvetica"/>
                <a:sym typeface="Helvetica"/>
              </a:defRPr>
            </a:pPr>
            <a:endParaRPr/>
          </a:p>
        </p:txBody>
      </p:sp>
      <p:sp>
        <p:nvSpPr>
          <p:cNvPr id="71" name="Content Placeholder 20"/>
          <p:cNvSpPr>
            <a:spLocks noGrp="1"/>
          </p:cNvSpPr>
          <p:nvPr>
            <p:ph sz="quarter" idx="44" hasCustomPrompt="1"/>
          </p:nvPr>
        </p:nvSpPr>
        <p:spPr>
          <a:xfrm>
            <a:off x="4955974" y="3761184"/>
            <a:ext cx="854795" cy="228600"/>
          </a:xfrm>
        </p:spPr>
        <p:txBody>
          <a:bodyPr lIns="0" tIns="0" rIns="0" bIns="0" anchor="ctr">
            <a:normAutofit/>
          </a:bodyPr>
          <a:lstStyle>
            <a:lvl1pPr marL="0" indent="0" algn="l">
              <a:buNone/>
              <a:defRPr sz="1200" b="1">
                <a:solidFill>
                  <a:schemeClr val="tx1">
                    <a:lumMod val="65000"/>
                    <a:lumOff val="35000"/>
                  </a:schemeClr>
                </a:solidFill>
                <a:latin typeface="Source Sans Pro Light"/>
              </a:defRPr>
            </a:lvl1pPr>
          </a:lstStyle>
          <a:p>
            <a:pPr lvl="0"/>
            <a:r>
              <a:rPr lang="en-GB" dirty="0" err="1"/>
              <a:t>Mr.</a:t>
            </a:r>
            <a:r>
              <a:rPr lang="en-GB" dirty="0"/>
              <a:t> </a:t>
            </a:r>
            <a:r>
              <a:rPr lang="en-GB" dirty="0" err="1"/>
              <a:t>Phon</a:t>
            </a:r>
            <a:endParaRPr lang="en-GB" dirty="0"/>
          </a:p>
        </p:txBody>
      </p:sp>
      <p:sp>
        <p:nvSpPr>
          <p:cNvPr id="72" name="Text Placeholder 17"/>
          <p:cNvSpPr>
            <a:spLocks noGrp="1"/>
          </p:cNvSpPr>
          <p:nvPr>
            <p:ph type="body" sz="quarter" idx="45" hasCustomPrompt="1"/>
          </p:nvPr>
        </p:nvSpPr>
        <p:spPr>
          <a:xfrm>
            <a:off x="4955971" y="3993419"/>
            <a:ext cx="980880" cy="367387"/>
          </a:xfrm>
        </p:spPr>
        <p:txBody>
          <a:bodyPr lIns="0" tIns="0" rIns="0" bIns="0">
            <a:normAutofit/>
          </a:bodyPr>
          <a:lstStyle>
            <a:lvl1pPr marL="0" indent="0" algn="l">
              <a:lnSpc>
                <a:spcPts val="1500"/>
              </a:lnSpc>
              <a:buNone/>
              <a:defRPr sz="1000">
                <a:solidFill>
                  <a:schemeClr val="tx1">
                    <a:lumMod val="65000"/>
                    <a:lumOff val="35000"/>
                  </a:schemeClr>
                </a:solidFill>
                <a:latin typeface="Source Sans Pro Light"/>
              </a:defRPr>
            </a:lvl1pPr>
          </a:lstStyle>
          <a:p>
            <a:pPr lvl="0"/>
            <a:r>
              <a:rPr lang="en-US" dirty="0"/>
              <a:t>Owner</a:t>
            </a:r>
          </a:p>
        </p:txBody>
      </p:sp>
      <p:sp>
        <p:nvSpPr>
          <p:cNvPr id="73" name="Content Placeholder 20"/>
          <p:cNvSpPr>
            <a:spLocks noGrp="1"/>
          </p:cNvSpPr>
          <p:nvPr>
            <p:ph sz="quarter" idx="46" hasCustomPrompt="1"/>
          </p:nvPr>
        </p:nvSpPr>
        <p:spPr>
          <a:xfrm>
            <a:off x="3646355" y="5204212"/>
            <a:ext cx="854795" cy="228600"/>
          </a:xfrm>
        </p:spPr>
        <p:txBody>
          <a:bodyPr lIns="0" tIns="0" rIns="0" bIns="0" anchor="ctr">
            <a:normAutofit/>
          </a:bodyPr>
          <a:lstStyle>
            <a:lvl1pPr marL="0" indent="0" algn="l">
              <a:buNone/>
              <a:defRPr sz="1200" b="1">
                <a:solidFill>
                  <a:schemeClr val="tx1">
                    <a:lumMod val="65000"/>
                    <a:lumOff val="35000"/>
                  </a:schemeClr>
                </a:solidFill>
                <a:latin typeface="Source Sans Pro Light"/>
              </a:defRPr>
            </a:lvl1pPr>
          </a:lstStyle>
          <a:p>
            <a:pPr lvl="0"/>
            <a:r>
              <a:rPr lang="en-GB" dirty="0" err="1"/>
              <a:t>Mr.</a:t>
            </a:r>
            <a:r>
              <a:rPr lang="en-GB" dirty="0"/>
              <a:t> </a:t>
            </a:r>
            <a:r>
              <a:rPr lang="en-GB" dirty="0" err="1"/>
              <a:t>Phon</a:t>
            </a:r>
            <a:endParaRPr lang="en-GB" dirty="0"/>
          </a:p>
        </p:txBody>
      </p:sp>
      <p:sp>
        <p:nvSpPr>
          <p:cNvPr id="74" name="Text Placeholder 17"/>
          <p:cNvSpPr>
            <a:spLocks noGrp="1"/>
          </p:cNvSpPr>
          <p:nvPr>
            <p:ph type="body" sz="quarter" idx="47" hasCustomPrompt="1"/>
          </p:nvPr>
        </p:nvSpPr>
        <p:spPr>
          <a:xfrm>
            <a:off x="3646350" y="5436447"/>
            <a:ext cx="980880" cy="367387"/>
          </a:xfrm>
        </p:spPr>
        <p:txBody>
          <a:bodyPr lIns="0" tIns="0" rIns="0" bIns="0">
            <a:normAutofit/>
          </a:bodyPr>
          <a:lstStyle>
            <a:lvl1pPr marL="0" indent="0" algn="l">
              <a:lnSpc>
                <a:spcPts val="1500"/>
              </a:lnSpc>
              <a:buNone/>
              <a:defRPr sz="1000">
                <a:solidFill>
                  <a:schemeClr val="tx1">
                    <a:lumMod val="65000"/>
                    <a:lumOff val="35000"/>
                  </a:schemeClr>
                </a:solidFill>
                <a:latin typeface="Source Sans Pro Light"/>
              </a:defRPr>
            </a:lvl1pPr>
          </a:lstStyle>
          <a:p>
            <a:pPr lvl="0"/>
            <a:r>
              <a:rPr lang="en-US" dirty="0"/>
              <a:t>Owner</a:t>
            </a:r>
          </a:p>
        </p:txBody>
      </p:sp>
      <p:sp>
        <p:nvSpPr>
          <p:cNvPr id="75" name="Content Placeholder 20"/>
          <p:cNvSpPr>
            <a:spLocks noGrp="1"/>
          </p:cNvSpPr>
          <p:nvPr>
            <p:ph sz="quarter" idx="48" hasCustomPrompt="1"/>
          </p:nvPr>
        </p:nvSpPr>
        <p:spPr>
          <a:xfrm>
            <a:off x="6376686" y="5214721"/>
            <a:ext cx="854795" cy="228600"/>
          </a:xfrm>
        </p:spPr>
        <p:txBody>
          <a:bodyPr lIns="0" tIns="0" rIns="0" bIns="0" anchor="ctr">
            <a:normAutofit/>
          </a:bodyPr>
          <a:lstStyle>
            <a:lvl1pPr marL="0" indent="0" algn="l">
              <a:buNone/>
              <a:defRPr sz="1200" b="1">
                <a:solidFill>
                  <a:schemeClr val="tx1">
                    <a:lumMod val="65000"/>
                    <a:lumOff val="35000"/>
                  </a:schemeClr>
                </a:solidFill>
                <a:latin typeface="Source Sans Pro Light"/>
              </a:defRPr>
            </a:lvl1pPr>
          </a:lstStyle>
          <a:p>
            <a:pPr lvl="0"/>
            <a:r>
              <a:rPr lang="en-GB" dirty="0" err="1"/>
              <a:t>Mr.</a:t>
            </a:r>
            <a:r>
              <a:rPr lang="en-GB" dirty="0"/>
              <a:t> </a:t>
            </a:r>
            <a:r>
              <a:rPr lang="en-GB" dirty="0" err="1"/>
              <a:t>Phon</a:t>
            </a:r>
            <a:endParaRPr lang="en-GB" dirty="0"/>
          </a:p>
        </p:txBody>
      </p:sp>
      <p:sp>
        <p:nvSpPr>
          <p:cNvPr id="76" name="Text Placeholder 17"/>
          <p:cNvSpPr>
            <a:spLocks noGrp="1"/>
          </p:cNvSpPr>
          <p:nvPr>
            <p:ph type="body" sz="quarter" idx="49" hasCustomPrompt="1"/>
          </p:nvPr>
        </p:nvSpPr>
        <p:spPr>
          <a:xfrm>
            <a:off x="6376682" y="5446956"/>
            <a:ext cx="980880" cy="367387"/>
          </a:xfrm>
        </p:spPr>
        <p:txBody>
          <a:bodyPr lIns="0" tIns="0" rIns="0" bIns="0">
            <a:normAutofit/>
          </a:bodyPr>
          <a:lstStyle>
            <a:lvl1pPr marL="0" indent="0" algn="l">
              <a:lnSpc>
                <a:spcPts val="1500"/>
              </a:lnSpc>
              <a:buNone/>
              <a:defRPr sz="1000">
                <a:solidFill>
                  <a:schemeClr val="tx1">
                    <a:lumMod val="65000"/>
                    <a:lumOff val="35000"/>
                  </a:schemeClr>
                </a:solidFill>
                <a:latin typeface="Source Sans Pro Light"/>
              </a:defRPr>
            </a:lvl1pPr>
          </a:lstStyle>
          <a:p>
            <a:pPr lvl="0"/>
            <a:r>
              <a:rPr lang="en-US" dirty="0"/>
              <a:t>Owner</a:t>
            </a:r>
          </a:p>
        </p:txBody>
      </p:sp>
      <p:sp>
        <p:nvSpPr>
          <p:cNvPr id="77" name="Content Placeholder 20"/>
          <p:cNvSpPr>
            <a:spLocks noGrp="1"/>
          </p:cNvSpPr>
          <p:nvPr>
            <p:ph sz="quarter" idx="50" hasCustomPrompt="1"/>
          </p:nvPr>
        </p:nvSpPr>
        <p:spPr>
          <a:xfrm>
            <a:off x="9147612" y="5214721"/>
            <a:ext cx="854795" cy="228600"/>
          </a:xfrm>
        </p:spPr>
        <p:txBody>
          <a:bodyPr lIns="0" tIns="0" rIns="0" bIns="0" anchor="ctr">
            <a:normAutofit/>
          </a:bodyPr>
          <a:lstStyle>
            <a:lvl1pPr marL="0" indent="0" algn="l">
              <a:buNone/>
              <a:defRPr sz="1200" b="1">
                <a:solidFill>
                  <a:schemeClr val="tx1">
                    <a:lumMod val="65000"/>
                    <a:lumOff val="35000"/>
                  </a:schemeClr>
                </a:solidFill>
                <a:latin typeface="Source Sans Pro Light"/>
              </a:defRPr>
            </a:lvl1pPr>
          </a:lstStyle>
          <a:p>
            <a:pPr lvl="0"/>
            <a:r>
              <a:rPr lang="en-GB" dirty="0" err="1"/>
              <a:t>Mr.</a:t>
            </a:r>
            <a:r>
              <a:rPr lang="en-GB" dirty="0"/>
              <a:t> </a:t>
            </a:r>
            <a:r>
              <a:rPr lang="en-GB" dirty="0" err="1"/>
              <a:t>Phon</a:t>
            </a:r>
            <a:endParaRPr lang="en-GB" dirty="0"/>
          </a:p>
        </p:txBody>
      </p:sp>
      <p:sp>
        <p:nvSpPr>
          <p:cNvPr id="78" name="Text Placeholder 17"/>
          <p:cNvSpPr>
            <a:spLocks noGrp="1"/>
          </p:cNvSpPr>
          <p:nvPr>
            <p:ph type="body" sz="quarter" idx="51" hasCustomPrompt="1"/>
          </p:nvPr>
        </p:nvSpPr>
        <p:spPr>
          <a:xfrm>
            <a:off x="9147608" y="5446956"/>
            <a:ext cx="980880" cy="367387"/>
          </a:xfrm>
        </p:spPr>
        <p:txBody>
          <a:bodyPr lIns="0" tIns="0" rIns="0" bIns="0">
            <a:normAutofit/>
          </a:bodyPr>
          <a:lstStyle>
            <a:lvl1pPr marL="0" indent="0" algn="l">
              <a:lnSpc>
                <a:spcPts val="1500"/>
              </a:lnSpc>
              <a:buNone/>
              <a:defRPr sz="1000">
                <a:solidFill>
                  <a:schemeClr val="tx1">
                    <a:lumMod val="65000"/>
                    <a:lumOff val="35000"/>
                  </a:schemeClr>
                </a:solidFill>
                <a:latin typeface="Source Sans Pro Light"/>
              </a:defRPr>
            </a:lvl1pPr>
          </a:lstStyle>
          <a:p>
            <a:pPr lvl="0"/>
            <a:r>
              <a:rPr lang="en-US" dirty="0"/>
              <a:t>Owner</a:t>
            </a:r>
          </a:p>
        </p:txBody>
      </p:sp>
      <p:sp>
        <p:nvSpPr>
          <p:cNvPr id="26" name="Picture Placeholder 2"/>
          <p:cNvSpPr>
            <a:spLocks noGrp="1"/>
          </p:cNvSpPr>
          <p:nvPr>
            <p:ph type="pic" sz="quarter" idx="52"/>
          </p:nvPr>
        </p:nvSpPr>
        <p:spPr>
          <a:xfrm>
            <a:off x="6519956" y="3319514"/>
            <a:ext cx="804672" cy="832104"/>
          </a:xfrm>
          <a:ln w="19050">
            <a:noFill/>
          </a:ln>
        </p:spPr>
        <p:txBody>
          <a:bodyPr>
            <a:normAutofit/>
          </a:bodyPr>
          <a:lstStyle>
            <a:lvl1pPr marL="0" indent="0">
              <a:buNone/>
              <a:defRPr sz="1200">
                <a:solidFill>
                  <a:schemeClr val="bg1">
                    <a:lumMod val="50000"/>
                  </a:schemeClr>
                </a:solidFill>
                <a:latin typeface="Source Sans Pro Light"/>
              </a:defRPr>
            </a:lvl1pPr>
          </a:lstStyle>
          <a:p>
            <a:endParaRPr lang="en-US"/>
          </a:p>
        </p:txBody>
      </p:sp>
      <p:sp>
        <p:nvSpPr>
          <p:cNvPr id="27" name="Shape 338"/>
          <p:cNvSpPr/>
          <p:nvPr userDrawn="1"/>
        </p:nvSpPr>
        <p:spPr>
          <a:xfrm>
            <a:off x="7323623" y="3816655"/>
            <a:ext cx="119032" cy="334963"/>
          </a:xfrm>
          <a:prstGeom prst="rect">
            <a:avLst/>
          </a:prstGeom>
          <a:solidFill>
            <a:srgbClr val="FFC000"/>
          </a:solidFill>
          <a:ln w="12700">
            <a:miter lim="400000"/>
          </a:ln>
        </p:spPr>
        <p:txBody>
          <a:bodyPr lIns="25394" tIns="25394" rIns="25394" bIns="25394" anchor="ctr"/>
          <a:lstStyle/>
          <a:p>
            <a:pPr defTabSz="228539">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b="1" cap="none" spc="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28" name="Content Placeholder 20"/>
          <p:cNvSpPr>
            <a:spLocks noGrp="1"/>
          </p:cNvSpPr>
          <p:nvPr>
            <p:ph sz="quarter" idx="53" hasCustomPrompt="1"/>
          </p:nvPr>
        </p:nvSpPr>
        <p:spPr>
          <a:xfrm>
            <a:off x="7589362" y="3761184"/>
            <a:ext cx="854795" cy="228600"/>
          </a:xfrm>
        </p:spPr>
        <p:txBody>
          <a:bodyPr lIns="0" tIns="0" rIns="0" bIns="0" anchor="ctr">
            <a:normAutofit/>
          </a:bodyPr>
          <a:lstStyle>
            <a:lvl1pPr marL="0" indent="0" algn="l">
              <a:buNone/>
              <a:defRPr sz="1200" b="1">
                <a:solidFill>
                  <a:schemeClr val="tx1">
                    <a:lumMod val="65000"/>
                    <a:lumOff val="35000"/>
                  </a:schemeClr>
                </a:solidFill>
                <a:latin typeface="Source Sans Pro Light"/>
              </a:defRPr>
            </a:lvl1pPr>
          </a:lstStyle>
          <a:p>
            <a:pPr lvl="0"/>
            <a:r>
              <a:rPr lang="en-GB" dirty="0" err="1"/>
              <a:t>Mr.</a:t>
            </a:r>
            <a:r>
              <a:rPr lang="en-GB" dirty="0"/>
              <a:t> </a:t>
            </a:r>
            <a:r>
              <a:rPr lang="en-GB" dirty="0" err="1"/>
              <a:t>Phon</a:t>
            </a:r>
            <a:endParaRPr lang="en-GB" dirty="0"/>
          </a:p>
        </p:txBody>
      </p:sp>
      <p:sp>
        <p:nvSpPr>
          <p:cNvPr id="29" name="Text Placeholder 17"/>
          <p:cNvSpPr>
            <a:spLocks noGrp="1"/>
          </p:cNvSpPr>
          <p:nvPr>
            <p:ph type="body" sz="quarter" idx="54" hasCustomPrompt="1"/>
          </p:nvPr>
        </p:nvSpPr>
        <p:spPr>
          <a:xfrm>
            <a:off x="7589359" y="3993419"/>
            <a:ext cx="980880" cy="367387"/>
          </a:xfrm>
        </p:spPr>
        <p:txBody>
          <a:bodyPr lIns="0" tIns="0" rIns="0" bIns="0">
            <a:normAutofit/>
          </a:bodyPr>
          <a:lstStyle>
            <a:lvl1pPr marL="0" indent="0" algn="l">
              <a:lnSpc>
                <a:spcPts val="1500"/>
              </a:lnSpc>
              <a:buNone/>
              <a:defRPr sz="1000">
                <a:solidFill>
                  <a:schemeClr val="tx1">
                    <a:lumMod val="65000"/>
                    <a:lumOff val="35000"/>
                  </a:schemeClr>
                </a:solidFill>
                <a:latin typeface="Source Sans Pro Light"/>
              </a:defRPr>
            </a:lvl1pPr>
          </a:lstStyle>
          <a:p>
            <a:pPr lvl="0"/>
            <a:r>
              <a:rPr lang="en-US" dirty="0"/>
              <a:t>Owner</a:t>
            </a:r>
          </a:p>
        </p:txBody>
      </p:sp>
    </p:spTree>
    <p:extLst>
      <p:ext uri="{BB962C8B-B14F-4D97-AF65-F5344CB8AC3E}">
        <p14:creationId xmlns:p14="http://schemas.microsoft.com/office/powerpoint/2010/main" val="1534551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68"/>
                                        </p:tgtEl>
                                        <p:attrNameLst>
                                          <p:attrName>style.visibility</p:attrName>
                                        </p:attrNameLst>
                                      </p:cBhvr>
                                      <p:to>
                                        <p:strVal val="visible"/>
                                      </p:to>
                                    </p:set>
                                    <p:animEffect transition="in" filter="fade">
                                      <p:cBhvr>
                                        <p:cTn id="7" dur="500"/>
                                        <p:tgtEl>
                                          <p:spTgt spid="6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wipe(left)">
                                      <p:cBhvr>
                                        <p:cTn id="11" dur="500"/>
                                        <p:tgtEl>
                                          <p:spTgt spid="4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wipe(left)">
                                      <p:cBhvr>
                                        <p:cTn id="15" dur="500"/>
                                        <p:tgtEl>
                                          <p:spTgt spid="9">
                                            <p:txEl>
                                              <p:pRg st="0" end="0"/>
                                            </p:txEl>
                                          </p:spTgt>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dissolve">
                                      <p:cBhvr>
                                        <p:cTn id="19" dur="500"/>
                                        <p:tgtEl>
                                          <p:spTgt spid="10">
                                            <p:txEl>
                                              <p:pRg st="0" end="0"/>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0"/>
                                        </p:tgtEl>
                                        <p:attrNameLst>
                                          <p:attrName>style.visibility</p:attrName>
                                        </p:attrNameLst>
                                      </p:cBhvr>
                                      <p:to>
                                        <p:strVal val="visible"/>
                                      </p:to>
                                    </p:set>
                                    <p:animEffect transition="in" filter="wipe(left)">
                                      <p:cBhvr>
                                        <p:cTn id="23" dur="500"/>
                                        <p:tgtEl>
                                          <p:spTgt spid="60"/>
                                        </p:tgtEl>
                                      </p:cBhvr>
                                    </p:animEffect>
                                  </p:childTnLst>
                                </p:cTn>
                              </p:par>
                            </p:childTnLst>
                          </p:cTn>
                        </p:par>
                        <p:par>
                          <p:cTn id="24" fill="hold">
                            <p:stCondLst>
                              <p:cond delay="2500"/>
                            </p:stCondLst>
                            <p:childTnLst>
                              <p:par>
                                <p:cTn id="25" presetID="10" presetClass="entr" presetSubtype="0" fill="hold" grpId="0" nodeType="afterEffect" nodePh="1">
                                  <p:stCondLst>
                                    <p:cond delay="0"/>
                                  </p:stCondLst>
                                  <p:endCondLst>
                                    <p:cond evt="begin" delay="0">
                                      <p:tn val="25"/>
                                    </p:cond>
                                  </p:endCondLst>
                                  <p:childTnLst>
                                    <p:set>
                                      <p:cBhvr>
                                        <p:cTn id="26" dur="1" fill="hold">
                                          <p:stCondLst>
                                            <p:cond delay="0"/>
                                          </p:stCondLst>
                                        </p:cTn>
                                        <p:tgtEl>
                                          <p:spTgt spid="67"/>
                                        </p:tgtEl>
                                        <p:attrNameLst>
                                          <p:attrName>style.visibility</p:attrName>
                                        </p:attrNameLst>
                                      </p:cBhvr>
                                      <p:to>
                                        <p:strVal val="visible"/>
                                      </p:to>
                                    </p:set>
                                    <p:animEffect transition="in" filter="fade">
                                      <p:cBhvr>
                                        <p:cTn id="27" dur="500"/>
                                        <p:tgtEl>
                                          <p:spTgt spid="67"/>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wipe(left)">
                                      <p:cBhvr>
                                        <p:cTn id="31" dur="500"/>
                                        <p:tgtEl>
                                          <p:spTgt spid="45"/>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71">
                                            <p:txEl>
                                              <p:pRg st="0" end="0"/>
                                            </p:txEl>
                                          </p:spTgt>
                                        </p:tgtEl>
                                        <p:attrNameLst>
                                          <p:attrName>style.visibility</p:attrName>
                                        </p:attrNameLst>
                                      </p:cBhvr>
                                      <p:to>
                                        <p:strVal val="visible"/>
                                      </p:to>
                                    </p:set>
                                    <p:animEffect transition="in" filter="wipe(left)">
                                      <p:cBhvr>
                                        <p:cTn id="35" dur="500"/>
                                        <p:tgtEl>
                                          <p:spTgt spid="71">
                                            <p:txEl>
                                              <p:pRg st="0" end="0"/>
                                            </p:txEl>
                                          </p:spTgt>
                                        </p:tgtEl>
                                      </p:cBhvr>
                                    </p:animEffect>
                                  </p:childTnLst>
                                </p:cTn>
                              </p:par>
                            </p:childTnLst>
                          </p:cTn>
                        </p:par>
                        <p:par>
                          <p:cTn id="36" fill="hold">
                            <p:stCondLst>
                              <p:cond delay="4000"/>
                            </p:stCondLst>
                            <p:childTnLst>
                              <p:par>
                                <p:cTn id="37" presetID="9" presetClass="entr" presetSubtype="0" fill="hold" grpId="0" nodeType="afterEffect">
                                  <p:stCondLst>
                                    <p:cond delay="0"/>
                                  </p:stCondLst>
                                  <p:childTnLst>
                                    <p:set>
                                      <p:cBhvr>
                                        <p:cTn id="38" dur="1" fill="hold">
                                          <p:stCondLst>
                                            <p:cond delay="0"/>
                                          </p:stCondLst>
                                        </p:cTn>
                                        <p:tgtEl>
                                          <p:spTgt spid="72">
                                            <p:txEl>
                                              <p:pRg st="0" end="0"/>
                                            </p:txEl>
                                          </p:spTgt>
                                        </p:tgtEl>
                                        <p:attrNameLst>
                                          <p:attrName>style.visibility</p:attrName>
                                        </p:attrNameLst>
                                      </p:cBhvr>
                                      <p:to>
                                        <p:strVal val="visible"/>
                                      </p:to>
                                    </p:set>
                                    <p:animEffect transition="in" filter="dissolve">
                                      <p:cBhvr>
                                        <p:cTn id="39" dur="500"/>
                                        <p:tgtEl>
                                          <p:spTgt spid="72">
                                            <p:txEl>
                                              <p:pRg st="0" end="0"/>
                                            </p:txEl>
                                          </p:spTgt>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61"/>
                                        </p:tgtEl>
                                        <p:attrNameLst>
                                          <p:attrName>style.visibility</p:attrName>
                                        </p:attrNameLst>
                                      </p:cBhvr>
                                      <p:to>
                                        <p:strVal val="visible"/>
                                      </p:to>
                                    </p:set>
                                    <p:animEffect transition="in" filter="wipe(left)">
                                      <p:cBhvr>
                                        <p:cTn id="43" dur="500"/>
                                        <p:tgtEl>
                                          <p:spTgt spid="61"/>
                                        </p:tgtEl>
                                      </p:cBhvr>
                                    </p:animEffect>
                                  </p:childTnLst>
                                </p:cTn>
                              </p:par>
                            </p:childTnLst>
                          </p:cTn>
                        </p:par>
                        <p:par>
                          <p:cTn id="44" fill="hold">
                            <p:stCondLst>
                              <p:cond delay="5000"/>
                            </p:stCondLst>
                            <p:childTnLst>
                              <p:par>
                                <p:cTn id="45" presetID="10" presetClass="entr" presetSubtype="0" fill="hold" grpId="0" nodeType="afterEffect" nodePh="1">
                                  <p:stCondLst>
                                    <p:cond delay="0"/>
                                  </p:stCondLst>
                                  <p:endCondLst>
                                    <p:cond evt="begin" delay="0">
                                      <p:tn val="45"/>
                                    </p:cond>
                                  </p:endCondLst>
                                  <p:childTnLst>
                                    <p:set>
                                      <p:cBhvr>
                                        <p:cTn id="46" dur="1" fill="hold">
                                          <p:stCondLst>
                                            <p:cond delay="0"/>
                                          </p:stCondLst>
                                        </p:cTn>
                                        <p:tgtEl>
                                          <p:spTgt spid="58"/>
                                        </p:tgtEl>
                                        <p:attrNameLst>
                                          <p:attrName>style.visibility</p:attrName>
                                        </p:attrNameLst>
                                      </p:cBhvr>
                                      <p:to>
                                        <p:strVal val="visible"/>
                                      </p:to>
                                    </p:set>
                                    <p:animEffect transition="in" filter="fade">
                                      <p:cBhvr>
                                        <p:cTn id="47" dur="500"/>
                                        <p:tgtEl>
                                          <p:spTgt spid="58"/>
                                        </p:tgtEl>
                                      </p:cBhvr>
                                    </p:animEffect>
                                  </p:childTnLst>
                                </p:cTn>
                              </p:par>
                            </p:childTnLst>
                          </p:cTn>
                        </p:par>
                        <p:par>
                          <p:cTn id="48" fill="hold">
                            <p:stCondLst>
                              <p:cond delay="5500"/>
                            </p:stCondLst>
                            <p:childTnLst>
                              <p:par>
                                <p:cTn id="49" presetID="22" presetClass="entr" presetSubtype="8" fill="hold" grpId="0" nodeType="afterEffect">
                                  <p:stCondLst>
                                    <p:cond delay="0"/>
                                  </p:stCondLst>
                                  <p:childTnLst>
                                    <p:set>
                                      <p:cBhvr>
                                        <p:cTn id="50" dur="1" fill="hold">
                                          <p:stCondLst>
                                            <p:cond delay="0"/>
                                          </p:stCondLst>
                                        </p:cTn>
                                        <p:tgtEl>
                                          <p:spTgt spid="44"/>
                                        </p:tgtEl>
                                        <p:attrNameLst>
                                          <p:attrName>style.visibility</p:attrName>
                                        </p:attrNameLst>
                                      </p:cBhvr>
                                      <p:to>
                                        <p:strVal val="visible"/>
                                      </p:to>
                                    </p:set>
                                    <p:animEffect transition="in" filter="wipe(left)">
                                      <p:cBhvr>
                                        <p:cTn id="51" dur="500"/>
                                        <p:tgtEl>
                                          <p:spTgt spid="44"/>
                                        </p:tgtEl>
                                      </p:cBhvr>
                                    </p:animEffect>
                                  </p:childTnLst>
                                </p:cTn>
                              </p:par>
                            </p:childTnLst>
                          </p:cTn>
                        </p:par>
                        <p:par>
                          <p:cTn id="52" fill="hold">
                            <p:stCondLst>
                              <p:cond delay="6000"/>
                            </p:stCondLst>
                            <p:childTnLst>
                              <p:par>
                                <p:cTn id="53" presetID="22" presetClass="entr" presetSubtype="8" fill="hold" grpId="0" nodeType="afterEffect">
                                  <p:stCondLst>
                                    <p:cond delay="0"/>
                                  </p:stCondLst>
                                  <p:childTnLst>
                                    <p:set>
                                      <p:cBhvr>
                                        <p:cTn id="54" dur="1" fill="hold">
                                          <p:stCondLst>
                                            <p:cond delay="0"/>
                                          </p:stCondLst>
                                        </p:cTn>
                                        <p:tgtEl>
                                          <p:spTgt spid="73">
                                            <p:txEl>
                                              <p:pRg st="0" end="0"/>
                                            </p:txEl>
                                          </p:spTgt>
                                        </p:tgtEl>
                                        <p:attrNameLst>
                                          <p:attrName>style.visibility</p:attrName>
                                        </p:attrNameLst>
                                      </p:cBhvr>
                                      <p:to>
                                        <p:strVal val="visible"/>
                                      </p:to>
                                    </p:set>
                                    <p:animEffect transition="in" filter="wipe(left)">
                                      <p:cBhvr>
                                        <p:cTn id="55" dur="500"/>
                                        <p:tgtEl>
                                          <p:spTgt spid="73">
                                            <p:txEl>
                                              <p:pRg st="0" end="0"/>
                                            </p:txEl>
                                          </p:spTgt>
                                        </p:tgtEl>
                                      </p:cBhvr>
                                    </p:animEffect>
                                  </p:childTnLst>
                                </p:cTn>
                              </p:par>
                            </p:childTnLst>
                          </p:cTn>
                        </p:par>
                        <p:par>
                          <p:cTn id="56" fill="hold">
                            <p:stCondLst>
                              <p:cond delay="6500"/>
                            </p:stCondLst>
                            <p:childTnLst>
                              <p:par>
                                <p:cTn id="57" presetID="9" presetClass="entr" presetSubtype="0" fill="hold" grpId="0" nodeType="afterEffect">
                                  <p:stCondLst>
                                    <p:cond delay="0"/>
                                  </p:stCondLst>
                                  <p:childTnLst>
                                    <p:set>
                                      <p:cBhvr>
                                        <p:cTn id="58" dur="1" fill="hold">
                                          <p:stCondLst>
                                            <p:cond delay="0"/>
                                          </p:stCondLst>
                                        </p:cTn>
                                        <p:tgtEl>
                                          <p:spTgt spid="74">
                                            <p:txEl>
                                              <p:pRg st="0" end="0"/>
                                            </p:txEl>
                                          </p:spTgt>
                                        </p:tgtEl>
                                        <p:attrNameLst>
                                          <p:attrName>style.visibility</p:attrName>
                                        </p:attrNameLst>
                                      </p:cBhvr>
                                      <p:to>
                                        <p:strVal val="visible"/>
                                      </p:to>
                                    </p:set>
                                    <p:animEffect transition="in" filter="dissolve">
                                      <p:cBhvr>
                                        <p:cTn id="59" dur="500"/>
                                        <p:tgtEl>
                                          <p:spTgt spid="74">
                                            <p:txEl>
                                              <p:pRg st="0" end="0"/>
                                            </p:txEl>
                                          </p:spTgt>
                                        </p:tgtEl>
                                      </p:cBhvr>
                                    </p:animEffect>
                                  </p:childTnLst>
                                </p:cTn>
                              </p:par>
                            </p:childTnLst>
                          </p:cTn>
                        </p:par>
                        <p:par>
                          <p:cTn id="60" fill="hold">
                            <p:stCondLst>
                              <p:cond delay="7000"/>
                            </p:stCondLst>
                            <p:childTnLst>
                              <p:par>
                                <p:cTn id="61" presetID="10" presetClass="entr" presetSubtype="0" fill="hold" grpId="0" nodeType="afterEffect" nodePh="1">
                                  <p:stCondLst>
                                    <p:cond delay="0"/>
                                  </p:stCondLst>
                                  <p:endCondLst>
                                    <p:cond evt="begin" delay="0">
                                      <p:tn val="61"/>
                                    </p:cond>
                                  </p:endCondLst>
                                  <p:childTnLst>
                                    <p:set>
                                      <p:cBhvr>
                                        <p:cTn id="62" dur="1" fill="hold">
                                          <p:stCondLst>
                                            <p:cond delay="0"/>
                                          </p:stCondLst>
                                        </p:cTn>
                                        <p:tgtEl>
                                          <p:spTgt spid="69"/>
                                        </p:tgtEl>
                                        <p:attrNameLst>
                                          <p:attrName>style.visibility</p:attrName>
                                        </p:attrNameLst>
                                      </p:cBhvr>
                                      <p:to>
                                        <p:strVal val="visible"/>
                                      </p:to>
                                    </p:set>
                                    <p:animEffect transition="in" filter="fade">
                                      <p:cBhvr>
                                        <p:cTn id="63" dur="500"/>
                                        <p:tgtEl>
                                          <p:spTgt spid="69"/>
                                        </p:tgtEl>
                                      </p:cBhvr>
                                    </p:animEffect>
                                  </p:childTnLst>
                                </p:cTn>
                              </p:par>
                            </p:childTnLst>
                          </p:cTn>
                        </p:par>
                        <p:par>
                          <p:cTn id="64" fill="hold">
                            <p:stCondLst>
                              <p:cond delay="7500"/>
                            </p:stCondLst>
                            <p:childTnLst>
                              <p:par>
                                <p:cTn id="65" presetID="22" presetClass="entr" presetSubtype="8" fill="hold" grpId="0" nodeType="afterEffect">
                                  <p:stCondLst>
                                    <p:cond delay="0"/>
                                  </p:stCondLst>
                                  <p:childTnLst>
                                    <p:set>
                                      <p:cBhvr>
                                        <p:cTn id="66" dur="1" fill="hold">
                                          <p:stCondLst>
                                            <p:cond delay="0"/>
                                          </p:stCondLst>
                                        </p:cTn>
                                        <p:tgtEl>
                                          <p:spTgt spid="43"/>
                                        </p:tgtEl>
                                        <p:attrNameLst>
                                          <p:attrName>style.visibility</p:attrName>
                                        </p:attrNameLst>
                                      </p:cBhvr>
                                      <p:to>
                                        <p:strVal val="visible"/>
                                      </p:to>
                                    </p:set>
                                    <p:animEffect transition="in" filter="wipe(left)">
                                      <p:cBhvr>
                                        <p:cTn id="67" dur="500"/>
                                        <p:tgtEl>
                                          <p:spTgt spid="43"/>
                                        </p:tgtEl>
                                      </p:cBhvr>
                                    </p:animEffect>
                                  </p:childTnLst>
                                </p:cTn>
                              </p:par>
                            </p:childTnLst>
                          </p:cTn>
                        </p:par>
                        <p:par>
                          <p:cTn id="68" fill="hold">
                            <p:stCondLst>
                              <p:cond delay="8000"/>
                            </p:stCondLst>
                            <p:childTnLst>
                              <p:par>
                                <p:cTn id="69" presetID="22" presetClass="entr" presetSubtype="8" fill="hold" grpId="0" nodeType="afterEffect">
                                  <p:stCondLst>
                                    <p:cond delay="0"/>
                                  </p:stCondLst>
                                  <p:childTnLst>
                                    <p:set>
                                      <p:cBhvr>
                                        <p:cTn id="70" dur="1" fill="hold">
                                          <p:stCondLst>
                                            <p:cond delay="0"/>
                                          </p:stCondLst>
                                        </p:cTn>
                                        <p:tgtEl>
                                          <p:spTgt spid="75">
                                            <p:txEl>
                                              <p:pRg st="0" end="0"/>
                                            </p:txEl>
                                          </p:spTgt>
                                        </p:tgtEl>
                                        <p:attrNameLst>
                                          <p:attrName>style.visibility</p:attrName>
                                        </p:attrNameLst>
                                      </p:cBhvr>
                                      <p:to>
                                        <p:strVal val="visible"/>
                                      </p:to>
                                    </p:set>
                                    <p:animEffect transition="in" filter="wipe(left)">
                                      <p:cBhvr>
                                        <p:cTn id="71" dur="500"/>
                                        <p:tgtEl>
                                          <p:spTgt spid="75">
                                            <p:txEl>
                                              <p:pRg st="0" end="0"/>
                                            </p:txEl>
                                          </p:spTgt>
                                        </p:tgtEl>
                                      </p:cBhvr>
                                    </p:animEffect>
                                  </p:childTnLst>
                                </p:cTn>
                              </p:par>
                            </p:childTnLst>
                          </p:cTn>
                        </p:par>
                        <p:par>
                          <p:cTn id="72" fill="hold">
                            <p:stCondLst>
                              <p:cond delay="8500"/>
                            </p:stCondLst>
                            <p:childTnLst>
                              <p:par>
                                <p:cTn id="73" presetID="9" presetClass="entr" presetSubtype="0" fill="hold" grpId="0" nodeType="afterEffect">
                                  <p:stCondLst>
                                    <p:cond delay="0"/>
                                  </p:stCondLst>
                                  <p:childTnLst>
                                    <p:set>
                                      <p:cBhvr>
                                        <p:cTn id="74" dur="1" fill="hold">
                                          <p:stCondLst>
                                            <p:cond delay="0"/>
                                          </p:stCondLst>
                                        </p:cTn>
                                        <p:tgtEl>
                                          <p:spTgt spid="76">
                                            <p:txEl>
                                              <p:pRg st="0" end="0"/>
                                            </p:txEl>
                                          </p:spTgt>
                                        </p:tgtEl>
                                        <p:attrNameLst>
                                          <p:attrName>style.visibility</p:attrName>
                                        </p:attrNameLst>
                                      </p:cBhvr>
                                      <p:to>
                                        <p:strVal val="visible"/>
                                      </p:to>
                                    </p:set>
                                    <p:animEffect transition="in" filter="dissolve">
                                      <p:cBhvr>
                                        <p:cTn id="75" dur="500"/>
                                        <p:tgtEl>
                                          <p:spTgt spid="76">
                                            <p:txEl>
                                              <p:pRg st="0" end="0"/>
                                            </p:txEl>
                                          </p:spTgt>
                                        </p:tgtEl>
                                      </p:cBhvr>
                                    </p:animEffect>
                                  </p:childTnLst>
                                </p:cTn>
                              </p:par>
                            </p:childTnLst>
                          </p:cTn>
                        </p:par>
                        <p:par>
                          <p:cTn id="76" fill="hold">
                            <p:stCondLst>
                              <p:cond delay="9000"/>
                            </p:stCondLst>
                            <p:childTnLst>
                              <p:par>
                                <p:cTn id="77" presetID="10" presetClass="entr" presetSubtype="0" fill="hold" grpId="0" nodeType="afterEffect" nodePh="1">
                                  <p:stCondLst>
                                    <p:cond delay="0"/>
                                  </p:stCondLst>
                                  <p:endCondLst>
                                    <p:cond evt="begin" delay="0">
                                      <p:tn val="77"/>
                                    </p:cond>
                                  </p:endCondLst>
                                  <p:childTnLst>
                                    <p:set>
                                      <p:cBhvr>
                                        <p:cTn id="78" dur="1" fill="hold">
                                          <p:stCondLst>
                                            <p:cond delay="0"/>
                                          </p:stCondLst>
                                        </p:cTn>
                                        <p:tgtEl>
                                          <p:spTgt spid="70"/>
                                        </p:tgtEl>
                                        <p:attrNameLst>
                                          <p:attrName>style.visibility</p:attrName>
                                        </p:attrNameLst>
                                      </p:cBhvr>
                                      <p:to>
                                        <p:strVal val="visible"/>
                                      </p:to>
                                    </p:set>
                                    <p:animEffect transition="in" filter="fade">
                                      <p:cBhvr>
                                        <p:cTn id="79" dur="500"/>
                                        <p:tgtEl>
                                          <p:spTgt spid="70"/>
                                        </p:tgtEl>
                                      </p:cBhvr>
                                    </p:animEffect>
                                  </p:childTnLst>
                                </p:cTn>
                              </p:par>
                            </p:childTnLst>
                          </p:cTn>
                        </p:par>
                        <p:par>
                          <p:cTn id="80" fill="hold">
                            <p:stCondLst>
                              <p:cond delay="9500"/>
                            </p:stCondLst>
                            <p:childTnLst>
                              <p:par>
                                <p:cTn id="81" presetID="22" presetClass="entr" presetSubtype="8" fill="hold" grpId="0" nodeType="afterEffect">
                                  <p:stCondLst>
                                    <p:cond delay="0"/>
                                  </p:stCondLst>
                                  <p:childTnLst>
                                    <p:set>
                                      <p:cBhvr>
                                        <p:cTn id="82" dur="1" fill="hold">
                                          <p:stCondLst>
                                            <p:cond delay="0"/>
                                          </p:stCondLst>
                                        </p:cTn>
                                        <p:tgtEl>
                                          <p:spTgt spid="42"/>
                                        </p:tgtEl>
                                        <p:attrNameLst>
                                          <p:attrName>style.visibility</p:attrName>
                                        </p:attrNameLst>
                                      </p:cBhvr>
                                      <p:to>
                                        <p:strVal val="visible"/>
                                      </p:to>
                                    </p:set>
                                    <p:animEffect transition="in" filter="wipe(left)">
                                      <p:cBhvr>
                                        <p:cTn id="83" dur="500"/>
                                        <p:tgtEl>
                                          <p:spTgt spid="42"/>
                                        </p:tgtEl>
                                      </p:cBhvr>
                                    </p:animEffect>
                                  </p:childTnLst>
                                </p:cTn>
                              </p:par>
                            </p:childTnLst>
                          </p:cTn>
                        </p:par>
                        <p:par>
                          <p:cTn id="84" fill="hold">
                            <p:stCondLst>
                              <p:cond delay="10000"/>
                            </p:stCondLst>
                            <p:childTnLst>
                              <p:par>
                                <p:cTn id="85" presetID="22" presetClass="entr" presetSubtype="8" fill="hold" grpId="0" nodeType="afterEffect">
                                  <p:stCondLst>
                                    <p:cond delay="0"/>
                                  </p:stCondLst>
                                  <p:childTnLst>
                                    <p:set>
                                      <p:cBhvr>
                                        <p:cTn id="86" dur="1" fill="hold">
                                          <p:stCondLst>
                                            <p:cond delay="0"/>
                                          </p:stCondLst>
                                        </p:cTn>
                                        <p:tgtEl>
                                          <p:spTgt spid="77">
                                            <p:txEl>
                                              <p:pRg st="0" end="0"/>
                                            </p:txEl>
                                          </p:spTgt>
                                        </p:tgtEl>
                                        <p:attrNameLst>
                                          <p:attrName>style.visibility</p:attrName>
                                        </p:attrNameLst>
                                      </p:cBhvr>
                                      <p:to>
                                        <p:strVal val="visible"/>
                                      </p:to>
                                    </p:set>
                                    <p:animEffect transition="in" filter="wipe(left)">
                                      <p:cBhvr>
                                        <p:cTn id="87" dur="500"/>
                                        <p:tgtEl>
                                          <p:spTgt spid="77">
                                            <p:txEl>
                                              <p:pRg st="0" end="0"/>
                                            </p:txEl>
                                          </p:spTgt>
                                        </p:tgtEl>
                                      </p:cBhvr>
                                    </p:animEffect>
                                  </p:childTnLst>
                                </p:cTn>
                              </p:par>
                            </p:childTnLst>
                          </p:cTn>
                        </p:par>
                        <p:par>
                          <p:cTn id="88" fill="hold">
                            <p:stCondLst>
                              <p:cond delay="10500"/>
                            </p:stCondLst>
                            <p:childTnLst>
                              <p:par>
                                <p:cTn id="89" presetID="9" presetClass="entr" presetSubtype="0" fill="hold" grpId="0" nodeType="afterEffect">
                                  <p:stCondLst>
                                    <p:cond delay="0"/>
                                  </p:stCondLst>
                                  <p:childTnLst>
                                    <p:set>
                                      <p:cBhvr>
                                        <p:cTn id="90" dur="1" fill="hold">
                                          <p:stCondLst>
                                            <p:cond delay="0"/>
                                          </p:stCondLst>
                                        </p:cTn>
                                        <p:tgtEl>
                                          <p:spTgt spid="78">
                                            <p:txEl>
                                              <p:pRg st="0" end="0"/>
                                            </p:txEl>
                                          </p:spTgt>
                                        </p:tgtEl>
                                        <p:attrNameLst>
                                          <p:attrName>style.visibility</p:attrName>
                                        </p:attrNameLst>
                                      </p:cBhvr>
                                      <p:to>
                                        <p:strVal val="visible"/>
                                      </p:to>
                                    </p:set>
                                    <p:animEffect transition="in" filter="dissolve">
                                      <p:cBhvr>
                                        <p:cTn id="91" dur="500"/>
                                        <p:tgtEl>
                                          <p:spTgt spid="78">
                                            <p:txEl>
                                              <p:pRg st="0" end="0"/>
                                            </p:txEl>
                                          </p:spTgt>
                                        </p:tgtEl>
                                      </p:cBhvr>
                                    </p:animEffect>
                                  </p:childTnLst>
                                </p:cTn>
                              </p:par>
                            </p:childTnLst>
                          </p:cTn>
                        </p:par>
                        <p:par>
                          <p:cTn id="92" fill="hold">
                            <p:stCondLst>
                              <p:cond delay="11000"/>
                            </p:stCondLst>
                            <p:childTnLst>
                              <p:par>
                                <p:cTn id="93" presetID="10" presetClass="entr" presetSubtype="0" fill="hold" grpId="0" nodeType="afterEffect" nodePh="1">
                                  <p:stCondLst>
                                    <p:cond delay="0"/>
                                  </p:stCondLst>
                                  <p:endCondLst>
                                    <p:cond evt="begin" delay="0">
                                      <p:tn val="93"/>
                                    </p:cond>
                                  </p:endCondLst>
                                  <p:childTnLst>
                                    <p:set>
                                      <p:cBhvr>
                                        <p:cTn id="94" dur="1" fill="hold">
                                          <p:stCondLst>
                                            <p:cond delay="0"/>
                                          </p:stCondLst>
                                        </p:cTn>
                                        <p:tgtEl>
                                          <p:spTgt spid="26"/>
                                        </p:tgtEl>
                                        <p:attrNameLst>
                                          <p:attrName>style.visibility</p:attrName>
                                        </p:attrNameLst>
                                      </p:cBhvr>
                                      <p:to>
                                        <p:strVal val="visible"/>
                                      </p:to>
                                    </p:set>
                                    <p:animEffect transition="in" filter="fade">
                                      <p:cBhvr>
                                        <p:cTn id="95" dur="500"/>
                                        <p:tgtEl>
                                          <p:spTgt spid="26"/>
                                        </p:tgtEl>
                                      </p:cBhvr>
                                    </p:animEffect>
                                  </p:childTnLst>
                                </p:cTn>
                              </p:par>
                            </p:childTnLst>
                          </p:cTn>
                        </p:par>
                        <p:par>
                          <p:cTn id="96" fill="hold">
                            <p:stCondLst>
                              <p:cond delay="11500"/>
                            </p:stCondLst>
                            <p:childTnLst>
                              <p:par>
                                <p:cTn id="97" presetID="22" presetClass="entr" presetSubtype="8" fill="hold" grpId="0" nodeType="afterEffect">
                                  <p:stCondLst>
                                    <p:cond delay="0"/>
                                  </p:stCondLst>
                                  <p:childTnLst>
                                    <p:set>
                                      <p:cBhvr>
                                        <p:cTn id="98" dur="1" fill="hold">
                                          <p:stCondLst>
                                            <p:cond delay="0"/>
                                          </p:stCondLst>
                                        </p:cTn>
                                        <p:tgtEl>
                                          <p:spTgt spid="27"/>
                                        </p:tgtEl>
                                        <p:attrNameLst>
                                          <p:attrName>style.visibility</p:attrName>
                                        </p:attrNameLst>
                                      </p:cBhvr>
                                      <p:to>
                                        <p:strVal val="visible"/>
                                      </p:to>
                                    </p:set>
                                    <p:animEffect transition="in" filter="wipe(left)">
                                      <p:cBhvr>
                                        <p:cTn id="99" dur="500"/>
                                        <p:tgtEl>
                                          <p:spTgt spid="27"/>
                                        </p:tgtEl>
                                      </p:cBhvr>
                                    </p:animEffect>
                                  </p:childTnLst>
                                </p:cTn>
                              </p:par>
                            </p:childTnLst>
                          </p:cTn>
                        </p:par>
                        <p:par>
                          <p:cTn id="100" fill="hold">
                            <p:stCondLst>
                              <p:cond delay="12000"/>
                            </p:stCondLst>
                            <p:childTnLst>
                              <p:par>
                                <p:cTn id="101" presetID="22" presetClass="entr" presetSubtype="8" fill="hold" grpId="0" nodeType="afterEffect">
                                  <p:stCondLst>
                                    <p:cond delay="0"/>
                                  </p:stCondLst>
                                  <p:childTnLst>
                                    <p:set>
                                      <p:cBhvr>
                                        <p:cTn id="102" dur="1" fill="hold">
                                          <p:stCondLst>
                                            <p:cond delay="0"/>
                                          </p:stCondLst>
                                        </p:cTn>
                                        <p:tgtEl>
                                          <p:spTgt spid="28">
                                            <p:txEl>
                                              <p:pRg st="0" end="0"/>
                                            </p:txEl>
                                          </p:spTgt>
                                        </p:tgtEl>
                                        <p:attrNameLst>
                                          <p:attrName>style.visibility</p:attrName>
                                        </p:attrNameLst>
                                      </p:cBhvr>
                                      <p:to>
                                        <p:strVal val="visible"/>
                                      </p:to>
                                    </p:set>
                                    <p:animEffect transition="in" filter="wipe(left)">
                                      <p:cBhvr>
                                        <p:cTn id="103" dur="500"/>
                                        <p:tgtEl>
                                          <p:spTgt spid="28">
                                            <p:txEl>
                                              <p:pRg st="0" end="0"/>
                                            </p:txEl>
                                          </p:spTgt>
                                        </p:tgtEl>
                                      </p:cBhvr>
                                    </p:animEffect>
                                  </p:childTnLst>
                                </p:cTn>
                              </p:par>
                            </p:childTnLst>
                          </p:cTn>
                        </p:par>
                        <p:par>
                          <p:cTn id="104" fill="hold">
                            <p:stCondLst>
                              <p:cond delay="12500"/>
                            </p:stCondLst>
                            <p:childTnLst>
                              <p:par>
                                <p:cTn id="105" presetID="9" presetClass="entr" presetSubtype="0" fill="hold" grpId="0" nodeType="afterEffect">
                                  <p:stCondLst>
                                    <p:cond delay="0"/>
                                  </p:stCondLst>
                                  <p:childTnLst>
                                    <p:set>
                                      <p:cBhvr>
                                        <p:cTn id="106" dur="1" fill="hold">
                                          <p:stCondLst>
                                            <p:cond delay="0"/>
                                          </p:stCondLst>
                                        </p:cTn>
                                        <p:tgtEl>
                                          <p:spTgt spid="29">
                                            <p:txEl>
                                              <p:pRg st="0" end="0"/>
                                            </p:txEl>
                                          </p:spTgt>
                                        </p:tgtEl>
                                        <p:attrNameLst>
                                          <p:attrName>style.visibility</p:attrName>
                                        </p:attrNameLst>
                                      </p:cBhvr>
                                      <p:to>
                                        <p:strVal val="visible"/>
                                      </p:to>
                                    </p:set>
                                    <p:animEffect transition="in" filter="dissolve">
                                      <p:cBhvr>
                                        <p:cTn id="107" dur="500"/>
                                        <p:tgtEl>
                                          <p:spTgt spid="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0" grpId="0" build="p">
        <p:tmplLst>
          <p:tmpl lvl="1">
            <p:tnLst>
              <p:par>
                <p:cTn presetID="9"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dissolve">
                      <p:cBhvr>
                        <p:cTn dur="500"/>
                        <p:tgtEl>
                          <p:spTgt spid="10"/>
                        </p:tgtEl>
                      </p:cBhvr>
                    </p:animEffect>
                  </p:childTnLst>
                </p:cTn>
              </p:par>
            </p:tnLst>
          </p:tmpl>
        </p:tmplLst>
      </p:bldP>
      <p:bldP spid="70" grpId="0"/>
      <p:bldP spid="69" grpId="0"/>
      <p:bldP spid="68" grpId="0"/>
      <p:bldP spid="67" grpId="0"/>
      <p:bldP spid="58" grpId="0"/>
      <p:bldP spid="42" grpId="0" animBg="1"/>
      <p:bldP spid="43" grpId="0" animBg="1"/>
      <p:bldP spid="44" grpId="0" animBg="1"/>
      <p:bldP spid="45" grpId="0" animBg="1"/>
      <p:bldP spid="46" grpId="0" animBg="1"/>
      <p:bldP spid="60" grpId="0" animBg="1"/>
      <p:bldP spid="61" grpId="0" animBg="1"/>
      <p:bldP spid="71" grpId="0" build="p">
        <p:tmplLst>
          <p:tmpl lvl="1">
            <p:tnLst>
              <p:par>
                <p:cTn presetID="22" presetClass="entr" presetSubtype="8" fill="hold" nodeType="afterEffect">
                  <p:stCondLst>
                    <p:cond delay="0"/>
                  </p:stCondLst>
                  <p:childTnLst>
                    <p:set>
                      <p:cBhvr>
                        <p:cTn dur="1" fill="hold">
                          <p:stCondLst>
                            <p:cond delay="0"/>
                          </p:stCondLst>
                        </p:cTn>
                        <p:tgtEl>
                          <p:spTgt spid="71"/>
                        </p:tgtEl>
                        <p:attrNameLst>
                          <p:attrName>style.visibility</p:attrName>
                        </p:attrNameLst>
                      </p:cBhvr>
                      <p:to>
                        <p:strVal val="visible"/>
                      </p:to>
                    </p:set>
                    <p:animEffect transition="in" filter="wipe(left)">
                      <p:cBhvr>
                        <p:cTn dur="500"/>
                        <p:tgtEl>
                          <p:spTgt spid="71"/>
                        </p:tgtEl>
                      </p:cBhvr>
                    </p:animEffect>
                  </p:childTnLst>
                </p:cTn>
              </p:par>
            </p:tnLst>
          </p:tmpl>
        </p:tmplLst>
      </p:bldP>
      <p:bldP spid="72" grpId="0" build="p">
        <p:tmplLst>
          <p:tmpl lvl="1">
            <p:tnLst>
              <p:par>
                <p:cTn presetID="9" presetClass="entr" presetSubtype="0"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dissolve">
                      <p:cBhvr>
                        <p:cTn dur="500"/>
                        <p:tgtEl>
                          <p:spTgt spid="72"/>
                        </p:tgtEl>
                      </p:cBhvr>
                    </p:animEffect>
                  </p:childTnLst>
                </p:cTn>
              </p:par>
            </p:tnLst>
          </p:tmpl>
        </p:tmplLst>
      </p:bldP>
      <p:bldP spid="73" grpId="0" build="p">
        <p:tmplLst>
          <p:tmpl lvl="1">
            <p:tnLst>
              <p:par>
                <p:cTn presetID="22" presetClass="entr" presetSubtype="8"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wipe(left)">
                      <p:cBhvr>
                        <p:cTn dur="500"/>
                        <p:tgtEl>
                          <p:spTgt spid="73"/>
                        </p:tgtEl>
                      </p:cBhvr>
                    </p:animEffect>
                  </p:childTnLst>
                </p:cTn>
              </p:par>
            </p:tnLst>
          </p:tmpl>
        </p:tmplLst>
      </p:bldP>
      <p:bldP spid="74" grpId="0" build="p">
        <p:tmplLst>
          <p:tmpl lvl="1">
            <p:tnLst>
              <p:par>
                <p:cTn presetID="9" presetClass="entr" presetSubtype="0" fill="hold" nodeType="afterEffect">
                  <p:stCondLst>
                    <p:cond delay="0"/>
                  </p:stCondLst>
                  <p:childTnLst>
                    <p:set>
                      <p:cBhvr>
                        <p:cTn dur="1" fill="hold">
                          <p:stCondLst>
                            <p:cond delay="0"/>
                          </p:stCondLst>
                        </p:cTn>
                        <p:tgtEl>
                          <p:spTgt spid="74"/>
                        </p:tgtEl>
                        <p:attrNameLst>
                          <p:attrName>style.visibility</p:attrName>
                        </p:attrNameLst>
                      </p:cBhvr>
                      <p:to>
                        <p:strVal val="visible"/>
                      </p:to>
                    </p:set>
                    <p:animEffect transition="in" filter="dissolve">
                      <p:cBhvr>
                        <p:cTn dur="500"/>
                        <p:tgtEl>
                          <p:spTgt spid="74"/>
                        </p:tgtEl>
                      </p:cBhvr>
                    </p:animEffect>
                  </p:childTnLst>
                </p:cTn>
              </p:par>
            </p:tnLst>
          </p:tmpl>
        </p:tmplLst>
      </p:bldP>
      <p:bldP spid="75" grpId="0" build="p">
        <p:tmplLst>
          <p:tmpl lvl="1">
            <p:tnLst>
              <p:par>
                <p:cTn presetID="22" presetClass="entr" presetSubtype="8" fill="hold" nodeType="afterEffect">
                  <p:stCondLst>
                    <p:cond delay="0"/>
                  </p:stCondLst>
                  <p:childTnLst>
                    <p:set>
                      <p:cBhvr>
                        <p:cTn dur="1" fill="hold">
                          <p:stCondLst>
                            <p:cond delay="0"/>
                          </p:stCondLst>
                        </p:cTn>
                        <p:tgtEl>
                          <p:spTgt spid="75"/>
                        </p:tgtEl>
                        <p:attrNameLst>
                          <p:attrName>style.visibility</p:attrName>
                        </p:attrNameLst>
                      </p:cBhvr>
                      <p:to>
                        <p:strVal val="visible"/>
                      </p:to>
                    </p:set>
                    <p:animEffect transition="in" filter="wipe(left)">
                      <p:cBhvr>
                        <p:cTn dur="500"/>
                        <p:tgtEl>
                          <p:spTgt spid="75"/>
                        </p:tgtEl>
                      </p:cBhvr>
                    </p:animEffect>
                  </p:childTnLst>
                </p:cTn>
              </p:par>
            </p:tnLst>
          </p:tmpl>
        </p:tmplLst>
      </p:bldP>
      <p:bldP spid="76" grpId="0" build="p">
        <p:tmplLst>
          <p:tmpl lvl="1">
            <p:tnLst>
              <p:par>
                <p:cTn presetID="9" presetClass="entr" presetSubtype="0" fill="hold" nodeType="afterEffect">
                  <p:stCondLst>
                    <p:cond delay="0"/>
                  </p:stCondLst>
                  <p:childTnLst>
                    <p:set>
                      <p:cBhvr>
                        <p:cTn dur="1" fill="hold">
                          <p:stCondLst>
                            <p:cond delay="0"/>
                          </p:stCondLst>
                        </p:cTn>
                        <p:tgtEl>
                          <p:spTgt spid="76"/>
                        </p:tgtEl>
                        <p:attrNameLst>
                          <p:attrName>style.visibility</p:attrName>
                        </p:attrNameLst>
                      </p:cBhvr>
                      <p:to>
                        <p:strVal val="visible"/>
                      </p:to>
                    </p:set>
                    <p:animEffect transition="in" filter="dissolve">
                      <p:cBhvr>
                        <p:cTn dur="500"/>
                        <p:tgtEl>
                          <p:spTgt spid="76"/>
                        </p:tgtEl>
                      </p:cBhvr>
                    </p:animEffect>
                  </p:childTnLst>
                </p:cTn>
              </p:par>
            </p:tnLst>
          </p:tmpl>
        </p:tmplLst>
      </p:bldP>
      <p:bldP spid="77" grpId="0" build="p">
        <p:tmplLst>
          <p:tmpl lvl="1">
            <p:tnLst>
              <p:par>
                <p:cTn presetID="22" presetClass="entr" presetSubtype="8" fill="hold" nodeType="afterEffect">
                  <p:stCondLst>
                    <p:cond delay="0"/>
                  </p:stCondLst>
                  <p:childTnLst>
                    <p:set>
                      <p:cBhvr>
                        <p:cTn dur="1" fill="hold">
                          <p:stCondLst>
                            <p:cond delay="0"/>
                          </p:stCondLst>
                        </p:cTn>
                        <p:tgtEl>
                          <p:spTgt spid="77"/>
                        </p:tgtEl>
                        <p:attrNameLst>
                          <p:attrName>style.visibility</p:attrName>
                        </p:attrNameLst>
                      </p:cBhvr>
                      <p:to>
                        <p:strVal val="visible"/>
                      </p:to>
                    </p:set>
                    <p:animEffect transition="in" filter="wipe(left)">
                      <p:cBhvr>
                        <p:cTn dur="500"/>
                        <p:tgtEl>
                          <p:spTgt spid="77"/>
                        </p:tgtEl>
                      </p:cBhvr>
                    </p:animEffect>
                  </p:childTnLst>
                </p:cTn>
              </p:par>
            </p:tnLst>
          </p:tmpl>
        </p:tmplLst>
      </p:bldP>
      <p:bldP spid="78" grpId="0" build="p">
        <p:tmplLst>
          <p:tmpl lvl="1">
            <p:tnLst>
              <p:par>
                <p:cTn presetID="9" presetClass="entr" presetSubtype="0" fill="hold" nodeType="afterEffect">
                  <p:stCondLst>
                    <p:cond delay="0"/>
                  </p:stCondLst>
                  <p:childTnLst>
                    <p:set>
                      <p:cBhvr>
                        <p:cTn dur="1" fill="hold">
                          <p:stCondLst>
                            <p:cond delay="0"/>
                          </p:stCondLst>
                        </p:cTn>
                        <p:tgtEl>
                          <p:spTgt spid="78"/>
                        </p:tgtEl>
                        <p:attrNameLst>
                          <p:attrName>style.visibility</p:attrName>
                        </p:attrNameLst>
                      </p:cBhvr>
                      <p:to>
                        <p:strVal val="visible"/>
                      </p:to>
                    </p:set>
                    <p:animEffect transition="in" filter="dissolve">
                      <p:cBhvr>
                        <p:cTn dur="500"/>
                        <p:tgtEl>
                          <p:spTgt spid="78"/>
                        </p:tgtEl>
                      </p:cBhvr>
                    </p:animEffect>
                  </p:childTnLst>
                </p:cTn>
              </p:par>
            </p:tnLst>
          </p:tmpl>
        </p:tmplLst>
      </p:bldP>
      <p:bldP spid="26" grpId="0"/>
      <p:bldP spid="27" grpId="0" animBg="1"/>
      <p:bldP spid="28" grpId="0" build="p">
        <p:tmplLst>
          <p:tmpl lvl="1">
            <p:tnLst>
              <p:par>
                <p:cTn presetID="22" presetClass="entr" presetSubtype="8"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29" grpId="0" build="p">
        <p:tmplLst>
          <p:tmpl lvl="1">
            <p:tnLst>
              <p:par>
                <p:cTn presetID="9"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dissolve">
                      <p:cBhvr>
                        <p:cTn dur="500"/>
                        <p:tgtEl>
                          <p:spTgt spid="29"/>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12188825" cy="4343400"/>
          </a:xfrm>
        </p:spPr>
        <p:txBody>
          <a:body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1055127" y="1783041"/>
            <a:ext cx="4778401" cy="3883456"/>
          </a:xfrm>
        </p:spPr>
        <p:txBody>
          <a:bodyPr/>
          <a:lstStyle/>
          <a:p>
            <a:endParaRPr lang="en-US"/>
          </a:p>
        </p:txBody>
      </p:sp>
    </p:spTree>
    <p:extLst>
      <p:ext uri="{BB962C8B-B14F-4D97-AF65-F5344CB8AC3E}">
        <p14:creationId xmlns:p14="http://schemas.microsoft.com/office/powerpoint/2010/main" val="4113034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5_Title Slide">
    <p:spTree>
      <p:nvGrpSpPr>
        <p:cNvPr id="1" name=""/>
        <p:cNvGrpSpPr/>
        <p:nvPr/>
      </p:nvGrpSpPr>
      <p:grpSpPr>
        <a:xfrm>
          <a:off x="0" y="0"/>
          <a:ext cx="0" cy="0"/>
          <a:chOff x="0" y="0"/>
          <a:chExt cx="0" cy="0"/>
        </a:xfrm>
      </p:grpSpPr>
      <p:sp>
        <p:nvSpPr>
          <p:cNvPr id="21" name="Text Placeholder 17"/>
          <p:cNvSpPr>
            <a:spLocks noGrp="1"/>
          </p:cNvSpPr>
          <p:nvPr>
            <p:ph type="body" sz="quarter" idx="36" hasCustomPrompt="1"/>
          </p:nvPr>
        </p:nvSpPr>
        <p:spPr>
          <a:xfrm>
            <a:off x="7884423" y="3086089"/>
            <a:ext cx="2515825" cy="721552"/>
          </a:xfrm>
        </p:spPr>
        <p:txBody>
          <a:bodyPr lIns="0" tIns="0" rIns="0" bIns="0" anchor="t">
            <a:normAutofit/>
          </a:bodyPr>
          <a:lstStyle>
            <a:lvl1pPr marL="0" indent="0" algn="l">
              <a:lnSpc>
                <a:spcPts val="1700"/>
              </a:lnSpc>
              <a:buNone/>
              <a:defRPr sz="1200">
                <a:solidFill>
                  <a:schemeClr val="tx2"/>
                </a:solidFill>
              </a:defRPr>
            </a:lvl1pPr>
          </a:lstStyle>
          <a:p>
            <a:pPr lvl="0"/>
            <a:r>
              <a:rPr lang="id-ID" dirty="0"/>
              <a:t>Click to edit Master text  styles lorem ipsum dolor sit amet aleh pue h om alah hai meutuwah ka abeh cara pen</a:t>
            </a:r>
          </a:p>
        </p:txBody>
      </p:sp>
      <p:sp>
        <p:nvSpPr>
          <p:cNvPr id="15" name="Text Placeholder 17"/>
          <p:cNvSpPr>
            <a:spLocks noGrp="1"/>
          </p:cNvSpPr>
          <p:nvPr>
            <p:ph type="body" sz="quarter" idx="39" hasCustomPrompt="1"/>
          </p:nvPr>
        </p:nvSpPr>
        <p:spPr>
          <a:xfrm>
            <a:off x="8411560" y="2634645"/>
            <a:ext cx="1887115" cy="303488"/>
          </a:xfrm>
        </p:spPr>
        <p:txBody>
          <a:bodyPr lIns="0" tIns="0" rIns="0" bIns="0" anchor="ctr">
            <a:normAutofit/>
          </a:bodyPr>
          <a:lstStyle>
            <a:lvl1pPr marL="0" indent="0" algn="l">
              <a:lnSpc>
                <a:spcPts val="1700"/>
              </a:lnSpc>
              <a:buNone/>
              <a:defRPr sz="1600" b="1">
                <a:solidFill>
                  <a:schemeClr val="bg1"/>
                </a:solidFill>
              </a:defRPr>
            </a:lvl1pPr>
          </a:lstStyle>
          <a:p>
            <a:pPr lvl="0"/>
            <a:r>
              <a:rPr lang="id-ID" dirty="0"/>
              <a:t>Info Portofolio</a:t>
            </a:r>
          </a:p>
        </p:txBody>
      </p:sp>
      <p:grpSp>
        <p:nvGrpSpPr>
          <p:cNvPr id="2" name="Group 13"/>
          <p:cNvGrpSpPr/>
          <p:nvPr userDrawn="1"/>
        </p:nvGrpSpPr>
        <p:grpSpPr>
          <a:xfrm>
            <a:off x="6821145" y="2619073"/>
            <a:ext cx="378241" cy="346346"/>
            <a:chOff x="1166868" y="2106605"/>
            <a:chExt cx="780242" cy="714264"/>
          </a:xfrm>
        </p:grpSpPr>
        <p:sp>
          <p:nvSpPr>
            <p:cNvPr id="20" name="Shape 1716"/>
            <p:cNvSpPr/>
            <p:nvPr/>
          </p:nvSpPr>
          <p:spPr>
            <a:xfrm>
              <a:off x="1166868" y="2106605"/>
              <a:ext cx="714263" cy="714264"/>
            </a:xfrm>
            <a:prstGeom prst="rect">
              <a:avLst/>
            </a:prstGeom>
            <a:solidFill>
              <a:schemeClr val="accent1"/>
            </a:solidFill>
            <a:ln w="12700" cap="flat">
              <a:noFill/>
              <a:miter lim="400000"/>
            </a:ln>
            <a:effectLst/>
          </p:spPr>
          <p:txBody>
            <a:bodyPr wrap="square" lIns="50800" tIns="50800" rIns="50800" bIns="50800" numCol="1" anchor="ctr">
              <a:noAutofit/>
            </a:bodyPr>
            <a:lstStyle/>
            <a:p>
              <a:pPr lvl="0" algn="ctr" defTabSz="457200">
                <a:lnSpc>
                  <a:spcPct val="100000"/>
                </a:lnSpc>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a:p>
          </p:txBody>
        </p:sp>
        <p:sp>
          <p:nvSpPr>
            <p:cNvPr id="22" name="Shape 1934"/>
            <p:cNvSpPr/>
            <p:nvPr/>
          </p:nvSpPr>
          <p:spPr>
            <a:xfrm>
              <a:off x="1353147" y="2189791"/>
              <a:ext cx="593963" cy="623019"/>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wrap="square" lIns="43656" tIns="43656" rIns="43656" bIns="43656" numCol="1" anchor="ctr">
              <a:noAutofit/>
            </a:bodyPr>
            <a:lstStyle/>
            <a:p>
              <a:pPr lvl="0" algn="ctr" defTabSz="457200">
                <a:lnSpc>
                  <a:spcPct val="100000"/>
                </a:lnSpc>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a:p>
          </p:txBody>
        </p:sp>
      </p:grpSp>
      <p:grpSp>
        <p:nvGrpSpPr>
          <p:cNvPr id="3" name="Group 23"/>
          <p:cNvGrpSpPr/>
          <p:nvPr userDrawn="1"/>
        </p:nvGrpSpPr>
        <p:grpSpPr>
          <a:xfrm>
            <a:off x="6821145" y="4395527"/>
            <a:ext cx="378241" cy="346346"/>
            <a:chOff x="1166868" y="2106605"/>
            <a:chExt cx="780242" cy="714264"/>
          </a:xfrm>
        </p:grpSpPr>
        <p:sp>
          <p:nvSpPr>
            <p:cNvPr id="25" name="Shape 1716"/>
            <p:cNvSpPr/>
            <p:nvPr/>
          </p:nvSpPr>
          <p:spPr>
            <a:xfrm>
              <a:off x="1166868" y="2106605"/>
              <a:ext cx="714263" cy="714264"/>
            </a:xfrm>
            <a:prstGeom prst="rect">
              <a:avLst/>
            </a:prstGeom>
            <a:solidFill>
              <a:schemeClr val="accent3"/>
            </a:solidFill>
            <a:ln w="12700" cap="flat">
              <a:noFill/>
              <a:miter lim="400000"/>
            </a:ln>
            <a:effectLst/>
          </p:spPr>
          <p:txBody>
            <a:bodyPr wrap="square" lIns="50800" tIns="50800" rIns="50800" bIns="50800" numCol="1" anchor="ctr">
              <a:noAutofit/>
            </a:bodyPr>
            <a:lstStyle/>
            <a:p>
              <a:pPr lvl="0" algn="ctr" defTabSz="457200">
                <a:lnSpc>
                  <a:spcPct val="100000"/>
                </a:lnSpc>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a:p>
          </p:txBody>
        </p:sp>
        <p:sp>
          <p:nvSpPr>
            <p:cNvPr id="26" name="Shape 1934"/>
            <p:cNvSpPr/>
            <p:nvPr/>
          </p:nvSpPr>
          <p:spPr>
            <a:xfrm>
              <a:off x="1353147" y="2189791"/>
              <a:ext cx="593963" cy="623019"/>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wrap="square" lIns="43656" tIns="43656" rIns="43656" bIns="43656" numCol="1" anchor="ctr">
              <a:noAutofit/>
            </a:bodyPr>
            <a:lstStyle/>
            <a:p>
              <a:pPr lvl="0" algn="ctr" defTabSz="457200">
                <a:lnSpc>
                  <a:spcPct val="100000"/>
                </a:lnSpc>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a:p>
          </p:txBody>
        </p:sp>
      </p:grpSp>
      <p:grpSp>
        <p:nvGrpSpPr>
          <p:cNvPr id="4" name="Group 26"/>
          <p:cNvGrpSpPr/>
          <p:nvPr userDrawn="1"/>
        </p:nvGrpSpPr>
        <p:grpSpPr>
          <a:xfrm>
            <a:off x="7884423" y="2619073"/>
            <a:ext cx="378241" cy="346346"/>
            <a:chOff x="1166868" y="2106605"/>
            <a:chExt cx="780242" cy="714264"/>
          </a:xfrm>
        </p:grpSpPr>
        <p:sp>
          <p:nvSpPr>
            <p:cNvPr id="28" name="Shape 1716"/>
            <p:cNvSpPr/>
            <p:nvPr/>
          </p:nvSpPr>
          <p:spPr>
            <a:xfrm>
              <a:off x="1166868" y="2106605"/>
              <a:ext cx="714263" cy="714264"/>
            </a:xfrm>
            <a:prstGeom prst="rect">
              <a:avLst/>
            </a:prstGeom>
            <a:solidFill>
              <a:schemeClr val="accent2"/>
            </a:solidFill>
            <a:ln w="12700" cap="flat">
              <a:noFill/>
              <a:miter lim="400000"/>
            </a:ln>
            <a:effectLst/>
          </p:spPr>
          <p:txBody>
            <a:bodyPr wrap="square" lIns="50800" tIns="50800" rIns="50800" bIns="50800" numCol="1" anchor="ctr">
              <a:noAutofit/>
            </a:bodyPr>
            <a:lstStyle/>
            <a:p>
              <a:pPr lvl="0" algn="ctr" defTabSz="457200">
                <a:lnSpc>
                  <a:spcPct val="100000"/>
                </a:lnSpc>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a:p>
          </p:txBody>
        </p:sp>
        <p:sp>
          <p:nvSpPr>
            <p:cNvPr id="29" name="Shape 1934"/>
            <p:cNvSpPr/>
            <p:nvPr/>
          </p:nvSpPr>
          <p:spPr>
            <a:xfrm>
              <a:off x="1353147" y="2189791"/>
              <a:ext cx="593963" cy="623019"/>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wrap="square" lIns="43656" tIns="43656" rIns="43656" bIns="43656" numCol="1" anchor="ctr">
              <a:noAutofit/>
            </a:bodyPr>
            <a:lstStyle/>
            <a:p>
              <a:pPr lvl="0" algn="ctr" defTabSz="457200">
                <a:lnSpc>
                  <a:spcPct val="100000"/>
                </a:lnSpc>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a:p>
          </p:txBody>
        </p:sp>
      </p:grpSp>
      <p:grpSp>
        <p:nvGrpSpPr>
          <p:cNvPr id="5" name="Group 29"/>
          <p:cNvGrpSpPr/>
          <p:nvPr userDrawn="1"/>
        </p:nvGrpSpPr>
        <p:grpSpPr>
          <a:xfrm>
            <a:off x="7884423" y="4395527"/>
            <a:ext cx="378241" cy="346346"/>
            <a:chOff x="1166868" y="2106605"/>
            <a:chExt cx="780242" cy="714264"/>
          </a:xfrm>
        </p:grpSpPr>
        <p:sp>
          <p:nvSpPr>
            <p:cNvPr id="31" name="Shape 1716"/>
            <p:cNvSpPr/>
            <p:nvPr/>
          </p:nvSpPr>
          <p:spPr>
            <a:xfrm>
              <a:off x="1166868" y="2106605"/>
              <a:ext cx="714263" cy="714264"/>
            </a:xfrm>
            <a:prstGeom prst="rect">
              <a:avLst/>
            </a:prstGeom>
            <a:solidFill>
              <a:schemeClr val="accent4"/>
            </a:solidFill>
            <a:ln w="12700" cap="flat">
              <a:noFill/>
              <a:miter lim="400000"/>
            </a:ln>
            <a:effectLst/>
          </p:spPr>
          <p:txBody>
            <a:bodyPr wrap="square" lIns="50800" tIns="50800" rIns="50800" bIns="50800" numCol="1" anchor="ctr">
              <a:noAutofit/>
            </a:bodyPr>
            <a:lstStyle/>
            <a:p>
              <a:pPr lvl="0" algn="ctr" defTabSz="457200">
                <a:lnSpc>
                  <a:spcPct val="100000"/>
                </a:lnSpc>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a:p>
          </p:txBody>
        </p:sp>
        <p:sp>
          <p:nvSpPr>
            <p:cNvPr id="32" name="Shape 1934"/>
            <p:cNvSpPr/>
            <p:nvPr/>
          </p:nvSpPr>
          <p:spPr>
            <a:xfrm>
              <a:off x="1353147" y="2189791"/>
              <a:ext cx="593963" cy="623019"/>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wrap="square" lIns="43656" tIns="43656" rIns="43656" bIns="43656" numCol="1" anchor="ctr">
              <a:noAutofit/>
            </a:bodyPr>
            <a:lstStyle/>
            <a:p>
              <a:pPr lvl="0" algn="ctr" defTabSz="457200">
                <a:lnSpc>
                  <a:spcPct val="100000"/>
                </a:lnSpc>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a:p>
          </p:txBody>
        </p:sp>
      </p:grpSp>
      <p:sp>
        <p:nvSpPr>
          <p:cNvPr id="35" name="Shape 1737"/>
          <p:cNvSpPr/>
          <p:nvPr/>
        </p:nvSpPr>
        <p:spPr>
          <a:xfrm>
            <a:off x="1618660" y="1973305"/>
            <a:ext cx="2328480" cy="4122695"/>
          </a:xfrm>
          <a:custGeom>
            <a:avLst/>
            <a:gdLst/>
            <a:ahLst/>
            <a:cxnLst>
              <a:cxn ang="0">
                <a:pos x="wd2" y="hd2"/>
              </a:cxn>
              <a:cxn ang="5400000">
                <a:pos x="wd2" y="hd2"/>
              </a:cxn>
              <a:cxn ang="10800000">
                <a:pos x="wd2" y="hd2"/>
              </a:cxn>
              <a:cxn ang="16200000">
                <a:pos x="wd2" y="hd2"/>
              </a:cxn>
            </a:cxnLst>
            <a:rect l="0" t="0" r="r" b="b"/>
            <a:pathLst>
              <a:path w="21600" h="21600" extrusionOk="0">
                <a:moveTo>
                  <a:pt x="19529" y="17270"/>
                </a:moveTo>
                <a:cubicBezTo>
                  <a:pt x="10800" y="17270"/>
                  <a:pt x="6436" y="17270"/>
                  <a:pt x="4253" y="17270"/>
                </a:cubicBezTo>
                <a:cubicBezTo>
                  <a:pt x="2071" y="17270"/>
                  <a:pt x="2071" y="17270"/>
                  <a:pt x="2071" y="17270"/>
                </a:cubicBezTo>
                <a:cubicBezTo>
                  <a:pt x="2071" y="9999"/>
                  <a:pt x="2071" y="6362"/>
                  <a:pt x="2071" y="4542"/>
                </a:cubicBezTo>
                <a:cubicBezTo>
                  <a:pt x="2071" y="2679"/>
                  <a:pt x="2071" y="2679"/>
                  <a:pt x="2071" y="2679"/>
                </a:cubicBezTo>
                <a:cubicBezTo>
                  <a:pt x="10800" y="2679"/>
                  <a:pt x="15164" y="2679"/>
                  <a:pt x="17347" y="2679"/>
                </a:cubicBezTo>
                <a:cubicBezTo>
                  <a:pt x="19529" y="2679"/>
                  <a:pt x="19529" y="2679"/>
                  <a:pt x="19529" y="2679"/>
                </a:cubicBezTo>
                <a:cubicBezTo>
                  <a:pt x="19529" y="3607"/>
                  <a:pt x="19529" y="4535"/>
                  <a:pt x="19529" y="5463"/>
                </a:cubicBezTo>
                <a:cubicBezTo>
                  <a:pt x="19529" y="8083"/>
                  <a:pt x="19529" y="10703"/>
                  <a:pt x="19529" y="13323"/>
                </a:cubicBezTo>
                <a:cubicBezTo>
                  <a:pt x="20564" y="13323"/>
                  <a:pt x="21082" y="13323"/>
                  <a:pt x="21341" y="13323"/>
                </a:cubicBezTo>
                <a:cubicBezTo>
                  <a:pt x="21600" y="13323"/>
                  <a:pt x="21600" y="13323"/>
                  <a:pt x="21600" y="13323"/>
                </a:cubicBezTo>
                <a:cubicBezTo>
                  <a:pt x="21600" y="9615"/>
                  <a:pt x="21600" y="5906"/>
                  <a:pt x="21600" y="2198"/>
                </a:cubicBezTo>
                <a:cubicBezTo>
                  <a:pt x="21600" y="2023"/>
                  <a:pt x="21600" y="1849"/>
                  <a:pt x="21600" y="1674"/>
                </a:cubicBezTo>
                <a:cubicBezTo>
                  <a:pt x="21600" y="837"/>
                  <a:pt x="20121" y="0"/>
                  <a:pt x="18641" y="0"/>
                </a:cubicBezTo>
                <a:cubicBezTo>
                  <a:pt x="2663" y="0"/>
                  <a:pt x="2663" y="0"/>
                  <a:pt x="2663" y="0"/>
                </a:cubicBezTo>
                <a:cubicBezTo>
                  <a:pt x="1184" y="0"/>
                  <a:pt x="0" y="837"/>
                  <a:pt x="0" y="1674"/>
                </a:cubicBezTo>
                <a:cubicBezTo>
                  <a:pt x="0" y="20093"/>
                  <a:pt x="0" y="20093"/>
                  <a:pt x="0" y="20093"/>
                </a:cubicBezTo>
                <a:cubicBezTo>
                  <a:pt x="0" y="20930"/>
                  <a:pt x="1184" y="21600"/>
                  <a:pt x="2663" y="21600"/>
                </a:cubicBezTo>
                <a:cubicBezTo>
                  <a:pt x="18641" y="21600"/>
                  <a:pt x="18641" y="21600"/>
                  <a:pt x="18641" y="21600"/>
                </a:cubicBezTo>
                <a:cubicBezTo>
                  <a:pt x="20121" y="21600"/>
                  <a:pt x="21600" y="20930"/>
                  <a:pt x="21600" y="20093"/>
                </a:cubicBezTo>
                <a:cubicBezTo>
                  <a:pt x="21600" y="13228"/>
                  <a:pt x="21600" y="13228"/>
                  <a:pt x="21600" y="13228"/>
                </a:cubicBezTo>
                <a:cubicBezTo>
                  <a:pt x="20564" y="13228"/>
                  <a:pt x="20047" y="13228"/>
                  <a:pt x="19788" y="13228"/>
                </a:cubicBezTo>
                <a:cubicBezTo>
                  <a:pt x="19529" y="13228"/>
                  <a:pt x="19529" y="13228"/>
                  <a:pt x="19529" y="13228"/>
                </a:cubicBezTo>
                <a:lnTo>
                  <a:pt x="19529" y="17270"/>
                </a:lnTo>
                <a:close/>
                <a:moveTo>
                  <a:pt x="16866" y="1005"/>
                </a:moveTo>
                <a:cubicBezTo>
                  <a:pt x="17162" y="1005"/>
                  <a:pt x="17753" y="1172"/>
                  <a:pt x="17753" y="1507"/>
                </a:cubicBezTo>
                <a:cubicBezTo>
                  <a:pt x="17753" y="1674"/>
                  <a:pt x="17162" y="1842"/>
                  <a:pt x="16866" y="1842"/>
                </a:cubicBezTo>
                <a:cubicBezTo>
                  <a:pt x="16570" y="1842"/>
                  <a:pt x="16274" y="1674"/>
                  <a:pt x="16274" y="1507"/>
                </a:cubicBezTo>
                <a:cubicBezTo>
                  <a:pt x="16274" y="1172"/>
                  <a:pt x="16570" y="1005"/>
                  <a:pt x="16866" y="1005"/>
                </a:cubicBezTo>
                <a:close/>
                <a:moveTo>
                  <a:pt x="7101" y="1172"/>
                </a:moveTo>
                <a:cubicBezTo>
                  <a:pt x="10800" y="1172"/>
                  <a:pt x="12649" y="1172"/>
                  <a:pt x="13574" y="1172"/>
                </a:cubicBezTo>
                <a:cubicBezTo>
                  <a:pt x="14499" y="1172"/>
                  <a:pt x="14499" y="1172"/>
                  <a:pt x="14499" y="1172"/>
                </a:cubicBezTo>
                <a:cubicBezTo>
                  <a:pt x="14499" y="1423"/>
                  <a:pt x="14499" y="1549"/>
                  <a:pt x="14499" y="1612"/>
                </a:cubicBezTo>
                <a:cubicBezTo>
                  <a:pt x="14499" y="1674"/>
                  <a:pt x="14499" y="1674"/>
                  <a:pt x="14499" y="1674"/>
                </a:cubicBezTo>
                <a:cubicBezTo>
                  <a:pt x="10800" y="1674"/>
                  <a:pt x="8951" y="1674"/>
                  <a:pt x="8026" y="1674"/>
                </a:cubicBezTo>
                <a:cubicBezTo>
                  <a:pt x="7101" y="1674"/>
                  <a:pt x="7101" y="1674"/>
                  <a:pt x="7101" y="1674"/>
                </a:cubicBezTo>
                <a:lnTo>
                  <a:pt x="7101" y="1172"/>
                </a:lnTo>
                <a:close/>
                <a:moveTo>
                  <a:pt x="14203" y="19926"/>
                </a:moveTo>
                <a:cubicBezTo>
                  <a:pt x="10800" y="19926"/>
                  <a:pt x="9099" y="19926"/>
                  <a:pt x="8248" y="19926"/>
                </a:cubicBezTo>
                <a:cubicBezTo>
                  <a:pt x="7397" y="19926"/>
                  <a:pt x="7397" y="19926"/>
                  <a:pt x="7397" y="19926"/>
                </a:cubicBezTo>
                <a:cubicBezTo>
                  <a:pt x="7397" y="19340"/>
                  <a:pt x="7397" y="19047"/>
                  <a:pt x="7397" y="18900"/>
                </a:cubicBezTo>
                <a:cubicBezTo>
                  <a:pt x="7397" y="18753"/>
                  <a:pt x="7397" y="18753"/>
                  <a:pt x="7397" y="18753"/>
                </a:cubicBezTo>
                <a:cubicBezTo>
                  <a:pt x="10800" y="18753"/>
                  <a:pt x="12501" y="18753"/>
                  <a:pt x="13352" y="18753"/>
                </a:cubicBezTo>
                <a:cubicBezTo>
                  <a:pt x="14203" y="18753"/>
                  <a:pt x="14203" y="18753"/>
                  <a:pt x="14203" y="18753"/>
                </a:cubicBezTo>
                <a:lnTo>
                  <a:pt x="14203" y="19926"/>
                </a:lnTo>
                <a:close/>
              </a:path>
            </a:pathLst>
          </a:custGeom>
          <a:solidFill>
            <a:schemeClr val="accent1"/>
          </a:solidFill>
          <a:ln w="12700">
            <a:miter lim="400000"/>
          </a:ln>
        </p:spPr>
        <p:txBody>
          <a:bodyPr lIns="45719" rIns="45719"/>
          <a:lstStyle/>
          <a:p>
            <a:pPr lvl="0" algn="ctr" defTabSz="457200">
              <a:lnSpc>
                <a:spcPct val="100000"/>
              </a:lnSpc>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a:p>
        </p:txBody>
      </p:sp>
      <p:sp>
        <p:nvSpPr>
          <p:cNvPr id="47" name="Picture Placeholder 6"/>
          <p:cNvSpPr>
            <a:spLocks noGrp="1"/>
          </p:cNvSpPr>
          <p:nvPr>
            <p:ph type="pic" sz="quarter" idx="27"/>
          </p:nvPr>
        </p:nvSpPr>
        <p:spPr>
          <a:xfrm>
            <a:off x="1828324" y="2453919"/>
            <a:ext cx="1920240" cy="2849218"/>
          </a:xfrm>
          <a:prstGeom prst="rect">
            <a:avLst/>
          </a:prstGeom>
          <a:noFill/>
          <a:ln w="6350">
            <a:noFill/>
          </a:ln>
        </p:spPr>
        <p:txBody>
          <a:bodyPr>
            <a:normAutofit/>
          </a:bodyPr>
          <a:lstStyle>
            <a:lvl1pPr>
              <a:defRPr sz="1400"/>
            </a:lvl1pPr>
          </a:lstStyle>
          <a:p>
            <a:endParaRPr lang="en-GB"/>
          </a:p>
        </p:txBody>
      </p:sp>
      <p:sp>
        <p:nvSpPr>
          <p:cNvPr id="46" name="Text Placeholder 17"/>
          <p:cNvSpPr>
            <a:spLocks noGrp="1"/>
          </p:cNvSpPr>
          <p:nvPr>
            <p:ph type="body" sz="quarter" idx="40" hasCustomPrompt="1"/>
          </p:nvPr>
        </p:nvSpPr>
        <p:spPr>
          <a:xfrm>
            <a:off x="4695016" y="3086089"/>
            <a:ext cx="2472386" cy="721552"/>
          </a:xfrm>
        </p:spPr>
        <p:txBody>
          <a:bodyPr lIns="0" tIns="0" rIns="0" bIns="0" anchor="t">
            <a:normAutofit/>
          </a:bodyPr>
          <a:lstStyle>
            <a:lvl1pPr marL="0" indent="0" algn="r">
              <a:lnSpc>
                <a:spcPts val="1700"/>
              </a:lnSpc>
              <a:buNone/>
              <a:defRPr sz="1200">
                <a:solidFill>
                  <a:schemeClr val="tx2"/>
                </a:solidFill>
              </a:defRPr>
            </a:lvl1pPr>
          </a:lstStyle>
          <a:p>
            <a:pPr lvl="0"/>
            <a:r>
              <a:rPr lang="id-ID" dirty="0"/>
              <a:t>Click to edit Master text  styles lorem ipsum dolor sit amet aleh pue h om alah hai meutuwah ka</a:t>
            </a:r>
          </a:p>
        </p:txBody>
      </p:sp>
      <p:sp>
        <p:nvSpPr>
          <p:cNvPr id="48" name="Text Placeholder 17"/>
          <p:cNvSpPr>
            <a:spLocks noGrp="1"/>
          </p:cNvSpPr>
          <p:nvPr>
            <p:ph type="body" sz="quarter" idx="41" hasCustomPrompt="1"/>
          </p:nvPr>
        </p:nvSpPr>
        <p:spPr>
          <a:xfrm>
            <a:off x="4895767" y="2619405"/>
            <a:ext cx="1674911" cy="303488"/>
          </a:xfrm>
        </p:spPr>
        <p:txBody>
          <a:bodyPr lIns="0" tIns="0" rIns="0" bIns="0" anchor="ctr">
            <a:normAutofit/>
          </a:bodyPr>
          <a:lstStyle>
            <a:lvl1pPr marL="0" indent="0" algn="r">
              <a:lnSpc>
                <a:spcPts val="1700"/>
              </a:lnSpc>
              <a:buNone/>
              <a:defRPr sz="1600" b="1">
                <a:solidFill>
                  <a:schemeClr val="bg1"/>
                </a:solidFill>
              </a:defRPr>
            </a:lvl1pPr>
          </a:lstStyle>
          <a:p>
            <a:pPr lvl="0"/>
            <a:r>
              <a:rPr lang="id-ID" dirty="0"/>
              <a:t>Info Portofolio</a:t>
            </a:r>
          </a:p>
        </p:txBody>
      </p:sp>
      <p:sp>
        <p:nvSpPr>
          <p:cNvPr id="49" name="Text Placeholder 17"/>
          <p:cNvSpPr>
            <a:spLocks noGrp="1"/>
          </p:cNvSpPr>
          <p:nvPr>
            <p:ph type="body" sz="quarter" idx="42" hasCustomPrompt="1"/>
          </p:nvPr>
        </p:nvSpPr>
        <p:spPr>
          <a:xfrm>
            <a:off x="4695016" y="4942361"/>
            <a:ext cx="2472386" cy="721552"/>
          </a:xfrm>
        </p:spPr>
        <p:txBody>
          <a:bodyPr lIns="0" tIns="0" rIns="0" bIns="0" anchor="t">
            <a:normAutofit/>
          </a:bodyPr>
          <a:lstStyle>
            <a:lvl1pPr marL="0" indent="0" algn="r">
              <a:lnSpc>
                <a:spcPts val="1700"/>
              </a:lnSpc>
              <a:buNone/>
              <a:defRPr sz="1200">
                <a:solidFill>
                  <a:schemeClr val="tx2"/>
                </a:solidFill>
              </a:defRPr>
            </a:lvl1pPr>
          </a:lstStyle>
          <a:p>
            <a:pPr lvl="0"/>
            <a:r>
              <a:rPr lang="id-ID" dirty="0"/>
              <a:t>Click to edit Master text  styles lorem ipsum dolor sit amet aleh pue h om alah hai meutuwah ka</a:t>
            </a:r>
          </a:p>
        </p:txBody>
      </p:sp>
      <p:sp>
        <p:nvSpPr>
          <p:cNvPr id="50" name="Text Placeholder 17"/>
          <p:cNvSpPr>
            <a:spLocks noGrp="1"/>
          </p:cNvSpPr>
          <p:nvPr>
            <p:ph type="body" sz="quarter" idx="43" hasCustomPrompt="1"/>
          </p:nvPr>
        </p:nvSpPr>
        <p:spPr>
          <a:xfrm>
            <a:off x="4895767" y="4422337"/>
            <a:ext cx="1674911" cy="303488"/>
          </a:xfrm>
        </p:spPr>
        <p:txBody>
          <a:bodyPr lIns="0" tIns="0" rIns="0" bIns="0" anchor="ctr">
            <a:normAutofit/>
          </a:bodyPr>
          <a:lstStyle>
            <a:lvl1pPr marL="0" indent="0" algn="r">
              <a:lnSpc>
                <a:spcPts val="1700"/>
              </a:lnSpc>
              <a:buNone/>
              <a:defRPr sz="1600" b="1">
                <a:solidFill>
                  <a:schemeClr val="bg1"/>
                </a:solidFill>
              </a:defRPr>
            </a:lvl1pPr>
          </a:lstStyle>
          <a:p>
            <a:pPr lvl="0"/>
            <a:r>
              <a:rPr lang="id-ID" dirty="0"/>
              <a:t>Info Portofolio</a:t>
            </a:r>
          </a:p>
        </p:txBody>
      </p:sp>
      <p:sp>
        <p:nvSpPr>
          <p:cNvPr id="51" name="Text Placeholder 17"/>
          <p:cNvSpPr>
            <a:spLocks noGrp="1"/>
          </p:cNvSpPr>
          <p:nvPr>
            <p:ph type="body" sz="quarter" idx="44" hasCustomPrompt="1"/>
          </p:nvPr>
        </p:nvSpPr>
        <p:spPr>
          <a:xfrm>
            <a:off x="7884423" y="4953688"/>
            <a:ext cx="2515825" cy="721552"/>
          </a:xfrm>
        </p:spPr>
        <p:txBody>
          <a:bodyPr lIns="0" tIns="0" rIns="0" bIns="0" anchor="t">
            <a:normAutofit/>
          </a:bodyPr>
          <a:lstStyle>
            <a:lvl1pPr marL="0" indent="0" algn="l">
              <a:lnSpc>
                <a:spcPts val="1700"/>
              </a:lnSpc>
              <a:buNone/>
              <a:defRPr sz="1200">
                <a:solidFill>
                  <a:schemeClr val="tx2"/>
                </a:solidFill>
              </a:defRPr>
            </a:lvl1pPr>
          </a:lstStyle>
          <a:p>
            <a:pPr lvl="0"/>
            <a:r>
              <a:rPr lang="id-ID" dirty="0"/>
              <a:t>Click to edit Master text  styles lorem ipsum dolor sit amet aleh pue h om alah hai meutuwah ka abeh cara pen</a:t>
            </a:r>
          </a:p>
        </p:txBody>
      </p:sp>
      <p:sp>
        <p:nvSpPr>
          <p:cNvPr id="52" name="Text Placeholder 17"/>
          <p:cNvSpPr>
            <a:spLocks noGrp="1"/>
          </p:cNvSpPr>
          <p:nvPr>
            <p:ph type="body" sz="quarter" idx="45" hasCustomPrompt="1"/>
          </p:nvPr>
        </p:nvSpPr>
        <p:spPr>
          <a:xfrm>
            <a:off x="8411560" y="4433664"/>
            <a:ext cx="1887115" cy="303488"/>
          </a:xfrm>
        </p:spPr>
        <p:txBody>
          <a:bodyPr lIns="0" tIns="0" rIns="0" bIns="0" anchor="ctr">
            <a:normAutofit/>
          </a:bodyPr>
          <a:lstStyle>
            <a:lvl1pPr marL="0" indent="0" algn="l">
              <a:lnSpc>
                <a:spcPts val="1700"/>
              </a:lnSpc>
              <a:buNone/>
              <a:defRPr sz="1600" b="1">
                <a:solidFill>
                  <a:schemeClr val="bg1"/>
                </a:solidFill>
              </a:defRPr>
            </a:lvl1pPr>
          </a:lstStyle>
          <a:p>
            <a:pPr lvl="0"/>
            <a:r>
              <a:rPr lang="id-ID" dirty="0"/>
              <a:t>Info Portofolio</a:t>
            </a:r>
          </a:p>
        </p:txBody>
      </p:sp>
    </p:spTree>
    <p:extLst>
      <p:ext uri="{BB962C8B-B14F-4D97-AF65-F5344CB8AC3E}">
        <p14:creationId xmlns:p14="http://schemas.microsoft.com/office/powerpoint/2010/main" val="2641902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0-#ppt_w/2"/>
                                          </p:val>
                                        </p:tav>
                                        <p:tav tm="100000">
                                          <p:val>
                                            <p:strVal val="#ppt_x"/>
                                          </p:val>
                                        </p:tav>
                                      </p:tavLst>
                                    </p:anim>
                                    <p:anim calcmode="lin" valueType="num">
                                      <p:cBhvr additive="base">
                                        <p:cTn id="8" dur="500" fill="hold"/>
                                        <p:tgtEl>
                                          <p:spTgt spid="3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nodePh="1">
                                  <p:stCondLst>
                                    <p:cond delay="0"/>
                                  </p:stCondLst>
                                  <p:endCondLst>
                                    <p:cond evt="begin" delay="0">
                                      <p:tn val="9"/>
                                    </p:cond>
                                  </p:endCondLst>
                                  <p:childTnLst>
                                    <p:set>
                                      <p:cBhvr>
                                        <p:cTn id="10" dur="1" fill="hold">
                                          <p:stCondLst>
                                            <p:cond delay="0"/>
                                          </p:stCondLst>
                                        </p:cTn>
                                        <p:tgtEl>
                                          <p:spTgt spid="47"/>
                                        </p:tgtEl>
                                        <p:attrNameLst>
                                          <p:attrName>style.visibility</p:attrName>
                                        </p:attrNameLst>
                                      </p:cBhvr>
                                      <p:to>
                                        <p:strVal val="visible"/>
                                      </p:to>
                                    </p:set>
                                    <p:anim calcmode="lin" valueType="num">
                                      <p:cBhvr additive="base">
                                        <p:cTn id="11" dur="500" fill="hold"/>
                                        <p:tgtEl>
                                          <p:spTgt spid="47"/>
                                        </p:tgtEl>
                                        <p:attrNameLst>
                                          <p:attrName>ppt_x</p:attrName>
                                        </p:attrNameLst>
                                      </p:cBhvr>
                                      <p:tavLst>
                                        <p:tav tm="0">
                                          <p:val>
                                            <p:strVal val="0-#ppt_w/2"/>
                                          </p:val>
                                        </p:tav>
                                        <p:tav tm="100000">
                                          <p:val>
                                            <p:strVal val="#ppt_x"/>
                                          </p:val>
                                        </p:tav>
                                      </p:tavLst>
                                    </p:anim>
                                    <p:anim calcmode="lin" valueType="num">
                                      <p:cBhvr additive="base">
                                        <p:cTn id="12" dur="500" fill="hold"/>
                                        <p:tgtEl>
                                          <p:spTgt spid="4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53" presetClass="entr" presetSubtype="16"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500" fill="hold"/>
                                        <p:tgtEl>
                                          <p:spTgt spid="2"/>
                                        </p:tgtEl>
                                        <p:attrNameLst>
                                          <p:attrName>ppt_w</p:attrName>
                                        </p:attrNameLst>
                                      </p:cBhvr>
                                      <p:tavLst>
                                        <p:tav tm="0">
                                          <p:val>
                                            <p:fltVal val="0"/>
                                          </p:val>
                                        </p:tav>
                                        <p:tav tm="100000">
                                          <p:val>
                                            <p:strVal val="#ppt_w"/>
                                          </p:val>
                                        </p:tav>
                                      </p:tavLst>
                                    </p:anim>
                                    <p:anim calcmode="lin" valueType="num">
                                      <p:cBhvr>
                                        <p:cTn id="17" dur="500" fill="hold"/>
                                        <p:tgtEl>
                                          <p:spTgt spid="2"/>
                                        </p:tgtEl>
                                        <p:attrNameLst>
                                          <p:attrName>ppt_h</p:attrName>
                                        </p:attrNameLst>
                                      </p:cBhvr>
                                      <p:tavLst>
                                        <p:tav tm="0">
                                          <p:val>
                                            <p:fltVal val="0"/>
                                          </p:val>
                                        </p:tav>
                                        <p:tav tm="100000">
                                          <p:val>
                                            <p:strVal val="#ppt_h"/>
                                          </p:val>
                                        </p:tav>
                                      </p:tavLst>
                                    </p:anim>
                                    <p:animEffect transition="in" filter="fade">
                                      <p:cBhvr>
                                        <p:cTn id="18" dur="500"/>
                                        <p:tgtEl>
                                          <p:spTgt spid="2"/>
                                        </p:tgtEl>
                                      </p:cBhvr>
                                    </p:animEffect>
                                  </p:childTnLst>
                                </p:cTn>
                              </p:par>
                            </p:childTnLst>
                          </p:cTn>
                        </p:par>
                        <p:par>
                          <p:cTn id="19" fill="hold">
                            <p:stCondLst>
                              <p:cond delay="1000"/>
                            </p:stCondLst>
                            <p:childTnLst>
                              <p:par>
                                <p:cTn id="20" presetID="22" presetClass="entr" presetSubtype="2" fill="hold" grpId="0" nodeType="afterEffect">
                                  <p:stCondLst>
                                    <p:cond delay="0"/>
                                  </p:stCondLst>
                                  <p:childTnLst>
                                    <p:set>
                                      <p:cBhvr>
                                        <p:cTn id="21" dur="1" fill="hold">
                                          <p:stCondLst>
                                            <p:cond delay="0"/>
                                          </p:stCondLst>
                                        </p:cTn>
                                        <p:tgtEl>
                                          <p:spTgt spid="48">
                                            <p:txEl>
                                              <p:pRg st="0" end="0"/>
                                            </p:txEl>
                                          </p:spTgt>
                                        </p:tgtEl>
                                        <p:attrNameLst>
                                          <p:attrName>style.visibility</p:attrName>
                                        </p:attrNameLst>
                                      </p:cBhvr>
                                      <p:to>
                                        <p:strVal val="visible"/>
                                      </p:to>
                                    </p:set>
                                    <p:animEffect transition="in" filter="wipe(right)">
                                      <p:cBhvr>
                                        <p:cTn id="22" dur="500"/>
                                        <p:tgtEl>
                                          <p:spTgt spid="48">
                                            <p:txEl>
                                              <p:pRg st="0" end="0"/>
                                            </p:txEl>
                                          </p:spTgt>
                                        </p:tgtEl>
                                      </p:cBhvr>
                                    </p:animEffect>
                                  </p:childTnLst>
                                </p:cTn>
                              </p:par>
                            </p:childTnLst>
                          </p:cTn>
                        </p:par>
                        <p:par>
                          <p:cTn id="23" fill="hold">
                            <p:stCondLst>
                              <p:cond delay="1500"/>
                            </p:stCondLst>
                            <p:childTnLst>
                              <p:par>
                                <p:cTn id="24" presetID="10" presetClass="entr" presetSubtype="0" fill="hold" grpId="0" nodeType="afterEffect">
                                  <p:stCondLst>
                                    <p:cond delay="0"/>
                                  </p:stCondLst>
                                  <p:childTnLst>
                                    <p:set>
                                      <p:cBhvr>
                                        <p:cTn id="25" dur="1" fill="hold">
                                          <p:stCondLst>
                                            <p:cond delay="0"/>
                                          </p:stCondLst>
                                        </p:cTn>
                                        <p:tgtEl>
                                          <p:spTgt spid="46">
                                            <p:txEl>
                                              <p:pRg st="0" end="0"/>
                                            </p:txEl>
                                          </p:spTgt>
                                        </p:tgtEl>
                                        <p:attrNameLst>
                                          <p:attrName>style.visibility</p:attrName>
                                        </p:attrNameLst>
                                      </p:cBhvr>
                                      <p:to>
                                        <p:strVal val="visible"/>
                                      </p:to>
                                    </p:set>
                                    <p:animEffect transition="in" filter="fade">
                                      <p:cBhvr>
                                        <p:cTn id="26" dur="500"/>
                                        <p:tgtEl>
                                          <p:spTgt spid="46">
                                            <p:txEl>
                                              <p:pRg st="0" end="0"/>
                                            </p:txEl>
                                          </p:spTgt>
                                        </p:tgtEl>
                                      </p:cBhvr>
                                    </p:animEffect>
                                  </p:childTnLst>
                                </p:cTn>
                              </p:par>
                            </p:childTnLst>
                          </p:cTn>
                        </p:par>
                        <p:par>
                          <p:cTn id="27" fill="hold">
                            <p:stCondLst>
                              <p:cond delay="2000"/>
                            </p:stCondLst>
                            <p:childTnLst>
                              <p:par>
                                <p:cTn id="28" presetID="53" presetClass="entr" presetSubtype="16" fill="hold" nodeType="afterEffect">
                                  <p:stCondLst>
                                    <p:cond delay="0"/>
                                  </p:stCondLst>
                                  <p:childTnLst>
                                    <p:set>
                                      <p:cBhvr>
                                        <p:cTn id="29" dur="1" fill="hold">
                                          <p:stCondLst>
                                            <p:cond delay="0"/>
                                          </p:stCondLst>
                                        </p:cTn>
                                        <p:tgtEl>
                                          <p:spTgt spid="3"/>
                                        </p:tgtEl>
                                        <p:attrNameLst>
                                          <p:attrName>style.visibility</p:attrName>
                                        </p:attrNameLst>
                                      </p:cBhvr>
                                      <p:to>
                                        <p:strVal val="visible"/>
                                      </p:to>
                                    </p:set>
                                    <p:anim calcmode="lin" valueType="num">
                                      <p:cBhvr>
                                        <p:cTn id="30" dur="500" fill="hold"/>
                                        <p:tgtEl>
                                          <p:spTgt spid="3"/>
                                        </p:tgtEl>
                                        <p:attrNameLst>
                                          <p:attrName>ppt_w</p:attrName>
                                        </p:attrNameLst>
                                      </p:cBhvr>
                                      <p:tavLst>
                                        <p:tav tm="0">
                                          <p:val>
                                            <p:fltVal val="0"/>
                                          </p:val>
                                        </p:tav>
                                        <p:tav tm="100000">
                                          <p:val>
                                            <p:strVal val="#ppt_w"/>
                                          </p:val>
                                        </p:tav>
                                      </p:tavLst>
                                    </p:anim>
                                    <p:anim calcmode="lin" valueType="num">
                                      <p:cBhvr>
                                        <p:cTn id="31" dur="500" fill="hold"/>
                                        <p:tgtEl>
                                          <p:spTgt spid="3"/>
                                        </p:tgtEl>
                                        <p:attrNameLst>
                                          <p:attrName>ppt_h</p:attrName>
                                        </p:attrNameLst>
                                      </p:cBhvr>
                                      <p:tavLst>
                                        <p:tav tm="0">
                                          <p:val>
                                            <p:fltVal val="0"/>
                                          </p:val>
                                        </p:tav>
                                        <p:tav tm="100000">
                                          <p:val>
                                            <p:strVal val="#ppt_h"/>
                                          </p:val>
                                        </p:tav>
                                      </p:tavLst>
                                    </p:anim>
                                    <p:animEffect transition="in" filter="fade">
                                      <p:cBhvr>
                                        <p:cTn id="32" dur="500"/>
                                        <p:tgtEl>
                                          <p:spTgt spid="3"/>
                                        </p:tgtEl>
                                      </p:cBhvr>
                                    </p:animEffect>
                                  </p:childTnLst>
                                </p:cTn>
                              </p:par>
                            </p:childTnLst>
                          </p:cTn>
                        </p:par>
                        <p:par>
                          <p:cTn id="33" fill="hold">
                            <p:stCondLst>
                              <p:cond delay="2500"/>
                            </p:stCondLst>
                            <p:childTnLst>
                              <p:par>
                                <p:cTn id="34" presetID="22" presetClass="entr" presetSubtype="2" fill="hold" grpId="0" nodeType="afterEffect">
                                  <p:stCondLst>
                                    <p:cond delay="0"/>
                                  </p:stCondLst>
                                  <p:childTnLst>
                                    <p:set>
                                      <p:cBhvr>
                                        <p:cTn id="35" dur="1" fill="hold">
                                          <p:stCondLst>
                                            <p:cond delay="0"/>
                                          </p:stCondLst>
                                        </p:cTn>
                                        <p:tgtEl>
                                          <p:spTgt spid="50">
                                            <p:txEl>
                                              <p:pRg st="0" end="0"/>
                                            </p:txEl>
                                          </p:spTgt>
                                        </p:tgtEl>
                                        <p:attrNameLst>
                                          <p:attrName>style.visibility</p:attrName>
                                        </p:attrNameLst>
                                      </p:cBhvr>
                                      <p:to>
                                        <p:strVal val="visible"/>
                                      </p:to>
                                    </p:set>
                                    <p:animEffect transition="in" filter="wipe(right)">
                                      <p:cBhvr>
                                        <p:cTn id="36" dur="500"/>
                                        <p:tgtEl>
                                          <p:spTgt spid="50">
                                            <p:txEl>
                                              <p:pRg st="0" end="0"/>
                                            </p:txEl>
                                          </p:spTgt>
                                        </p:tgtEl>
                                      </p:cBhvr>
                                    </p:animEffec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49">
                                            <p:txEl>
                                              <p:pRg st="0" end="0"/>
                                            </p:txEl>
                                          </p:spTgt>
                                        </p:tgtEl>
                                        <p:attrNameLst>
                                          <p:attrName>style.visibility</p:attrName>
                                        </p:attrNameLst>
                                      </p:cBhvr>
                                      <p:to>
                                        <p:strVal val="visible"/>
                                      </p:to>
                                    </p:set>
                                    <p:animEffect transition="in" filter="fade">
                                      <p:cBhvr>
                                        <p:cTn id="40" dur="500"/>
                                        <p:tgtEl>
                                          <p:spTgt spid="49">
                                            <p:txEl>
                                              <p:pRg st="0" end="0"/>
                                            </p:txEl>
                                          </p:spTgt>
                                        </p:tgtEl>
                                      </p:cBhvr>
                                    </p:animEffect>
                                  </p:childTnLst>
                                </p:cTn>
                              </p:par>
                            </p:childTnLst>
                          </p:cTn>
                        </p:par>
                        <p:par>
                          <p:cTn id="41" fill="hold">
                            <p:stCondLst>
                              <p:cond delay="3500"/>
                            </p:stCondLst>
                            <p:childTnLst>
                              <p:par>
                                <p:cTn id="42" presetID="53" presetClass="entr" presetSubtype="16" fill="hold" nodeType="afterEffect">
                                  <p:stCondLst>
                                    <p:cond delay="0"/>
                                  </p:stCondLst>
                                  <p:childTnLst>
                                    <p:set>
                                      <p:cBhvr>
                                        <p:cTn id="43" dur="1" fill="hold">
                                          <p:stCondLst>
                                            <p:cond delay="0"/>
                                          </p:stCondLst>
                                        </p:cTn>
                                        <p:tgtEl>
                                          <p:spTgt spid="4"/>
                                        </p:tgtEl>
                                        <p:attrNameLst>
                                          <p:attrName>style.visibility</p:attrName>
                                        </p:attrNameLst>
                                      </p:cBhvr>
                                      <p:to>
                                        <p:strVal val="visible"/>
                                      </p:to>
                                    </p:set>
                                    <p:anim calcmode="lin" valueType="num">
                                      <p:cBhvr>
                                        <p:cTn id="44" dur="500" fill="hold"/>
                                        <p:tgtEl>
                                          <p:spTgt spid="4"/>
                                        </p:tgtEl>
                                        <p:attrNameLst>
                                          <p:attrName>ppt_w</p:attrName>
                                        </p:attrNameLst>
                                      </p:cBhvr>
                                      <p:tavLst>
                                        <p:tav tm="0">
                                          <p:val>
                                            <p:fltVal val="0"/>
                                          </p:val>
                                        </p:tav>
                                        <p:tav tm="100000">
                                          <p:val>
                                            <p:strVal val="#ppt_w"/>
                                          </p:val>
                                        </p:tav>
                                      </p:tavLst>
                                    </p:anim>
                                    <p:anim calcmode="lin" valueType="num">
                                      <p:cBhvr>
                                        <p:cTn id="45" dur="500" fill="hold"/>
                                        <p:tgtEl>
                                          <p:spTgt spid="4"/>
                                        </p:tgtEl>
                                        <p:attrNameLst>
                                          <p:attrName>ppt_h</p:attrName>
                                        </p:attrNameLst>
                                      </p:cBhvr>
                                      <p:tavLst>
                                        <p:tav tm="0">
                                          <p:val>
                                            <p:fltVal val="0"/>
                                          </p:val>
                                        </p:tav>
                                        <p:tav tm="100000">
                                          <p:val>
                                            <p:strVal val="#ppt_h"/>
                                          </p:val>
                                        </p:tav>
                                      </p:tavLst>
                                    </p:anim>
                                    <p:animEffect transition="in" filter="fade">
                                      <p:cBhvr>
                                        <p:cTn id="46" dur="500"/>
                                        <p:tgtEl>
                                          <p:spTgt spid="4"/>
                                        </p:tgtEl>
                                      </p:cBhvr>
                                    </p:animEffect>
                                  </p:childTnLst>
                                </p:cTn>
                              </p:par>
                            </p:childTnLst>
                          </p:cTn>
                        </p:par>
                        <p:par>
                          <p:cTn id="47" fill="hold">
                            <p:stCondLst>
                              <p:cond delay="4000"/>
                            </p:stCondLst>
                            <p:childTnLst>
                              <p:par>
                                <p:cTn id="48" presetID="22" presetClass="entr" presetSubtype="8" fill="hold" grpId="0" nodeType="afterEffect">
                                  <p:stCondLst>
                                    <p:cond delay="0"/>
                                  </p:stCondLst>
                                  <p:childTnLst>
                                    <p:set>
                                      <p:cBhvr>
                                        <p:cTn id="49" dur="1" fill="hold">
                                          <p:stCondLst>
                                            <p:cond delay="0"/>
                                          </p:stCondLst>
                                        </p:cTn>
                                        <p:tgtEl>
                                          <p:spTgt spid="15">
                                            <p:txEl>
                                              <p:pRg st="0" end="0"/>
                                            </p:txEl>
                                          </p:spTgt>
                                        </p:tgtEl>
                                        <p:attrNameLst>
                                          <p:attrName>style.visibility</p:attrName>
                                        </p:attrNameLst>
                                      </p:cBhvr>
                                      <p:to>
                                        <p:strVal val="visible"/>
                                      </p:to>
                                    </p:set>
                                    <p:animEffect transition="in" filter="wipe(left)">
                                      <p:cBhvr>
                                        <p:cTn id="50" dur="500"/>
                                        <p:tgtEl>
                                          <p:spTgt spid="15">
                                            <p:txEl>
                                              <p:pRg st="0" end="0"/>
                                            </p:txEl>
                                          </p:spTgt>
                                        </p:tgtEl>
                                      </p:cBhvr>
                                    </p:animEffect>
                                  </p:childTnLst>
                                </p:cTn>
                              </p:par>
                            </p:childTnLst>
                          </p:cTn>
                        </p:par>
                        <p:par>
                          <p:cTn id="51" fill="hold">
                            <p:stCondLst>
                              <p:cond delay="4500"/>
                            </p:stCondLst>
                            <p:childTnLst>
                              <p:par>
                                <p:cTn id="52" presetID="10" presetClass="entr" presetSubtype="0" fill="hold" grpId="0" nodeType="afterEffect">
                                  <p:stCondLst>
                                    <p:cond delay="0"/>
                                  </p:stCondLst>
                                  <p:childTnLst>
                                    <p:set>
                                      <p:cBhvr>
                                        <p:cTn id="53" dur="1" fill="hold">
                                          <p:stCondLst>
                                            <p:cond delay="0"/>
                                          </p:stCondLst>
                                        </p:cTn>
                                        <p:tgtEl>
                                          <p:spTgt spid="21">
                                            <p:txEl>
                                              <p:pRg st="0" end="0"/>
                                            </p:txEl>
                                          </p:spTgt>
                                        </p:tgtEl>
                                        <p:attrNameLst>
                                          <p:attrName>style.visibility</p:attrName>
                                        </p:attrNameLst>
                                      </p:cBhvr>
                                      <p:to>
                                        <p:strVal val="visible"/>
                                      </p:to>
                                    </p:set>
                                    <p:animEffect transition="in" filter="fade">
                                      <p:cBhvr>
                                        <p:cTn id="54" dur="500"/>
                                        <p:tgtEl>
                                          <p:spTgt spid="21">
                                            <p:txEl>
                                              <p:pRg st="0" end="0"/>
                                            </p:txEl>
                                          </p:spTgt>
                                        </p:tgtEl>
                                      </p:cBhvr>
                                    </p:animEffect>
                                  </p:childTnLst>
                                </p:cTn>
                              </p:par>
                            </p:childTnLst>
                          </p:cTn>
                        </p:par>
                        <p:par>
                          <p:cTn id="55" fill="hold">
                            <p:stCondLst>
                              <p:cond delay="5000"/>
                            </p:stCondLst>
                            <p:childTnLst>
                              <p:par>
                                <p:cTn id="56" presetID="53" presetClass="entr" presetSubtype="16" fill="hold" nodeType="afterEffect">
                                  <p:stCondLst>
                                    <p:cond delay="0"/>
                                  </p:stCondLst>
                                  <p:childTnLst>
                                    <p:set>
                                      <p:cBhvr>
                                        <p:cTn id="57" dur="1" fill="hold">
                                          <p:stCondLst>
                                            <p:cond delay="0"/>
                                          </p:stCondLst>
                                        </p:cTn>
                                        <p:tgtEl>
                                          <p:spTgt spid="5"/>
                                        </p:tgtEl>
                                        <p:attrNameLst>
                                          <p:attrName>style.visibility</p:attrName>
                                        </p:attrNameLst>
                                      </p:cBhvr>
                                      <p:to>
                                        <p:strVal val="visible"/>
                                      </p:to>
                                    </p:set>
                                    <p:anim calcmode="lin" valueType="num">
                                      <p:cBhvr>
                                        <p:cTn id="58" dur="500" fill="hold"/>
                                        <p:tgtEl>
                                          <p:spTgt spid="5"/>
                                        </p:tgtEl>
                                        <p:attrNameLst>
                                          <p:attrName>ppt_w</p:attrName>
                                        </p:attrNameLst>
                                      </p:cBhvr>
                                      <p:tavLst>
                                        <p:tav tm="0">
                                          <p:val>
                                            <p:fltVal val="0"/>
                                          </p:val>
                                        </p:tav>
                                        <p:tav tm="100000">
                                          <p:val>
                                            <p:strVal val="#ppt_w"/>
                                          </p:val>
                                        </p:tav>
                                      </p:tavLst>
                                    </p:anim>
                                    <p:anim calcmode="lin" valueType="num">
                                      <p:cBhvr>
                                        <p:cTn id="59" dur="500" fill="hold"/>
                                        <p:tgtEl>
                                          <p:spTgt spid="5"/>
                                        </p:tgtEl>
                                        <p:attrNameLst>
                                          <p:attrName>ppt_h</p:attrName>
                                        </p:attrNameLst>
                                      </p:cBhvr>
                                      <p:tavLst>
                                        <p:tav tm="0">
                                          <p:val>
                                            <p:fltVal val="0"/>
                                          </p:val>
                                        </p:tav>
                                        <p:tav tm="100000">
                                          <p:val>
                                            <p:strVal val="#ppt_h"/>
                                          </p:val>
                                        </p:tav>
                                      </p:tavLst>
                                    </p:anim>
                                    <p:animEffect transition="in" filter="fade">
                                      <p:cBhvr>
                                        <p:cTn id="60" dur="500"/>
                                        <p:tgtEl>
                                          <p:spTgt spid="5"/>
                                        </p:tgtEl>
                                      </p:cBhvr>
                                    </p:animEffect>
                                  </p:childTnLst>
                                </p:cTn>
                              </p:par>
                            </p:childTnLst>
                          </p:cTn>
                        </p:par>
                        <p:par>
                          <p:cTn id="61" fill="hold">
                            <p:stCondLst>
                              <p:cond delay="5500"/>
                            </p:stCondLst>
                            <p:childTnLst>
                              <p:par>
                                <p:cTn id="62" presetID="22" presetClass="entr" presetSubtype="8" fill="hold" grpId="0" nodeType="afterEffect">
                                  <p:stCondLst>
                                    <p:cond delay="0"/>
                                  </p:stCondLst>
                                  <p:childTnLst>
                                    <p:set>
                                      <p:cBhvr>
                                        <p:cTn id="63" dur="1" fill="hold">
                                          <p:stCondLst>
                                            <p:cond delay="0"/>
                                          </p:stCondLst>
                                        </p:cTn>
                                        <p:tgtEl>
                                          <p:spTgt spid="52">
                                            <p:txEl>
                                              <p:pRg st="0" end="0"/>
                                            </p:txEl>
                                          </p:spTgt>
                                        </p:tgtEl>
                                        <p:attrNameLst>
                                          <p:attrName>style.visibility</p:attrName>
                                        </p:attrNameLst>
                                      </p:cBhvr>
                                      <p:to>
                                        <p:strVal val="visible"/>
                                      </p:to>
                                    </p:set>
                                    <p:animEffect transition="in" filter="wipe(left)">
                                      <p:cBhvr>
                                        <p:cTn id="64" dur="500"/>
                                        <p:tgtEl>
                                          <p:spTgt spid="52">
                                            <p:txEl>
                                              <p:pRg st="0" end="0"/>
                                            </p:txEl>
                                          </p:spTgt>
                                        </p:tgtEl>
                                      </p:cBhvr>
                                    </p:animEffect>
                                  </p:childTnLst>
                                </p:cTn>
                              </p:par>
                            </p:childTnLst>
                          </p:cTn>
                        </p:par>
                        <p:par>
                          <p:cTn id="65" fill="hold">
                            <p:stCondLst>
                              <p:cond delay="6000"/>
                            </p:stCondLst>
                            <p:childTnLst>
                              <p:par>
                                <p:cTn id="66" presetID="10" presetClass="entr" presetSubtype="0" fill="hold" grpId="0" nodeType="afterEffect">
                                  <p:stCondLst>
                                    <p:cond delay="0"/>
                                  </p:stCondLst>
                                  <p:childTnLst>
                                    <p:set>
                                      <p:cBhvr>
                                        <p:cTn id="67" dur="1" fill="hold">
                                          <p:stCondLst>
                                            <p:cond delay="0"/>
                                          </p:stCondLst>
                                        </p:cTn>
                                        <p:tgtEl>
                                          <p:spTgt spid="51">
                                            <p:txEl>
                                              <p:pRg st="0" end="0"/>
                                            </p:txEl>
                                          </p:spTgt>
                                        </p:tgtEl>
                                        <p:attrNameLst>
                                          <p:attrName>style.visibility</p:attrName>
                                        </p:attrNameLst>
                                      </p:cBhvr>
                                      <p:to>
                                        <p:strVal val="visible"/>
                                      </p:to>
                                    </p:set>
                                    <p:animEffect transition="in" filter="fade">
                                      <p:cBhvr>
                                        <p:cTn id="68" dur="500"/>
                                        <p:tgtEl>
                                          <p:spTgt spid="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35" grpId="0" animBg="1"/>
      <p:bldP spid="47" grpId="0"/>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8" grpId="0" build="p">
        <p:tmplLst>
          <p:tmpl lvl="1">
            <p:tnLst>
              <p:par>
                <p:cTn presetID="22" presetClass="entr" presetSubtype="2"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wipe(right)">
                      <p:cBhvr>
                        <p:cTn dur="500"/>
                        <p:tgtEl>
                          <p:spTgt spid="48"/>
                        </p:tgtEl>
                      </p:cBhvr>
                    </p:animEffect>
                  </p:childTnLst>
                </p:cTn>
              </p:par>
            </p:tnLst>
          </p:tmpl>
        </p:tmplLst>
      </p:bldP>
      <p:bldP spid="49" grpId="0" build="p">
        <p:tmplLst>
          <p:tmpl lvl="1">
            <p:tnLst>
              <p:par>
                <p:cTn presetID="10" presetClass="entr" presetSubtype="0"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0" grpId="0" build="p">
        <p:tmplLst>
          <p:tmpl lvl="1">
            <p:tnLst>
              <p:par>
                <p:cTn presetID="22" presetClass="entr" presetSubtype="2"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right)">
                      <p:cBhvr>
                        <p:cTn dur="500"/>
                        <p:tgtEl>
                          <p:spTgt spid="50"/>
                        </p:tgtEl>
                      </p:cBhvr>
                    </p:animEffect>
                  </p:childTnLst>
                </p:cTn>
              </p:par>
            </p:tnLst>
          </p:tmpl>
        </p:tmplLst>
      </p:bldP>
      <p:bldP spid="51" grpId="0" build="p">
        <p:tmplLst>
          <p:tmpl lvl="1">
            <p:tnLst>
              <p:par>
                <p:cTn presetID="10" presetClass="entr" presetSubtype="0"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fade">
                      <p:cBhvr>
                        <p:cTn dur="500"/>
                        <p:tgtEl>
                          <p:spTgt spid="51"/>
                        </p:tgtEl>
                      </p:cBhvr>
                    </p:animEffect>
                  </p:childTnLst>
                </p:cTn>
              </p:par>
            </p:tnLst>
          </p:tmpl>
        </p:tmplLst>
      </p:bldP>
      <p:bldP spid="52" grpId="0" build="p">
        <p:tmplLst>
          <p:tmpl lvl="1">
            <p:tnLst>
              <p:par>
                <p:cTn presetID="22" presetClass="entr" presetSubtype="8" fill="hold" nodeType="after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wipe(left)">
                      <p:cBhvr>
                        <p:cTn dur="500"/>
                        <p:tgtEl>
                          <p:spTgt spid="52"/>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pic>
        <p:nvPicPr>
          <p:cNvPr id="93" name="phone-white.png"/>
          <p:cNvPicPr/>
          <p:nvPr userDrawn="1"/>
        </p:nvPicPr>
        <p:blipFill>
          <a:blip r:embed="rId2" cstate="print"/>
          <a:stretch>
            <a:fillRect/>
          </a:stretch>
        </p:blipFill>
        <p:spPr>
          <a:xfrm>
            <a:off x="1899028" y="2152649"/>
            <a:ext cx="2031471" cy="4019551"/>
          </a:xfrm>
          <a:prstGeom prst="rect">
            <a:avLst/>
          </a:prstGeom>
          <a:ln w="12700">
            <a:miter lim="400000"/>
          </a:ln>
        </p:spPr>
      </p:pic>
      <p:sp>
        <p:nvSpPr>
          <p:cNvPr id="16" name="Title 15"/>
          <p:cNvSpPr>
            <a:spLocks noGrp="1"/>
          </p:cNvSpPr>
          <p:nvPr>
            <p:ph type="title"/>
          </p:nvPr>
        </p:nvSpPr>
        <p:spPr>
          <a:xfrm>
            <a:off x="1523603" y="381000"/>
            <a:ext cx="9141619" cy="535812"/>
          </a:xfrm>
        </p:spPr>
        <p:txBody>
          <a:bodyPr>
            <a:noAutofit/>
          </a:bodyPr>
          <a:lstStyle>
            <a:lvl1pPr algn="ctr">
              <a:defRPr sz="2700" b="0">
                <a:solidFill>
                  <a:schemeClr val="tx1">
                    <a:lumMod val="65000"/>
                    <a:lumOff val="35000"/>
                  </a:schemeClr>
                </a:solidFill>
                <a:latin typeface="Source Sans Pro Light"/>
              </a:defRPr>
            </a:lvl1pPr>
          </a:lstStyle>
          <a:p>
            <a:r>
              <a:rPr lang="en-US" dirty="0"/>
              <a:t>Click to edit Master title style</a:t>
            </a:r>
            <a:endParaRPr lang="en-GB" dirty="0"/>
          </a:p>
        </p:txBody>
      </p:sp>
      <p:sp>
        <p:nvSpPr>
          <p:cNvPr id="23" name="Text Placeholder 17"/>
          <p:cNvSpPr>
            <a:spLocks noGrp="1"/>
          </p:cNvSpPr>
          <p:nvPr>
            <p:ph type="body" sz="quarter" idx="18" hasCustomPrompt="1"/>
          </p:nvPr>
        </p:nvSpPr>
        <p:spPr>
          <a:xfrm>
            <a:off x="1523603" y="996517"/>
            <a:ext cx="9141619" cy="248082"/>
          </a:xfrm>
        </p:spPr>
        <p:txBody>
          <a:bodyPr lIns="0" tIns="0" rIns="0" bIns="0">
            <a:normAutofit/>
          </a:bodyPr>
          <a:lstStyle>
            <a:lvl1pPr marL="0" indent="0" algn="ctr">
              <a:lnSpc>
                <a:spcPts val="1400"/>
              </a:lnSpc>
              <a:buNone/>
              <a:defRPr sz="1000">
                <a:solidFill>
                  <a:schemeClr val="bg1">
                    <a:lumMod val="50000"/>
                  </a:schemeClr>
                </a:solidFill>
                <a:latin typeface="Source Sans Pro Light"/>
              </a:defRPr>
            </a:lvl1pPr>
          </a:lstStyle>
          <a:p>
            <a:pPr lvl="0"/>
            <a:r>
              <a:rPr lang="en-GB" dirty="0"/>
              <a:t>write your relevant text here</a:t>
            </a:r>
          </a:p>
        </p:txBody>
      </p:sp>
      <p:sp>
        <p:nvSpPr>
          <p:cNvPr id="9" name="Content Placeholder 20"/>
          <p:cNvSpPr>
            <a:spLocks noGrp="1"/>
          </p:cNvSpPr>
          <p:nvPr>
            <p:ph sz="quarter" idx="16"/>
          </p:nvPr>
        </p:nvSpPr>
        <p:spPr>
          <a:xfrm>
            <a:off x="4524860" y="2590800"/>
            <a:ext cx="2971800" cy="228600"/>
          </a:xfrm>
        </p:spPr>
        <p:txBody>
          <a:bodyPr lIns="0" tIns="0" rIns="0" bIns="0" anchor="ctr">
            <a:normAutofit/>
          </a:bodyPr>
          <a:lstStyle>
            <a:lvl1pPr marL="0" indent="0" algn="l">
              <a:buNone/>
              <a:defRPr sz="1200" b="1">
                <a:solidFill>
                  <a:schemeClr val="tx1">
                    <a:lumMod val="65000"/>
                    <a:lumOff val="35000"/>
                  </a:schemeClr>
                </a:solidFill>
                <a:latin typeface="Source Sans Pro Light"/>
              </a:defRPr>
            </a:lvl1pPr>
          </a:lstStyle>
          <a:p>
            <a:pPr lvl="0"/>
            <a:endParaRPr lang="en-GB" dirty="0"/>
          </a:p>
        </p:txBody>
      </p:sp>
      <p:sp>
        <p:nvSpPr>
          <p:cNvPr id="10" name="Text Placeholder 17"/>
          <p:cNvSpPr>
            <a:spLocks noGrp="1"/>
          </p:cNvSpPr>
          <p:nvPr>
            <p:ph type="body" sz="quarter" idx="21"/>
          </p:nvPr>
        </p:nvSpPr>
        <p:spPr>
          <a:xfrm>
            <a:off x="4524860" y="2971800"/>
            <a:ext cx="5264578" cy="1126717"/>
          </a:xfrm>
        </p:spPr>
        <p:txBody>
          <a:bodyPr lIns="0" tIns="0" rIns="0" bIns="0">
            <a:normAutofit/>
          </a:bodyPr>
          <a:lstStyle>
            <a:lvl1pPr marL="0" indent="0" algn="l">
              <a:lnSpc>
                <a:spcPts val="1500"/>
              </a:lnSpc>
              <a:spcBef>
                <a:spcPts val="1500"/>
              </a:spcBef>
              <a:buNone/>
              <a:defRPr sz="1000">
                <a:solidFill>
                  <a:schemeClr val="tx1">
                    <a:lumMod val="65000"/>
                    <a:lumOff val="35000"/>
                  </a:schemeClr>
                </a:solidFill>
                <a:latin typeface="Source Sans Pro Light"/>
              </a:defRPr>
            </a:lvl1pPr>
          </a:lstStyle>
          <a:p>
            <a:pPr lvl="0"/>
            <a:endParaRPr lang="en-US" dirty="0"/>
          </a:p>
        </p:txBody>
      </p:sp>
      <p:grpSp>
        <p:nvGrpSpPr>
          <p:cNvPr id="2" name="Group 684"/>
          <p:cNvGrpSpPr/>
          <p:nvPr userDrawn="1"/>
        </p:nvGrpSpPr>
        <p:grpSpPr>
          <a:xfrm>
            <a:off x="4527858" y="4634270"/>
            <a:ext cx="455687" cy="455814"/>
            <a:chOff x="0" y="0"/>
            <a:chExt cx="911610" cy="911627"/>
          </a:xfrm>
        </p:grpSpPr>
        <p:sp>
          <p:nvSpPr>
            <p:cNvPr id="46" name="Shape 682"/>
            <p:cNvSpPr/>
            <p:nvPr/>
          </p:nvSpPr>
          <p:spPr>
            <a:xfrm>
              <a:off x="0" y="0"/>
              <a:ext cx="911611" cy="911628"/>
            </a:xfrm>
            <a:custGeom>
              <a:avLst/>
              <a:gdLst/>
              <a:ahLst/>
              <a:cxnLst>
                <a:cxn ang="0">
                  <a:pos x="wd2" y="hd2"/>
                </a:cxn>
                <a:cxn ang="5400000">
                  <a:pos x="wd2" y="hd2"/>
                </a:cxn>
                <a:cxn ang="10800000">
                  <a:pos x="wd2" y="hd2"/>
                </a:cxn>
                <a:cxn ang="16200000">
                  <a:pos x="wd2" y="hd2"/>
                </a:cxn>
              </a:cxnLst>
              <a:rect l="0" t="0" r="r" b="b"/>
              <a:pathLst>
                <a:path w="19806" h="19807" extrusionOk="0">
                  <a:moveTo>
                    <a:pt x="7908" y="205"/>
                  </a:moveTo>
                  <a:cubicBezTo>
                    <a:pt x="13264" y="-897"/>
                    <a:pt x="18499" y="2552"/>
                    <a:pt x="19601" y="7908"/>
                  </a:cubicBezTo>
                  <a:cubicBezTo>
                    <a:pt x="20703" y="13265"/>
                    <a:pt x="17255" y="18500"/>
                    <a:pt x="11899" y="19602"/>
                  </a:cubicBezTo>
                  <a:cubicBezTo>
                    <a:pt x="6545" y="20703"/>
                    <a:pt x="1313" y="17258"/>
                    <a:pt x="207" y="11907"/>
                  </a:cubicBezTo>
                  <a:cubicBezTo>
                    <a:pt x="207" y="11904"/>
                    <a:pt x="206" y="11901"/>
                    <a:pt x="206" y="11899"/>
                  </a:cubicBezTo>
                  <a:cubicBezTo>
                    <a:pt x="-897" y="6543"/>
                    <a:pt x="2552" y="1307"/>
                    <a:pt x="7908" y="205"/>
                  </a:cubicBezTo>
                  <a:close/>
                </a:path>
              </a:pathLst>
            </a:custGeom>
            <a:solidFill>
              <a:schemeClr val="accent4"/>
            </a:solidFill>
            <a:ln w="12700" cap="flat">
              <a:noFill/>
              <a:miter lim="400000"/>
            </a:ln>
            <a:effectLst/>
          </p:spPr>
          <p:txBody>
            <a:bodyPr wrap="square" lIns="38100" tIns="38100" rIns="38100" bIns="38100" numCol="1" anchor="ctr">
              <a:noAutofit/>
            </a:bodyPr>
            <a:lstStyle/>
            <a:p>
              <a:pPr defTabSz="228554">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p>
          </p:txBody>
        </p:sp>
        <p:sp>
          <p:nvSpPr>
            <p:cNvPr id="47" name="Shape 683"/>
            <p:cNvSpPr/>
            <p:nvPr/>
          </p:nvSpPr>
          <p:spPr>
            <a:xfrm>
              <a:off x="291291" y="290673"/>
              <a:ext cx="278230" cy="313031"/>
            </a:xfrm>
            <a:custGeom>
              <a:avLst/>
              <a:gdLst/>
              <a:ahLst/>
              <a:cxnLst>
                <a:cxn ang="0">
                  <a:pos x="wd2" y="hd2"/>
                </a:cxn>
                <a:cxn ang="5400000">
                  <a:pos x="wd2" y="hd2"/>
                </a:cxn>
                <a:cxn ang="10800000">
                  <a:pos x="wd2" y="hd2"/>
                </a:cxn>
                <a:cxn ang="16200000">
                  <a:pos x="wd2" y="hd2"/>
                </a:cxn>
              </a:cxnLst>
              <a:rect l="0" t="0" r="r" b="b"/>
              <a:pathLst>
                <a:path w="21600" h="21600" extrusionOk="0">
                  <a:moveTo>
                    <a:pt x="4049" y="14400"/>
                  </a:moveTo>
                  <a:lnTo>
                    <a:pt x="1079" y="14400"/>
                  </a:lnTo>
                  <a:cubicBezTo>
                    <a:pt x="333" y="14400"/>
                    <a:pt x="0" y="14938"/>
                    <a:pt x="0" y="15599"/>
                  </a:cubicBezTo>
                  <a:lnTo>
                    <a:pt x="0" y="21600"/>
                  </a:lnTo>
                  <a:lnTo>
                    <a:pt x="5400" y="21600"/>
                  </a:lnTo>
                  <a:lnTo>
                    <a:pt x="5400" y="15599"/>
                  </a:lnTo>
                  <a:cubicBezTo>
                    <a:pt x="5400" y="14938"/>
                    <a:pt x="4796" y="14400"/>
                    <a:pt x="4049" y="14400"/>
                  </a:cubicBezTo>
                  <a:close/>
                  <a:moveTo>
                    <a:pt x="12150" y="7200"/>
                  </a:moveTo>
                  <a:lnTo>
                    <a:pt x="9180" y="7200"/>
                  </a:lnTo>
                  <a:cubicBezTo>
                    <a:pt x="8434" y="7200"/>
                    <a:pt x="8099" y="7738"/>
                    <a:pt x="8099" y="8401"/>
                  </a:cubicBezTo>
                  <a:lnTo>
                    <a:pt x="8099" y="21600"/>
                  </a:lnTo>
                  <a:lnTo>
                    <a:pt x="13499" y="21600"/>
                  </a:lnTo>
                  <a:lnTo>
                    <a:pt x="13499" y="8401"/>
                  </a:lnTo>
                  <a:cubicBezTo>
                    <a:pt x="13499" y="7738"/>
                    <a:pt x="12895" y="7200"/>
                    <a:pt x="12150" y="7200"/>
                  </a:cubicBezTo>
                  <a:close/>
                  <a:moveTo>
                    <a:pt x="20251" y="0"/>
                  </a:moveTo>
                  <a:lnTo>
                    <a:pt x="17281" y="0"/>
                  </a:lnTo>
                  <a:cubicBezTo>
                    <a:pt x="16534" y="0"/>
                    <a:pt x="16200" y="538"/>
                    <a:pt x="16200" y="1201"/>
                  </a:cubicBezTo>
                  <a:lnTo>
                    <a:pt x="16200" y="21600"/>
                  </a:lnTo>
                  <a:lnTo>
                    <a:pt x="21600" y="21600"/>
                  </a:lnTo>
                  <a:lnTo>
                    <a:pt x="21600" y="1201"/>
                  </a:lnTo>
                  <a:cubicBezTo>
                    <a:pt x="21600" y="538"/>
                    <a:pt x="20995" y="0"/>
                    <a:pt x="20251" y="0"/>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228554">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p>
          </p:txBody>
        </p:sp>
      </p:grpSp>
      <p:grpSp>
        <p:nvGrpSpPr>
          <p:cNvPr id="3" name="Group 687"/>
          <p:cNvGrpSpPr/>
          <p:nvPr userDrawn="1"/>
        </p:nvGrpSpPr>
        <p:grpSpPr>
          <a:xfrm>
            <a:off x="7569985" y="4634270"/>
            <a:ext cx="455700" cy="455814"/>
            <a:chOff x="0" y="0"/>
            <a:chExt cx="911635" cy="911627"/>
          </a:xfrm>
        </p:grpSpPr>
        <p:sp>
          <p:nvSpPr>
            <p:cNvPr id="49" name="Shape 685"/>
            <p:cNvSpPr/>
            <p:nvPr/>
          </p:nvSpPr>
          <p:spPr>
            <a:xfrm>
              <a:off x="-1" y="-1"/>
              <a:ext cx="911637" cy="911629"/>
            </a:xfrm>
            <a:custGeom>
              <a:avLst/>
              <a:gdLst/>
              <a:ahLst/>
              <a:cxnLst>
                <a:cxn ang="0">
                  <a:pos x="wd2" y="hd2"/>
                </a:cxn>
                <a:cxn ang="5400000">
                  <a:pos x="wd2" y="hd2"/>
                </a:cxn>
                <a:cxn ang="10800000">
                  <a:pos x="wd2" y="hd2"/>
                </a:cxn>
                <a:cxn ang="16200000">
                  <a:pos x="wd2" y="hd2"/>
                </a:cxn>
              </a:cxnLst>
              <a:rect l="0" t="0" r="r" b="b"/>
              <a:pathLst>
                <a:path w="19807" h="19806" extrusionOk="0">
                  <a:moveTo>
                    <a:pt x="7908" y="205"/>
                  </a:moveTo>
                  <a:cubicBezTo>
                    <a:pt x="13264" y="-897"/>
                    <a:pt x="18500" y="2551"/>
                    <a:pt x="19602" y="7907"/>
                  </a:cubicBezTo>
                  <a:cubicBezTo>
                    <a:pt x="20703" y="13264"/>
                    <a:pt x="17254" y="18499"/>
                    <a:pt x="11899" y="19601"/>
                  </a:cubicBezTo>
                  <a:cubicBezTo>
                    <a:pt x="6545" y="20703"/>
                    <a:pt x="1312" y="17258"/>
                    <a:pt x="207" y="11907"/>
                  </a:cubicBezTo>
                  <a:cubicBezTo>
                    <a:pt x="206" y="11904"/>
                    <a:pt x="206" y="11901"/>
                    <a:pt x="205" y="11898"/>
                  </a:cubicBezTo>
                  <a:cubicBezTo>
                    <a:pt x="-897" y="6542"/>
                    <a:pt x="2552" y="1307"/>
                    <a:pt x="7908" y="205"/>
                  </a:cubicBezTo>
                  <a:close/>
                </a:path>
              </a:pathLst>
            </a:custGeom>
            <a:solidFill>
              <a:schemeClr val="accent2"/>
            </a:solidFill>
            <a:ln w="12700" cap="flat">
              <a:noFill/>
              <a:miter lim="400000"/>
            </a:ln>
            <a:effectLst/>
          </p:spPr>
          <p:txBody>
            <a:bodyPr wrap="square" lIns="38100" tIns="38100" rIns="38100" bIns="38100" numCol="1" anchor="ctr">
              <a:noAutofit/>
            </a:bodyPr>
            <a:lstStyle/>
            <a:p>
              <a:pPr defTabSz="228554">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p>
          </p:txBody>
        </p:sp>
        <p:sp>
          <p:nvSpPr>
            <p:cNvPr id="50" name="Shape 686"/>
            <p:cNvSpPr/>
            <p:nvPr/>
          </p:nvSpPr>
          <p:spPr>
            <a:xfrm>
              <a:off x="259862" y="305627"/>
              <a:ext cx="391913" cy="313520"/>
            </a:xfrm>
            <a:custGeom>
              <a:avLst/>
              <a:gdLst/>
              <a:ahLst/>
              <a:cxnLst>
                <a:cxn ang="0">
                  <a:pos x="wd2" y="hd2"/>
                </a:cxn>
                <a:cxn ang="5400000">
                  <a:pos x="wd2" y="hd2"/>
                </a:cxn>
                <a:cxn ang="10800000">
                  <a:pos x="wd2" y="hd2"/>
                </a:cxn>
                <a:cxn ang="16200000">
                  <a:pos x="wd2" y="hd2"/>
                </a:cxn>
              </a:cxnLst>
              <a:rect l="0" t="0" r="r" b="b"/>
              <a:pathLst>
                <a:path w="21600" h="21600" extrusionOk="0">
                  <a:moveTo>
                    <a:pt x="18143" y="10800"/>
                  </a:moveTo>
                  <a:cubicBezTo>
                    <a:pt x="17065" y="10800"/>
                    <a:pt x="16800" y="11898"/>
                    <a:pt x="16709" y="12419"/>
                  </a:cubicBezTo>
                  <a:cubicBezTo>
                    <a:pt x="16115" y="15817"/>
                    <a:pt x="13696" y="18359"/>
                    <a:pt x="10800" y="18359"/>
                  </a:cubicBezTo>
                  <a:cubicBezTo>
                    <a:pt x="9130" y="18359"/>
                    <a:pt x="7618" y="17514"/>
                    <a:pt x="6524" y="16146"/>
                  </a:cubicBezTo>
                  <a:cubicBezTo>
                    <a:pt x="6018" y="15513"/>
                    <a:pt x="5198" y="15513"/>
                    <a:pt x="4691" y="16146"/>
                  </a:cubicBezTo>
                  <a:cubicBezTo>
                    <a:pt x="4185" y="16779"/>
                    <a:pt x="4185" y="17804"/>
                    <a:pt x="4691" y="18437"/>
                  </a:cubicBezTo>
                  <a:cubicBezTo>
                    <a:pt x="6255" y="20391"/>
                    <a:pt x="8415" y="21600"/>
                    <a:pt x="10800" y="21600"/>
                  </a:cubicBezTo>
                  <a:cubicBezTo>
                    <a:pt x="14669" y="21600"/>
                    <a:pt x="17943" y="18421"/>
                    <a:pt x="19043" y="14039"/>
                  </a:cubicBezTo>
                  <a:lnTo>
                    <a:pt x="21600" y="14039"/>
                  </a:lnTo>
                  <a:lnTo>
                    <a:pt x="21600" y="10800"/>
                  </a:lnTo>
                  <a:cubicBezTo>
                    <a:pt x="21600" y="10800"/>
                    <a:pt x="18143" y="10800"/>
                    <a:pt x="18143" y="10800"/>
                  </a:cubicBezTo>
                  <a:close/>
                  <a:moveTo>
                    <a:pt x="4891" y="9180"/>
                  </a:moveTo>
                  <a:cubicBezTo>
                    <a:pt x="5484" y="5783"/>
                    <a:pt x="7904" y="3240"/>
                    <a:pt x="10800" y="3240"/>
                  </a:cubicBezTo>
                  <a:cubicBezTo>
                    <a:pt x="12470" y="3240"/>
                    <a:pt x="13982" y="4086"/>
                    <a:pt x="15076" y="5454"/>
                  </a:cubicBezTo>
                  <a:cubicBezTo>
                    <a:pt x="15582" y="6086"/>
                    <a:pt x="16404" y="6086"/>
                    <a:pt x="16909" y="5454"/>
                  </a:cubicBezTo>
                  <a:cubicBezTo>
                    <a:pt x="17415" y="4821"/>
                    <a:pt x="17415" y="3796"/>
                    <a:pt x="16909" y="3163"/>
                  </a:cubicBezTo>
                  <a:cubicBezTo>
                    <a:pt x="15346" y="1209"/>
                    <a:pt x="13186" y="0"/>
                    <a:pt x="10800" y="0"/>
                  </a:cubicBezTo>
                  <a:cubicBezTo>
                    <a:pt x="6931" y="0"/>
                    <a:pt x="3658" y="3178"/>
                    <a:pt x="2557" y="7560"/>
                  </a:cubicBezTo>
                  <a:lnTo>
                    <a:pt x="0" y="7560"/>
                  </a:lnTo>
                  <a:lnTo>
                    <a:pt x="0" y="10800"/>
                  </a:lnTo>
                  <a:lnTo>
                    <a:pt x="3457" y="10800"/>
                  </a:lnTo>
                  <a:cubicBezTo>
                    <a:pt x="4535" y="10800"/>
                    <a:pt x="4800" y="9702"/>
                    <a:pt x="4891" y="9180"/>
                  </a:cubicBezTo>
                  <a:close/>
                  <a:moveTo>
                    <a:pt x="7343" y="10800"/>
                  </a:moveTo>
                  <a:cubicBezTo>
                    <a:pt x="7343" y="13185"/>
                    <a:pt x="8891" y="15120"/>
                    <a:pt x="10800" y="15120"/>
                  </a:cubicBezTo>
                  <a:cubicBezTo>
                    <a:pt x="12709" y="15120"/>
                    <a:pt x="14255" y="13185"/>
                    <a:pt x="14255" y="10800"/>
                  </a:cubicBezTo>
                  <a:cubicBezTo>
                    <a:pt x="14255" y="8415"/>
                    <a:pt x="12709" y="6480"/>
                    <a:pt x="10800" y="6480"/>
                  </a:cubicBezTo>
                  <a:cubicBezTo>
                    <a:pt x="8891" y="6480"/>
                    <a:pt x="7343" y="8415"/>
                    <a:pt x="7343" y="10800"/>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228554">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p>
          </p:txBody>
        </p:sp>
      </p:grpSp>
      <p:grpSp>
        <p:nvGrpSpPr>
          <p:cNvPr id="4" name="Group 690"/>
          <p:cNvGrpSpPr/>
          <p:nvPr userDrawn="1"/>
        </p:nvGrpSpPr>
        <p:grpSpPr>
          <a:xfrm>
            <a:off x="4527856" y="5478327"/>
            <a:ext cx="455691" cy="455814"/>
            <a:chOff x="0" y="0"/>
            <a:chExt cx="911618" cy="911627"/>
          </a:xfrm>
        </p:grpSpPr>
        <p:sp>
          <p:nvSpPr>
            <p:cNvPr id="52" name="Shape 688"/>
            <p:cNvSpPr/>
            <p:nvPr/>
          </p:nvSpPr>
          <p:spPr>
            <a:xfrm>
              <a:off x="-1" y="-1"/>
              <a:ext cx="911620" cy="911629"/>
            </a:xfrm>
            <a:custGeom>
              <a:avLst/>
              <a:gdLst/>
              <a:ahLst/>
              <a:cxnLst>
                <a:cxn ang="0">
                  <a:pos x="wd2" y="hd2"/>
                </a:cxn>
                <a:cxn ang="5400000">
                  <a:pos x="wd2" y="hd2"/>
                </a:cxn>
                <a:cxn ang="10800000">
                  <a:pos x="wd2" y="hd2"/>
                </a:cxn>
                <a:cxn ang="16200000">
                  <a:pos x="wd2" y="hd2"/>
                </a:cxn>
              </a:cxnLst>
              <a:rect l="0" t="0" r="r" b="b"/>
              <a:pathLst>
                <a:path w="19807" h="19807" extrusionOk="0">
                  <a:moveTo>
                    <a:pt x="7907" y="205"/>
                  </a:moveTo>
                  <a:cubicBezTo>
                    <a:pt x="13264" y="-897"/>
                    <a:pt x="18498" y="2551"/>
                    <a:pt x="19601" y="7908"/>
                  </a:cubicBezTo>
                  <a:cubicBezTo>
                    <a:pt x="20703" y="13264"/>
                    <a:pt x="17254" y="18500"/>
                    <a:pt x="11898" y="19602"/>
                  </a:cubicBezTo>
                  <a:cubicBezTo>
                    <a:pt x="6545" y="20703"/>
                    <a:pt x="1312" y="17258"/>
                    <a:pt x="206" y="11907"/>
                  </a:cubicBezTo>
                  <a:cubicBezTo>
                    <a:pt x="206" y="11904"/>
                    <a:pt x="205" y="11901"/>
                    <a:pt x="204" y="11899"/>
                  </a:cubicBezTo>
                  <a:cubicBezTo>
                    <a:pt x="-897" y="6542"/>
                    <a:pt x="2551" y="1307"/>
                    <a:pt x="7907" y="205"/>
                  </a:cubicBezTo>
                  <a:close/>
                </a:path>
              </a:pathLst>
            </a:custGeom>
            <a:solidFill>
              <a:schemeClr val="accent1"/>
            </a:solidFill>
            <a:ln w="12700" cap="flat">
              <a:noFill/>
              <a:miter lim="400000"/>
            </a:ln>
            <a:effectLst/>
          </p:spPr>
          <p:txBody>
            <a:bodyPr wrap="square" lIns="38100" tIns="38100" rIns="38100" bIns="38100" numCol="1" anchor="ctr">
              <a:noAutofit/>
            </a:bodyPr>
            <a:lstStyle/>
            <a:p>
              <a:pPr defTabSz="228554">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p>
          </p:txBody>
        </p:sp>
        <p:sp>
          <p:nvSpPr>
            <p:cNvPr id="53" name="Shape 689"/>
            <p:cNvSpPr/>
            <p:nvPr/>
          </p:nvSpPr>
          <p:spPr>
            <a:xfrm>
              <a:off x="331710" y="251864"/>
              <a:ext cx="248199" cy="397101"/>
            </a:xfrm>
            <a:custGeom>
              <a:avLst/>
              <a:gdLst/>
              <a:ahLst/>
              <a:cxnLst>
                <a:cxn ang="0">
                  <a:pos x="wd2" y="hd2"/>
                </a:cxn>
                <a:cxn ang="5400000">
                  <a:pos x="wd2" y="hd2"/>
                </a:cxn>
                <a:cxn ang="10800000">
                  <a:pos x="wd2" y="hd2"/>
                </a:cxn>
                <a:cxn ang="16200000">
                  <a:pos x="wd2" y="hd2"/>
                </a:cxn>
              </a:cxnLst>
              <a:rect l="0" t="0" r="r" b="b"/>
              <a:pathLst>
                <a:path w="21600" h="21600" extrusionOk="0">
                  <a:moveTo>
                    <a:pt x="10801" y="10476"/>
                  </a:moveTo>
                  <a:cubicBezTo>
                    <a:pt x="7579" y="10476"/>
                    <a:pt x="4968" y="8844"/>
                    <a:pt x="4968" y="6831"/>
                  </a:cubicBezTo>
                  <a:cubicBezTo>
                    <a:pt x="4968" y="4818"/>
                    <a:pt x="7579" y="3186"/>
                    <a:pt x="10801" y="3186"/>
                  </a:cubicBezTo>
                  <a:cubicBezTo>
                    <a:pt x="14021" y="3186"/>
                    <a:pt x="16632" y="4818"/>
                    <a:pt x="16632" y="6831"/>
                  </a:cubicBezTo>
                  <a:cubicBezTo>
                    <a:pt x="16632" y="8844"/>
                    <a:pt x="14021" y="10476"/>
                    <a:pt x="10801" y="10476"/>
                  </a:cubicBezTo>
                  <a:close/>
                  <a:moveTo>
                    <a:pt x="10801" y="0"/>
                  </a:moveTo>
                  <a:cubicBezTo>
                    <a:pt x="4835" y="0"/>
                    <a:pt x="0" y="3022"/>
                    <a:pt x="0" y="6749"/>
                  </a:cubicBezTo>
                  <a:cubicBezTo>
                    <a:pt x="0" y="13195"/>
                    <a:pt x="10801" y="21600"/>
                    <a:pt x="10801" y="21600"/>
                  </a:cubicBezTo>
                  <a:cubicBezTo>
                    <a:pt x="10801" y="21600"/>
                    <a:pt x="21600" y="13195"/>
                    <a:pt x="21600" y="6749"/>
                  </a:cubicBezTo>
                  <a:cubicBezTo>
                    <a:pt x="21600" y="3022"/>
                    <a:pt x="16765" y="0"/>
                    <a:pt x="10801" y="0"/>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228554">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p>
          </p:txBody>
        </p:sp>
      </p:grpSp>
      <p:grpSp>
        <p:nvGrpSpPr>
          <p:cNvPr id="5" name="Group 693"/>
          <p:cNvGrpSpPr/>
          <p:nvPr userDrawn="1"/>
        </p:nvGrpSpPr>
        <p:grpSpPr>
          <a:xfrm>
            <a:off x="7569995" y="5478327"/>
            <a:ext cx="455680" cy="455814"/>
            <a:chOff x="0" y="0"/>
            <a:chExt cx="911596" cy="911627"/>
          </a:xfrm>
        </p:grpSpPr>
        <p:sp>
          <p:nvSpPr>
            <p:cNvPr id="55" name="Shape 691"/>
            <p:cNvSpPr/>
            <p:nvPr/>
          </p:nvSpPr>
          <p:spPr>
            <a:xfrm>
              <a:off x="-1" y="0"/>
              <a:ext cx="911598" cy="911628"/>
            </a:xfrm>
            <a:custGeom>
              <a:avLst/>
              <a:gdLst/>
              <a:ahLst/>
              <a:cxnLst>
                <a:cxn ang="0">
                  <a:pos x="wd2" y="hd2"/>
                </a:cxn>
                <a:cxn ang="5400000">
                  <a:pos x="wd2" y="hd2"/>
                </a:cxn>
                <a:cxn ang="10800000">
                  <a:pos x="wd2" y="hd2"/>
                </a:cxn>
                <a:cxn ang="16200000">
                  <a:pos x="wd2" y="hd2"/>
                </a:cxn>
              </a:cxnLst>
              <a:rect l="0" t="0" r="r" b="b"/>
              <a:pathLst>
                <a:path w="19806" h="19806" extrusionOk="0">
                  <a:moveTo>
                    <a:pt x="11898" y="19600"/>
                  </a:moveTo>
                  <a:cubicBezTo>
                    <a:pt x="6542" y="20703"/>
                    <a:pt x="1307" y="17254"/>
                    <a:pt x="205" y="11898"/>
                  </a:cubicBezTo>
                  <a:cubicBezTo>
                    <a:pt x="-897" y="6542"/>
                    <a:pt x="2551" y="1307"/>
                    <a:pt x="7908" y="205"/>
                  </a:cubicBezTo>
                  <a:cubicBezTo>
                    <a:pt x="13261" y="-897"/>
                    <a:pt x="18494" y="2548"/>
                    <a:pt x="19599" y="7899"/>
                  </a:cubicBezTo>
                  <a:cubicBezTo>
                    <a:pt x="19600" y="7902"/>
                    <a:pt x="19600" y="7905"/>
                    <a:pt x="19600" y="7907"/>
                  </a:cubicBezTo>
                  <a:cubicBezTo>
                    <a:pt x="20703" y="13263"/>
                    <a:pt x="17254" y="18499"/>
                    <a:pt x="11898" y="19600"/>
                  </a:cubicBezTo>
                  <a:close/>
                </a:path>
              </a:pathLst>
            </a:custGeom>
            <a:solidFill>
              <a:schemeClr val="accent3"/>
            </a:solidFill>
            <a:ln w="12700" cap="flat">
              <a:noFill/>
              <a:miter lim="400000"/>
            </a:ln>
            <a:effectLst/>
          </p:spPr>
          <p:txBody>
            <a:bodyPr wrap="square" lIns="38100" tIns="38100" rIns="38100" bIns="38100" numCol="1" anchor="ctr">
              <a:noAutofit/>
            </a:bodyPr>
            <a:lstStyle/>
            <a:p>
              <a:pPr defTabSz="228554">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p>
          </p:txBody>
        </p:sp>
        <p:sp>
          <p:nvSpPr>
            <p:cNvPr id="56" name="Shape 692"/>
            <p:cNvSpPr/>
            <p:nvPr/>
          </p:nvSpPr>
          <p:spPr>
            <a:xfrm>
              <a:off x="295953" y="290581"/>
              <a:ext cx="319690" cy="319667"/>
            </a:xfrm>
            <a:custGeom>
              <a:avLst/>
              <a:gdLst/>
              <a:ahLst/>
              <a:cxnLst>
                <a:cxn ang="0">
                  <a:pos x="wd2" y="hd2"/>
                </a:cxn>
                <a:cxn ang="5400000">
                  <a:pos x="wd2" y="hd2"/>
                </a:cxn>
                <a:cxn ang="10800000">
                  <a:pos x="wd2" y="hd2"/>
                </a:cxn>
                <a:cxn ang="16200000">
                  <a:pos x="wd2" y="hd2"/>
                </a:cxn>
              </a:cxnLst>
              <a:rect l="0" t="0" r="r" b="b"/>
              <a:pathLst>
                <a:path w="21600" h="21600" extrusionOk="0">
                  <a:moveTo>
                    <a:pt x="10800" y="15497"/>
                  </a:moveTo>
                  <a:cubicBezTo>
                    <a:pt x="8207" y="15497"/>
                    <a:pt x="6104" y="13394"/>
                    <a:pt x="6104" y="10801"/>
                  </a:cubicBezTo>
                  <a:cubicBezTo>
                    <a:pt x="6104" y="8206"/>
                    <a:pt x="8207" y="6103"/>
                    <a:pt x="10800" y="6103"/>
                  </a:cubicBezTo>
                  <a:cubicBezTo>
                    <a:pt x="13395" y="6103"/>
                    <a:pt x="15497" y="8206"/>
                    <a:pt x="15497" y="10801"/>
                  </a:cubicBezTo>
                  <a:cubicBezTo>
                    <a:pt x="15497" y="13394"/>
                    <a:pt x="13395" y="15497"/>
                    <a:pt x="10800" y="15497"/>
                  </a:cubicBezTo>
                  <a:close/>
                  <a:moveTo>
                    <a:pt x="19522" y="10801"/>
                  </a:moveTo>
                  <a:cubicBezTo>
                    <a:pt x="19522" y="9454"/>
                    <a:pt x="20352" y="8390"/>
                    <a:pt x="21600" y="7659"/>
                  </a:cubicBezTo>
                  <a:cubicBezTo>
                    <a:pt x="21376" y="6908"/>
                    <a:pt x="21077" y="6187"/>
                    <a:pt x="20711" y="5509"/>
                  </a:cubicBezTo>
                  <a:cubicBezTo>
                    <a:pt x="19310" y="5876"/>
                    <a:pt x="18177" y="5328"/>
                    <a:pt x="17225" y="4375"/>
                  </a:cubicBezTo>
                  <a:cubicBezTo>
                    <a:pt x="16273" y="3423"/>
                    <a:pt x="15982" y="2288"/>
                    <a:pt x="16347" y="889"/>
                  </a:cubicBezTo>
                  <a:cubicBezTo>
                    <a:pt x="15671" y="522"/>
                    <a:pt x="14951" y="225"/>
                    <a:pt x="14198" y="0"/>
                  </a:cubicBezTo>
                  <a:cubicBezTo>
                    <a:pt x="13467" y="1248"/>
                    <a:pt x="12147" y="2078"/>
                    <a:pt x="10800" y="2078"/>
                  </a:cubicBezTo>
                  <a:cubicBezTo>
                    <a:pt x="9453" y="2078"/>
                    <a:pt x="8134" y="1248"/>
                    <a:pt x="7403" y="0"/>
                  </a:cubicBezTo>
                  <a:cubicBezTo>
                    <a:pt x="6651" y="225"/>
                    <a:pt x="5931" y="522"/>
                    <a:pt x="5253" y="889"/>
                  </a:cubicBezTo>
                  <a:cubicBezTo>
                    <a:pt x="5620" y="2288"/>
                    <a:pt x="5329" y="3422"/>
                    <a:pt x="4375" y="4375"/>
                  </a:cubicBezTo>
                  <a:cubicBezTo>
                    <a:pt x="3423" y="5328"/>
                    <a:pt x="2290" y="5876"/>
                    <a:pt x="890" y="5510"/>
                  </a:cubicBezTo>
                  <a:cubicBezTo>
                    <a:pt x="523" y="6187"/>
                    <a:pt x="224" y="6908"/>
                    <a:pt x="0" y="7659"/>
                  </a:cubicBezTo>
                  <a:cubicBezTo>
                    <a:pt x="1249" y="8390"/>
                    <a:pt x="2078" y="9454"/>
                    <a:pt x="2078" y="10801"/>
                  </a:cubicBezTo>
                  <a:cubicBezTo>
                    <a:pt x="2078" y="12146"/>
                    <a:pt x="1249" y="13467"/>
                    <a:pt x="0" y="14198"/>
                  </a:cubicBezTo>
                  <a:cubicBezTo>
                    <a:pt x="224" y="14950"/>
                    <a:pt x="523" y="15670"/>
                    <a:pt x="890" y="16348"/>
                  </a:cubicBezTo>
                  <a:cubicBezTo>
                    <a:pt x="2290" y="15981"/>
                    <a:pt x="3423" y="16272"/>
                    <a:pt x="4375" y="17226"/>
                  </a:cubicBezTo>
                  <a:cubicBezTo>
                    <a:pt x="5327" y="18178"/>
                    <a:pt x="5620" y="19312"/>
                    <a:pt x="5253" y="20711"/>
                  </a:cubicBezTo>
                  <a:cubicBezTo>
                    <a:pt x="5931" y="21078"/>
                    <a:pt x="6651" y="21377"/>
                    <a:pt x="7403" y="21600"/>
                  </a:cubicBezTo>
                  <a:cubicBezTo>
                    <a:pt x="8134" y="20352"/>
                    <a:pt x="9453" y="19524"/>
                    <a:pt x="10800" y="19524"/>
                  </a:cubicBezTo>
                  <a:cubicBezTo>
                    <a:pt x="12147" y="19524"/>
                    <a:pt x="13467" y="20352"/>
                    <a:pt x="14198" y="21600"/>
                  </a:cubicBezTo>
                  <a:cubicBezTo>
                    <a:pt x="14951" y="21376"/>
                    <a:pt x="15671" y="21078"/>
                    <a:pt x="16349" y="20711"/>
                  </a:cubicBezTo>
                  <a:cubicBezTo>
                    <a:pt x="15982" y="19312"/>
                    <a:pt x="16273" y="18178"/>
                    <a:pt x="17225" y="17226"/>
                  </a:cubicBezTo>
                  <a:cubicBezTo>
                    <a:pt x="18177" y="16272"/>
                    <a:pt x="19310" y="15724"/>
                    <a:pt x="20711" y="16091"/>
                  </a:cubicBezTo>
                  <a:cubicBezTo>
                    <a:pt x="21077" y="15413"/>
                    <a:pt x="21376" y="14693"/>
                    <a:pt x="21600" y="13941"/>
                  </a:cubicBezTo>
                  <a:cubicBezTo>
                    <a:pt x="20352" y="13210"/>
                    <a:pt x="19522" y="12146"/>
                    <a:pt x="19522" y="10801"/>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228554">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p>
          </p:txBody>
        </p:sp>
      </p:grpSp>
      <p:sp>
        <p:nvSpPr>
          <p:cNvPr id="57" name="Picture Placeholder 2"/>
          <p:cNvSpPr>
            <a:spLocks noGrp="1"/>
          </p:cNvSpPr>
          <p:nvPr>
            <p:ph type="pic" sz="quarter" idx="23"/>
          </p:nvPr>
        </p:nvSpPr>
        <p:spPr>
          <a:xfrm>
            <a:off x="2139597" y="2747968"/>
            <a:ext cx="1550332" cy="2828912"/>
          </a:xfrm>
          <a:ln w="19050">
            <a:noFill/>
          </a:ln>
        </p:spPr>
        <p:txBody>
          <a:bodyPr>
            <a:normAutofit/>
          </a:bodyPr>
          <a:lstStyle>
            <a:lvl1pPr marL="0" indent="0">
              <a:buNone/>
              <a:defRPr sz="1200">
                <a:solidFill>
                  <a:schemeClr val="bg1">
                    <a:lumMod val="50000"/>
                  </a:schemeClr>
                </a:solidFill>
                <a:latin typeface="Source Sans Pro Light"/>
              </a:defRPr>
            </a:lvl1pPr>
          </a:lstStyle>
          <a:p>
            <a:endParaRPr lang="en-US"/>
          </a:p>
        </p:txBody>
      </p:sp>
      <p:sp>
        <p:nvSpPr>
          <p:cNvPr id="59" name="Content Placeholder 20"/>
          <p:cNvSpPr>
            <a:spLocks noGrp="1"/>
          </p:cNvSpPr>
          <p:nvPr>
            <p:ph sz="quarter" idx="25"/>
          </p:nvPr>
        </p:nvSpPr>
        <p:spPr>
          <a:xfrm>
            <a:off x="5256212" y="4659024"/>
            <a:ext cx="1676400" cy="228600"/>
          </a:xfrm>
        </p:spPr>
        <p:txBody>
          <a:bodyPr lIns="0" tIns="0" rIns="0" bIns="0" anchor="ctr">
            <a:normAutofit/>
          </a:bodyPr>
          <a:lstStyle>
            <a:lvl1pPr marL="0" indent="0" algn="l">
              <a:buNone/>
              <a:defRPr sz="1200" b="1">
                <a:solidFill>
                  <a:schemeClr val="tx1">
                    <a:lumMod val="65000"/>
                    <a:lumOff val="35000"/>
                  </a:schemeClr>
                </a:solidFill>
                <a:latin typeface="Source Sans Pro Light"/>
              </a:defRPr>
            </a:lvl1pPr>
          </a:lstStyle>
          <a:p>
            <a:pPr lvl="0"/>
            <a:endParaRPr lang="en-GB" dirty="0"/>
          </a:p>
        </p:txBody>
      </p:sp>
      <p:sp>
        <p:nvSpPr>
          <p:cNvPr id="60" name="Text Placeholder 17"/>
          <p:cNvSpPr>
            <a:spLocks noGrp="1"/>
          </p:cNvSpPr>
          <p:nvPr>
            <p:ph type="body" sz="quarter" idx="26"/>
          </p:nvPr>
        </p:nvSpPr>
        <p:spPr>
          <a:xfrm>
            <a:off x="5256212" y="4887624"/>
            <a:ext cx="1981200" cy="359306"/>
          </a:xfrm>
        </p:spPr>
        <p:txBody>
          <a:bodyPr lIns="0" tIns="0" rIns="0" bIns="0">
            <a:normAutofit/>
          </a:bodyPr>
          <a:lstStyle>
            <a:lvl1pPr marL="0" indent="0" algn="l">
              <a:lnSpc>
                <a:spcPct val="150000"/>
              </a:lnSpc>
              <a:spcBef>
                <a:spcPts val="1500"/>
              </a:spcBef>
              <a:buNone/>
              <a:defRPr sz="1000">
                <a:solidFill>
                  <a:schemeClr val="tx1">
                    <a:lumMod val="65000"/>
                    <a:lumOff val="35000"/>
                  </a:schemeClr>
                </a:solidFill>
                <a:latin typeface="Source Sans Pro Light"/>
              </a:defRPr>
            </a:lvl1pPr>
          </a:lstStyle>
          <a:p>
            <a:pPr lvl="0"/>
            <a:endParaRPr lang="en-US" dirty="0"/>
          </a:p>
        </p:txBody>
      </p:sp>
      <p:sp>
        <p:nvSpPr>
          <p:cNvPr id="61" name="Content Placeholder 20"/>
          <p:cNvSpPr>
            <a:spLocks noGrp="1"/>
          </p:cNvSpPr>
          <p:nvPr>
            <p:ph sz="quarter" idx="27"/>
          </p:nvPr>
        </p:nvSpPr>
        <p:spPr>
          <a:xfrm>
            <a:off x="5256212" y="5503081"/>
            <a:ext cx="1676400" cy="228600"/>
          </a:xfrm>
        </p:spPr>
        <p:txBody>
          <a:bodyPr lIns="0" tIns="0" rIns="0" bIns="0" anchor="ctr">
            <a:normAutofit/>
          </a:bodyPr>
          <a:lstStyle>
            <a:lvl1pPr marL="0" indent="0" algn="l">
              <a:buNone/>
              <a:defRPr sz="1200" b="1">
                <a:solidFill>
                  <a:schemeClr val="tx1">
                    <a:lumMod val="65000"/>
                    <a:lumOff val="35000"/>
                  </a:schemeClr>
                </a:solidFill>
                <a:latin typeface="Source Sans Pro Light"/>
              </a:defRPr>
            </a:lvl1pPr>
          </a:lstStyle>
          <a:p>
            <a:pPr lvl="0"/>
            <a:endParaRPr lang="en-GB" dirty="0"/>
          </a:p>
        </p:txBody>
      </p:sp>
      <p:sp>
        <p:nvSpPr>
          <p:cNvPr id="62" name="Text Placeholder 17"/>
          <p:cNvSpPr>
            <a:spLocks noGrp="1"/>
          </p:cNvSpPr>
          <p:nvPr>
            <p:ph type="body" sz="quarter" idx="28"/>
          </p:nvPr>
        </p:nvSpPr>
        <p:spPr>
          <a:xfrm>
            <a:off x="5256212" y="5731681"/>
            <a:ext cx="1981200" cy="359306"/>
          </a:xfrm>
        </p:spPr>
        <p:txBody>
          <a:bodyPr lIns="0" tIns="0" rIns="0" bIns="0">
            <a:normAutofit/>
          </a:bodyPr>
          <a:lstStyle>
            <a:lvl1pPr marL="0" indent="0" algn="l">
              <a:lnSpc>
                <a:spcPct val="150000"/>
              </a:lnSpc>
              <a:spcBef>
                <a:spcPts val="1500"/>
              </a:spcBef>
              <a:buNone/>
              <a:defRPr sz="1000">
                <a:solidFill>
                  <a:schemeClr val="tx1">
                    <a:lumMod val="65000"/>
                    <a:lumOff val="35000"/>
                  </a:schemeClr>
                </a:solidFill>
                <a:latin typeface="Source Sans Pro Light"/>
              </a:defRPr>
            </a:lvl1pPr>
          </a:lstStyle>
          <a:p>
            <a:pPr lvl="0"/>
            <a:endParaRPr lang="en-US" dirty="0"/>
          </a:p>
        </p:txBody>
      </p:sp>
      <p:sp>
        <p:nvSpPr>
          <p:cNvPr id="63" name="Content Placeholder 20"/>
          <p:cNvSpPr>
            <a:spLocks noGrp="1"/>
          </p:cNvSpPr>
          <p:nvPr>
            <p:ph sz="quarter" idx="29"/>
          </p:nvPr>
        </p:nvSpPr>
        <p:spPr>
          <a:xfrm>
            <a:off x="8228012" y="4664037"/>
            <a:ext cx="1676400" cy="228600"/>
          </a:xfrm>
        </p:spPr>
        <p:txBody>
          <a:bodyPr lIns="0" tIns="0" rIns="0" bIns="0" anchor="ctr">
            <a:normAutofit/>
          </a:bodyPr>
          <a:lstStyle>
            <a:lvl1pPr marL="0" indent="0" algn="l">
              <a:buNone/>
              <a:defRPr sz="1200" b="1">
                <a:solidFill>
                  <a:schemeClr val="tx1">
                    <a:lumMod val="65000"/>
                    <a:lumOff val="35000"/>
                  </a:schemeClr>
                </a:solidFill>
                <a:latin typeface="Source Sans Pro Light"/>
              </a:defRPr>
            </a:lvl1pPr>
          </a:lstStyle>
          <a:p>
            <a:pPr lvl="0"/>
            <a:endParaRPr lang="en-GB" dirty="0"/>
          </a:p>
        </p:txBody>
      </p:sp>
      <p:sp>
        <p:nvSpPr>
          <p:cNvPr id="64" name="Text Placeholder 17"/>
          <p:cNvSpPr>
            <a:spLocks noGrp="1"/>
          </p:cNvSpPr>
          <p:nvPr>
            <p:ph type="body" sz="quarter" idx="30"/>
          </p:nvPr>
        </p:nvSpPr>
        <p:spPr>
          <a:xfrm>
            <a:off x="8228012" y="4892637"/>
            <a:ext cx="1981200" cy="359306"/>
          </a:xfrm>
        </p:spPr>
        <p:txBody>
          <a:bodyPr lIns="0" tIns="0" rIns="0" bIns="0">
            <a:normAutofit/>
          </a:bodyPr>
          <a:lstStyle>
            <a:lvl1pPr marL="0" indent="0" algn="l">
              <a:lnSpc>
                <a:spcPct val="150000"/>
              </a:lnSpc>
              <a:spcBef>
                <a:spcPts val="1500"/>
              </a:spcBef>
              <a:buNone/>
              <a:defRPr sz="1000">
                <a:solidFill>
                  <a:schemeClr val="tx1">
                    <a:lumMod val="65000"/>
                    <a:lumOff val="35000"/>
                  </a:schemeClr>
                </a:solidFill>
                <a:latin typeface="Source Sans Pro Light"/>
              </a:defRPr>
            </a:lvl1pPr>
          </a:lstStyle>
          <a:p>
            <a:pPr lvl="0"/>
            <a:endParaRPr lang="en-US" dirty="0"/>
          </a:p>
        </p:txBody>
      </p:sp>
      <p:sp>
        <p:nvSpPr>
          <p:cNvPr id="65" name="Content Placeholder 20"/>
          <p:cNvSpPr>
            <a:spLocks noGrp="1"/>
          </p:cNvSpPr>
          <p:nvPr>
            <p:ph sz="quarter" idx="31"/>
          </p:nvPr>
        </p:nvSpPr>
        <p:spPr>
          <a:xfrm>
            <a:off x="8228012" y="5508094"/>
            <a:ext cx="1676400" cy="228600"/>
          </a:xfrm>
        </p:spPr>
        <p:txBody>
          <a:bodyPr lIns="0" tIns="0" rIns="0" bIns="0" anchor="ctr">
            <a:normAutofit/>
          </a:bodyPr>
          <a:lstStyle>
            <a:lvl1pPr marL="0" indent="0" algn="l">
              <a:buNone/>
              <a:defRPr sz="1200" b="1">
                <a:solidFill>
                  <a:schemeClr val="tx1">
                    <a:lumMod val="65000"/>
                    <a:lumOff val="35000"/>
                  </a:schemeClr>
                </a:solidFill>
                <a:latin typeface="Source Sans Pro Light"/>
              </a:defRPr>
            </a:lvl1pPr>
          </a:lstStyle>
          <a:p>
            <a:pPr lvl="0"/>
            <a:endParaRPr lang="en-GB" dirty="0"/>
          </a:p>
        </p:txBody>
      </p:sp>
      <p:sp>
        <p:nvSpPr>
          <p:cNvPr id="66" name="Text Placeholder 17"/>
          <p:cNvSpPr>
            <a:spLocks noGrp="1"/>
          </p:cNvSpPr>
          <p:nvPr>
            <p:ph type="body" sz="quarter" idx="32"/>
          </p:nvPr>
        </p:nvSpPr>
        <p:spPr>
          <a:xfrm>
            <a:off x="8228012" y="5736694"/>
            <a:ext cx="1981200" cy="359306"/>
          </a:xfrm>
        </p:spPr>
        <p:txBody>
          <a:bodyPr lIns="0" tIns="0" rIns="0" bIns="0">
            <a:normAutofit/>
          </a:bodyPr>
          <a:lstStyle>
            <a:lvl1pPr marL="0" indent="0" algn="l">
              <a:lnSpc>
                <a:spcPct val="150000"/>
              </a:lnSpc>
              <a:spcBef>
                <a:spcPts val="1500"/>
              </a:spcBef>
              <a:buNone/>
              <a:defRPr sz="1000">
                <a:solidFill>
                  <a:schemeClr val="tx1">
                    <a:lumMod val="65000"/>
                    <a:lumOff val="35000"/>
                  </a:schemeClr>
                </a:solidFill>
                <a:latin typeface="Source Sans Pro Light"/>
              </a:defRPr>
            </a:lvl1pPr>
          </a:lstStyle>
          <a:p>
            <a:pPr lvl="0"/>
            <a:endParaRPr lang="en-US" dirty="0"/>
          </a:p>
        </p:txBody>
      </p:sp>
    </p:spTree>
    <p:extLst>
      <p:ext uri="{BB962C8B-B14F-4D97-AF65-F5344CB8AC3E}">
        <p14:creationId xmlns:p14="http://schemas.microsoft.com/office/powerpoint/2010/main" val="84583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animEffect transition="in" filter="dissolve">
                                      <p:cBhvr>
                                        <p:cTn id="11" dur="500"/>
                                        <p:tgtEl>
                                          <p:spTgt spid="23">
                                            <p:txEl>
                                              <p:pRg st="0" end="0"/>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93"/>
                                        </p:tgtEl>
                                        <p:attrNameLst>
                                          <p:attrName>style.visibility</p:attrName>
                                        </p:attrNameLst>
                                      </p:cBhvr>
                                      <p:to>
                                        <p:strVal val="visible"/>
                                      </p:to>
                                    </p:set>
                                    <p:animEffect transition="in" filter="wipe(up)">
                                      <p:cBhvr>
                                        <p:cTn id="15" dur="500"/>
                                        <p:tgtEl>
                                          <p:spTgt spid="93"/>
                                        </p:tgtEl>
                                      </p:cBhvr>
                                    </p:animEffect>
                                  </p:childTnLst>
                                </p:cTn>
                              </p:par>
                            </p:childTnLst>
                          </p:cTn>
                        </p:par>
                        <p:par>
                          <p:cTn id="16" fill="hold">
                            <p:stCondLst>
                              <p:cond delay="1500"/>
                            </p:stCondLst>
                            <p:childTnLst>
                              <p:par>
                                <p:cTn id="17" presetID="10" presetClass="entr" presetSubtype="0" fill="hold" grpId="0" nodeType="afterEffect" nodePh="1">
                                  <p:stCondLst>
                                    <p:cond delay="0"/>
                                  </p:stCondLst>
                                  <p:endCondLst>
                                    <p:cond evt="begin" delay="0">
                                      <p:tn val="17"/>
                                    </p:cond>
                                  </p:endCondLst>
                                  <p:childTnLst>
                                    <p:set>
                                      <p:cBhvr>
                                        <p:cTn id="18" dur="1" fill="hold">
                                          <p:stCondLst>
                                            <p:cond delay="0"/>
                                          </p:stCondLst>
                                        </p:cTn>
                                        <p:tgtEl>
                                          <p:spTgt spid="57"/>
                                        </p:tgtEl>
                                        <p:attrNameLst>
                                          <p:attrName>style.visibility</p:attrName>
                                        </p:attrNameLst>
                                      </p:cBhvr>
                                      <p:to>
                                        <p:strVal val="visible"/>
                                      </p:to>
                                    </p:set>
                                    <p:animEffect transition="in" filter="fade">
                                      <p:cBhvr>
                                        <p:cTn id="19" dur="500"/>
                                        <p:tgtEl>
                                          <p:spTgt spid="57"/>
                                        </p:tgtEl>
                                      </p:cBhvr>
                                    </p:animEffect>
                                  </p:childTnLst>
                                </p:cTn>
                              </p:par>
                            </p:childTnLst>
                          </p:cTn>
                        </p:par>
                        <p:par>
                          <p:cTn id="20" fill="hold">
                            <p:stCondLst>
                              <p:cond delay="2000"/>
                            </p:stCondLst>
                            <p:childTnLst>
                              <p:par>
                                <p:cTn id="21" presetID="9" presetClass="entr" presetSubtype="0" fill="hold" grpId="0" nodeType="afterEffect" nodePh="1">
                                  <p:stCondLst>
                                    <p:cond delay="0"/>
                                  </p:stCondLst>
                                  <p:endCondLst>
                                    <p:cond evt="begin" delay="0">
                                      <p:tn val="21"/>
                                    </p:cond>
                                  </p:endCondLst>
                                  <p:childTnLst>
                                    <p:set>
                                      <p:cBhvr>
                                        <p:cTn id="22" dur="1" fill="hold">
                                          <p:stCondLst>
                                            <p:cond delay="0"/>
                                          </p:stCondLst>
                                        </p:cTn>
                                        <p:tgtEl>
                                          <p:spTgt spid="9">
                                            <p:txEl>
                                              <p:pRg st="0" end="0"/>
                                            </p:txEl>
                                          </p:spTgt>
                                        </p:tgtEl>
                                        <p:attrNameLst>
                                          <p:attrName>style.visibility</p:attrName>
                                        </p:attrNameLst>
                                      </p:cBhvr>
                                      <p:to>
                                        <p:strVal val="visible"/>
                                      </p:to>
                                    </p:set>
                                    <p:animEffect transition="in" filter="dissolve">
                                      <p:cBhvr>
                                        <p:cTn id="23" dur="500"/>
                                        <p:tgtEl>
                                          <p:spTgt spid="9">
                                            <p:txEl>
                                              <p:pRg st="0" end="0"/>
                                            </p:txEl>
                                          </p:spTgt>
                                        </p:tgtEl>
                                      </p:cBhvr>
                                    </p:animEffect>
                                  </p:childTnLst>
                                </p:cTn>
                              </p:par>
                            </p:childTnLst>
                          </p:cTn>
                        </p:par>
                        <p:par>
                          <p:cTn id="24" fill="hold">
                            <p:stCondLst>
                              <p:cond delay="2500"/>
                            </p:stCondLst>
                            <p:childTnLst>
                              <p:par>
                                <p:cTn id="25" presetID="9" presetClass="entr" presetSubtype="0" fill="hold" grpId="0" nodeType="afterEffect" nodePh="1">
                                  <p:stCondLst>
                                    <p:cond delay="0"/>
                                  </p:stCondLst>
                                  <p:endCondLst>
                                    <p:cond evt="begin" delay="0">
                                      <p:tn val="25"/>
                                    </p:cond>
                                  </p:end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dissolve">
                                      <p:cBhvr>
                                        <p:cTn id="27" dur="500"/>
                                        <p:tgtEl>
                                          <p:spTgt spid="10">
                                            <p:txEl>
                                              <p:pRg st="0" end="0"/>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childTnLst>
                          </p:cTn>
                        </p:par>
                        <p:par>
                          <p:cTn id="32" fill="hold">
                            <p:stCondLst>
                              <p:cond delay="3500"/>
                            </p:stCondLst>
                            <p:childTnLst>
                              <p:par>
                                <p:cTn id="33" presetID="10" presetClass="entr" presetSubtype="0" fill="hold" grpId="0" nodeType="afterEffect" nodePh="1">
                                  <p:stCondLst>
                                    <p:cond delay="0"/>
                                  </p:stCondLst>
                                  <p:endCondLst>
                                    <p:cond evt="begin" delay="0">
                                      <p:tn val="33"/>
                                    </p:cond>
                                  </p:endCondLst>
                                  <p:childTnLst>
                                    <p:set>
                                      <p:cBhvr>
                                        <p:cTn id="34" dur="1" fill="hold">
                                          <p:stCondLst>
                                            <p:cond delay="0"/>
                                          </p:stCondLst>
                                        </p:cTn>
                                        <p:tgtEl>
                                          <p:spTgt spid="59">
                                            <p:txEl>
                                              <p:pRg st="0" end="0"/>
                                            </p:txEl>
                                          </p:spTgt>
                                        </p:tgtEl>
                                        <p:attrNameLst>
                                          <p:attrName>style.visibility</p:attrName>
                                        </p:attrNameLst>
                                      </p:cBhvr>
                                      <p:to>
                                        <p:strVal val="visible"/>
                                      </p:to>
                                    </p:set>
                                    <p:animEffect transition="in" filter="fade">
                                      <p:cBhvr>
                                        <p:cTn id="35" dur="500"/>
                                        <p:tgtEl>
                                          <p:spTgt spid="59">
                                            <p:txEl>
                                              <p:pRg st="0" end="0"/>
                                            </p:txEl>
                                          </p:spTgt>
                                        </p:tgtEl>
                                      </p:cBhvr>
                                    </p:animEffect>
                                  </p:childTnLst>
                                </p:cTn>
                              </p:par>
                              <p:par>
                                <p:cTn id="36" presetID="10" presetClass="entr" presetSubtype="0" fill="hold" grpId="0" nodeType="withEffect" nodePh="1">
                                  <p:stCondLst>
                                    <p:cond delay="0"/>
                                  </p:stCondLst>
                                  <p:endCondLst>
                                    <p:cond evt="begin" delay="0">
                                      <p:tn val="36"/>
                                    </p:cond>
                                  </p:endCondLst>
                                  <p:childTnLst>
                                    <p:set>
                                      <p:cBhvr>
                                        <p:cTn id="37" dur="1" fill="hold">
                                          <p:stCondLst>
                                            <p:cond delay="0"/>
                                          </p:stCondLst>
                                        </p:cTn>
                                        <p:tgtEl>
                                          <p:spTgt spid="60">
                                            <p:txEl>
                                              <p:pRg st="0" end="0"/>
                                            </p:txEl>
                                          </p:spTgt>
                                        </p:tgtEl>
                                        <p:attrNameLst>
                                          <p:attrName>style.visibility</p:attrName>
                                        </p:attrNameLst>
                                      </p:cBhvr>
                                      <p:to>
                                        <p:strVal val="visible"/>
                                      </p:to>
                                    </p:set>
                                    <p:animEffect transition="in" filter="fade">
                                      <p:cBhvr>
                                        <p:cTn id="38" dur="500"/>
                                        <p:tgtEl>
                                          <p:spTgt spid="60">
                                            <p:txEl>
                                              <p:pRg st="0" end="0"/>
                                            </p:txEl>
                                          </p:spTgt>
                                        </p:tgtEl>
                                      </p:cBhvr>
                                    </p:animEffect>
                                  </p:childTnLst>
                                </p:cTn>
                              </p:par>
                            </p:childTnLst>
                          </p:cTn>
                        </p:par>
                        <p:par>
                          <p:cTn id="39" fill="hold">
                            <p:stCondLst>
                              <p:cond delay="4000"/>
                            </p:stCondLst>
                            <p:childTnLst>
                              <p:par>
                                <p:cTn id="40" presetID="10" presetClass="entr" presetSubtype="0" fill="hold" nodeType="after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500"/>
                                        <p:tgtEl>
                                          <p:spTgt spid="3"/>
                                        </p:tgtEl>
                                      </p:cBhvr>
                                    </p:animEffect>
                                  </p:childTnLst>
                                </p:cTn>
                              </p:par>
                            </p:childTnLst>
                          </p:cTn>
                        </p:par>
                        <p:par>
                          <p:cTn id="43" fill="hold">
                            <p:stCondLst>
                              <p:cond delay="4500"/>
                            </p:stCondLst>
                            <p:childTnLst>
                              <p:par>
                                <p:cTn id="44" presetID="10" presetClass="entr" presetSubtype="0" fill="hold" grpId="0" nodeType="afterEffect" nodePh="1">
                                  <p:stCondLst>
                                    <p:cond delay="0"/>
                                  </p:stCondLst>
                                  <p:endCondLst>
                                    <p:cond evt="begin" delay="0">
                                      <p:tn val="44"/>
                                    </p:cond>
                                  </p:endCondLst>
                                  <p:childTnLst>
                                    <p:set>
                                      <p:cBhvr>
                                        <p:cTn id="45" dur="1" fill="hold">
                                          <p:stCondLst>
                                            <p:cond delay="0"/>
                                          </p:stCondLst>
                                        </p:cTn>
                                        <p:tgtEl>
                                          <p:spTgt spid="63">
                                            <p:txEl>
                                              <p:pRg st="0" end="0"/>
                                            </p:txEl>
                                          </p:spTgt>
                                        </p:tgtEl>
                                        <p:attrNameLst>
                                          <p:attrName>style.visibility</p:attrName>
                                        </p:attrNameLst>
                                      </p:cBhvr>
                                      <p:to>
                                        <p:strVal val="visible"/>
                                      </p:to>
                                    </p:set>
                                    <p:animEffect transition="in" filter="fade">
                                      <p:cBhvr>
                                        <p:cTn id="46" dur="500"/>
                                        <p:tgtEl>
                                          <p:spTgt spid="63">
                                            <p:txEl>
                                              <p:pRg st="0" end="0"/>
                                            </p:txEl>
                                          </p:spTgt>
                                        </p:tgtEl>
                                      </p:cBhvr>
                                    </p:animEffect>
                                  </p:childTnLst>
                                </p:cTn>
                              </p:par>
                              <p:par>
                                <p:cTn id="47" presetID="10" presetClass="entr" presetSubtype="0" fill="hold" grpId="0" nodeType="withEffect" nodePh="1">
                                  <p:stCondLst>
                                    <p:cond delay="0"/>
                                  </p:stCondLst>
                                  <p:endCondLst>
                                    <p:cond evt="begin" delay="0">
                                      <p:tn val="47"/>
                                    </p:cond>
                                  </p:endCondLst>
                                  <p:childTnLst>
                                    <p:set>
                                      <p:cBhvr>
                                        <p:cTn id="48" dur="1" fill="hold">
                                          <p:stCondLst>
                                            <p:cond delay="0"/>
                                          </p:stCondLst>
                                        </p:cTn>
                                        <p:tgtEl>
                                          <p:spTgt spid="64">
                                            <p:txEl>
                                              <p:pRg st="0" end="0"/>
                                            </p:txEl>
                                          </p:spTgt>
                                        </p:tgtEl>
                                        <p:attrNameLst>
                                          <p:attrName>style.visibility</p:attrName>
                                        </p:attrNameLst>
                                      </p:cBhvr>
                                      <p:to>
                                        <p:strVal val="visible"/>
                                      </p:to>
                                    </p:set>
                                    <p:animEffect transition="in" filter="fade">
                                      <p:cBhvr>
                                        <p:cTn id="49" dur="500"/>
                                        <p:tgtEl>
                                          <p:spTgt spid="64">
                                            <p:txEl>
                                              <p:pRg st="0" end="0"/>
                                            </p:txEl>
                                          </p:spTgt>
                                        </p:tgtEl>
                                      </p:cBhvr>
                                    </p:animEffect>
                                  </p:childTnLst>
                                </p:cTn>
                              </p:par>
                            </p:childTnLst>
                          </p:cTn>
                        </p:par>
                        <p:par>
                          <p:cTn id="50" fill="hold">
                            <p:stCondLst>
                              <p:cond delay="5000"/>
                            </p:stCondLst>
                            <p:childTnLst>
                              <p:par>
                                <p:cTn id="51" presetID="10" presetClass="entr" presetSubtype="0" fill="hold" nodeType="afterEffect">
                                  <p:stCondLst>
                                    <p:cond delay="0"/>
                                  </p:stCondLst>
                                  <p:childTnLst>
                                    <p:set>
                                      <p:cBhvr>
                                        <p:cTn id="52" dur="1" fill="hold">
                                          <p:stCondLst>
                                            <p:cond delay="0"/>
                                          </p:stCondLst>
                                        </p:cTn>
                                        <p:tgtEl>
                                          <p:spTgt spid="4"/>
                                        </p:tgtEl>
                                        <p:attrNameLst>
                                          <p:attrName>style.visibility</p:attrName>
                                        </p:attrNameLst>
                                      </p:cBhvr>
                                      <p:to>
                                        <p:strVal val="visible"/>
                                      </p:to>
                                    </p:set>
                                    <p:animEffect transition="in" filter="fade">
                                      <p:cBhvr>
                                        <p:cTn id="53" dur="500"/>
                                        <p:tgtEl>
                                          <p:spTgt spid="4"/>
                                        </p:tgtEl>
                                      </p:cBhvr>
                                    </p:animEffect>
                                  </p:childTnLst>
                                </p:cTn>
                              </p:par>
                            </p:childTnLst>
                          </p:cTn>
                        </p:par>
                        <p:par>
                          <p:cTn id="54" fill="hold">
                            <p:stCondLst>
                              <p:cond delay="5500"/>
                            </p:stCondLst>
                            <p:childTnLst>
                              <p:par>
                                <p:cTn id="55" presetID="10" presetClass="entr" presetSubtype="0" fill="hold" grpId="0" nodeType="afterEffect" nodePh="1">
                                  <p:stCondLst>
                                    <p:cond delay="0"/>
                                  </p:stCondLst>
                                  <p:endCondLst>
                                    <p:cond evt="begin" delay="0">
                                      <p:tn val="55"/>
                                    </p:cond>
                                  </p:endCondLst>
                                  <p:childTnLst>
                                    <p:set>
                                      <p:cBhvr>
                                        <p:cTn id="56" dur="1" fill="hold">
                                          <p:stCondLst>
                                            <p:cond delay="0"/>
                                          </p:stCondLst>
                                        </p:cTn>
                                        <p:tgtEl>
                                          <p:spTgt spid="61">
                                            <p:txEl>
                                              <p:pRg st="0" end="0"/>
                                            </p:txEl>
                                          </p:spTgt>
                                        </p:tgtEl>
                                        <p:attrNameLst>
                                          <p:attrName>style.visibility</p:attrName>
                                        </p:attrNameLst>
                                      </p:cBhvr>
                                      <p:to>
                                        <p:strVal val="visible"/>
                                      </p:to>
                                    </p:set>
                                    <p:animEffect transition="in" filter="fade">
                                      <p:cBhvr>
                                        <p:cTn id="57" dur="500"/>
                                        <p:tgtEl>
                                          <p:spTgt spid="61">
                                            <p:txEl>
                                              <p:pRg st="0" end="0"/>
                                            </p:txEl>
                                          </p:spTgt>
                                        </p:tgtEl>
                                      </p:cBhvr>
                                    </p:animEffect>
                                  </p:childTnLst>
                                </p:cTn>
                              </p:par>
                              <p:par>
                                <p:cTn id="58" presetID="10" presetClass="entr" presetSubtype="0" fill="hold" grpId="0" nodeType="withEffect" nodePh="1">
                                  <p:stCondLst>
                                    <p:cond delay="0"/>
                                  </p:stCondLst>
                                  <p:endCondLst>
                                    <p:cond evt="begin" delay="0">
                                      <p:tn val="58"/>
                                    </p:cond>
                                  </p:endCondLst>
                                  <p:childTnLst>
                                    <p:set>
                                      <p:cBhvr>
                                        <p:cTn id="59" dur="1" fill="hold">
                                          <p:stCondLst>
                                            <p:cond delay="0"/>
                                          </p:stCondLst>
                                        </p:cTn>
                                        <p:tgtEl>
                                          <p:spTgt spid="62">
                                            <p:txEl>
                                              <p:pRg st="0" end="0"/>
                                            </p:txEl>
                                          </p:spTgt>
                                        </p:tgtEl>
                                        <p:attrNameLst>
                                          <p:attrName>style.visibility</p:attrName>
                                        </p:attrNameLst>
                                      </p:cBhvr>
                                      <p:to>
                                        <p:strVal val="visible"/>
                                      </p:to>
                                    </p:set>
                                    <p:animEffect transition="in" filter="fade">
                                      <p:cBhvr>
                                        <p:cTn id="60" dur="500"/>
                                        <p:tgtEl>
                                          <p:spTgt spid="62">
                                            <p:txEl>
                                              <p:pRg st="0" end="0"/>
                                            </p:txEl>
                                          </p:spTgt>
                                        </p:tgtEl>
                                      </p:cBhvr>
                                    </p:animEffect>
                                  </p:childTnLst>
                                </p:cTn>
                              </p:par>
                            </p:childTnLst>
                          </p:cTn>
                        </p:par>
                        <p:par>
                          <p:cTn id="61" fill="hold">
                            <p:stCondLst>
                              <p:cond delay="6000"/>
                            </p:stCondLst>
                            <p:childTnLst>
                              <p:par>
                                <p:cTn id="62" presetID="10" presetClass="entr" presetSubtype="0" fill="hold" nodeType="afterEffect">
                                  <p:stCondLst>
                                    <p:cond delay="0"/>
                                  </p:stCondLst>
                                  <p:childTnLst>
                                    <p:set>
                                      <p:cBhvr>
                                        <p:cTn id="63" dur="1" fill="hold">
                                          <p:stCondLst>
                                            <p:cond delay="0"/>
                                          </p:stCondLst>
                                        </p:cTn>
                                        <p:tgtEl>
                                          <p:spTgt spid="5"/>
                                        </p:tgtEl>
                                        <p:attrNameLst>
                                          <p:attrName>style.visibility</p:attrName>
                                        </p:attrNameLst>
                                      </p:cBhvr>
                                      <p:to>
                                        <p:strVal val="visible"/>
                                      </p:to>
                                    </p:set>
                                    <p:animEffect transition="in" filter="fade">
                                      <p:cBhvr>
                                        <p:cTn id="64" dur="500"/>
                                        <p:tgtEl>
                                          <p:spTgt spid="5"/>
                                        </p:tgtEl>
                                      </p:cBhvr>
                                    </p:animEffect>
                                  </p:childTnLst>
                                </p:cTn>
                              </p:par>
                            </p:childTnLst>
                          </p:cTn>
                        </p:par>
                        <p:par>
                          <p:cTn id="65" fill="hold">
                            <p:stCondLst>
                              <p:cond delay="6500"/>
                            </p:stCondLst>
                            <p:childTnLst>
                              <p:par>
                                <p:cTn id="66" presetID="10" presetClass="entr" presetSubtype="0" fill="hold" grpId="0" nodeType="afterEffect" nodePh="1">
                                  <p:stCondLst>
                                    <p:cond delay="0"/>
                                  </p:stCondLst>
                                  <p:endCondLst>
                                    <p:cond evt="begin" delay="0">
                                      <p:tn val="66"/>
                                    </p:cond>
                                  </p:endCondLst>
                                  <p:childTnLst>
                                    <p:set>
                                      <p:cBhvr>
                                        <p:cTn id="67" dur="1" fill="hold">
                                          <p:stCondLst>
                                            <p:cond delay="0"/>
                                          </p:stCondLst>
                                        </p:cTn>
                                        <p:tgtEl>
                                          <p:spTgt spid="65">
                                            <p:txEl>
                                              <p:pRg st="0" end="0"/>
                                            </p:txEl>
                                          </p:spTgt>
                                        </p:tgtEl>
                                        <p:attrNameLst>
                                          <p:attrName>style.visibility</p:attrName>
                                        </p:attrNameLst>
                                      </p:cBhvr>
                                      <p:to>
                                        <p:strVal val="visible"/>
                                      </p:to>
                                    </p:set>
                                    <p:animEffect transition="in" filter="fade">
                                      <p:cBhvr>
                                        <p:cTn id="68" dur="500"/>
                                        <p:tgtEl>
                                          <p:spTgt spid="65">
                                            <p:txEl>
                                              <p:pRg st="0" end="0"/>
                                            </p:txEl>
                                          </p:spTgt>
                                        </p:tgtEl>
                                      </p:cBhvr>
                                    </p:animEffect>
                                  </p:childTnLst>
                                </p:cTn>
                              </p:par>
                              <p:par>
                                <p:cTn id="69" presetID="10" presetClass="entr" presetSubtype="0" fill="hold" grpId="0" nodeType="withEffect" nodePh="1">
                                  <p:stCondLst>
                                    <p:cond delay="0"/>
                                  </p:stCondLst>
                                  <p:endCondLst>
                                    <p:cond evt="begin" delay="0">
                                      <p:tn val="69"/>
                                    </p:cond>
                                  </p:endCondLst>
                                  <p:childTnLst>
                                    <p:set>
                                      <p:cBhvr>
                                        <p:cTn id="70" dur="1" fill="hold">
                                          <p:stCondLst>
                                            <p:cond delay="0"/>
                                          </p:stCondLst>
                                        </p:cTn>
                                        <p:tgtEl>
                                          <p:spTgt spid="66">
                                            <p:txEl>
                                              <p:pRg st="0" end="0"/>
                                            </p:txEl>
                                          </p:spTgt>
                                        </p:tgtEl>
                                        <p:attrNameLst>
                                          <p:attrName>style.visibility</p:attrName>
                                        </p:attrNameLst>
                                      </p:cBhvr>
                                      <p:to>
                                        <p:strVal val="visible"/>
                                      </p:to>
                                    </p:set>
                                    <p:animEffect transition="in" filter="fade">
                                      <p:cBhvr>
                                        <p:cTn id="71" dur="500"/>
                                        <p:tgtEl>
                                          <p:spTgt spid="6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3" grpId="0" build="p">
        <p:tmplLst>
          <p:tmpl lvl="1">
            <p:tnLst>
              <p:par>
                <p:cTn presetID="9"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dissolve">
                      <p:cBhvr>
                        <p:cTn dur="500"/>
                        <p:tgtEl>
                          <p:spTgt spid="23"/>
                        </p:tgtEl>
                      </p:cBhvr>
                    </p:animEffect>
                  </p:childTnLst>
                </p:cTn>
              </p:par>
            </p:tnLst>
          </p:tmpl>
        </p:tmplLst>
      </p:bldP>
      <p:bldP spid="9" grpId="0" build="p">
        <p:tmplLst>
          <p:tmpl lvl="1">
            <p:tnLst>
              <p:par>
                <p:cTn presetID="9" presetClass="entr" presetSubtype="0" fill="hold" nodeType="afterEffect" nodePh="1">
                  <p:stCondLst>
                    <p:cond delay="0"/>
                  </p:stCondLst>
                  <p:endCondLst>
                    <p:cond delay="0"/>
                  </p:endCondLst>
                  <p:childTnLst>
                    <p:set>
                      <p:cBhvr>
                        <p:cTn dur="1" fill="hold">
                          <p:stCondLst>
                            <p:cond delay="0"/>
                          </p:stCondLst>
                        </p:cTn>
                        <p:tgtEl>
                          <p:spTgt spid="9"/>
                        </p:tgtEl>
                        <p:attrNameLst>
                          <p:attrName>style.visibility</p:attrName>
                        </p:attrNameLst>
                      </p:cBhvr>
                      <p:to>
                        <p:strVal val="visible"/>
                      </p:to>
                    </p:set>
                    <p:animEffect transition="in" filter="dissolve">
                      <p:cBhvr>
                        <p:cTn dur="500"/>
                        <p:tgtEl>
                          <p:spTgt spid="9"/>
                        </p:tgtEl>
                      </p:cBhvr>
                    </p:animEffect>
                  </p:childTnLst>
                </p:cTn>
              </p:par>
            </p:tnLst>
          </p:tmpl>
        </p:tmplLst>
      </p:bldP>
      <p:bldP spid="10" grpId="0" build="p">
        <p:tmplLst>
          <p:tmpl lvl="1">
            <p:tnLst>
              <p:par>
                <p:cTn presetID="9" presetClass="entr" presetSubtype="0" fill="hold" nodeType="afterEffect" nodePh="1">
                  <p:stCondLst>
                    <p:cond delay="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dissolve">
                      <p:cBhvr>
                        <p:cTn dur="500"/>
                        <p:tgtEl>
                          <p:spTgt spid="10"/>
                        </p:tgtEl>
                      </p:cBhvr>
                    </p:animEffect>
                  </p:childTnLst>
                </p:cTn>
              </p:par>
            </p:tnLst>
          </p:tmpl>
        </p:tmplLst>
      </p:bldP>
      <p:bldP spid="57" grpId="0"/>
      <p:bldP spid="59" grpId="0" build="p">
        <p:tmplLst>
          <p:tmpl lvl="1">
            <p:tnLst>
              <p:par>
                <p:cTn presetID="10" presetClass="entr" presetSubtype="0" fill="hold" nodeType="afterEffect" nodePh="1">
                  <p:stCondLst>
                    <p:cond delay="0"/>
                  </p:stCondLst>
                  <p:endCondLst>
                    <p:cond delay="0"/>
                  </p:end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10" presetClass="entr" presetSubtype="0" fill="hold" nodeType="withEffect" nodePh="1">
                  <p:stCondLst>
                    <p:cond delay="0"/>
                  </p:stCondLst>
                  <p:endCondLst>
                    <p:cond delay="0"/>
                  </p:end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1" grpId="0" build="p">
        <p:tmplLst>
          <p:tmpl lvl="1">
            <p:tnLst>
              <p:par>
                <p:cTn presetID="10" presetClass="entr" presetSubtype="0" fill="hold" nodeType="afterEffect" nodePh="1">
                  <p:stCondLst>
                    <p:cond delay="0"/>
                  </p:stCondLst>
                  <p:endCondLst>
                    <p:cond delay="0"/>
                  </p:end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2" grpId="0" build="p">
        <p:tmplLst>
          <p:tmpl lvl="1">
            <p:tnLst>
              <p:par>
                <p:cTn presetID="10" presetClass="entr" presetSubtype="0" fill="hold" nodeType="withEffect" nodePh="1">
                  <p:stCondLst>
                    <p:cond delay="0"/>
                  </p:stCondLst>
                  <p:endCondLst>
                    <p:cond delay="0"/>
                  </p:end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build="p">
        <p:tmplLst>
          <p:tmpl lvl="1">
            <p:tnLst>
              <p:par>
                <p:cTn presetID="10" presetClass="entr" presetSubtype="0" fill="hold" nodeType="afterEffect" nodePh="1">
                  <p:stCondLst>
                    <p:cond delay="0"/>
                  </p:stCondLst>
                  <p:endCondLst>
                    <p:cond delay="0"/>
                  </p:end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build="p">
        <p:tmplLst>
          <p:tmpl lvl="1">
            <p:tnLst>
              <p:par>
                <p:cTn presetID="10" presetClass="entr" presetSubtype="0" fill="hold" nodeType="withEffect" nodePh="1">
                  <p:stCondLst>
                    <p:cond delay="0"/>
                  </p:stCondLst>
                  <p:endCondLst>
                    <p:cond delay="0"/>
                  </p:end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nodePh="1">
                  <p:stCondLst>
                    <p:cond delay="0"/>
                  </p:stCondLst>
                  <p:endCondLst>
                    <p:cond delay="0"/>
                  </p:end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withEffect" nodePh="1">
                  <p:stCondLst>
                    <p:cond delay="0"/>
                  </p:stCondLst>
                  <p:endCondLst>
                    <p:cond delay="0"/>
                  </p:end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8_Title Slide">
    <p:spTree>
      <p:nvGrpSpPr>
        <p:cNvPr id="1" name=""/>
        <p:cNvGrpSpPr/>
        <p:nvPr/>
      </p:nvGrpSpPr>
      <p:grpSpPr>
        <a:xfrm>
          <a:off x="0" y="0"/>
          <a:ext cx="0" cy="0"/>
          <a:chOff x="0" y="0"/>
          <a:chExt cx="0" cy="0"/>
        </a:xfrm>
      </p:grpSpPr>
      <p:sp>
        <p:nvSpPr>
          <p:cNvPr id="18" name="Shape 985"/>
          <p:cNvSpPr/>
          <p:nvPr/>
        </p:nvSpPr>
        <p:spPr>
          <a:xfrm>
            <a:off x="8494425" y="2919553"/>
            <a:ext cx="562574" cy="586899"/>
          </a:xfrm>
          <a:prstGeom prst="rect">
            <a:avLst/>
          </a:prstGeom>
          <a:solidFill>
            <a:schemeClr val="accent2"/>
          </a:solidFill>
          <a:ln w="12700" cap="flat">
            <a:noFill/>
            <a:miter lim="400000"/>
          </a:ln>
          <a:effectLst/>
        </p:spPr>
        <p:txBody>
          <a:bodyPr wrap="square" lIns="50800" tIns="50800" rIns="50800" bIns="50800" numCol="1" anchor="ctr">
            <a:noAutofit/>
          </a:bodyPr>
          <a:lstStyle/>
          <a:p>
            <a:pPr defTabSz="228554">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p>
        </p:txBody>
      </p:sp>
      <p:sp>
        <p:nvSpPr>
          <p:cNvPr id="21" name="Shape 988"/>
          <p:cNvSpPr/>
          <p:nvPr/>
        </p:nvSpPr>
        <p:spPr>
          <a:xfrm>
            <a:off x="4240985" y="2919553"/>
            <a:ext cx="562574" cy="586899"/>
          </a:xfrm>
          <a:prstGeom prst="rect">
            <a:avLst/>
          </a:prstGeom>
          <a:solidFill>
            <a:schemeClr val="accent1"/>
          </a:solidFill>
          <a:ln w="12700" cap="flat">
            <a:noFill/>
            <a:miter lim="400000"/>
          </a:ln>
          <a:effectLst/>
        </p:spPr>
        <p:txBody>
          <a:bodyPr wrap="square" lIns="50800" tIns="50800" rIns="50800" bIns="50800" numCol="1" anchor="ctr">
            <a:noAutofit/>
          </a:bodyPr>
          <a:lstStyle/>
          <a:p>
            <a:pPr defTabSz="228554">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p>
        </p:txBody>
      </p:sp>
      <p:pic>
        <p:nvPicPr>
          <p:cNvPr id="34" name="phone-black.png"/>
          <p:cNvPicPr/>
          <p:nvPr userDrawn="1"/>
        </p:nvPicPr>
        <p:blipFill>
          <a:blip r:embed="rId2" cstate="print"/>
          <a:stretch>
            <a:fillRect/>
          </a:stretch>
        </p:blipFill>
        <p:spPr>
          <a:xfrm>
            <a:off x="1939895" y="2076141"/>
            <a:ext cx="1877582" cy="3715059"/>
          </a:xfrm>
          <a:prstGeom prst="rect">
            <a:avLst/>
          </a:prstGeom>
          <a:ln w="12700">
            <a:miter lim="400000"/>
          </a:ln>
        </p:spPr>
      </p:pic>
      <p:pic>
        <p:nvPicPr>
          <p:cNvPr id="36" name="phone-white.png"/>
          <p:cNvPicPr/>
          <p:nvPr userDrawn="1"/>
        </p:nvPicPr>
        <p:blipFill>
          <a:blip r:embed="rId3" cstate="print"/>
          <a:stretch>
            <a:fillRect/>
          </a:stretch>
        </p:blipFill>
        <p:spPr>
          <a:xfrm>
            <a:off x="6200261" y="2076141"/>
            <a:ext cx="1877582" cy="3715059"/>
          </a:xfrm>
          <a:prstGeom prst="rect">
            <a:avLst/>
          </a:prstGeom>
          <a:ln w="12700">
            <a:miter lim="400000"/>
          </a:ln>
        </p:spPr>
      </p:pic>
      <p:sp>
        <p:nvSpPr>
          <p:cNvPr id="16" name="Title 15"/>
          <p:cNvSpPr>
            <a:spLocks noGrp="1"/>
          </p:cNvSpPr>
          <p:nvPr>
            <p:ph type="title"/>
          </p:nvPr>
        </p:nvSpPr>
        <p:spPr>
          <a:xfrm>
            <a:off x="1523603" y="381000"/>
            <a:ext cx="9141619" cy="535812"/>
          </a:xfrm>
        </p:spPr>
        <p:txBody>
          <a:bodyPr>
            <a:noAutofit/>
          </a:bodyPr>
          <a:lstStyle>
            <a:lvl1pPr algn="ctr">
              <a:defRPr sz="2700" b="0">
                <a:solidFill>
                  <a:schemeClr val="tx1">
                    <a:lumMod val="65000"/>
                    <a:lumOff val="35000"/>
                  </a:schemeClr>
                </a:solidFill>
                <a:latin typeface="Source Sans Pro Light"/>
              </a:defRPr>
            </a:lvl1pPr>
          </a:lstStyle>
          <a:p>
            <a:r>
              <a:rPr lang="en-US" dirty="0"/>
              <a:t>Click to edit Master title style</a:t>
            </a:r>
            <a:endParaRPr lang="en-GB" dirty="0"/>
          </a:p>
        </p:txBody>
      </p:sp>
      <p:sp>
        <p:nvSpPr>
          <p:cNvPr id="23" name="Text Placeholder 17"/>
          <p:cNvSpPr>
            <a:spLocks noGrp="1"/>
          </p:cNvSpPr>
          <p:nvPr>
            <p:ph type="body" sz="quarter" idx="18" hasCustomPrompt="1"/>
          </p:nvPr>
        </p:nvSpPr>
        <p:spPr>
          <a:xfrm>
            <a:off x="1523603" y="996517"/>
            <a:ext cx="9141619" cy="248082"/>
          </a:xfrm>
        </p:spPr>
        <p:txBody>
          <a:bodyPr lIns="0" tIns="0" rIns="0" bIns="0">
            <a:normAutofit/>
          </a:bodyPr>
          <a:lstStyle>
            <a:lvl1pPr marL="0" indent="0" algn="ctr">
              <a:lnSpc>
                <a:spcPts val="1400"/>
              </a:lnSpc>
              <a:buNone/>
              <a:defRPr sz="1000">
                <a:solidFill>
                  <a:schemeClr val="bg1">
                    <a:lumMod val="50000"/>
                  </a:schemeClr>
                </a:solidFill>
                <a:latin typeface="Source Sans Pro Light"/>
              </a:defRPr>
            </a:lvl1pPr>
          </a:lstStyle>
          <a:p>
            <a:pPr lvl="0"/>
            <a:r>
              <a:rPr lang="en-GB" dirty="0"/>
              <a:t>write your relevant text here</a:t>
            </a:r>
          </a:p>
        </p:txBody>
      </p:sp>
      <p:sp>
        <p:nvSpPr>
          <p:cNvPr id="9" name="Content Placeholder 20"/>
          <p:cNvSpPr>
            <a:spLocks noGrp="1"/>
          </p:cNvSpPr>
          <p:nvPr>
            <p:ph sz="quarter" idx="16"/>
          </p:nvPr>
        </p:nvSpPr>
        <p:spPr>
          <a:xfrm>
            <a:off x="4234362" y="3761939"/>
            <a:ext cx="1222036" cy="228600"/>
          </a:xfrm>
        </p:spPr>
        <p:txBody>
          <a:bodyPr lIns="0" tIns="0" rIns="0" bIns="0" anchor="ctr">
            <a:normAutofit/>
          </a:bodyPr>
          <a:lstStyle>
            <a:lvl1pPr marL="0" indent="0" algn="l">
              <a:buNone/>
              <a:defRPr sz="1200" b="1">
                <a:solidFill>
                  <a:schemeClr val="tx1">
                    <a:lumMod val="65000"/>
                    <a:lumOff val="35000"/>
                  </a:schemeClr>
                </a:solidFill>
                <a:latin typeface="Source Sans Pro Light"/>
              </a:defRPr>
            </a:lvl1pPr>
          </a:lstStyle>
          <a:p>
            <a:pPr lvl="0"/>
            <a:endParaRPr lang="en-GB" dirty="0"/>
          </a:p>
        </p:txBody>
      </p:sp>
      <p:sp>
        <p:nvSpPr>
          <p:cNvPr id="10" name="Text Placeholder 17"/>
          <p:cNvSpPr>
            <a:spLocks noGrp="1"/>
          </p:cNvSpPr>
          <p:nvPr>
            <p:ph type="body" sz="quarter" idx="21"/>
          </p:nvPr>
        </p:nvSpPr>
        <p:spPr>
          <a:xfrm>
            <a:off x="4234362" y="4136870"/>
            <a:ext cx="1477464" cy="1126717"/>
          </a:xfrm>
        </p:spPr>
        <p:txBody>
          <a:bodyPr lIns="0" tIns="0" rIns="0" bIns="0">
            <a:normAutofit/>
          </a:bodyPr>
          <a:lstStyle>
            <a:lvl1pPr marL="0" indent="0" algn="l">
              <a:lnSpc>
                <a:spcPts val="1500"/>
              </a:lnSpc>
              <a:spcBef>
                <a:spcPts val="1500"/>
              </a:spcBef>
              <a:buNone/>
              <a:defRPr sz="1000">
                <a:solidFill>
                  <a:schemeClr val="tx1">
                    <a:lumMod val="65000"/>
                    <a:lumOff val="35000"/>
                  </a:schemeClr>
                </a:solidFill>
                <a:latin typeface="Source Sans Pro Light"/>
              </a:defRPr>
            </a:lvl1pPr>
          </a:lstStyle>
          <a:p>
            <a:pPr lvl="0"/>
            <a:endParaRPr lang="en-US" dirty="0"/>
          </a:p>
        </p:txBody>
      </p:sp>
      <p:sp>
        <p:nvSpPr>
          <p:cNvPr id="57" name="Picture Placeholder 2"/>
          <p:cNvSpPr>
            <a:spLocks noGrp="1"/>
          </p:cNvSpPr>
          <p:nvPr>
            <p:ph type="pic" sz="quarter" idx="23"/>
          </p:nvPr>
        </p:nvSpPr>
        <p:spPr>
          <a:xfrm>
            <a:off x="2132012" y="2655766"/>
            <a:ext cx="1463040" cy="2590312"/>
          </a:xfrm>
          <a:ln w="19050">
            <a:noFill/>
          </a:ln>
        </p:spPr>
        <p:txBody>
          <a:bodyPr>
            <a:normAutofit/>
          </a:bodyPr>
          <a:lstStyle>
            <a:lvl1pPr marL="0" indent="0">
              <a:buNone/>
              <a:defRPr sz="1200">
                <a:solidFill>
                  <a:schemeClr val="bg1">
                    <a:lumMod val="50000"/>
                  </a:schemeClr>
                </a:solidFill>
                <a:latin typeface="Source Sans Pro Light"/>
              </a:defRPr>
            </a:lvl1pPr>
          </a:lstStyle>
          <a:p>
            <a:endParaRPr lang="en-US"/>
          </a:p>
        </p:txBody>
      </p:sp>
      <p:sp>
        <p:nvSpPr>
          <p:cNvPr id="42" name="Picture Placeholder 2"/>
          <p:cNvSpPr>
            <a:spLocks noGrp="1"/>
          </p:cNvSpPr>
          <p:nvPr>
            <p:ph type="pic" sz="quarter" idx="24" hasCustomPrompt="1"/>
          </p:nvPr>
        </p:nvSpPr>
        <p:spPr>
          <a:xfrm>
            <a:off x="6415152" y="2655766"/>
            <a:ext cx="1447800" cy="2590312"/>
          </a:xfrm>
          <a:ln w="19050">
            <a:noFill/>
          </a:ln>
        </p:spPr>
        <p:txBody>
          <a:bodyPr>
            <a:normAutofit/>
          </a:bodyPr>
          <a:lstStyle>
            <a:lvl1pPr marL="0" indent="0">
              <a:buNone/>
              <a:defRPr sz="1200">
                <a:solidFill>
                  <a:schemeClr val="bg1">
                    <a:lumMod val="50000"/>
                  </a:schemeClr>
                </a:solidFill>
                <a:latin typeface="Source Sans Pro Light"/>
              </a:defRPr>
            </a:lvl1pPr>
          </a:lstStyle>
          <a:p>
            <a:r>
              <a:rPr lang="en-US"/>
              <a:t> </a:t>
            </a:r>
          </a:p>
        </p:txBody>
      </p:sp>
      <p:sp>
        <p:nvSpPr>
          <p:cNvPr id="69" name="Content Placeholder 20"/>
          <p:cNvSpPr>
            <a:spLocks noGrp="1"/>
          </p:cNvSpPr>
          <p:nvPr>
            <p:ph sz="quarter" idx="25"/>
          </p:nvPr>
        </p:nvSpPr>
        <p:spPr>
          <a:xfrm>
            <a:off x="8567598" y="3761939"/>
            <a:ext cx="1222036" cy="228600"/>
          </a:xfrm>
        </p:spPr>
        <p:txBody>
          <a:bodyPr lIns="0" tIns="0" rIns="0" bIns="0" anchor="ctr">
            <a:normAutofit/>
          </a:bodyPr>
          <a:lstStyle>
            <a:lvl1pPr marL="0" indent="0" algn="l">
              <a:buNone/>
              <a:defRPr sz="1200" b="1">
                <a:solidFill>
                  <a:schemeClr val="tx1">
                    <a:lumMod val="65000"/>
                    <a:lumOff val="35000"/>
                  </a:schemeClr>
                </a:solidFill>
                <a:latin typeface="Source Sans Pro Light"/>
              </a:defRPr>
            </a:lvl1pPr>
          </a:lstStyle>
          <a:p>
            <a:pPr lvl="0"/>
            <a:endParaRPr lang="en-GB" dirty="0"/>
          </a:p>
        </p:txBody>
      </p:sp>
      <p:sp>
        <p:nvSpPr>
          <p:cNvPr id="70" name="Text Placeholder 17"/>
          <p:cNvSpPr>
            <a:spLocks noGrp="1"/>
          </p:cNvSpPr>
          <p:nvPr>
            <p:ph type="body" sz="quarter" idx="26"/>
          </p:nvPr>
        </p:nvSpPr>
        <p:spPr>
          <a:xfrm>
            <a:off x="8567598" y="4136870"/>
            <a:ext cx="1477464" cy="1126717"/>
          </a:xfrm>
        </p:spPr>
        <p:txBody>
          <a:bodyPr lIns="0" tIns="0" rIns="0" bIns="0">
            <a:normAutofit/>
          </a:bodyPr>
          <a:lstStyle>
            <a:lvl1pPr marL="0" indent="0" algn="l">
              <a:lnSpc>
                <a:spcPts val="1500"/>
              </a:lnSpc>
              <a:spcBef>
                <a:spcPts val="1500"/>
              </a:spcBef>
              <a:buNone/>
              <a:defRPr sz="1000">
                <a:solidFill>
                  <a:schemeClr val="tx1">
                    <a:lumMod val="65000"/>
                    <a:lumOff val="35000"/>
                  </a:schemeClr>
                </a:solidFill>
                <a:latin typeface="Source Sans Pro Light"/>
              </a:defRPr>
            </a:lvl1pPr>
          </a:lstStyle>
          <a:p>
            <a:pPr lvl="0"/>
            <a:endParaRPr lang="en-US" dirty="0"/>
          </a:p>
        </p:txBody>
      </p:sp>
      <p:sp>
        <p:nvSpPr>
          <p:cNvPr id="3" name="Content Placeholder 2"/>
          <p:cNvSpPr>
            <a:spLocks noGrp="1"/>
          </p:cNvSpPr>
          <p:nvPr>
            <p:ph sz="quarter" idx="27" hasCustomPrompt="1"/>
          </p:nvPr>
        </p:nvSpPr>
        <p:spPr>
          <a:xfrm>
            <a:off x="4291995" y="2982725"/>
            <a:ext cx="460555" cy="460555"/>
          </a:xfrm>
        </p:spPr>
        <p:txBody>
          <a:bodyPr anchor="ctr">
            <a:normAutofit/>
          </a:bodyPr>
          <a:lstStyle>
            <a:lvl1pPr marL="0" indent="0" algn="ctr">
              <a:buNone/>
              <a:defRPr sz="2700">
                <a:solidFill>
                  <a:schemeClr val="bg1"/>
                </a:solidFill>
                <a:latin typeface="Source Sans Pro Light"/>
              </a:defRPr>
            </a:lvl1pPr>
          </a:lstStyle>
          <a:p>
            <a:pPr lvl="0"/>
            <a:r>
              <a:rPr lang="en-US" dirty="0"/>
              <a:t>a</a:t>
            </a:r>
          </a:p>
        </p:txBody>
      </p:sp>
      <p:sp>
        <p:nvSpPr>
          <p:cNvPr id="26" name="Content Placeholder 2"/>
          <p:cNvSpPr>
            <a:spLocks noGrp="1"/>
          </p:cNvSpPr>
          <p:nvPr>
            <p:ph sz="quarter" idx="28" hasCustomPrompt="1"/>
          </p:nvPr>
        </p:nvSpPr>
        <p:spPr>
          <a:xfrm>
            <a:off x="8545435" y="2982725"/>
            <a:ext cx="460555" cy="460555"/>
          </a:xfrm>
        </p:spPr>
        <p:txBody>
          <a:bodyPr anchor="ctr">
            <a:normAutofit/>
          </a:bodyPr>
          <a:lstStyle>
            <a:lvl1pPr marL="0" indent="0" algn="ctr">
              <a:buNone/>
              <a:defRPr sz="2700">
                <a:solidFill>
                  <a:schemeClr val="bg1"/>
                </a:solidFill>
                <a:latin typeface="Source Sans Pro Light"/>
              </a:defRPr>
            </a:lvl1pPr>
          </a:lstStyle>
          <a:p>
            <a:pPr lvl="0"/>
            <a:r>
              <a:rPr lang="en-US" dirty="0"/>
              <a:t>a</a:t>
            </a:r>
          </a:p>
        </p:txBody>
      </p:sp>
    </p:spTree>
    <p:extLst>
      <p:ext uri="{BB962C8B-B14F-4D97-AF65-F5344CB8AC3E}">
        <p14:creationId xmlns:p14="http://schemas.microsoft.com/office/powerpoint/2010/main" val="3004604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animEffect transition="in" filter="dissolve">
                                      <p:cBhvr>
                                        <p:cTn id="11" dur="500"/>
                                        <p:tgtEl>
                                          <p:spTgt spid="23">
                                            <p:txEl>
                                              <p:pRg st="0" end="0"/>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wipe(up)">
                                      <p:cBhvr>
                                        <p:cTn id="15" dur="500"/>
                                        <p:tgtEl>
                                          <p:spTgt spid="34"/>
                                        </p:tgtEl>
                                      </p:cBhvr>
                                    </p:animEffect>
                                  </p:childTnLst>
                                </p:cTn>
                              </p:par>
                            </p:childTnLst>
                          </p:cTn>
                        </p:par>
                        <p:par>
                          <p:cTn id="16" fill="hold">
                            <p:stCondLst>
                              <p:cond delay="1500"/>
                            </p:stCondLst>
                            <p:childTnLst>
                              <p:par>
                                <p:cTn id="17" presetID="10" presetClass="entr" presetSubtype="0" fill="hold" grpId="0" nodeType="afterEffect" nodePh="1">
                                  <p:stCondLst>
                                    <p:cond delay="0"/>
                                  </p:stCondLst>
                                  <p:endCondLst>
                                    <p:cond evt="begin" delay="0">
                                      <p:tn val="17"/>
                                    </p:cond>
                                  </p:endCondLst>
                                  <p:childTnLst>
                                    <p:set>
                                      <p:cBhvr>
                                        <p:cTn id="18" dur="1" fill="hold">
                                          <p:stCondLst>
                                            <p:cond delay="0"/>
                                          </p:stCondLst>
                                        </p:cTn>
                                        <p:tgtEl>
                                          <p:spTgt spid="57"/>
                                        </p:tgtEl>
                                        <p:attrNameLst>
                                          <p:attrName>style.visibility</p:attrName>
                                        </p:attrNameLst>
                                      </p:cBhvr>
                                      <p:to>
                                        <p:strVal val="visible"/>
                                      </p:to>
                                    </p:set>
                                    <p:animEffect transition="in" filter="fade">
                                      <p:cBhvr>
                                        <p:cTn id="19" dur="500"/>
                                        <p:tgtEl>
                                          <p:spTgt spid="57"/>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left)">
                                      <p:cBhvr>
                                        <p:cTn id="23" dur="500"/>
                                        <p:tgtEl>
                                          <p:spTgt spid="21"/>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3">
                                            <p:txEl>
                                              <p:pRg st="0" end="0"/>
                                            </p:txEl>
                                          </p:spTgt>
                                        </p:tgtEl>
                                        <p:attrNameLst>
                                          <p:attrName>style.visibility</p:attrName>
                                        </p:attrNameLst>
                                      </p:cBhvr>
                                      <p:to>
                                        <p:strVal val="visible"/>
                                      </p:to>
                                    </p:set>
                                    <p:animEffect transition="in" filter="wipe(left)">
                                      <p:cBhvr>
                                        <p:cTn id="26" dur="500"/>
                                        <p:tgtEl>
                                          <p:spTgt spid="3">
                                            <p:txEl>
                                              <p:pRg st="0" end="0"/>
                                            </p:txEl>
                                          </p:spTgt>
                                        </p:tgtEl>
                                      </p:cBhvr>
                                    </p:animEffect>
                                  </p:childTnLst>
                                </p:cTn>
                              </p:par>
                            </p:childTnLst>
                          </p:cTn>
                        </p:par>
                        <p:par>
                          <p:cTn id="27" fill="hold">
                            <p:stCondLst>
                              <p:cond delay="2500"/>
                            </p:stCondLst>
                            <p:childTnLst>
                              <p:par>
                                <p:cTn id="28" presetID="9" presetClass="entr" presetSubtype="0" fill="hold" grpId="0" nodeType="afterEffect" nodePh="1">
                                  <p:stCondLst>
                                    <p:cond delay="0"/>
                                  </p:stCondLst>
                                  <p:endCondLst>
                                    <p:cond evt="begin" delay="0">
                                      <p:tn val="28"/>
                                    </p:cond>
                                  </p:end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dissolve">
                                      <p:cBhvr>
                                        <p:cTn id="30" dur="500"/>
                                        <p:tgtEl>
                                          <p:spTgt spid="9">
                                            <p:txEl>
                                              <p:pRg st="0" end="0"/>
                                            </p:txEl>
                                          </p:spTgt>
                                        </p:tgtEl>
                                      </p:cBhvr>
                                    </p:animEffect>
                                  </p:childTnLst>
                                </p:cTn>
                              </p:par>
                            </p:childTnLst>
                          </p:cTn>
                        </p:par>
                        <p:par>
                          <p:cTn id="31" fill="hold">
                            <p:stCondLst>
                              <p:cond delay="3000"/>
                            </p:stCondLst>
                            <p:childTnLst>
                              <p:par>
                                <p:cTn id="32" presetID="9" presetClass="entr" presetSubtype="0" fill="hold" grpId="0" nodeType="afterEffect" nodePh="1">
                                  <p:stCondLst>
                                    <p:cond delay="0"/>
                                  </p:stCondLst>
                                  <p:endCondLst>
                                    <p:cond evt="begin" delay="0">
                                      <p:tn val="32"/>
                                    </p:cond>
                                  </p:endCondLst>
                                  <p:childTnLst>
                                    <p:set>
                                      <p:cBhvr>
                                        <p:cTn id="33" dur="1" fill="hold">
                                          <p:stCondLst>
                                            <p:cond delay="0"/>
                                          </p:stCondLst>
                                        </p:cTn>
                                        <p:tgtEl>
                                          <p:spTgt spid="10">
                                            <p:txEl>
                                              <p:pRg st="0" end="0"/>
                                            </p:txEl>
                                          </p:spTgt>
                                        </p:tgtEl>
                                        <p:attrNameLst>
                                          <p:attrName>style.visibility</p:attrName>
                                        </p:attrNameLst>
                                      </p:cBhvr>
                                      <p:to>
                                        <p:strVal val="visible"/>
                                      </p:to>
                                    </p:set>
                                    <p:animEffect transition="in" filter="dissolve">
                                      <p:cBhvr>
                                        <p:cTn id="34" dur="500"/>
                                        <p:tgtEl>
                                          <p:spTgt spid="10">
                                            <p:txEl>
                                              <p:pRg st="0" end="0"/>
                                            </p:txEl>
                                          </p:spTgt>
                                        </p:tgtEl>
                                      </p:cBhvr>
                                    </p:animEffect>
                                  </p:childTnLst>
                                </p:cTn>
                              </p:par>
                            </p:childTnLst>
                          </p:cTn>
                        </p:par>
                        <p:par>
                          <p:cTn id="35" fill="hold">
                            <p:stCondLst>
                              <p:cond delay="3500"/>
                            </p:stCondLst>
                            <p:childTnLst>
                              <p:par>
                                <p:cTn id="36" presetID="22" presetClass="entr" presetSubtype="1" fill="hold" nodeType="after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wipe(up)">
                                      <p:cBhvr>
                                        <p:cTn id="38" dur="500"/>
                                        <p:tgtEl>
                                          <p:spTgt spid="36"/>
                                        </p:tgtEl>
                                      </p:cBhvr>
                                    </p:animEffect>
                                  </p:childTnLst>
                                </p:cTn>
                              </p:par>
                            </p:childTnLst>
                          </p:cTn>
                        </p:par>
                        <p:par>
                          <p:cTn id="39" fill="hold">
                            <p:stCondLst>
                              <p:cond delay="4000"/>
                            </p:stCondLst>
                            <p:childTnLst>
                              <p:par>
                                <p:cTn id="40" presetID="10" presetClass="entr" presetSubtype="0" fill="hold" grpId="0" nodeType="after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fade">
                                      <p:cBhvr>
                                        <p:cTn id="42" dur="500"/>
                                        <p:tgtEl>
                                          <p:spTgt spid="42"/>
                                        </p:tgtEl>
                                      </p:cBhvr>
                                    </p:animEffect>
                                  </p:childTnLst>
                                </p:cTn>
                              </p:par>
                            </p:childTnLst>
                          </p:cTn>
                        </p:par>
                        <p:par>
                          <p:cTn id="43" fill="hold">
                            <p:stCondLst>
                              <p:cond delay="4500"/>
                            </p:stCondLst>
                            <p:childTnLst>
                              <p:par>
                                <p:cTn id="44" presetID="22" presetClass="entr" presetSubtype="8" fill="hold" grpId="0" nodeType="after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wipe(left)">
                                      <p:cBhvr>
                                        <p:cTn id="46" dur="500"/>
                                        <p:tgtEl>
                                          <p:spTgt spid="18"/>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6">
                                            <p:txEl>
                                              <p:pRg st="0" end="0"/>
                                            </p:txEl>
                                          </p:spTgt>
                                        </p:tgtEl>
                                        <p:attrNameLst>
                                          <p:attrName>style.visibility</p:attrName>
                                        </p:attrNameLst>
                                      </p:cBhvr>
                                      <p:to>
                                        <p:strVal val="visible"/>
                                      </p:to>
                                    </p:set>
                                    <p:animEffect transition="in" filter="wipe(left)">
                                      <p:cBhvr>
                                        <p:cTn id="49" dur="500"/>
                                        <p:tgtEl>
                                          <p:spTgt spid="26">
                                            <p:txEl>
                                              <p:pRg st="0" end="0"/>
                                            </p:txEl>
                                          </p:spTgt>
                                        </p:tgtEl>
                                      </p:cBhvr>
                                    </p:animEffect>
                                  </p:childTnLst>
                                </p:cTn>
                              </p:par>
                            </p:childTnLst>
                          </p:cTn>
                        </p:par>
                        <p:par>
                          <p:cTn id="50" fill="hold">
                            <p:stCondLst>
                              <p:cond delay="5000"/>
                            </p:stCondLst>
                            <p:childTnLst>
                              <p:par>
                                <p:cTn id="51" presetID="9" presetClass="entr" presetSubtype="0" fill="hold" grpId="0" nodeType="afterEffect" nodePh="1">
                                  <p:stCondLst>
                                    <p:cond delay="0"/>
                                  </p:stCondLst>
                                  <p:endCondLst>
                                    <p:cond evt="begin" delay="0">
                                      <p:tn val="51"/>
                                    </p:cond>
                                  </p:endCondLst>
                                  <p:childTnLst>
                                    <p:set>
                                      <p:cBhvr>
                                        <p:cTn id="52" dur="1" fill="hold">
                                          <p:stCondLst>
                                            <p:cond delay="0"/>
                                          </p:stCondLst>
                                        </p:cTn>
                                        <p:tgtEl>
                                          <p:spTgt spid="69">
                                            <p:txEl>
                                              <p:pRg st="0" end="0"/>
                                            </p:txEl>
                                          </p:spTgt>
                                        </p:tgtEl>
                                        <p:attrNameLst>
                                          <p:attrName>style.visibility</p:attrName>
                                        </p:attrNameLst>
                                      </p:cBhvr>
                                      <p:to>
                                        <p:strVal val="visible"/>
                                      </p:to>
                                    </p:set>
                                    <p:animEffect transition="in" filter="dissolve">
                                      <p:cBhvr>
                                        <p:cTn id="53" dur="500"/>
                                        <p:tgtEl>
                                          <p:spTgt spid="69">
                                            <p:txEl>
                                              <p:pRg st="0" end="0"/>
                                            </p:txEl>
                                          </p:spTgt>
                                        </p:tgtEl>
                                      </p:cBhvr>
                                    </p:animEffect>
                                  </p:childTnLst>
                                </p:cTn>
                              </p:par>
                            </p:childTnLst>
                          </p:cTn>
                        </p:par>
                        <p:par>
                          <p:cTn id="54" fill="hold">
                            <p:stCondLst>
                              <p:cond delay="5500"/>
                            </p:stCondLst>
                            <p:childTnLst>
                              <p:par>
                                <p:cTn id="55" presetID="9" presetClass="entr" presetSubtype="0" fill="hold" grpId="0" nodeType="afterEffect" nodePh="1">
                                  <p:stCondLst>
                                    <p:cond delay="0"/>
                                  </p:stCondLst>
                                  <p:endCondLst>
                                    <p:cond evt="begin" delay="0">
                                      <p:tn val="55"/>
                                    </p:cond>
                                  </p:endCondLst>
                                  <p:childTnLst>
                                    <p:set>
                                      <p:cBhvr>
                                        <p:cTn id="56" dur="1" fill="hold">
                                          <p:stCondLst>
                                            <p:cond delay="0"/>
                                          </p:stCondLst>
                                        </p:cTn>
                                        <p:tgtEl>
                                          <p:spTgt spid="70">
                                            <p:txEl>
                                              <p:pRg st="0" end="0"/>
                                            </p:txEl>
                                          </p:spTgt>
                                        </p:tgtEl>
                                        <p:attrNameLst>
                                          <p:attrName>style.visibility</p:attrName>
                                        </p:attrNameLst>
                                      </p:cBhvr>
                                      <p:to>
                                        <p:strVal val="visible"/>
                                      </p:to>
                                    </p:set>
                                    <p:animEffect transition="in" filter="dissolve">
                                      <p:cBhvr>
                                        <p:cTn id="57" dur="500"/>
                                        <p:tgtEl>
                                          <p:spTgt spid="7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1" grpId="0" animBg="1"/>
      <p:bldP spid="16" grpId="0"/>
      <p:bldP spid="23" grpId="0" build="p">
        <p:tmplLst>
          <p:tmpl lvl="1">
            <p:tnLst>
              <p:par>
                <p:cTn presetID="9"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dissolve">
                      <p:cBhvr>
                        <p:cTn dur="500"/>
                        <p:tgtEl>
                          <p:spTgt spid="23"/>
                        </p:tgtEl>
                      </p:cBhvr>
                    </p:animEffect>
                  </p:childTnLst>
                </p:cTn>
              </p:par>
            </p:tnLst>
          </p:tmpl>
        </p:tmplLst>
      </p:bldP>
      <p:bldP spid="9" grpId="0" build="p">
        <p:tmplLst>
          <p:tmpl lvl="1">
            <p:tnLst>
              <p:par>
                <p:cTn presetID="9" presetClass="entr" presetSubtype="0" fill="hold" nodeType="afterEffect" nodePh="1">
                  <p:stCondLst>
                    <p:cond delay="0"/>
                  </p:stCondLst>
                  <p:endCondLst>
                    <p:cond delay="0"/>
                  </p:endCondLst>
                  <p:childTnLst>
                    <p:set>
                      <p:cBhvr>
                        <p:cTn dur="1" fill="hold">
                          <p:stCondLst>
                            <p:cond delay="0"/>
                          </p:stCondLst>
                        </p:cTn>
                        <p:tgtEl>
                          <p:spTgt spid="9"/>
                        </p:tgtEl>
                        <p:attrNameLst>
                          <p:attrName>style.visibility</p:attrName>
                        </p:attrNameLst>
                      </p:cBhvr>
                      <p:to>
                        <p:strVal val="visible"/>
                      </p:to>
                    </p:set>
                    <p:animEffect transition="in" filter="dissolve">
                      <p:cBhvr>
                        <p:cTn dur="500"/>
                        <p:tgtEl>
                          <p:spTgt spid="9"/>
                        </p:tgtEl>
                      </p:cBhvr>
                    </p:animEffect>
                  </p:childTnLst>
                </p:cTn>
              </p:par>
            </p:tnLst>
          </p:tmpl>
        </p:tmplLst>
      </p:bldP>
      <p:bldP spid="10" grpId="0" build="p">
        <p:tmplLst>
          <p:tmpl lvl="1">
            <p:tnLst>
              <p:par>
                <p:cTn presetID="9" presetClass="entr" presetSubtype="0" fill="hold" nodeType="afterEffect" nodePh="1">
                  <p:stCondLst>
                    <p:cond delay="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dissolve">
                      <p:cBhvr>
                        <p:cTn dur="500"/>
                        <p:tgtEl>
                          <p:spTgt spid="10"/>
                        </p:tgtEl>
                      </p:cBhvr>
                    </p:animEffect>
                  </p:childTnLst>
                </p:cTn>
              </p:par>
            </p:tnLst>
          </p:tmpl>
        </p:tmplLst>
      </p:bldP>
      <p:bldP spid="57" grpId="0"/>
      <p:bldP spid="42" grpId="0"/>
      <p:bldP spid="69" grpId="0" build="p">
        <p:tmplLst>
          <p:tmpl lvl="1">
            <p:tnLst>
              <p:par>
                <p:cTn presetID="9" presetClass="entr" presetSubtype="0" fill="hold" nodeType="afterEffect" nodePh="1">
                  <p:stCondLst>
                    <p:cond delay="0"/>
                  </p:stCondLst>
                  <p:endCondLst>
                    <p:cond delay="0"/>
                  </p:endCondLst>
                  <p:childTnLst>
                    <p:set>
                      <p:cBhvr>
                        <p:cTn dur="1" fill="hold">
                          <p:stCondLst>
                            <p:cond delay="0"/>
                          </p:stCondLst>
                        </p:cTn>
                        <p:tgtEl>
                          <p:spTgt spid="69"/>
                        </p:tgtEl>
                        <p:attrNameLst>
                          <p:attrName>style.visibility</p:attrName>
                        </p:attrNameLst>
                      </p:cBhvr>
                      <p:to>
                        <p:strVal val="visible"/>
                      </p:to>
                    </p:set>
                    <p:animEffect transition="in" filter="dissolve">
                      <p:cBhvr>
                        <p:cTn dur="500"/>
                        <p:tgtEl>
                          <p:spTgt spid="69"/>
                        </p:tgtEl>
                      </p:cBhvr>
                    </p:animEffect>
                  </p:childTnLst>
                </p:cTn>
              </p:par>
            </p:tnLst>
          </p:tmpl>
        </p:tmplLst>
      </p:bldP>
      <p:bldP spid="70" grpId="0" build="p">
        <p:tmplLst>
          <p:tmpl lvl="1">
            <p:tnLst>
              <p:par>
                <p:cTn presetID="9" presetClass="entr" presetSubtype="0" fill="hold" nodeType="afterEffect" nodePh="1">
                  <p:stCondLst>
                    <p:cond delay="0"/>
                  </p:stCondLst>
                  <p:endCondLst>
                    <p:cond delay="0"/>
                  </p:endCondLst>
                  <p:childTnLst>
                    <p:set>
                      <p:cBhvr>
                        <p:cTn dur="1" fill="hold">
                          <p:stCondLst>
                            <p:cond delay="0"/>
                          </p:stCondLst>
                        </p:cTn>
                        <p:tgtEl>
                          <p:spTgt spid="70"/>
                        </p:tgtEl>
                        <p:attrNameLst>
                          <p:attrName>style.visibility</p:attrName>
                        </p:attrNameLst>
                      </p:cBhvr>
                      <p:to>
                        <p:strVal val="visible"/>
                      </p:to>
                    </p:set>
                    <p:animEffect transition="in" filter="dissolve">
                      <p:cBhvr>
                        <p:cTn dur="500"/>
                        <p:tgtEl>
                          <p:spTgt spid="70"/>
                        </p:tgtEl>
                      </p:cBhvr>
                    </p:animEffect>
                  </p:childTnLst>
                </p:cTn>
              </p:par>
            </p:tnLst>
          </p:tmpl>
        </p:tmplLst>
      </p:bldP>
      <p:bldP spid="3" grpId="0" build="p">
        <p:tmplLst>
          <p:tmpl lvl="1">
            <p:tnLst>
              <p:par>
                <p:cTn presetID="22" presetClass="entr" presetSubtype="8"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P spid="26" grpId="0" build="p">
        <p:tmplLst>
          <p:tmpl lvl="1">
            <p:tnLst>
              <p:par>
                <p:cTn presetID="22" presetClass="entr" presetSubtype="8"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9_Title Slide">
    <p:spTree>
      <p:nvGrpSpPr>
        <p:cNvPr id="1" name=""/>
        <p:cNvGrpSpPr/>
        <p:nvPr/>
      </p:nvGrpSpPr>
      <p:grpSpPr>
        <a:xfrm>
          <a:off x="0" y="0"/>
          <a:ext cx="0" cy="0"/>
          <a:chOff x="0" y="0"/>
          <a:chExt cx="0" cy="0"/>
        </a:xfrm>
      </p:grpSpPr>
      <p:sp>
        <p:nvSpPr>
          <p:cNvPr id="18" name="Shape 1097"/>
          <p:cNvSpPr/>
          <p:nvPr/>
        </p:nvSpPr>
        <p:spPr>
          <a:xfrm>
            <a:off x="9394396" y="2544702"/>
            <a:ext cx="562575" cy="586899"/>
          </a:xfrm>
          <a:prstGeom prst="rect">
            <a:avLst/>
          </a:prstGeom>
          <a:solidFill>
            <a:schemeClr val="accent2"/>
          </a:solidFill>
          <a:ln w="12700" cap="flat">
            <a:noFill/>
            <a:miter lim="400000"/>
          </a:ln>
          <a:effectLst/>
        </p:spPr>
        <p:txBody>
          <a:bodyPr wrap="square" lIns="50800" tIns="50800" rIns="50800" bIns="50800" numCol="1" anchor="ctr">
            <a:noAutofit/>
          </a:bodyPr>
          <a:lstStyle/>
          <a:p>
            <a:pPr defTabSz="228554">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p>
        </p:txBody>
      </p:sp>
      <p:sp>
        <p:nvSpPr>
          <p:cNvPr id="21" name="Shape 1100"/>
          <p:cNvSpPr/>
          <p:nvPr/>
        </p:nvSpPr>
        <p:spPr>
          <a:xfrm>
            <a:off x="4355292" y="2544702"/>
            <a:ext cx="562575" cy="586899"/>
          </a:xfrm>
          <a:prstGeom prst="rect">
            <a:avLst/>
          </a:prstGeom>
          <a:solidFill>
            <a:schemeClr val="accent1"/>
          </a:solidFill>
          <a:ln w="12700" cap="flat">
            <a:noFill/>
            <a:miter lim="400000"/>
          </a:ln>
          <a:effectLst/>
        </p:spPr>
        <p:txBody>
          <a:bodyPr wrap="square" lIns="50800" tIns="50800" rIns="50800" bIns="50800" numCol="1" anchor="ctr">
            <a:noAutofit/>
          </a:bodyPr>
          <a:lstStyle/>
          <a:p>
            <a:pPr defTabSz="228554">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p>
        </p:txBody>
      </p:sp>
      <p:pic>
        <p:nvPicPr>
          <p:cNvPr id="27" name="tablet-black.png"/>
          <p:cNvPicPr/>
          <p:nvPr userDrawn="1"/>
        </p:nvPicPr>
        <p:blipFill>
          <a:blip r:embed="rId2" cstate="print"/>
          <a:stretch>
            <a:fillRect/>
          </a:stretch>
        </p:blipFill>
        <p:spPr>
          <a:xfrm>
            <a:off x="6248373" y="1675177"/>
            <a:ext cx="2596335" cy="3666026"/>
          </a:xfrm>
          <a:prstGeom prst="rect">
            <a:avLst/>
          </a:prstGeom>
          <a:ln w="12700">
            <a:miter lim="400000"/>
          </a:ln>
        </p:spPr>
      </p:pic>
      <p:pic>
        <p:nvPicPr>
          <p:cNvPr id="30" name="tablet-white.png"/>
          <p:cNvPicPr/>
          <p:nvPr userDrawn="1"/>
        </p:nvPicPr>
        <p:blipFill>
          <a:blip r:embed="rId3" cstate="print"/>
          <a:stretch>
            <a:fillRect/>
          </a:stretch>
        </p:blipFill>
        <p:spPr>
          <a:xfrm>
            <a:off x="1269728" y="1668561"/>
            <a:ext cx="2598001" cy="3668379"/>
          </a:xfrm>
          <a:prstGeom prst="rect">
            <a:avLst/>
          </a:prstGeom>
          <a:ln w="12700">
            <a:miter lim="400000"/>
          </a:ln>
        </p:spPr>
      </p:pic>
      <p:sp>
        <p:nvSpPr>
          <p:cNvPr id="16" name="Title 15"/>
          <p:cNvSpPr>
            <a:spLocks noGrp="1"/>
          </p:cNvSpPr>
          <p:nvPr>
            <p:ph type="title"/>
          </p:nvPr>
        </p:nvSpPr>
        <p:spPr>
          <a:xfrm>
            <a:off x="1523603" y="381000"/>
            <a:ext cx="9141619" cy="535812"/>
          </a:xfrm>
        </p:spPr>
        <p:txBody>
          <a:bodyPr>
            <a:noAutofit/>
          </a:bodyPr>
          <a:lstStyle>
            <a:lvl1pPr algn="ctr">
              <a:defRPr sz="2700" b="0">
                <a:solidFill>
                  <a:schemeClr val="tx1">
                    <a:lumMod val="65000"/>
                    <a:lumOff val="35000"/>
                  </a:schemeClr>
                </a:solidFill>
                <a:latin typeface="Source Sans Pro Light"/>
              </a:defRPr>
            </a:lvl1pPr>
          </a:lstStyle>
          <a:p>
            <a:r>
              <a:rPr lang="en-US" dirty="0"/>
              <a:t>Click to edit Master title style</a:t>
            </a:r>
            <a:endParaRPr lang="en-GB" dirty="0"/>
          </a:p>
        </p:txBody>
      </p:sp>
      <p:sp>
        <p:nvSpPr>
          <p:cNvPr id="23" name="Text Placeholder 17"/>
          <p:cNvSpPr>
            <a:spLocks noGrp="1"/>
          </p:cNvSpPr>
          <p:nvPr>
            <p:ph type="body" sz="quarter" idx="18" hasCustomPrompt="1"/>
          </p:nvPr>
        </p:nvSpPr>
        <p:spPr>
          <a:xfrm>
            <a:off x="1523603" y="996517"/>
            <a:ext cx="9141619" cy="248082"/>
          </a:xfrm>
        </p:spPr>
        <p:txBody>
          <a:bodyPr lIns="0" tIns="0" rIns="0" bIns="0">
            <a:normAutofit/>
          </a:bodyPr>
          <a:lstStyle>
            <a:lvl1pPr marL="0" indent="0" algn="ctr">
              <a:lnSpc>
                <a:spcPts val="1400"/>
              </a:lnSpc>
              <a:buNone/>
              <a:defRPr sz="1000">
                <a:solidFill>
                  <a:schemeClr val="bg1">
                    <a:lumMod val="50000"/>
                  </a:schemeClr>
                </a:solidFill>
                <a:latin typeface="Source Sans Pro Light"/>
              </a:defRPr>
            </a:lvl1pPr>
          </a:lstStyle>
          <a:p>
            <a:pPr lvl="0"/>
            <a:r>
              <a:rPr lang="en-GB" dirty="0"/>
              <a:t>write your relevant text here</a:t>
            </a:r>
          </a:p>
        </p:txBody>
      </p:sp>
      <p:sp>
        <p:nvSpPr>
          <p:cNvPr id="9" name="Content Placeholder 20"/>
          <p:cNvSpPr>
            <a:spLocks noGrp="1"/>
          </p:cNvSpPr>
          <p:nvPr>
            <p:ph sz="quarter" idx="16"/>
          </p:nvPr>
        </p:nvSpPr>
        <p:spPr>
          <a:xfrm>
            <a:off x="4341812" y="3375152"/>
            <a:ext cx="1222036" cy="228600"/>
          </a:xfrm>
        </p:spPr>
        <p:txBody>
          <a:bodyPr lIns="0" tIns="0" rIns="0" bIns="0" anchor="ctr">
            <a:normAutofit/>
          </a:bodyPr>
          <a:lstStyle>
            <a:lvl1pPr marL="0" indent="0" algn="l">
              <a:buNone/>
              <a:defRPr sz="1200" b="1">
                <a:solidFill>
                  <a:schemeClr val="tx1">
                    <a:lumMod val="65000"/>
                    <a:lumOff val="35000"/>
                  </a:schemeClr>
                </a:solidFill>
                <a:latin typeface="Source Sans Pro Light"/>
              </a:defRPr>
            </a:lvl1pPr>
          </a:lstStyle>
          <a:p>
            <a:pPr lvl="0"/>
            <a:endParaRPr lang="en-GB" dirty="0"/>
          </a:p>
        </p:txBody>
      </p:sp>
      <p:sp>
        <p:nvSpPr>
          <p:cNvPr id="10" name="Text Placeholder 17"/>
          <p:cNvSpPr>
            <a:spLocks noGrp="1"/>
          </p:cNvSpPr>
          <p:nvPr>
            <p:ph type="body" sz="quarter" idx="21"/>
          </p:nvPr>
        </p:nvSpPr>
        <p:spPr>
          <a:xfrm>
            <a:off x="4341812" y="3750083"/>
            <a:ext cx="1477464" cy="1126717"/>
          </a:xfrm>
        </p:spPr>
        <p:txBody>
          <a:bodyPr lIns="0" tIns="0" rIns="0" bIns="0">
            <a:normAutofit/>
          </a:bodyPr>
          <a:lstStyle>
            <a:lvl1pPr marL="0" indent="0" algn="l">
              <a:lnSpc>
                <a:spcPts val="1500"/>
              </a:lnSpc>
              <a:spcBef>
                <a:spcPts val="1500"/>
              </a:spcBef>
              <a:buNone/>
              <a:defRPr sz="1000">
                <a:solidFill>
                  <a:schemeClr val="tx1">
                    <a:lumMod val="65000"/>
                    <a:lumOff val="35000"/>
                  </a:schemeClr>
                </a:solidFill>
                <a:latin typeface="Source Sans Pro Light"/>
              </a:defRPr>
            </a:lvl1pPr>
          </a:lstStyle>
          <a:p>
            <a:pPr lvl="0"/>
            <a:endParaRPr lang="en-US" dirty="0"/>
          </a:p>
        </p:txBody>
      </p:sp>
      <p:sp>
        <p:nvSpPr>
          <p:cNvPr id="57" name="Picture Placeholder 2"/>
          <p:cNvSpPr>
            <a:spLocks noGrp="1"/>
          </p:cNvSpPr>
          <p:nvPr>
            <p:ph type="pic" sz="quarter" idx="23"/>
          </p:nvPr>
        </p:nvSpPr>
        <p:spPr>
          <a:xfrm>
            <a:off x="1501928" y="2059870"/>
            <a:ext cx="2133600" cy="2896640"/>
          </a:xfrm>
          <a:ln w="19050">
            <a:noFill/>
          </a:ln>
        </p:spPr>
        <p:txBody>
          <a:bodyPr>
            <a:normAutofit/>
          </a:bodyPr>
          <a:lstStyle>
            <a:lvl1pPr marL="0" indent="0">
              <a:buNone/>
              <a:defRPr sz="1200">
                <a:solidFill>
                  <a:schemeClr val="bg1">
                    <a:lumMod val="50000"/>
                  </a:schemeClr>
                </a:solidFill>
                <a:latin typeface="Source Sans Pro Light"/>
              </a:defRPr>
            </a:lvl1pPr>
          </a:lstStyle>
          <a:p>
            <a:endParaRPr lang="en-US"/>
          </a:p>
        </p:txBody>
      </p:sp>
      <p:sp>
        <p:nvSpPr>
          <p:cNvPr id="69" name="Content Placeholder 20"/>
          <p:cNvSpPr>
            <a:spLocks noGrp="1"/>
          </p:cNvSpPr>
          <p:nvPr>
            <p:ph sz="quarter" idx="25"/>
          </p:nvPr>
        </p:nvSpPr>
        <p:spPr>
          <a:xfrm>
            <a:off x="9386971" y="3375152"/>
            <a:ext cx="1222036" cy="228600"/>
          </a:xfrm>
        </p:spPr>
        <p:txBody>
          <a:bodyPr lIns="0" tIns="0" rIns="0" bIns="0" anchor="ctr">
            <a:normAutofit/>
          </a:bodyPr>
          <a:lstStyle>
            <a:lvl1pPr marL="0" indent="0" algn="l">
              <a:buNone/>
              <a:defRPr sz="1200" b="1">
                <a:solidFill>
                  <a:schemeClr val="tx1">
                    <a:lumMod val="65000"/>
                    <a:lumOff val="35000"/>
                  </a:schemeClr>
                </a:solidFill>
                <a:latin typeface="Source Sans Pro Light"/>
              </a:defRPr>
            </a:lvl1pPr>
          </a:lstStyle>
          <a:p>
            <a:pPr lvl="0"/>
            <a:endParaRPr lang="en-GB" dirty="0"/>
          </a:p>
        </p:txBody>
      </p:sp>
      <p:sp>
        <p:nvSpPr>
          <p:cNvPr id="70" name="Text Placeholder 17"/>
          <p:cNvSpPr>
            <a:spLocks noGrp="1"/>
          </p:cNvSpPr>
          <p:nvPr>
            <p:ph type="body" sz="quarter" idx="26"/>
          </p:nvPr>
        </p:nvSpPr>
        <p:spPr>
          <a:xfrm>
            <a:off x="9386971" y="3750083"/>
            <a:ext cx="1477464" cy="1126717"/>
          </a:xfrm>
        </p:spPr>
        <p:txBody>
          <a:bodyPr lIns="0" tIns="0" rIns="0" bIns="0">
            <a:normAutofit/>
          </a:bodyPr>
          <a:lstStyle>
            <a:lvl1pPr marL="0" indent="0" algn="l">
              <a:lnSpc>
                <a:spcPts val="1500"/>
              </a:lnSpc>
              <a:spcBef>
                <a:spcPts val="1500"/>
              </a:spcBef>
              <a:buNone/>
              <a:defRPr sz="1000">
                <a:solidFill>
                  <a:schemeClr val="tx1">
                    <a:lumMod val="65000"/>
                    <a:lumOff val="35000"/>
                  </a:schemeClr>
                </a:solidFill>
                <a:latin typeface="Source Sans Pro Light"/>
              </a:defRPr>
            </a:lvl1pPr>
          </a:lstStyle>
          <a:p>
            <a:pPr lvl="0"/>
            <a:endParaRPr lang="en-US" dirty="0"/>
          </a:p>
        </p:txBody>
      </p:sp>
      <p:sp>
        <p:nvSpPr>
          <p:cNvPr id="33" name="Picture Placeholder 2"/>
          <p:cNvSpPr>
            <a:spLocks noGrp="1"/>
          </p:cNvSpPr>
          <p:nvPr>
            <p:ph type="pic" sz="quarter" idx="27"/>
          </p:nvPr>
        </p:nvSpPr>
        <p:spPr>
          <a:xfrm>
            <a:off x="6479740" y="2059870"/>
            <a:ext cx="2133600" cy="2896640"/>
          </a:xfrm>
          <a:ln w="19050">
            <a:noFill/>
          </a:ln>
        </p:spPr>
        <p:txBody>
          <a:bodyPr>
            <a:normAutofit/>
          </a:bodyPr>
          <a:lstStyle>
            <a:lvl1pPr marL="0" indent="0">
              <a:buNone/>
              <a:defRPr sz="1200">
                <a:solidFill>
                  <a:schemeClr val="bg1">
                    <a:lumMod val="50000"/>
                  </a:schemeClr>
                </a:solidFill>
                <a:latin typeface="Source Sans Pro Light"/>
              </a:defRPr>
            </a:lvl1pPr>
          </a:lstStyle>
          <a:p>
            <a:endParaRPr lang="en-US"/>
          </a:p>
        </p:txBody>
      </p:sp>
      <p:sp>
        <p:nvSpPr>
          <p:cNvPr id="3" name="Text Placeholder 2"/>
          <p:cNvSpPr>
            <a:spLocks noGrp="1"/>
          </p:cNvSpPr>
          <p:nvPr>
            <p:ph type="body" sz="quarter" idx="28"/>
          </p:nvPr>
        </p:nvSpPr>
        <p:spPr>
          <a:xfrm>
            <a:off x="4446080" y="2647652"/>
            <a:ext cx="380999" cy="380999"/>
          </a:xfrm>
        </p:spPr>
        <p:txBody>
          <a:bodyPr anchor="ctr">
            <a:noAutofit/>
          </a:bodyPr>
          <a:lstStyle>
            <a:lvl1pPr marL="0" indent="0" algn="ctr">
              <a:buFontTx/>
              <a:buNone/>
              <a:defRPr sz="3000">
                <a:solidFill>
                  <a:schemeClr val="bg1"/>
                </a:solidFill>
                <a:latin typeface="Source Sans Pro Light"/>
              </a:defRPr>
            </a:lvl1pPr>
            <a:lvl2pPr>
              <a:defRPr sz="3000">
                <a:latin typeface="Source Sans Pro Light"/>
              </a:defRPr>
            </a:lvl2pPr>
            <a:lvl3pPr>
              <a:defRPr sz="3000">
                <a:latin typeface="Source Sans Pro Light"/>
              </a:defRPr>
            </a:lvl3pPr>
            <a:lvl4pPr>
              <a:defRPr sz="3000">
                <a:latin typeface="Source Sans Pro Light"/>
              </a:defRPr>
            </a:lvl4pPr>
            <a:lvl5pPr>
              <a:defRPr sz="3000">
                <a:latin typeface="Source Sans Pro Light"/>
              </a:defRPr>
            </a:lvl5pPr>
          </a:lstStyle>
          <a:p>
            <a:pPr lvl="0"/>
            <a:endParaRPr lang="en-US" dirty="0"/>
          </a:p>
        </p:txBody>
      </p:sp>
      <p:sp>
        <p:nvSpPr>
          <p:cNvPr id="37" name="Text Placeholder 2"/>
          <p:cNvSpPr>
            <a:spLocks noGrp="1"/>
          </p:cNvSpPr>
          <p:nvPr>
            <p:ph type="body" sz="quarter" idx="29"/>
          </p:nvPr>
        </p:nvSpPr>
        <p:spPr>
          <a:xfrm>
            <a:off x="9485184" y="2647652"/>
            <a:ext cx="380999" cy="380999"/>
          </a:xfrm>
        </p:spPr>
        <p:txBody>
          <a:bodyPr anchor="ctr">
            <a:noAutofit/>
          </a:bodyPr>
          <a:lstStyle>
            <a:lvl1pPr marL="0" indent="0" algn="ctr">
              <a:buFontTx/>
              <a:buNone/>
              <a:defRPr sz="3000">
                <a:solidFill>
                  <a:schemeClr val="bg1"/>
                </a:solidFill>
                <a:latin typeface="Source Sans Pro Light"/>
              </a:defRPr>
            </a:lvl1pPr>
            <a:lvl2pPr>
              <a:defRPr sz="3000">
                <a:latin typeface="Source Sans Pro Light"/>
              </a:defRPr>
            </a:lvl2pPr>
            <a:lvl3pPr>
              <a:defRPr sz="3000">
                <a:latin typeface="Source Sans Pro Light"/>
              </a:defRPr>
            </a:lvl3pPr>
            <a:lvl4pPr>
              <a:defRPr sz="3000">
                <a:latin typeface="Source Sans Pro Light"/>
              </a:defRPr>
            </a:lvl4pPr>
            <a:lvl5pPr>
              <a:defRPr sz="3000">
                <a:latin typeface="Source Sans Pro Light"/>
              </a:defRPr>
            </a:lvl5pPr>
          </a:lstStyle>
          <a:p>
            <a:pPr lvl="0"/>
            <a:endParaRPr lang="en-US" dirty="0"/>
          </a:p>
        </p:txBody>
      </p:sp>
    </p:spTree>
    <p:extLst>
      <p:ext uri="{BB962C8B-B14F-4D97-AF65-F5344CB8AC3E}">
        <p14:creationId xmlns:p14="http://schemas.microsoft.com/office/powerpoint/2010/main" val="832935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animEffect transition="in" filter="dissolve">
                                      <p:cBhvr>
                                        <p:cTn id="11" dur="500"/>
                                        <p:tgtEl>
                                          <p:spTgt spid="23">
                                            <p:txEl>
                                              <p:pRg st="0" end="0"/>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up)">
                                      <p:cBhvr>
                                        <p:cTn id="15" dur="500"/>
                                        <p:tgtEl>
                                          <p:spTgt spid="30"/>
                                        </p:tgtEl>
                                      </p:cBhvr>
                                    </p:animEffect>
                                  </p:childTnLst>
                                </p:cTn>
                              </p:par>
                            </p:childTnLst>
                          </p:cTn>
                        </p:par>
                        <p:par>
                          <p:cTn id="16" fill="hold">
                            <p:stCondLst>
                              <p:cond delay="1500"/>
                            </p:stCondLst>
                            <p:childTnLst>
                              <p:par>
                                <p:cTn id="17" presetID="10" presetClass="entr" presetSubtype="0" fill="hold" grpId="0" nodeType="afterEffect" nodePh="1">
                                  <p:stCondLst>
                                    <p:cond delay="0"/>
                                  </p:stCondLst>
                                  <p:endCondLst>
                                    <p:cond evt="begin" delay="0">
                                      <p:tn val="17"/>
                                    </p:cond>
                                  </p:endCondLst>
                                  <p:childTnLst>
                                    <p:set>
                                      <p:cBhvr>
                                        <p:cTn id="18" dur="1" fill="hold">
                                          <p:stCondLst>
                                            <p:cond delay="0"/>
                                          </p:stCondLst>
                                        </p:cTn>
                                        <p:tgtEl>
                                          <p:spTgt spid="57"/>
                                        </p:tgtEl>
                                        <p:attrNameLst>
                                          <p:attrName>style.visibility</p:attrName>
                                        </p:attrNameLst>
                                      </p:cBhvr>
                                      <p:to>
                                        <p:strVal val="visible"/>
                                      </p:to>
                                    </p:set>
                                    <p:animEffect transition="in" filter="fade">
                                      <p:cBhvr>
                                        <p:cTn id="19" dur="500"/>
                                        <p:tgtEl>
                                          <p:spTgt spid="57"/>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left)">
                                      <p:cBhvr>
                                        <p:cTn id="23" dur="500"/>
                                        <p:tgtEl>
                                          <p:spTgt spid="21"/>
                                        </p:tgtEl>
                                      </p:cBhvr>
                                    </p:animEffect>
                                  </p:childTnLst>
                                </p:cTn>
                              </p:par>
                              <p:par>
                                <p:cTn id="24" presetID="22" presetClass="entr" presetSubtype="8" fill="hold" grpId="0" nodeType="withEffect" nodePh="1">
                                  <p:stCondLst>
                                    <p:cond delay="0"/>
                                  </p:stCondLst>
                                  <p:endCondLst>
                                    <p:cond evt="begin" delay="0">
                                      <p:tn val="24"/>
                                    </p:cond>
                                  </p:endCondLst>
                                  <p:childTnLst>
                                    <p:set>
                                      <p:cBhvr>
                                        <p:cTn id="25" dur="1" fill="hold">
                                          <p:stCondLst>
                                            <p:cond delay="0"/>
                                          </p:stCondLst>
                                        </p:cTn>
                                        <p:tgtEl>
                                          <p:spTgt spid="3">
                                            <p:txEl>
                                              <p:pRg st="0" end="0"/>
                                            </p:txEl>
                                          </p:spTgt>
                                        </p:tgtEl>
                                        <p:attrNameLst>
                                          <p:attrName>style.visibility</p:attrName>
                                        </p:attrNameLst>
                                      </p:cBhvr>
                                      <p:to>
                                        <p:strVal val="visible"/>
                                      </p:to>
                                    </p:set>
                                    <p:animEffect transition="in" filter="wipe(left)">
                                      <p:cBhvr>
                                        <p:cTn id="26" dur="500"/>
                                        <p:tgtEl>
                                          <p:spTgt spid="3">
                                            <p:txEl>
                                              <p:pRg st="0" end="0"/>
                                            </p:txEl>
                                          </p:spTgt>
                                        </p:tgtEl>
                                      </p:cBhvr>
                                    </p:animEffect>
                                  </p:childTnLst>
                                </p:cTn>
                              </p:par>
                            </p:childTnLst>
                          </p:cTn>
                        </p:par>
                        <p:par>
                          <p:cTn id="27" fill="hold">
                            <p:stCondLst>
                              <p:cond delay="2500"/>
                            </p:stCondLst>
                            <p:childTnLst>
                              <p:par>
                                <p:cTn id="28" presetID="9" presetClass="entr" presetSubtype="0" fill="hold" grpId="0" nodeType="afterEffect" nodePh="1">
                                  <p:stCondLst>
                                    <p:cond delay="0"/>
                                  </p:stCondLst>
                                  <p:endCondLst>
                                    <p:cond evt="begin" delay="0">
                                      <p:tn val="28"/>
                                    </p:cond>
                                  </p:end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dissolve">
                                      <p:cBhvr>
                                        <p:cTn id="30" dur="500"/>
                                        <p:tgtEl>
                                          <p:spTgt spid="9">
                                            <p:txEl>
                                              <p:pRg st="0" end="0"/>
                                            </p:txEl>
                                          </p:spTgt>
                                        </p:tgtEl>
                                      </p:cBhvr>
                                    </p:animEffect>
                                  </p:childTnLst>
                                </p:cTn>
                              </p:par>
                            </p:childTnLst>
                          </p:cTn>
                        </p:par>
                        <p:par>
                          <p:cTn id="31" fill="hold">
                            <p:stCondLst>
                              <p:cond delay="3000"/>
                            </p:stCondLst>
                            <p:childTnLst>
                              <p:par>
                                <p:cTn id="32" presetID="9" presetClass="entr" presetSubtype="0" fill="hold" grpId="0" nodeType="afterEffect" nodePh="1">
                                  <p:stCondLst>
                                    <p:cond delay="0"/>
                                  </p:stCondLst>
                                  <p:endCondLst>
                                    <p:cond evt="begin" delay="0">
                                      <p:tn val="32"/>
                                    </p:cond>
                                  </p:endCondLst>
                                  <p:childTnLst>
                                    <p:set>
                                      <p:cBhvr>
                                        <p:cTn id="33" dur="1" fill="hold">
                                          <p:stCondLst>
                                            <p:cond delay="0"/>
                                          </p:stCondLst>
                                        </p:cTn>
                                        <p:tgtEl>
                                          <p:spTgt spid="10">
                                            <p:txEl>
                                              <p:pRg st="0" end="0"/>
                                            </p:txEl>
                                          </p:spTgt>
                                        </p:tgtEl>
                                        <p:attrNameLst>
                                          <p:attrName>style.visibility</p:attrName>
                                        </p:attrNameLst>
                                      </p:cBhvr>
                                      <p:to>
                                        <p:strVal val="visible"/>
                                      </p:to>
                                    </p:set>
                                    <p:animEffect transition="in" filter="dissolve">
                                      <p:cBhvr>
                                        <p:cTn id="34" dur="500"/>
                                        <p:tgtEl>
                                          <p:spTgt spid="10">
                                            <p:txEl>
                                              <p:pRg st="0" end="0"/>
                                            </p:txEl>
                                          </p:spTgt>
                                        </p:tgtEl>
                                      </p:cBhvr>
                                    </p:animEffect>
                                  </p:childTnLst>
                                </p:cTn>
                              </p:par>
                            </p:childTnLst>
                          </p:cTn>
                        </p:par>
                        <p:par>
                          <p:cTn id="35" fill="hold">
                            <p:stCondLst>
                              <p:cond delay="3500"/>
                            </p:stCondLst>
                            <p:childTnLst>
                              <p:par>
                                <p:cTn id="36" presetID="22" presetClass="entr" presetSubtype="1" fill="hold" nodeType="after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wipe(up)">
                                      <p:cBhvr>
                                        <p:cTn id="38" dur="500"/>
                                        <p:tgtEl>
                                          <p:spTgt spid="27"/>
                                        </p:tgtEl>
                                      </p:cBhvr>
                                    </p:animEffect>
                                  </p:childTnLst>
                                </p:cTn>
                              </p:par>
                            </p:childTnLst>
                          </p:cTn>
                        </p:par>
                        <p:par>
                          <p:cTn id="39" fill="hold">
                            <p:stCondLst>
                              <p:cond delay="4000"/>
                            </p:stCondLst>
                            <p:childTnLst>
                              <p:par>
                                <p:cTn id="40" presetID="10" presetClass="entr" presetSubtype="0" fill="hold" grpId="0" nodeType="afterEffect" nodePh="1">
                                  <p:stCondLst>
                                    <p:cond delay="0"/>
                                  </p:stCondLst>
                                  <p:endCondLst>
                                    <p:cond evt="begin" delay="0">
                                      <p:tn val="40"/>
                                    </p:cond>
                                  </p:endCondLst>
                                  <p:childTnLst>
                                    <p:set>
                                      <p:cBhvr>
                                        <p:cTn id="41" dur="1" fill="hold">
                                          <p:stCondLst>
                                            <p:cond delay="0"/>
                                          </p:stCondLst>
                                        </p:cTn>
                                        <p:tgtEl>
                                          <p:spTgt spid="33"/>
                                        </p:tgtEl>
                                        <p:attrNameLst>
                                          <p:attrName>style.visibility</p:attrName>
                                        </p:attrNameLst>
                                      </p:cBhvr>
                                      <p:to>
                                        <p:strVal val="visible"/>
                                      </p:to>
                                    </p:set>
                                    <p:animEffect transition="in" filter="fade">
                                      <p:cBhvr>
                                        <p:cTn id="42" dur="500"/>
                                        <p:tgtEl>
                                          <p:spTgt spid="33"/>
                                        </p:tgtEl>
                                      </p:cBhvr>
                                    </p:animEffect>
                                  </p:childTnLst>
                                </p:cTn>
                              </p:par>
                            </p:childTnLst>
                          </p:cTn>
                        </p:par>
                        <p:par>
                          <p:cTn id="43" fill="hold">
                            <p:stCondLst>
                              <p:cond delay="4500"/>
                            </p:stCondLst>
                            <p:childTnLst>
                              <p:par>
                                <p:cTn id="44" presetID="22" presetClass="entr" presetSubtype="8" fill="hold" grpId="0" nodeType="after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wipe(left)">
                                      <p:cBhvr>
                                        <p:cTn id="46" dur="500"/>
                                        <p:tgtEl>
                                          <p:spTgt spid="18"/>
                                        </p:tgtEl>
                                      </p:cBhvr>
                                    </p:animEffect>
                                  </p:childTnLst>
                                </p:cTn>
                              </p:par>
                              <p:par>
                                <p:cTn id="47" presetID="22" presetClass="entr" presetSubtype="8" fill="hold" grpId="0" nodeType="withEffect" nodePh="1">
                                  <p:stCondLst>
                                    <p:cond delay="0"/>
                                  </p:stCondLst>
                                  <p:endCondLst>
                                    <p:cond evt="begin" delay="0">
                                      <p:tn val="47"/>
                                    </p:cond>
                                  </p:endCondLst>
                                  <p:childTnLst>
                                    <p:set>
                                      <p:cBhvr>
                                        <p:cTn id="48" dur="1" fill="hold">
                                          <p:stCondLst>
                                            <p:cond delay="0"/>
                                          </p:stCondLst>
                                        </p:cTn>
                                        <p:tgtEl>
                                          <p:spTgt spid="37">
                                            <p:txEl>
                                              <p:pRg st="0" end="0"/>
                                            </p:txEl>
                                          </p:spTgt>
                                        </p:tgtEl>
                                        <p:attrNameLst>
                                          <p:attrName>style.visibility</p:attrName>
                                        </p:attrNameLst>
                                      </p:cBhvr>
                                      <p:to>
                                        <p:strVal val="visible"/>
                                      </p:to>
                                    </p:set>
                                    <p:animEffect transition="in" filter="wipe(left)">
                                      <p:cBhvr>
                                        <p:cTn id="49" dur="500"/>
                                        <p:tgtEl>
                                          <p:spTgt spid="37">
                                            <p:txEl>
                                              <p:pRg st="0" end="0"/>
                                            </p:txEl>
                                          </p:spTgt>
                                        </p:tgtEl>
                                      </p:cBhvr>
                                    </p:animEffect>
                                  </p:childTnLst>
                                </p:cTn>
                              </p:par>
                            </p:childTnLst>
                          </p:cTn>
                        </p:par>
                        <p:par>
                          <p:cTn id="50" fill="hold">
                            <p:stCondLst>
                              <p:cond delay="5000"/>
                            </p:stCondLst>
                            <p:childTnLst>
                              <p:par>
                                <p:cTn id="51" presetID="9" presetClass="entr" presetSubtype="0" fill="hold" grpId="0" nodeType="afterEffect" nodePh="1">
                                  <p:stCondLst>
                                    <p:cond delay="0"/>
                                  </p:stCondLst>
                                  <p:endCondLst>
                                    <p:cond evt="begin" delay="0">
                                      <p:tn val="51"/>
                                    </p:cond>
                                  </p:endCondLst>
                                  <p:childTnLst>
                                    <p:set>
                                      <p:cBhvr>
                                        <p:cTn id="52" dur="1" fill="hold">
                                          <p:stCondLst>
                                            <p:cond delay="0"/>
                                          </p:stCondLst>
                                        </p:cTn>
                                        <p:tgtEl>
                                          <p:spTgt spid="69">
                                            <p:txEl>
                                              <p:pRg st="0" end="0"/>
                                            </p:txEl>
                                          </p:spTgt>
                                        </p:tgtEl>
                                        <p:attrNameLst>
                                          <p:attrName>style.visibility</p:attrName>
                                        </p:attrNameLst>
                                      </p:cBhvr>
                                      <p:to>
                                        <p:strVal val="visible"/>
                                      </p:to>
                                    </p:set>
                                    <p:animEffect transition="in" filter="dissolve">
                                      <p:cBhvr>
                                        <p:cTn id="53" dur="500"/>
                                        <p:tgtEl>
                                          <p:spTgt spid="69">
                                            <p:txEl>
                                              <p:pRg st="0" end="0"/>
                                            </p:txEl>
                                          </p:spTgt>
                                        </p:tgtEl>
                                      </p:cBhvr>
                                    </p:animEffect>
                                  </p:childTnLst>
                                </p:cTn>
                              </p:par>
                            </p:childTnLst>
                          </p:cTn>
                        </p:par>
                        <p:par>
                          <p:cTn id="54" fill="hold">
                            <p:stCondLst>
                              <p:cond delay="5500"/>
                            </p:stCondLst>
                            <p:childTnLst>
                              <p:par>
                                <p:cTn id="55" presetID="9" presetClass="entr" presetSubtype="0" fill="hold" grpId="0" nodeType="afterEffect" nodePh="1">
                                  <p:stCondLst>
                                    <p:cond delay="0"/>
                                  </p:stCondLst>
                                  <p:endCondLst>
                                    <p:cond evt="begin" delay="0">
                                      <p:tn val="55"/>
                                    </p:cond>
                                  </p:endCondLst>
                                  <p:childTnLst>
                                    <p:set>
                                      <p:cBhvr>
                                        <p:cTn id="56" dur="1" fill="hold">
                                          <p:stCondLst>
                                            <p:cond delay="0"/>
                                          </p:stCondLst>
                                        </p:cTn>
                                        <p:tgtEl>
                                          <p:spTgt spid="70">
                                            <p:txEl>
                                              <p:pRg st="0" end="0"/>
                                            </p:txEl>
                                          </p:spTgt>
                                        </p:tgtEl>
                                        <p:attrNameLst>
                                          <p:attrName>style.visibility</p:attrName>
                                        </p:attrNameLst>
                                      </p:cBhvr>
                                      <p:to>
                                        <p:strVal val="visible"/>
                                      </p:to>
                                    </p:set>
                                    <p:animEffect transition="in" filter="dissolve">
                                      <p:cBhvr>
                                        <p:cTn id="57" dur="500"/>
                                        <p:tgtEl>
                                          <p:spTgt spid="7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1" grpId="0" animBg="1"/>
      <p:bldP spid="16" grpId="0"/>
      <p:bldP spid="23" grpId="0" build="p">
        <p:tmplLst>
          <p:tmpl lvl="1">
            <p:tnLst>
              <p:par>
                <p:cTn presetID="9"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dissolve">
                      <p:cBhvr>
                        <p:cTn dur="500"/>
                        <p:tgtEl>
                          <p:spTgt spid="23"/>
                        </p:tgtEl>
                      </p:cBhvr>
                    </p:animEffect>
                  </p:childTnLst>
                </p:cTn>
              </p:par>
            </p:tnLst>
          </p:tmpl>
        </p:tmplLst>
      </p:bldP>
      <p:bldP spid="9" grpId="0" build="p">
        <p:tmplLst>
          <p:tmpl lvl="1">
            <p:tnLst>
              <p:par>
                <p:cTn presetID="9" presetClass="entr" presetSubtype="0" fill="hold" nodeType="afterEffect" nodePh="1">
                  <p:stCondLst>
                    <p:cond delay="0"/>
                  </p:stCondLst>
                  <p:endCondLst>
                    <p:cond delay="0"/>
                  </p:endCondLst>
                  <p:childTnLst>
                    <p:set>
                      <p:cBhvr>
                        <p:cTn dur="1" fill="hold">
                          <p:stCondLst>
                            <p:cond delay="0"/>
                          </p:stCondLst>
                        </p:cTn>
                        <p:tgtEl>
                          <p:spTgt spid="9"/>
                        </p:tgtEl>
                        <p:attrNameLst>
                          <p:attrName>style.visibility</p:attrName>
                        </p:attrNameLst>
                      </p:cBhvr>
                      <p:to>
                        <p:strVal val="visible"/>
                      </p:to>
                    </p:set>
                    <p:animEffect transition="in" filter="dissolve">
                      <p:cBhvr>
                        <p:cTn dur="500"/>
                        <p:tgtEl>
                          <p:spTgt spid="9"/>
                        </p:tgtEl>
                      </p:cBhvr>
                    </p:animEffect>
                  </p:childTnLst>
                </p:cTn>
              </p:par>
            </p:tnLst>
          </p:tmpl>
        </p:tmplLst>
      </p:bldP>
      <p:bldP spid="10" grpId="0" build="p">
        <p:tmplLst>
          <p:tmpl lvl="1">
            <p:tnLst>
              <p:par>
                <p:cTn presetID="9" presetClass="entr" presetSubtype="0" fill="hold" nodeType="afterEffect" nodePh="1">
                  <p:stCondLst>
                    <p:cond delay="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dissolve">
                      <p:cBhvr>
                        <p:cTn dur="500"/>
                        <p:tgtEl>
                          <p:spTgt spid="10"/>
                        </p:tgtEl>
                      </p:cBhvr>
                    </p:animEffect>
                  </p:childTnLst>
                </p:cTn>
              </p:par>
            </p:tnLst>
          </p:tmpl>
        </p:tmplLst>
      </p:bldP>
      <p:bldP spid="57" grpId="0"/>
      <p:bldP spid="69" grpId="0" build="p">
        <p:tmplLst>
          <p:tmpl lvl="1">
            <p:tnLst>
              <p:par>
                <p:cTn presetID="9" presetClass="entr" presetSubtype="0" fill="hold" nodeType="afterEffect" nodePh="1">
                  <p:stCondLst>
                    <p:cond delay="0"/>
                  </p:stCondLst>
                  <p:endCondLst>
                    <p:cond delay="0"/>
                  </p:endCondLst>
                  <p:childTnLst>
                    <p:set>
                      <p:cBhvr>
                        <p:cTn dur="1" fill="hold">
                          <p:stCondLst>
                            <p:cond delay="0"/>
                          </p:stCondLst>
                        </p:cTn>
                        <p:tgtEl>
                          <p:spTgt spid="69"/>
                        </p:tgtEl>
                        <p:attrNameLst>
                          <p:attrName>style.visibility</p:attrName>
                        </p:attrNameLst>
                      </p:cBhvr>
                      <p:to>
                        <p:strVal val="visible"/>
                      </p:to>
                    </p:set>
                    <p:animEffect transition="in" filter="dissolve">
                      <p:cBhvr>
                        <p:cTn dur="500"/>
                        <p:tgtEl>
                          <p:spTgt spid="69"/>
                        </p:tgtEl>
                      </p:cBhvr>
                    </p:animEffect>
                  </p:childTnLst>
                </p:cTn>
              </p:par>
            </p:tnLst>
          </p:tmpl>
        </p:tmplLst>
      </p:bldP>
      <p:bldP spid="70" grpId="0" build="p">
        <p:tmplLst>
          <p:tmpl lvl="1">
            <p:tnLst>
              <p:par>
                <p:cTn presetID="9" presetClass="entr" presetSubtype="0" fill="hold" nodeType="afterEffect" nodePh="1">
                  <p:stCondLst>
                    <p:cond delay="0"/>
                  </p:stCondLst>
                  <p:endCondLst>
                    <p:cond delay="0"/>
                  </p:endCondLst>
                  <p:childTnLst>
                    <p:set>
                      <p:cBhvr>
                        <p:cTn dur="1" fill="hold">
                          <p:stCondLst>
                            <p:cond delay="0"/>
                          </p:stCondLst>
                        </p:cTn>
                        <p:tgtEl>
                          <p:spTgt spid="70"/>
                        </p:tgtEl>
                        <p:attrNameLst>
                          <p:attrName>style.visibility</p:attrName>
                        </p:attrNameLst>
                      </p:cBhvr>
                      <p:to>
                        <p:strVal val="visible"/>
                      </p:to>
                    </p:set>
                    <p:animEffect transition="in" filter="dissolve">
                      <p:cBhvr>
                        <p:cTn dur="500"/>
                        <p:tgtEl>
                          <p:spTgt spid="70"/>
                        </p:tgtEl>
                      </p:cBhvr>
                    </p:animEffect>
                  </p:childTnLst>
                </p:cTn>
              </p:par>
            </p:tnLst>
          </p:tmpl>
        </p:tmplLst>
      </p:bldP>
      <p:bldP spid="33" grpId="0"/>
      <p:bldP spid="3" grpId="0" build="p">
        <p:tmplLst>
          <p:tmpl lvl="1">
            <p:tnLst>
              <p:par>
                <p:cTn presetID="22" presetClass="entr" presetSubtype="8" fill="hold" nodeType="withEffect" nodePh="1">
                  <p:stCondLst>
                    <p:cond delay="0"/>
                  </p:stCondLst>
                  <p:endCondLst>
                    <p:cond delay="0"/>
                  </p:end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P spid="37" grpId="0" build="p">
        <p:tmplLst>
          <p:tmpl lvl="1">
            <p:tnLst>
              <p:par>
                <p:cTn presetID="22" presetClass="entr" presetSubtype="8" fill="hold" nodeType="withEffect" nodePh="1">
                  <p:stCondLst>
                    <p:cond delay="0"/>
                  </p:stCondLst>
                  <p:endCondLst>
                    <p:cond delay="0"/>
                  </p:end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pic>
        <p:nvPicPr>
          <p:cNvPr id="61" name="tablet-black.png"/>
          <p:cNvPicPr/>
          <p:nvPr userDrawn="1"/>
        </p:nvPicPr>
        <p:blipFill>
          <a:blip r:embed="rId2" cstate="print"/>
          <a:stretch>
            <a:fillRect/>
          </a:stretch>
        </p:blipFill>
        <p:spPr>
          <a:xfrm>
            <a:off x="4796245" y="1675177"/>
            <a:ext cx="2596335" cy="3666026"/>
          </a:xfrm>
          <a:prstGeom prst="rect">
            <a:avLst/>
          </a:prstGeom>
          <a:ln w="12700">
            <a:miter lim="400000"/>
          </a:ln>
        </p:spPr>
      </p:pic>
      <p:grpSp>
        <p:nvGrpSpPr>
          <p:cNvPr id="2" name="Group 835"/>
          <p:cNvGrpSpPr/>
          <p:nvPr userDrawn="1"/>
        </p:nvGrpSpPr>
        <p:grpSpPr>
          <a:xfrm>
            <a:off x="8095272" y="2013907"/>
            <a:ext cx="455700" cy="455814"/>
            <a:chOff x="0" y="0"/>
            <a:chExt cx="911635" cy="911627"/>
          </a:xfrm>
        </p:grpSpPr>
        <p:sp>
          <p:nvSpPr>
            <p:cNvPr id="152" name="Shape 833"/>
            <p:cNvSpPr/>
            <p:nvPr/>
          </p:nvSpPr>
          <p:spPr>
            <a:xfrm>
              <a:off x="-1" y="-1"/>
              <a:ext cx="911637" cy="911629"/>
            </a:xfrm>
            <a:custGeom>
              <a:avLst/>
              <a:gdLst/>
              <a:ahLst/>
              <a:cxnLst>
                <a:cxn ang="0">
                  <a:pos x="wd2" y="hd2"/>
                </a:cxn>
                <a:cxn ang="5400000">
                  <a:pos x="wd2" y="hd2"/>
                </a:cxn>
                <a:cxn ang="10800000">
                  <a:pos x="wd2" y="hd2"/>
                </a:cxn>
                <a:cxn ang="16200000">
                  <a:pos x="wd2" y="hd2"/>
                </a:cxn>
              </a:cxnLst>
              <a:rect l="0" t="0" r="r" b="b"/>
              <a:pathLst>
                <a:path w="19807" h="19806" extrusionOk="0">
                  <a:moveTo>
                    <a:pt x="7908" y="205"/>
                  </a:moveTo>
                  <a:cubicBezTo>
                    <a:pt x="13264" y="-897"/>
                    <a:pt x="18500" y="2551"/>
                    <a:pt x="19602" y="7907"/>
                  </a:cubicBezTo>
                  <a:cubicBezTo>
                    <a:pt x="20703" y="13264"/>
                    <a:pt x="17254" y="18499"/>
                    <a:pt x="11899" y="19601"/>
                  </a:cubicBezTo>
                  <a:cubicBezTo>
                    <a:pt x="6545" y="20703"/>
                    <a:pt x="1312" y="17258"/>
                    <a:pt x="207" y="11907"/>
                  </a:cubicBezTo>
                  <a:cubicBezTo>
                    <a:pt x="206" y="11904"/>
                    <a:pt x="206" y="11901"/>
                    <a:pt x="205" y="11898"/>
                  </a:cubicBezTo>
                  <a:cubicBezTo>
                    <a:pt x="-897" y="6542"/>
                    <a:pt x="2552" y="1307"/>
                    <a:pt x="7908" y="205"/>
                  </a:cubicBezTo>
                  <a:close/>
                </a:path>
              </a:pathLst>
            </a:custGeom>
            <a:solidFill>
              <a:srgbClr val="C0392B"/>
            </a:solidFill>
            <a:ln w="12700" cap="flat">
              <a:noFill/>
              <a:miter lim="400000"/>
            </a:ln>
            <a:effectLst/>
          </p:spPr>
          <p:txBody>
            <a:bodyPr wrap="square" lIns="38100" tIns="38100" rIns="38100" bIns="38100" numCol="1" anchor="ctr">
              <a:noAutofit/>
            </a:bodyPr>
            <a:lstStyle/>
            <a:p>
              <a:pPr defTabSz="228554">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p>
          </p:txBody>
        </p:sp>
        <p:sp>
          <p:nvSpPr>
            <p:cNvPr id="153" name="Shape 834"/>
            <p:cNvSpPr/>
            <p:nvPr/>
          </p:nvSpPr>
          <p:spPr>
            <a:xfrm>
              <a:off x="287863" y="322425"/>
              <a:ext cx="335910" cy="239927"/>
            </a:xfrm>
            <a:custGeom>
              <a:avLst/>
              <a:gdLst/>
              <a:ahLst/>
              <a:cxnLst>
                <a:cxn ang="0">
                  <a:pos x="wd2" y="hd2"/>
                </a:cxn>
                <a:cxn ang="5400000">
                  <a:pos x="wd2" y="hd2"/>
                </a:cxn>
                <a:cxn ang="10800000">
                  <a:pos x="wd2" y="hd2"/>
                </a:cxn>
                <a:cxn ang="16200000">
                  <a:pos x="wd2" y="hd2"/>
                </a:cxn>
              </a:cxnLst>
              <a:rect l="0" t="0" r="r" b="b"/>
              <a:pathLst>
                <a:path w="21600" h="21600" extrusionOk="0">
                  <a:moveTo>
                    <a:pt x="8376" y="15428"/>
                  </a:moveTo>
                  <a:lnTo>
                    <a:pt x="8376" y="6172"/>
                  </a:lnTo>
                  <a:lnTo>
                    <a:pt x="13886" y="10798"/>
                  </a:lnTo>
                  <a:cubicBezTo>
                    <a:pt x="13886" y="10798"/>
                    <a:pt x="8376" y="15428"/>
                    <a:pt x="8376" y="15428"/>
                  </a:cubicBezTo>
                  <a:close/>
                  <a:moveTo>
                    <a:pt x="21600" y="3084"/>
                  </a:moveTo>
                  <a:lnTo>
                    <a:pt x="21600" y="1234"/>
                  </a:lnTo>
                  <a:cubicBezTo>
                    <a:pt x="21600" y="554"/>
                    <a:pt x="21205" y="0"/>
                    <a:pt x="20719" y="0"/>
                  </a:cubicBezTo>
                  <a:lnTo>
                    <a:pt x="881" y="0"/>
                  </a:lnTo>
                  <a:cubicBezTo>
                    <a:pt x="394" y="0"/>
                    <a:pt x="0" y="554"/>
                    <a:pt x="0" y="1234"/>
                  </a:cubicBezTo>
                  <a:lnTo>
                    <a:pt x="0" y="3084"/>
                  </a:lnTo>
                  <a:lnTo>
                    <a:pt x="2204" y="3084"/>
                  </a:lnTo>
                  <a:lnTo>
                    <a:pt x="2204" y="6172"/>
                  </a:lnTo>
                  <a:lnTo>
                    <a:pt x="0" y="6172"/>
                  </a:lnTo>
                  <a:lnTo>
                    <a:pt x="0" y="9256"/>
                  </a:lnTo>
                  <a:lnTo>
                    <a:pt x="2204" y="9256"/>
                  </a:lnTo>
                  <a:lnTo>
                    <a:pt x="2204" y="12344"/>
                  </a:lnTo>
                  <a:lnTo>
                    <a:pt x="0" y="12344"/>
                  </a:lnTo>
                  <a:lnTo>
                    <a:pt x="0" y="15428"/>
                  </a:lnTo>
                  <a:lnTo>
                    <a:pt x="2204" y="15428"/>
                  </a:lnTo>
                  <a:lnTo>
                    <a:pt x="2204" y="18516"/>
                  </a:lnTo>
                  <a:lnTo>
                    <a:pt x="0" y="18516"/>
                  </a:lnTo>
                  <a:lnTo>
                    <a:pt x="0" y="20366"/>
                  </a:lnTo>
                  <a:cubicBezTo>
                    <a:pt x="0" y="21046"/>
                    <a:pt x="394" y="21600"/>
                    <a:pt x="881" y="21600"/>
                  </a:cubicBezTo>
                  <a:lnTo>
                    <a:pt x="20719" y="21600"/>
                  </a:lnTo>
                  <a:cubicBezTo>
                    <a:pt x="21205" y="21600"/>
                    <a:pt x="21600" y="21046"/>
                    <a:pt x="21600" y="20366"/>
                  </a:cubicBezTo>
                  <a:lnTo>
                    <a:pt x="21600" y="18516"/>
                  </a:lnTo>
                  <a:lnTo>
                    <a:pt x="19396" y="18516"/>
                  </a:lnTo>
                  <a:lnTo>
                    <a:pt x="19396" y="15428"/>
                  </a:lnTo>
                  <a:lnTo>
                    <a:pt x="21600" y="15428"/>
                  </a:lnTo>
                  <a:lnTo>
                    <a:pt x="21600" y="12344"/>
                  </a:lnTo>
                  <a:lnTo>
                    <a:pt x="19396" y="12344"/>
                  </a:lnTo>
                  <a:lnTo>
                    <a:pt x="19396" y="9256"/>
                  </a:lnTo>
                  <a:lnTo>
                    <a:pt x="21600" y="9256"/>
                  </a:lnTo>
                  <a:lnTo>
                    <a:pt x="21600" y="6172"/>
                  </a:lnTo>
                  <a:lnTo>
                    <a:pt x="19396" y="6172"/>
                  </a:lnTo>
                  <a:lnTo>
                    <a:pt x="19396" y="3084"/>
                  </a:lnTo>
                  <a:cubicBezTo>
                    <a:pt x="19396" y="3084"/>
                    <a:pt x="21600" y="3084"/>
                    <a:pt x="21600" y="3084"/>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228554">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p>
          </p:txBody>
        </p:sp>
      </p:grpSp>
      <p:grpSp>
        <p:nvGrpSpPr>
          <p:cNvPr id="3" name="Group 718"/>
          <p:cNvGrpSpPr/>
          <p:nvPr userDrawn="1"/>
        </p:nvGrpSpPr>
        <p:grpSpPr>
          <a:xfrm>
            <a:off x="3645818" y="2006289"/>
            <a:ext cx="455687" cy="455814"/>
            <a:chOff x="0" y="0"/>
            <a:chExt cx="911610" cy="911627"/>
          </a:xfrm>
        </p:grpSpPr>
        <p:sp>
          <p:nvSpPr>
            <p:cNvPr id="78" name="Shape 716"/>
            <p:cNvSpPr/>
            <p:nvPr/>
          </p:nvSpPr>
          <p:spPr>
            <a:xfrm>
              <a:off x="0" y="0"/>
              <a:ext cx="911611" cy="911628"/>
            </a:xfrm>
            <a:custGeom>
              <a:avLst/>
              <a:gdLst/>
              <a:ahLst/>
              <a:cxnLst>
                <a:cxn ang="0">
                  <a:pos x="wd2" y="hd2"/>
                </a:cxn>
                <a:cxn ang="5400000">
                  <a:pos x="wd2" y="hd2"/>
                </a:cxn>
                <a:cxn ang="10800000">
                  <a:pos x="wd2" y="hd2"/>
                </a:cxn>
                <a:cxn ang="16200000">
                  <a:pos x="wd2" y="hd2"/>
                </a:cxn>
              </a:cxnLst>
              <a:rect l="0" t="0" r="r" b="b"/>
              <a:pathLst>
                <a:path w="19806" h="19807" extrusionOk="0">
                  <a:moveTo>
                    <a:pt x="7908" y="205"/>
                  </a:moveTo>
                  <a:cubicBezTo>
                    <a:pt x="13264" y="-897"/>
                    <a:pt x="18499" y="2552"/>
                    <a:pt x="19601" y="7908"/>
                  </a:cubicBezTo>
                  <a:cubicBezTo>
                    <a:pt x="20703" y="13265"/>
                    <a:pt x="17255" y="18500"/>
                    <a:pt x="11899" y="19602"/>
                  </a:cubicBezTo>
                  <a:cubicBezTo>
                    <a:pt x="6545" y="20703"/>
                    <a:pt x="1313" y="17258"/>
                    <a:pt x="207" y="11907"/>
                  </a:cubicBezTo>
                  <a:cubicBezTo>
                    <a:pt x="207" y="11904"/>
                    <a:pt x="206" y="11901"/>
                    <a:pt x="206" y="11899"/>
                  </a:cubicBezTo>
                  <a:cubicBezTo>
                    <a:pt x="-897" y="6543"/>
                    <a:pt x="2552" y="1307"/>
                    <a:pt x="7908" y="205"/>
                  </a:cubicBezTo>
                  <a:close/>
                </a:path>
              </a:pathLst>
            </a:custGeom>
            <a:solidFill>
              <a:schemeClr val="accent1">
                <a:lumMod val="75000"/>
              </a:schemeClr>
            </a:solidFill>
            <a:ln w="12700" cap="flat">
              <a:noFill/>
              <a:miter lim="400000"/>
            </a:ln>
            <a:effectLst/>
          </p:spPr>
          <p:txBody>
            <a:bodyPr wrap="square" lIns="38100" tIns="38100" rIns="38100" bIns="38100" numCol="1" anchor="ctr">
              <a:noAutofit/>
            </a:bodyPr>
            <a:lstStyle/>
            <a:p>
              <a:pPr defTabSz="228554">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p>
          </p:txBody>
        </p:sp>
        <p:sp>
          <p:nvSpPr>
            <p:cNvPr id="79" name="Shape 717"/>
            <p:cNvSpPr/>
            <p:nvPr/>
          </p:nvSpPr>
          <p:spPr>
            <a:xfrm>
              <a:off x="334270" y="282472"/>
              <a:ext cx="243070" cy="335885"/>
            </a:xfrm>
            <a:custGeom>
              <a:avLst/>
              <a:gdLst/>
              <a:ahLst/>
              <a:cxnLst>
                <a:cxn ang="0">
                  <a:pos x="wd2" y="hd2"/>
                </a:cxn>
                <a:cxn ang="5400000">
                  <a:pos x="wd2" y="hd2"/>
                </a:cxn>
                <a:cxn ang="10800000">
                  <a:pos x="wd2" y="hd2"/>
                </a:cxn>
                <a:cxn ang="16200000">
                  <a:pos x="wd2" y="hd2"/>
                </a:cxn>
              </a:cxnLst>
              <a:rect l="0" t="0" r="r" b="b"/>
              <a:pathLst>
                <a:path w="21565" h="21086" extrusionOk="0">
                  <a:moveTo>
                    <a:pt x="21023" y="5250"/>
                  </a:moveTo>
                  <a:lnTo>
                    <a:pt x="7163" y="195"/>
                  </a:lnTo>
                  <a:cubicBezTo>
                    <a:pt x="5264" y="-514"/>
                    <a:pt x="1521" y="853"/>
                    <a:pt x="445" y="2057"/>
                  </a:cubicBezTo>
                  <a:cubicBezTo>
                    <a:pt x="-35" y="2595"/>
                    <a:pt x="0" y="2983"/>
                    <a:pt x="0" y="3203"/>
                  </a:cubicBezTo>
                  <a:lnTo>
                    <a:pt x="173" y="14619"/>
                  </a:lnTo>
                  <a:cubicBezTo>
                    <a:pt x="184" y="14862"/>
                    <a:pt x="614" y="15188"/>
                    <a:pt x="983" y="15348"/>
                  </a:cubicBezTo>
                  <a:cubicBezTo>
                    <a:pt x="1753" y="15682"/>
                    <a:pt x="13399" y="20826"/>
                    <a:pt x="13729" y="20972"/>
                  </a:cubicBezTo>
                  <a:cubicBezTo>
                    <a:pt x="13905" y="21051"/>
                    <a:pt x="14115" y="21086"/>
                    <a:pt x="14322" y="21086"/>
                  </a:cubicBezTo>
                  <a:cubicBezTo>
                    <a:pt x="14499" y="21086"/>
                    <a:pt x="14675" y="21058"/>
                    <a:pt x="14834" y="21002"/>
                  </a:cubicBezTo>
                  <a:cubicBezTo>
                    <a:pt x="15185" y="20881"/>
                    <a:pt x="15404" y="20645"/>
                    <a:pt x="15404" y="20388"/>
                  </a:cubicBezTo>
                  <a:lnTo>
                    <a:pt x="15404" y="8397"/>
                  </a:lnTo>
                  <a:cubicBezTo>
                    <a:pt x="15404" y="8148"/>
                    <a:pt x="15198" y="7917"/>
                    <a:pt x="14862" y="7792"/>
                  </a:cubicBezTo>
                  <a:lnTo>
                    <a:pt x="2263" y="2817"/>
                  </a:lnTo>
                  <a:cubicBezTo>
                    <a:pt x="2408" y="2620"/>
                    <a:pt x="2968" y="2205"/>
                    <a:pt x="3997" y="1825"/>
                  </a:cubicBezTo>
                  <a:cubicBezTo>
                    <a:pt x="5082" y="1422"/>
                    <a:pt x="5896" y="1574"/>
                    <a:pt x="6082" y="1625"/>
                  </a:cubicBezTo>
                  <a:cubicBezTo>
                    <a:pt x="6082" y="1625"/>
                    <a:pt x="18173" y="6203"/>
                    <a:pt x="18544" y="6339"/>
                  </a:cubicBezTo>
                  <a:cubicBezTo>
                    <a:pt x="18911" y="6476"/>
                    <a:pt x="18918" y="6495"/>
                    <a:pt x="18918" y="6729"/>
                  </a:cubicBezTo>
                  <a:cubicBezTo>
                    <a:pt x="18918" y="6961"/>
                    <a:pt x="18918" y="18107"/>
                    <a:pt x="18918" y="18107"/>
                  </a:cubicBezTo>
                  <a:cubicBezTo>
                    <a:pt x="18918" y="18674"/>
                    <a:pt x="19733" y="18906"/>
                    <a:pt x="20330" y="18906"/>
                  </a:cubicBezTo>
                  <a:cubicBezTo>
                    <a:pt x="20927" y="18906"/>
                    <a:pt x="21565" y="18493"/>
                    <a:pt x="21565" y="18107"/>
                  </a:cubicBezTo>
                  <a:lnTo>
                    <a:pt x="21565" y="5855"/>
                  </a:lnTo>
                  <a:cubicBezTo>
                    <a:pt x="21565" y="5605"/>
                    <a:pt x="21357" y="5375"/>
                    <a:pt x="21023" y="5250"/>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228554">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p>
          </p:txBody>
        </p:sp>
      </p:grpSp>
      <p:sp>
        <p:nvSpPr>
          <p:cNvPr id="16" name="Title 15"/>
          <p:cNvSpPr>
            <a:spLocks noGrp="1"/>
          </p:cNvSpPr>
          <p:nvPr>
            <p:ph type="title"/>
          </p:nvPr>
        </p:nvSpPr>
        <p:spPr>
          <a:xfrm>
            <a:off x="1523603" y="381000"/>
            <a:ext cx="9141619" cy="535812"/>
          </a:xfrm>
        </p:spPr>
        <p:txBody>
          <a:bodyPr>
            <a:noAutofit/>
          </a:bodyPr>
          <a:lstStyle>
            <a:lvl1pPr algn="ctr">
              <a:defRPr sz="2700" b="0">
                <a:solidFill>
                  <a:schemeClr val="tx1">
                    <a:lumMod val="65000"/>
                    <a:lumOff val="35000"/>
                  </a:schemeClr>
                </a:solidFill>
                <a:latin typeface="Source Sans Pro Light"/>
              </a:defRPr>
            </a:lvl1pPr>
          </a:lstStyle>
          <a:p>
            <a:r>
              <a:rPr lang="en-US" dirty="0"/>
              <a:t>Click to edit Master title style</a:t>
            </a:r>
            <a:endParaRPr lang="en-GB" dirty="0"/>
          </a:p>
        </p:txBody>
      </p:sp>
      <p:sp>
        <p:nvSpPr>
          <p:cNvPr id="23" name="Text Placeholder 17"/>
          <p:cNvSpPr>
            <a:spLocks noGrp="1"/>
          </p:cNvSpPr>
          <p:nvPr>
            <p:ph type="body" sz="quarter" idx="18" hasCustomPrompt="1"/>
          </p:nvPr>
        </p:nvSpPr>
        <p:spPr>
          <a:xfrm>
            <a:off x="1523603" y="996517"/>
            <a:ext cx="9141619" cy="248082"/>
          </a:xfrm>
        </p:spPr>
        <p:txBody>
          <a:bodyPr lIns="0" tIns="0" rIns="0" bIns="0">
            <a:normAutofit/>
          </a:bodyPr>
          <a:lstStyle>
            <a:lvl1pPr marL="0" indent="0" algn="ctr">
              <a:lnSpc>
                <a:spcPts val="1400"/>
              </a:lnSpc>
              <a:buNone/>
              <a:defRPr sz="1000">
                <a:solidFill>
                  <a:schemeClr val="bg1">
                    <a:lumMod val="50000"/>
                  </a:schemeClr>
                </a:solidFill>
                <a:latin typeface="Source Sans Pro Light"/>
              </a:defRPr>
            </a:lvl1pPr>
          </a:lstStyle>
          <a:p>
            <a:pPr lvl="0"/>
            <a:r>
              <a:rPr lang="en-GB" dirty="0"/>
              <a:t>write your relevant text here</a:t>
            </a:r>
          </a:p>
        </p:txBody>
      </p:sp>
      <p:sp>
        <p:nvSpPr>
          <p:cNvPr id="9" name="Content Placeholder 20"/>
          <p:cNvSpPr>
            <a:spLocks noGrp="1"/>
          </p:cNvSpPr>
          <p:nvPr>
            <p:ph sz="quarter" idx="16"/>
          </p:nvPr>
        </p:nvSpPr>
        <p:spPr>
          <a:xfrm>
            <a:off x="8761412" y="2006502"/>
            <a:ext cx="1420812" cy="228600"/>
          </a:xfrm>
        </p:spPr>
        <p:txBody>
          <a:bodyPr lIns="0" tIns="0" rIns="0" bIns="0" anchor="ctr">
            <a:normAutofit/>
          </a:bodyPr>
          <a:lstStyle>
            <a:lvl1pPr marL="0" indent="0" algn="l">
              <a:buNone/>
              <a:defRPr sz="1200" b="1">
                <a:solidFill>
                  <a:schemeClr val="tx1">
                    <a:lumMod val="65000"/>
                    <a:lumOff val="35000"/>
                  </a:schemeClr>
                </a:solidFill>
                <a:latin typeface="Source Sans Pro Light"/>
              </a:defRPr>
            </a:lvl1pPr>
          </a:lstStyle>
          <a:p>
            <a:pPr lvl="0"/>
            <a:endParaRPr lang="en-GB" dirty="0"/>
          </a:p>
        </p:txBody>
      </p:sp>
      <p:sp>
        <p:nvSpPr>
          <p:cNvPr id="10" name="Text Placeholder 17"/>
          <p:cNvSpPr>
            <a:spLocks noGrp="1"/>
          </p:cNvSpPr>
          <p:nvPr>
            <p:ph type="body" sz="quarter" idx="21"/>
          </p:nvPr>
        </p:nvSpPr>
        <p:spPr>
          <a:xfrm>
            <a:off x="8761412" y="2250651"/>
            <a:ext cx="2133600" cy="332532"/>
          </a:xfrm>
        </p:spPr>
        <p:txBody>
          <a:bodyPr lIns="0" tIns="0" rIns="0" bIns="0">
            <a:normAutofit/>
          </a:bodyPr>
          <a:lstStyle>
            <a:lvl1pPr marL="0" indent="0" algn="l">
              <a:lnSpc>
                <a:spcPts val="1500"/>
              </a:lnSpc>
              <a:spcBef>
                <a:spcPts val="1500"/>
              </a:spcBef>
              <a:buNone/>
              <a:defRPr sz="1000">
                <a:solidFill>
                  <a:schemeClr val="tx1">
                    <a:lumMod val="65000"/>
                    <a:lumOff val="35000"/>
                  </a:schemeClr>
                </a:solidFill>
                <a:latin typeface="Source Sans Pro Light"/>
              </a:defRPr>
            </a:lvl1pPr>
          </a:lstStyle>
          <a:p>
            <a:pPr lvl="0"/>
            <a:endParaRPr lang="en-US" dirty="0"/>
          </a:p>
        </p:txBody>
      </p:sp>
      <p:sp>
        <p:nvSpPr>
          <p:cNvPr id="57" name="Picture Placeholder 2"/>
          <p:cNvSpPr>
            <a:spLocks noGrp="1"/>
          </p:cNvSpPr>
          <p:nvPr>
            <p:ph type="pic" sz="quarter" idx="23"/>
          </p:nvPr>
        </p:nvSpPr>
        <p:spPr>
          <a:xfrm>
            <a:off x="5027612" y="2057400"/>
            <a:ext cx="2133600" cy="2869376"/>
          </a:xfrm>
          <a:ln w="19050">
            <a:noFill/>
          </a:ln>
        </p:spPr>
        <p:txBody>
          <a:bodyPr>
            <a:normAutofit/>
          </a:bodyPr>
          <a:lstStyle>
            <a:lvl1pPr marL="0" indent="0">
              <a:buNone/>
              <a:defRPr sz="1200">
                <a:solidFill>
                  <a:schemeClr val="bg1">
                    <a:lumMod val="50000"/>
                  </a:schemeClr>
                </a:solidFill>
                <a:latin typeface="Source Sans Pro Light"/>
              </a:defRPr>
            </a:lvl1pPr>
          </a:lstStyle>
          <a:p>
            <a:endParaRPr lang="en-US"/>
          </a:p>
        </p:txBody>
      </p:sp>
      <p:grpSp>
        <p:nvGrpSpPr>
          <p:cNvPr id="4" name="Group 715"/>
          <p:cNvGrpSpPr/>
          <p:nvPr userDrawn="1"/>
        </p:nvGrpSpPr>
        <p:grpSpPr>
          <a:xfrm>
            <a:off x="3645765" y="4538461"/>
            <a:ext cx="455691" cy="455814"/>
            <a:chOff x="0" y="0"/>
            <a:chExt cx="911618" cy="911627"/>
          </a:xfrm>
        </p:grpSpPr>
        <p:sp>
          <p:nvSpPr>
            <p:cNvPr id="75" name="Shape 713"/>
            <p:cNvSpPr/>
            <p:nvPr/>
          </p:nvSpPr>
          <p:spPr>
            <a:xfrm>
              <a:off x="-1" y="-1"/>
              <a:ext cx="911620" cy="911629"/>
            </a:xfrm>
            <a:custGeom>
              <a:avLst/>
              <a:gdLst/>
              <a:ahLst/>
              <a:cxnLst>
                <a:cxn ang="0">
                  <a:pos x="wd2" y="hd2"/>
                </a:cxn>
                <a:cxn ang="5400000">
                  <a:pos x="wd2" y="hd2"/>
                </a:cxn>
                <a:cxn ang="10800000">
                  <a:pos x="wd2" y="hd2"/>
                </a:cxn>
                <a:cxn ang="16200000">
                  <a:pos x="wd2" y="hd2"/>
                </a:cxn>
              </a:cxnLst>
              <a:rect l="0" t="0" r="r" b="b"/>
              <a:pathLst>
                <a:path w="19807" h="19807" extrusionOk="0">
                  <a:moveTo>
                    <a:pt x="7907" y="205"/>
                  </a:moveTo>
                  <a:cubicBezTo>
                    <a:pt x="13264" y="-897"/>
                    <a:pt x="18498" y="2551"/>
                    <a:pt x="19601" y="7908"/>
                  </a:cubicBezTo>
                  <a:cubicBezTo>
                    <a:pt x="20703" y="13264"/>
                    <a:pt x="17254" y="18500"/>
                    <a:pt x="11898" y="19602"/>
                  </a:cubicBezTo>
                  <a:cubicBezTo>
                    <a:pt x="6545" y="20703"/>
                    <a:pt x="1312" y="17258"/>
                    <a:pt x="206" y="11907"/>
                  </a:cubicBezTo>
                  <a:cubicBezTo>
                    <a:pt x="206" y="11904"/>
                    <a:pt x="205" y="11901"/>
                    <a:pt x="204" y="11899"/>
                  </a:cubicBezTo>
                  <a:cubicBezTo>
                    <a:pt x="-897" y="6542"/>
                    <a:pt x="2551" y="1307"/>
                    <a:pt x="7907" y="205"/>
                  </a:cubicBezTo>
                  <a:close/>
                </a:path>
              </a:pathLst>
            </a:custGeom>
            <a:solidFill>
              <a:schemeClr val="accent2"/>
            </a:solidFill>
            <a:ln w="12700" cap="flat">
              <a:noFill/>
              <a:miter lim="400000"/>
            </a:ln>
            <a:effectLst/>
          </p:spPr>
          <p:txBody>
            <a:bodyPr wrap="square" lIns="38100" tIns="38100" rIns="38100" bIns="38100" numCol="1" anchor="ctr">
              <a:noAutofit/>
            </a:bodyPr>
            <a:lstStyle/>
            <a:p>
              <a:pPr defTabSz="228554">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p>
          </p:txBody>
        </p:sp>
        <p:sp>
          <p:nvSpPr>
            <p:cNvPr id="76" name="Shape 714"/>
            <p:cNvSpPr/>
            <p:nvPr/>
          </p:nvSpPr>
          <p:spPr>
            <a:xfrm>
              <a:off x="325844" y="282472"/>
              <a:ext cx="259931" cy="335885"/>
            </a:xfrm>
            <a:custGeom>
              <a:avLst/>
              <a:gdLst/>
              <a:ahLst/>
              <a:cxnLst>
                <a:cxn ang="0">
                  <a:pos x="wd2" y="hd2"/>
                </a:cxn>
                <a:cxn ang="5400000">
                  <a:pos x="wd2" y="hd2"/>
                </a:cxn>
                <a:cxn ang="10800000">
                  <a:pos x="wd2" y="hd2"/>
                </a:cxn>
                <a:cxn ang="16200000">
                  <a:pos x="wd2" y="hd2"/>
                </a:cxn>
              </a:cxnLst>
              <a:rect l="0" t="0" r="r" b="b"/>
              <a:pathLst>
                <a:path w="21137" h="21205" extrusionOk="0">
                  <a:moveTo>
                    <a:pt x="5865" y="2548"/>
                  </a:moveTo>
                  <a:lnTo>
                    <a:pt x="5867" y="15695"/>
                  </a:lnTo>
                  <a:cubicBezTo>
                    <a:pt x="4944" y="15546"/>
                    <a:pt x="3872" y="15602"/>
                    <a:pt x="2808" y="15909"/>
                  </a:cubicBezTo>
                  <a:cubicBezTo>
                    <a:pt x="413" y="16599"/>
                    <a:pt x="-431" y="18279"/>
                    <a:pt x="203" y="19659"/>
                  </a:cubicBezTo>
                  <a:cubicBezTo>
                    <a:pt x="839" y="21041"/>
                    <a:pt x="2710" y="21600"/>
                    <a:pt x="5104" y="20909"/>
                  </a:cubicBezTo>
                  <a:cubicBezTo>
                    <a:pt x="7137" y="20323"/>
                    <a:pt x="8468" y="19024"/>
                    <a:pt x="8434" y="17799"/>
                  </a:cubicBezTo>
                  <a:cubicBezTo>
                    <a:pt x="8434" y="17799"/>
                    <a:pt x="8434" y="10827"/>
                    <a:pt x="8434" y="6940"/>
                  </a:cubicBezTo>
                  <a:lnTo>
                    <a:pt x="18567" y="5136"/>
                  </a:lnTo>
                  <a:lnTo>
                    <a:pt x="18567" y="13479"/>
                  </a:lnTo>
                  <a:cubicBezTo>
                    <a:pt x="17645" y="13330"/>
                    <a:pt x="16572" y="13386"/>
                    <a:pt x="15509" y="13693"/>
                  </a:cubicBezTo>
                  <a:cubicBezTo>
                    <a:pt x="13115" y="14384"/>
                    <a:pt x="12270" y="16064"/>
                    <a:pt x="12905" y="17443"/>
                  </a:cubicBezTo>
                  <a:cubicBezTo>
                    <a:pt x="13539" y="18825"/>
                    <a:pt x="15411" y="19384"/>
                    <a:pt x="17806" y="18694"/>
                  </a:cubicBezTo>
                  <a:cubicBezTo>
                    <a:pt x="19839" y="18107"/>
                    <a:pt x="21169" y="16808"/>
                    <a:pt x="21136" y="15583"/>
                  </a:cubicBezTo>
                  <a:lnTo>
                    <a:pt x="21136" y="0"/>
                  </a:lnTo>
                  <a:cubicBezTo>
                    <a:pt x="21136" y="0"/>
                    <a:pt x="5865" y="2548"/>
                    <a:pt x="5865" y="2548"/>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228554">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p>
          </p:txBody>
        </p:sp>
      </p:grpSp>
      <p:grpSp>
        <p:nvGrpSpPr>
          <p:cNvPr id="5" name="Group 721"/>
          <p:cNvGrpSpPr/>
          <p:nvPr userDrawn="1"/>
        </p:nvGrpSpPr>
        <p:grpSpPr>
          <a:xfrm>
            <a:off x="8099788" y="3694403"/>
            <a:ext cx="455701" cy="455815"/>
            <a:chOff x="-1" y="-1"/>
            <a:chExt cx="911637" cy="911629"/>
          </a:xfrm>
        </p:grpSpPr>
        <p:sp>
          <p:nvSpPr>
            <p:cNvPr id="81" name="Shape 719"/>
            <p:cNvSpPr/>
            <p:nvPr/>
          </p:nvSpPr>
          <p:spPr>
            <a:xfrm>
              <a:off x="-1" y="-1"/>
              <a:ext cx="911637" cy="911629"/>
            </a:xfrm>
            <a:custGeom>
              <a:avLst/>
              <a:gdLst/>
              <a:ahLst/>
              <a:cxnLst>
                <a:cxn ang="0">
                  <a:pos x="wd2" y="hd2"/>
                </a:cxn>
                <a:cxn ang="5400000">
                  <a:pos x="wd2" y="hd2"/>
                </a:cxn>
                <a:cxn ang="10800000">
                  <a:pos x="wd2" y="hd2"/>
                </a:cxn>
                <a:cxn ang="16200000">
                  <a:pos x="wd2" y="hd2"/>
                </a:cxn>
              </a:cxnLst>
              <a:rect l="0" t="0" r="r" b="b"/>
              <a:pathLst>
                <a:path w="19807" h="19806" extrusionOk="0">
                  <a:moveTo>
                    <a:pt x="7908" y="205"/>
                  </a:moveTo>
                  <a:cubicBezTo>
                    <a:pt x="13264" y="-897"/>
                    <a:pt x="18500" y="2551"/>
                    <a:pt x="19602" y="7907"/>
                  </a:cubicBezTo>
                  <a:cubicBezTo>
                    <a:pt x="20703" y="13264"/>
                    <a:pt x="17254" y="18499"/>
                    <a:pt x="11899" y="19601"/>
                  </a:cubicBezTo>
                  <a:cubicBezTo>
                    <a:pt x="6545" y="20703"/>
                    <a:pt x="1312" y="17258"/>
                    <a:pt x="207" y="11907"/>
                  </a:cubicBezTo>
                  <a:cubicBezTo>
                    <a:pt x="206" y="11904"/>
                    <a:pt x="206" y="11901"/>
                    <a:pt x="205" y="11898"/>
                  </a:cubicBezTo>
                  <a:cubicBezTo>
                    <a:pt x="-897" y="6542"/>
                    <a:pt x="2552" y="1307"/>
                    <a:pt x="7908" y="205"/>
                  </a:cubicBezTo>
                  <a:close/>
                </a:path>
              </a:pathLst>
            </a:custGeom>
            <a:solidFill>
              <a:schemeClr val="accent5"/>
            </a:solidFill>
            <a:ln w="12700" cap="flat">
              <a:noFill/>
              <a:miter lim="400000"/>
            </a:ln>
            <a:effectLst/>
          </p:spPr>
          <p:txBody>
            <a:bodyPr wrap="square" lIns="38100" tIns="38100" rIns="38100" bIns="38100" numCol="1" anchor="ctr">
              <a:noAutofit/>
            </a:bodyPr>
            <a:lstStyle/>
            <a:p>
              <a:pPr defTabSz="228554">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p>
          </p:txBody>
        </p:sp>
        <p:sp>
          <p:nvSpPr>
            <p:cNvPr id="82" name="Shape 720"/>
            <p:cNvSpPr/>
            <p:nvPr/>
          </p:nvSpPr>
          <p:spPr>
            <a:xfrm>
              <a:off x="287861" y="287871"/>
              <a:ext cx="335911" cy="335886"/>
            </a:xfrm>
            <a:custGeom>
              <a:avLst/>
              <a:gdLst/>
              <a:ahLst/>
              <a:cxnLst>
                <a:cxn ang="0">
                  <a:pos x="wd2" y="hd2"/>
                </a:cxn>
                <a:cxn ang="5400000">
                  <a:pos x="wd2" y="hd2"/>
                </a:cxn>
                <a:cxn ang="10800000">
                  <a:pos x="wd2" y="hd2"/>
                </a:cxn>
                <a:cxn ang="16200000">
                  <a:pos x="wd2" y="hd2"/>
                </a:cxn>
              </a:cxnLst>
              <a:rect l="0" t="0" r="r" b="b"/>
              <a:pathLst>
                <a:path w="21600" h="21600" extrusionOk="0">
                  <a:moveTo>
                    <a:pt x="10800" y="15497"/>
                  </a:moveTo>
                  <a:cubicBezTo>
                    <a:pt x="8207" y="15497"/>
                    <a:pt x="6104" y="13394"/>
                    <a:pt x="6104" y="10801"/>
                  </a:cubicBezTo>
                  <a:cubicBezTo>
                    <a:pt x="6104" y="8206"/>
                    <a:pt x="8207" y="6103"/>
                    <a:pt x="10800" y="6103"/>
                  </a:cubicBezTo>
                  <a:cubicBezTo>
                    <a:pt x="13395" y="6103"/>
                    <a:pt x="15497" y="8206"/>
                    <a:pt x="15497" y="10801"/>
                  </a:cubicBezTo>
                  <a:cubicBezTo>
                    <a:pt x="15497" y="13394"/>
                    <a:pt x="13395" y="15497"/>
                    <a:pt x="10800" y="15497"/>
                  </a:cubicBezTo>
                  <a:close/>
                  <a:moveTo>
                    <a:pt x="19522" y="10801"/>
                  </a:moveTo>
                  <a:cubicBezTo>
                    <a:pt x="19522" y="9454"/>
                    <a:pt x="20352" y="8390"/>
                    <a:pt x="21600" y="7659"/>
                  </a:cubicBezTo>
                  <a:cubicBezTo>
                    <a:pt x="21376" y="6908"/>
                    <a:pt x="21077" y="6187"/>
                    <a:pt x="20711" y="5509"/>
                  </a:cubicBezTo>
                  <a:cubicBezTo>
                    <a:pt x="19310" y="5876"/>
                    <a:pt x="18177" y="5328"/>
                    <a:pt x="17225" y="4375"/>
                  </a:cubicBezTo>
                  <a:cubicBezTo>
                    <a:pt x="16273" y="3423"/>
                    <a:pt x="15982" y="2288"/>
                    <a:pt x="16347" y="889"/>
                  </a:cubicBezTo>
                  <a:cubicBezTo>
                    <a:pt x="15671" y="522"/>
                    <a:pt x="14951" y="224"/>
                    <a:pt x="14198" y="0"/>
                  </a:cubicBezTo>
                  <a:cubicBezTo>
                    <a:pt x="13467" y="1248"/>
                    <a:pt x="12147" y="2078"/>
                    <a:pt x="10800" y="2078"/>
                  </a:cubicBezTo>
                  <a:cubicBezTo>
                    <a:pt x="9453" y="2078"/>
                    <a:pt x="8134" y="1248"/>
                    <a:pt x="7403" y="0"/>
                  </a:cubicBezTo>
                  <a:cubicBezTo>
                    <a:pt x="6651" y="224"/>
                    <a:pt x="5931" y="522"/>
                    <a:pt x="5253" y="889"/>
                  </a:cubicBezTo>
                  <a:cubicBezTo>
                    <a:pt x="5620" y="2288"/>
                    <a:pt x="5329" y="3422"/>
                    <a:pt x="4375" y="4375"/>
                  </a:cubicBezTo>
                  <a:cubicBezTo>
                    <a:pt x="3423" y="5328"/>
                    <a:pt x="2290" y="5876"/>
                    <a:pt x="890" y="5510"/>
                  </a:cubicBezTo>
                  <a:cubicBezTo>
                    <a:pt x="523" y="6187"/>
                    <a:pt x="224" y="6908"/>
                    <a:pt x="0" y="7659"/>
                  </a:cubicBezTo>
                  <a:cubicBezTo>
                    <a:pt x="1249" y="8390"/>
                    <a:pt x="2078" y="9454"/>
                    <a:pt x="2078" y="10801"/>
                  </a:cubicBezTo>
                  <a:cubicBezTo>
                    <a:pt x="2078" y="12146"/>
                    <a:pt x="1249" y="13467"/>
                    <a:pt x="0" y="14198"/>
                  </a:cubicBezTo>
                  <a:cubicBezTo>
                    <a:pt x="224" y="14950"/>
                    <a:pt x="523" y="15670"/>
                    <a:pt x="890" y="16348"/>
                  </a:cubicBezTo>
                  <a:cubicBezTo>
                    <a:pt x="2290" y="15981"/>
                    <a:pt x="3423" y="16272"/>
                    <a:pt x="4375" y="17226"/>
                  </a:cubicBezTo>
                  <a:cubicBezTo>
                    <a:pt x="5327" y="18178"/>
                    <a:pt x="5620" y="19312"/>
                    <a:pt x="5253" y="20711"/>
                  </a:cubicBezTo>
                  <a:cubicBezTo>
                    <a:pt x="5931" y="21078"/>
                    <a:pt x="6651" y="21377"/>
                    <a:pt x="7403" y="21600"/>
                  </a:cubicBezTo>
                  <a:cubicBezTo>
                    <a:pt x="8134" y="20352"/>
                    <a:pt x="9453" y="19524"/>
                    <a:pt x="10800" y="19524"/>
                  </a:cubicBezTo>
                  <a:cubicBezTo>
                    <a:pt x="12147" y="19524"/>
                    <a:pt x="13467" y="20352"/>
                    <a:pt x="14198" y="21600"/>
                  </a:cubicBezTo>
                  <a:cubicBezTo>
                    <a:pt x="14951" y="21376"/>
                    <a:pt x="15671" y="21078"/>
                    <a:pt x="16349" y="20711"/>
                  </a:cubicBezTo>
                  <a:cubicBezTo>
                    <a:pt x="15982" y="19312"/>
                    <a:pt x="16273" y="18178"/>
                    <a:pt x="17225" y="17226"/>
                  </a:cubicBezTo>
                  <a:cubicBezTo>
                    <a:pt x="18177" y="16272"/>
                    <a:pt x="19310" y="15724"/>
                    <a:pt x="20711" y="16091"/>
                  </a:cubicBezTo>
                  <a:cubicBezTo>
                    <a:pt x="21077" y="15413"/>
                    <a:pt x="21376" y="14693"/>
                    <a:pt x="21600" y="13941"/>
                  </a:cubicBezTo>
                  <a:cubicBezTo>
                    <a:pt x="20352" y="13210"/>
                    <a:pt x="19522" y="12146"/>
                    <a:pt x="19522" y="10801"/>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228554">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p>
          </p:txBody>
        </p:sp>
      </p:grpSp>
      <p:grpSp>
        <p:nvGrpSpPr>
          <p:cNvPr id="6" name="Group 727"/>
          <p:cNvGrpSpPr/>
          <p:nvPr userDrawn="1"/>
        </p:nvGrpSpPr>
        <p:grpSpPr>
          <a:xfrm>
            <a:off x="8099798" y="4538461"/>
            <a:ext cx="455681" cy="455815"/>
            <a:chOff x="-1" y="0"/>
            <a:chExt cx="911598" cy="911628"/>
          </a:xfrm>
        </p:grpSpPr>
        <p:sp>
          <p:nvSpPr>
            <p:cNvPr id="87" name="Shape 725"/>
            <p:cNvSpPr/>
            <p:nvPr/>
          </p:nvSpPr>
          <p:spPr>
            <a:xfrm>
              <a:off x="-1" y="0"/>
              <a:ext cx="911598" cy="911628"/>
            </a:xfrm>
            <a:custGeom>
              <a:avLst/>
              <a:gdLst/>
              <a:ahLst/>
              <a:cxnLst>
                <a:cxn ang="0">
                  <a:pos x="wd2" y="hd2"/>
                </a:cxn>
                <a:cxn ang="5400000">
                  <a:pos x="wd2" y="hd2"/>
                </a:cxn>
                <a:cxn ang="10800000">
                  <a:pos x="wd2" y="hd2"/>
                </a:cxn>
                <a:cxn ang="16200000">
                  <a:pos x="wd2" y="hd2"/>
                </a:cxn>
              </a:cxnLst>
              <a:rect l="0" t="0" r="r" b="b"/>
              <a:pathLst>
                <a:path w="19806" h="19806" extrusionOk="0">
                  <a:moveTo>
                    <a:pt x="11898" y="19600"/>
                  </a:moveTo>
                  <a:cubicBezTo>
                    <a:pt x="6542" y="20703"/>
                    <a:pt x="1307" y="17254"/>
                    <a:pt x="205" y="11898"/>
                  </a:cubicBezTo>
                  <a:cubicBezTo>
                    <a:pt x="-897" y="6542"/>
                    <a:pt x="2551" y="1307"/>
                    <a:pt x="7908" y="205"/>
                  </a:cubicBezTo>
                  <a:cubicBezTo>
                    <a:pt x="13261" y="-897"/>
                    <a:pt x="18494" y="2548"/>
                    <a:pt x="19599" y="7899"/>
                  </a:cubicBezTo>
                  <a:cubicBezTo>
                    <a:pt x="19600" y="7902"/>
                    <a:pt x="19600" y="7905"/>
                    <a:pt x="19600" y="7907"/>
                  </a:cubicBezTo>
                  <a:cubicBezTo>
                    <a:pt x="20703" y="13263"/>
                    <a:pt x="17254" y="18499"/>
                    <a:pt x="11898" y="19600"/>
                  </a:cubicBezTo>
                  <a:close/>
                </a:path>
              </a:pathLst>
            </a:custGeom>
            <a:solidFill>
              <a:schemeClr val="accent3"/>
            </a:solidFill>
            <a:ln w="12700" cap="flat">
              <a:noFill/>
              <a:miter lim="400000"/>
            </a:ln>
            <a:effectLst/>
          </p:spPr>
          <p:txBody>
            <a:bodyPr wrap="square" lIns="38100" tIns="38100" rIns="38100" bIns="38100" numCol="1" anchor="ctr">
              <a:noAutofit/>
            </a:bodyPr>
            <a:lstStyle/>
            <a:p>
              <a:pPr defTabSz="228554">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p>
          </p:txBody>
        </p:sp>
        <p:sp>
          <p:nvSpPr>
            <p:cNvPr id="88" name="Shape 726"/>
            <p:cNvSpPr/>
            <p:nvPr/>
          </p:nvSpPr>
          <p:spPr>
            <a:xfrm>
              <a:off x="287844" y="306407"/>
              <a:ext cx="335911" cy="298811"/>
            </a:xfrm>
            <a:custGeom>
              <a:avLst/>
              <a:gdLst/>
              <a:ahLst/>
              <a:cxnLst>
                <a:cxn ang="0">
                  <a:pos x="wd2" y="hd2"/>
                </a:cxn>
                <a:cxn ang="5400000">
                  <a:pos x="wd2" y="hd2"/>
                </a:cxn>
                <a:cxn ang="10800000">
                  <a:pos x="wd2" y="hd2"/>
                </a:cxn>
                <a:cxn ang="16200000">
                  <a:pos x="wd2" y="hd2"/>
                </a:cxn>
              </a:cxnLst>
              <a:rect l="0" t="0" r="r" b="b"/>
              <a:pathLst>
                <a:path w="21446" h="21471" extrusionOk="0">
                  <a:moveTo>
                    <a:pt x="2906" y="19280"/>
                  </a:moveTo>
                  <a:cubicBezTo>
                    <a:pt x="2683" y="19534"/>
                    <a:pt x="2683" y="19946"/>
                    <a:pt x="2906" y="20200"/>
                  </a:cubicBezTo>
                  <a:lnTo>
                    <a:pt x="3930" y="21326"/>
                  </a:lnTo>
                  <a:cubicBezTo>
                    <a:pt x="4154" y="21580"/>
                    <a:pt x="4510" y="21473"/>
                    <a:pt x="4734" y="21220"/>
                  </a:cubicBezTo>
                  <a:lnTo>
                    <a:pt x="10017" y="15372"/>
                  </a:lnTo>
                  <a:lnTo>
                    <a:pt x="8398" y="13299"/>
                  </a:lnTo>
                  <a:cubicBezTo>
                    <a:pt x="8398" y="13299"/>
                    <a:pt x="2906" y="19280"/>
                    <a:pt x="2906" y="19280"/>
                  </a:cubicBezTo>
                  <a:close/>
                  <a:moveTo>
                    <a:pt x="21387" y="2723"/>
                  </a:moveTo>
                  <a:cubicBezTo>
                    <a:pt x="21307" y="2125"/>
                    <a:pt x="21031" y="2252"/>
                    <a:pt x="20888" y="2505"/>
                  </a:cubicBezTo>
                  <a:cubicBezTo>
                    <a:pt x="20746" y="2758"/>
                    <a:pt x="20111" y="3840"/>
                    <a:pt x="19852" y="4329"/>
                  </a:cubicBezTo>
                  <a:cubicBezTo>
                    <a:pt x="19593" y="4815"/>
                    <a:pt x="18956" y="5772"/>
                    <a:pt x="17770" y="4826"/>
                  </a:cubicBezTo>
                  <a:cubicBezTo>
                    <a:pt x="16533" y="3843"/>
                    <a:pt x="16963" y="3157"/>
                    <a:pt x="17179" y="2694"/>
                  </a:cubicBezTo>
                  <a:cubicBezTo>
                    <a:pt x="17395" y="2232"/>
                    <a:pt x="18059" y="931"/>
                    <a:pt x="18155" y="768"/>
                  </a:cubicBezTo>
                  <a:cubicBezTo>
                    <a:pt x="18251" y="605"/>
                    <a:pt x="18139" y="129"/>
                    <a:pt x="17756" y="329"/>
                  </a:cubicBezTo>
                  <a:cubicBezTo>
                    <a:pt x="17372" y="527"/>
                    <a:pt x="15039" y="1572"/>
                    <a:pt x="14715" y="3066"/>
                  </a:cubicBezTo>
                  <a:cubicBezTo>
                    <a:pt x="14386" y="4590"/>
                    <a:pt x="14993" y="5950"/>
                    <a:pt x="13800" y="7301"/>
                  </a:cubicBezTo>
                  <a:lnTo>
                    <a:pt x="12355" y="8998"/>
                  </a:lnTo>
                  <a:lnTo>
                    <a:pt x="13806" y="10898"/>
                  </a:lnTo>
                  <a:lnTo>
                    <a:pt x="15589" y="8995"/>
                  </a:lnTo>
                  <a:cubicBezTo>
                    <a:pt x="16013" y="8514"/>
                    <a:pt x="16919" y="8048"/>
                    <a:pt x="17740" y="8257"/>
                  </a:cubicBezTo>
                  <a:cubicBezTo>
                    <a:pt x="19498" y="8705"/>
                    <a:pt x="20456" y="7962"/>
                    <a:pt x="21035" y="6733"/>
                  </a:cubicBezTo>
                  <a:cubicBezTo>
                    <a:pt x="21552" y="5635"/>
                    <a:pt x="21466" y="3322"/>
                    <a:pt x="21387" y="2723"/>
                  </a:cubicBezTo>
                  <a:close/>
                  <a:moveTo>
                    <a:pt x="9478" y="7592"/>
                  </a:moveTo>
                  <a:cubicBezTo>
                    <a:pt x="9350" y="7424"/>
                    <a:pt x="9189" y="7421"/>
                    <a:pt x="9050" y="7558"/>
                  </a:cubicBezTo>
                  <a:lnTo>
                    <a:pt x="7506" y="9074"/>
                  </a:lnTo>
                  <a:cubicBezTo>
                    <a:pt x="7384" y="9194"/>
                    <a:pt x="7369" y="9419"/>
                    <a:pt x="7477" y="9559"/>
                  </a:cubicBezTo>
                  <a:lnTo>
                    <a:pt x="16408" y="20996"/>
                  </a:lnTo>
                  <a:cubicBezTo>
                    <a:pt x="16616" y="21268"/>
                    <a:pt x="16979" y="21295"/>
                    <a:pt x="17217" y="21061"/>
                  </a:cubicBezTo>
                  <a:lnTo>
                    <a:pt x="18263" y="20076"/>
                  </a:lnTo>
                  <a:cubicBezTo>
                    <a:pt x="18500" y="19839"/>
                    <a:pt x="18526" y="19429"/>
                    <a:pt x="18317" y="19158"/>
                  </a:cubicBezTo>
                  <a:cubicBezTo>
                    <a:pt x="18317" y="19158"/>
                    <a:pt x="9478" y="7592"/>
                    <a:pt x="9478" y="7592"/>
                  </a:cubicBezTo>
                  <a:close/>
                  <a:moveTo>
                    <a:pt x="3331" y="6965"/>
                  </a:moveTo>
                  <a:cubicBezTo>
                    <a:pt x="4336" y="6088"/>
                    <a:pt x="5170" y="6693"/>
                    <a:pt x="6282" y="8142"/>
                  </a:cubicBezTo>
                  <a:cubicBezTo>
                    <a:pt x="6408" y="8304"/>
                    <a:pt x="6575" y="8114"/>
                    <a:pt x="6671" y="8021"/>
                  </a:cubicBezTo>
                  <a:cubicBezTo>
                    <a:pt x="6766" y="7926"/>
                    <a:pt x="8233" y="6440"/>
                    <a:pt x="8306" y="6370"/>
                  </a:cubicBezTo>
                  <a:cubicBezTo>
                    <a:pt x="8377" y="6300"/>
                    <a:pt x="8464" y="6167"/>
                    <a:pt x="8349" y="6018"/>
                  </a:cubicBezTo>
                  <a:cubicBezTo>
                    <a:pt x="8235" y="5868"/>
                    <a:pt x="7817" y="5261"/>
                    <a:pt x="7550" y="4867"/>
                  </a:cubicBezTo>
                  <a:cubicBezTo>
                    <a:pt x="5603" y="2001"/>
                    <a:pt x="12876" y="57"/>
                    <a:pt x="11758" y="25"/>
                  </a:cubicBezTo>
                  <a:cubicBezTo>
                    <a:pt x="11190" y="9"/>
                    <a:pt x="8909" y="-20"/>
                    <a:pt x="8569" y="21"/>
                  </a:cubicBezTo>
                  <a:cubicBezTo>
                    <a:pt x="7186" y="186"/>
                    <a:pt x="5452" y="1638"/>
                    <a:pt x="4578" y="2313"/>
                  </a:cubicBezTo>
                  <a:cubicBezTo>
                    <a:pt x="3437" y="3196"/>
                    <a:pt x="3011" y="3711"/>
                    <a:pt x="2939" y="3781"/>
                  </a:cubicBezTo>
                  <a:cubicBezTo>
                    <a:pt x="2617" y="4099"/>
                    <a:pt x="2887" y="4832"/>
                    <a:pt x="2303" y="5410"/>
                  </a:cubicBezTo>
                  <a:cubicBezTo>
                    <a:pt x="1683" y="6021"/>
                    <a:pt x="1297" y="5560"/>
                    <a:pt x="939" y="5913"/>
                  </a:cubicBezTo>
                  <a:cubicBezTo>
                    <a:pt x="761" y="6090"/>
                    <a:pt x="264" y="6509"/>
                    <a:pt x="122" y="6650"/>
                  </a:cubicBezTo>
                  <a:cubicBezTo>
                    <a:pt x="-22" y="6790"/>
                    <a:pt x="-48" y="7030"/>
                    <a:pt x="99" y="7219"/>
                  </a:cubicBezTo>
                  <a:cubicBezTo>
                    <a:pt x="99" y="7219"/>
                    <a:pt x="1459" y="8912"/>
                    <a:pt x="1574" y="9061"/>
                  </a:cubicBezTo>
                  <a:cubicBezTo>
                    <a:pt x="1688" y="9210"/>
                    <a:pt x="1994" y="9337"/>
                    <a:pt x="2185" y="9149"/>
                  </a:cubicBezTo>
                  <a:cubicBezTo>
                    <a:pt x="2375" y="8960"/>
                    <a:pt x="2864" y="8477"/>
                    <a:pt x="2947" y="8394"/>
                  </a:cubicBezTo>
                  <a:cubicBezTo>
                    <a:pt x="3031" y="8312"/>
                    <a:pt x="2893" y="7349"/>
                    <a:pt x="3331" y="6965"/>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228554">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p>
          </p:txBody>
        </p:sp>
      </p:grpSp>
      <p:grpSp>
        <p:nvGrpSpPr>
          <p:cNvPr id="7" name="Group 730"/>
          <p:cNvGrpSpPr/>
          <p:nvPr userDrawn="1"/>
        </p:nvGrpSpPr>
        <p:grpSpPr>
          <a:xfrm>
            <a:off x="8099798" y="2850347"/>
            <a:ext cx="455681" cy="455815"/>
            <a:chOff x="0" y="0"/>
            <a:chExt cx="911598" cy="911629"/>
          </a:xfrm>
        </p:grpSpPr>
        <p:sp>
          <p:nvSpPr>
            <p:cNvPr id="90" name="Shape 728"/>
            <p:cNvSpPr/>
            <p:nvPr/>
          </p:nvSpPr>
          <p:spPr>
            <a:xfrm>
              <a:off x="0" y="0"/>
              <a:ext cx="911598" cy="911629"/>
            </a:xfrm>
            <a:custGeom>
              <a:avLst/>
              <a:gdLst/>
              <a:ahLst/>
              <a:cxnLst>
                <a:cxn ang="0">
                  <a:pos x="wd2" y="hd2"/>
                </a:cxn>
                <a:cxn ang="5400000">
                  <a:pos x="wd2" y="hd2"/>
                </a:cxn>
                <a:cxn ang="10800000">
                  <a:pos x="wd2" y="hd2"/>
                </a:cxn>
                <a:cxn ang="16200000">
                  <a:pos x="wd2" y="hd2"/>
                </a:cxn>
              </a:cxnLst>
              <a:rect l="0" t="0" r="r" b="b"/>
              <a:pathLst>
                <a:path w="19806" h="19806" extrusionOk="0">
                  <a:moveTo>
                    <a:pt x="11898" y="19600"/>
                  </a:moveTo>
                  <a:cubicBezTo>
                    <a:pt x="6542" y="20703"/>
                    <a:pt x="1307" y="17254"/>
                    <a:pt x="205" y="11898"/>
                  </a:cubicBezTo>
                  <a:cubicBezTo>
                    <a:pt x="-897" y="6542"/>
                    <a:pt x="2551" y="1307"/>
                    <a:pt x="7908" y="205"/>
                  </a:cubicBezTo>
                  <a:cubicBezTo>
                    <a:pt x="13261" y="-897"/>
                    <a:pt x="18494" y="2548"/>
                    <a:pt x="19599" y="7899"/>
                  </a:cubicBezTo>
                  <a:cubicBezTo>
                    <a:pt x="19600" y="7902"/>
                    <a:pt x="19600" y="7905"/>
                    <a:pt x="19600" y="7907"/>
                  </a:cubicBezTo>
                  <a:cubicBezTo>
                    <a:pt x="20703" y="13263"/>
                    <a:pt x="17254" y="18499"/>
                    <a:pt x="11898" y="19600"/>
                  </a:cubicBezTo>
                  <a:close/>
                </a:path>
              </a:pathLst>
            </a:custGeom>
            <a:solidFill>
              <a:schemeClr val="accent1"/>
            </a:solidFill>
            <a:ln w="12700" cap="flat">
              <a:noFill/>
              <a:miter lim="400000"/>
            </a:ln>
            <a:effectLst/>
          </p:spPr>
          <p:txBody>
            <a:bodyPr wrap="square" lIns="38100" tIns="38100" rIns="38100" bIns="38100" numCol="1" anchor="ctr">
              <a:noAutofit/>
            </a:bodyPr>
            <a:lstStyle/>
            <a:p>
              <a:pPr defTabSz="228554">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p>
          </p:txBody>
        </p:sp>
        <p:sp>
          <p:nvSpPr>
            <p:cNvPr id="91" name="Shape 729"/>
            <p:cNvSpPr/>
            <p:nvPr/>
          </p:nvSpPr>
          <p:spPr>
            <a:xfrm>
              <a:off x="285188" y="305676"/>
              <a:ext cx="341220" cy="300278"/>
            </a:xfrm>
            <a:custGeom>
              <a:avLst/>
              <a:gdLst/>
              <a:ahLst/>
              <a:cxnLst>
                <a:cxn ang="0">
                  <a:pos x="wd2" y="hd2"/>
                </a:cxn>
                <a:cxn ang="5400000">
                  <a:pos x="wd2" y="hd2"/>
                </a:cxn>
                <a:cxn ang="10800000">
                  <a:pos x="wd2" y="hd2"/>
                </a:cxn>
                <a:cxn ang="16200000">
                  <a:pos x="wd2" y="hd2"/>
                </a:cxn>
              </a:cxnLst>
              <a:rect l="0" t="0" r="r" b="b"/>
              <a:pathLst>
                <a:path w="21600" h="21600" extrusionOk="0">
                  <a:moveTo>
                    <a:pt x="19440" y="15832"/>
                  </a:moveTo>
                  <a:lnTo>
                    <a:pt x="2160" y="15832"/>
                  </a:lnTo>
                  <a:lnTo>
                    <a:pt x="2160" y="2209"/>
                  </a:lnTo>
                  <a:lnTo>
                    <a:pt x="19440" y="2209"/>
                  </a:lnTo>
                  <a:cubicBezTo>
                    <a:pt x="19440" y="2209"/>
                    <a:pt x="19440" y="15832"/>
                    <a:pt x="19440" y="15832"/>
                  </a:cubicBezTo>
                  <a:close/>
                  <a:moveTo>
                    <a:pt x="19440" y="0"/>
                  </a:moveTo>
                  <a:lnTo>
                    <a:pt x="2160" y="0"/>
                  </a:lnTo>
                  <a:cubicBezTo>
                    <a:pt x="971" y="0"/>
                    <a:pt x="0" y="1104"/>
                    <a:pt x="0" y="2455"/>
                  </a:cubicBezTo>
                  <a:lnTo>
                    <a:pt x="0" y="15955"/>
                  </a:lnTo>
                  <a:cubicBezTo>
                    <a:pt x="0" y="17304"/>
                    <a:pt x="953" y="18627"/>
                    <a:pt x="2119" y="18891"/>
                  </a:cubicBezTo>
                  <a:lnTo>
                    <a:pt x="6839" y="19964"/>
                  </a:lnTo>
                  <a:cubicBezTo>
                    <a:pt x="6839" y="19964"/>
                    <a:pt x="2775" y="21600"/>
                    <a:pt x="5400" y="21600"/>
                  </a:cubicBezTo>
                  <a:lnTo>
                    <a:pt x="16200" y="21600"/>
                  </a:lnTo>
                  <a:cubicBezTo>
                    <a:pt x="18825" y="21600"/>
                    <a:pt x="14761" y="19964"/>
                    <a:pt x="14761" y="19964"/>
                  </a:cubicBezTo>
                  <a:lnTo>
                    <a:pt x="19483" y="18891"/>
                  </a:lnTo>
                  <a:cubicBezTo>
                    <a:pt x="20647" y="18627"/>
                    <a:pt x="21600" y="17304"/>
                    <a:pt x="21600" y="15955"/>
                  </a:cubicBezTo>
                  <a:lnTo>
                    <a:pt x="21600" y="2455"/>
                  </a:lnTo>
                  <a:cubicBezTo>
                    <a:pt x="21600" y="1104"/>
                    <a:pt x="20629" y="0"/>
                    <a:pt x="19440" y="0"/>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228554">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p>
          </p:txBody>
        </p:sp>
      </p:grpSp>
      <p:grpSp>
        <p:nvGrpSpPr>
          <p:cNvPr id="8" name="Group 733"/>
          <p:cNvGrpSpPr/>
          <p:nvPr userDrawn="1"/>
        </p:nvGrpSpPr>
        <p:grpSpPr>
          <a:xfrm>
            <a:off x="3645765" y="2850347"/>
            <a:ext cx="455691" cy="455814"/>
            <a:chOff x="0" y="0"/>
            <a:chExt cx="911618" cy="911627"/>
          </a:xfrm>
        </p:grpSpPr>
        <p:sp>
          <p:nvSpPr>
            <p:cNvPr id="94" name="Shape 731"/>
            <p:cNvSpPr/>
            <p:nvPr/>
          </p:nvSpPr>
          <p:spPr>
            <a:xfrm>
              <a:off x="-1" y="-1"/>
              <a:ext cx="911620" cy="911629"/>
            </a:xfrm>
            <a:custGeom>
              <a:avLst/>
              <a:gdLst/>
              <a:ahLst/>
              <a:cxnLst>
                <a:cxn ang="0">
                  <a:pos x="wd2" y="hd2"/>
                </a:cxn>
                <a:cxn ang="5400000">
                  <a:pos x="wd2" y="hd2"/>
                </a:cxn>
                <a:cxn ang="10800000">
                  <a:pos x="wd2" y="hd2"/>
                </a:cxn>
                <a:cxn ang="16200000">
                  <a:pos x="wd2" y="hd2"/>
                </a:cxn>
              </a:cxnLst>
              <a:rect l="0" t="0" r="r" b="b"/>
              <a:pathLst>
                <a:path w="19807" h="19807" extrusionOk="0">
                  <a:moveTo>
                    <a:pt x="7907" y="205"/>
                  </a:moveTo>
                  <a:cubicBezTo>
                    <a:pt x="13264" y="-897"/>
                    <a:pt x="18498" y="2551"/>
                    <a:pt x="19601" y="7908"/>
                  </a:cubicBezTo>
                  <a:cubicBezTo>
                    <a:pt x="20703" y="13264"/>
                    <a:pt x="17254" y="18500"/>
                    <a:pt x="11898" y="19602"/>
                  </a:cubicBezTo>
                  <a:cubicBezTo>
                    <a:pt x="6545" y="20703"/>
                    <a:pt x="1312" y="17258"/>
                    <a:pt x="206" y="11907"/>
                  </a:cubicBezTo>
                  <a:cubicBezTo>
                    <a:pt x="206" y="11904"/>
                    <a:pt x="205" y="11901"/>
                    <a:pt x="204" y="11899"/>
                  </a:cubicBezTo>
                  <a:cubicBezTo>
                    <a:pt x="-897" y="6542"/>
                    <a:pt x="2551" y="1307"/>
                    <a:pt x="7907" y="205"/>
                  </a:cubicBezTo>
                  <a:close/>
                </a:path>
              </a:pathLst>
            </a:custGeom>
            <a:solidFill>
              <a:schemeClr val="accent5"/>
            </a:solidFill>
            <a:ln w="12700" cap="flat">
              <a:noFill/>
              <a:miter lim="400000"/>
            </a:ln>
            <a:effectLst/>
          </p:spPr>
          <p:txBody>
            <a:bodyPr wrap="square" lIns="38100" tIns="38100" rIns="38100" bIns="38100" numCol="1" anchor="ctr">
              <a:noAutofit/>
            </a:bodyPr>
            <a:lstStyle/>
            <a:p>
              <a:pPr defTabSz="228554">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p>
          </p:txBody>
        </p:sp>
        <p:sp>
          <p:nvSpPr>
            <p:cNvPr id="95" name="Shape 732"/>
            <p:cNvSpPr/>
            <p:nvPr/>
          </p:nvSpPr>
          <p:spPr>
            <a:xfrm>
              <a:off x="287277" y="355105"/>
              <a:ext cx="337065" cy="202231"/>
            </a:xfrm>
            <a:custGeom>
              <a:avLst/>
              <a:gdLst/>
              <a:ahLst/>
              <a:cxnLst>
                <a:cxn ang="0">
                  <a:pos x="wd2" y="hd2"/>
                </a:cxn>
                <a:cxn ang="5400000">
                  <a:pos x="wd2" y="hd2"/>
                </a:cxn>
                <a:cxn ang="10800000">
                  <a:pos x="wd2" y="hd2"/>
                </a:cxn>
                <a:cxn ang="16200000">
                  <a:pos x="wd2" y="hd2"/>
                </a:cxn>
              </a:cxnLst>
              <a:rect l="0" t="0" r="r" b="b"/>
              <a:pathLst>
                <a:path w="21600" h="21600" extrusionOk="0">
                  <a:moveTo>
                    <a:pt x="19440" y="7201"/>
                  </a:moveTo>
                  <a:lnTo>
                    <a:pt x="15120" y="7201"/>
                  </a:lnTo>
                  <a:lnTo>
                    <a:pt x="15120" y="3600"/>
                  </a:lnTo>
                  <a:lnTo>
                    <a:pt x="19440" y="3600"/>
                  </a:lnTo>
                  <a:cubicBezTo>
                    <a:pt x="19440" y="3600"/>
                    <a:pt x="19440" y="7201"/>
                    <a:pt x="19440" y="7201"/>
                  </a:cubicBezTo>
                  <a:close/>
                  <a:moveTo>
                    <a:pt x="16200" y="12600"/>
                  </a:moveTo>
                  <a:lnTo>
                    <a:pt x="16200" y="9000"/>
                  </a:lnTo>
                  <a:lnTo>
                    <a:pt x="18359" y="9000"/>
                  </a:lnTo>
                  <a:lnTo>
                    <a:pt x="18359" y="12600"/>
                  </a:lnTo>
                  <a:cubicBezTo>
                    <a:pt x="18359" y="12600"/>
                    <a:pt x="16200" y="12600"/>
                    <a:pt x="16200" y="12600"/>
                  </a:cubicBezTo>
                  <a:close/>
                  <a:moveTo>
                    <a:pt x="19440" y="18000"/>
                  </a:moveTo>
                  <a:lnTo>
                    <a:pt x="17280" y="18000"/>
                  </a:lnTo>
                  <a:lnTo>
                    <a:pt x="17280" y="14401"/>
                  </a:lnTo>
                  <a:lnTo>
                    <a:pt x="19440" y="14401"/>
                  </a:lnTo>
                  <a:cubicBezTo>
                    <a:pt x="19440" y="14401"/>
                    <a:pt x="19440" y="18000"/>
                    <a:pt x="19440" y="18000"/>
                  </a:cubicBezTo>
                  <a:close/>
                  <a:moveTo>
                    <a:pt x="16200" y="18000"/>
                  </a:moveTo>
                  <a:lnTo>
                    <a:pt x="5400" y="18000"/>
                  </a:lnTo>
                  <a:lnTo>
                    <a:pt x="5400" y="14401"/>
                  </a:lnTo>
                  <a:lnTo>
                    <a:pt x="16200" y="14401"/>
                  </a:lnTo>
                  <a:cubicBezTo>
                    <a:pt x="16200" y="14401"/>
                    <a:pt x="16200" y="18000"/>
                    <a:pt x="16200" y="18000"/>
                  </a:cubicBezTo>
                  <a:close/>
                  <a:moveTo>
                    <a:pt x="4319" y="18000"/>
                  </a:moveTo>
                  <a:lnTo>
                    <a:pt x="2160" y="18000"/>
                  </a:lnTo>
                  <a:lnTo>
                    <a:pt x="2160" y="14401"/>
                  </a:lnTo>
                  <a:lnTo>
                    <a:pt x="4319" y="14401"/>
                  </a:lnTo>
                  <a:cubicBezTo>
                    <a:pt x="4319" y="14401"/>
                    <a:pt x="4319" y="18000"/>
                    <a:pt x="4319" y="18000"/>
                  </a:cubicBezTo>
                  <a:close/>
                  <a:moveTo>
                    <a:pt x="5400" y="9000"/>
                  </a:moveTo>
                  <a:lnTo>
                    <a:pt x="5400" y="12600"/>
                  </a:lnTo>
                  <a:lnTo>
                    <a:pt x="3240" y="12600"/>
                  </a:lnTo>
                  <a:lnTo>
                    <a:pt x="3240" y="9000"/>
                  </a:lnTo>
                  <a:cubicBezTo>
                    <a:pt x="3240" y="9000"/>
                    <a:pt x="5400" y="9000"/>
                    <a:pt x="5400" y="9000"/>
                  </a:cubicBezTo>
                  <a:close/>
                  <a:moveTo>
                    <a:pt x="2160" y="3600"/>
                  </a:moveTo>
                  <a:lnTo>
                    <a:pt x="4319" y="3600"/>
                  </a:lnTo>
                  <a:lnTo>
                    <a:pt x="4319" y="7201"/>
                  </a:lnTo>
                  <a:lnTo>
                    <a:pt x="2160" y="7201"/>
                  </a:lnTo>
                  <a:cubicBezTo>
                    <a:pt x="2160" y="7201"/>
                    <a:pt x="2160" y="3600"/>
                    <a:pt x="2160" y="3600"/>
                  </a:cubicBezTo>
                  <a:close/>
                  <a:moveTo>
                    <a:pt x="8639" y="9000"/>
                  </a:moveTo>
                  <a:lnTo>
                    <a:pt x="8639" y="12600"/>
                  </a:lnTo>
                  <a:lnTo>
                    <a:pt x="6479" y="12600"/>
                  </a:lnTo>
                  <a:lnTo>
                    <a:pt x="6479" y="9000"/>
                  </a:lnTo>
                  <a:cubicBezTo>
                    <a:pt x="6479" y="9000"/>
                    <a:pt x="8639" y="9000"/>
                    <a:pt x="8639" y="9000"/>
                  </a:cubicBezTo>
                  <a:close/>
                  <a:moveTo>
                    <a:pt x="5400" y="3600"/>
                  </a:moveTo>
                  <a:lnTo>
                    <a:pt x="7560" y="3600"/>
                  </a:lnTo>
                  <a:lnTo>
                    <a:pt x="7560" y="7201"/>
                  </a:lnTo>
                  <a:lnTo>
                    <a:pt x="5400" y="7201"/>
                  </a:lnTo>
                  <a:cubicBezTo>
                    <a:pt x="5400" y="7201"/>
                    <a:pt x="5400" y="3600"/>
                    <a:pt x="5400" y="3600"/>
                  </a:cubicBezTo>
                  <a:close/>
                  <a:moveTo>
                    <a:pt x="11880" y="9000"/>
                  </a:moveTo>
                  <a:lnTo>
                    <a:pt x="11880" y="12600"/>
                  </a:lnTo>
                  <a:lnTo>
                    <a:pt x="9720" y="12600"/>
                  </a:lnTo>
                  <a:lnTo>
                    <a:pt x="9720" y="9000"/>
                  </a:lnTo>
                  <a:cubicBezTo>
                    <a:pt x="9720" y="9000"/>
                    <a:pt x="11880" y="9000"/>
                    <a:pt x="11880" y="9000"/>
                  </a:cubicBezTo>
                  <a:close/>
                  <a:moveTo>
                    <a:pt x="8639" y="3600"/>
                  </a:moveTo>
                  <a:lnTo>
                    <a:pt x="10799" y="3600"/>
                  </a:lnTo>
                  <a:lnTo>
                    <a:pt x="10799" y="7201"/>
                  </a:lnTo>
                  <a:lnTo>
                    <a:pt x="8639" y="7201"/>
                  </a:lnTo>
                  <a:cubicBezTo>
                    <a:pt x="8639" y="7201"/>
                    <a:pt x="8639" y="3600"/>
                    <a:pt x="8639" y="3600"/>
                  </a:cubicBezTo>
                  <a:close/>
                  <a:moveTo>
                    <a:pt x="15120" y="9000"/>
                  </a:moveTo>
                  <a:lnTo>
                    <a:pt x="15120" y="12600"/>
                  </a:lnTo>
                  <a:lnTo>
                    <a:pt x="12959" y="12600"/>
                  </a:lnTo>
                  <a:lnTo>
                    <a:pt x="12959" y="9000"/>
                  </a:lnTo>
                  <a:cubicBezTo>
                    <a:pt x="12959" y="9000"/>
                    <a:pt x="15120" y="9000"/>
                    <a:pt x="15120" y="9000"/>
                  </a:cubicBezTo>
                  <a:close/>
                  <a:moveTo>
                    <a:pt x="11880" y="3600"/>
                  </a:moveTo>
                  <a:lnTo>
                    <a:pt x="14040" y="3600"/>
                  </a:lnTo>
                  <a:lnTo>
                    <a:pt x="14040" y="7201"/>
                  </a:lnTo>
                  <a:lnTo>
                    <a:pt x="11880" y="7201"/>
                  </a:lnTo>
                  <a:cubicBezTo>
                    <a:pt x="11880" y="7201"/>
                    <a:pt x="11880" y="3600"/>
                    <a:pt x="11880" y="3600"/>
                  </a:cubicBezTo>
                  <a:close/>
                  <a:moveTo>
                    <a:pt x="20088" y="0"/>
                  </a:moveTo>
                  <a:lnTo>
                    <a:pt x="1511" y="0"/>
                  </a:lnTo>
                  <a:cubicBezTo>
                    <a:pt x="680" y="0"/>
                    <a:pt x="0" y="1134"/>
                    <a:pt x="0" y="2519"/>
                  </a:cubicBezTo>
                  <a:lnTo>
                    <a:pt x="0" y="19081"/>
                  </a:lnTo>
                  <a:cubicBezTo>
                    <a:pt x="0" y="20466"/>
                    <a:pt x="680" y="21600"/>
                    <a:pt x="1511" y="21600"/>
                  </a:cubicBezTo>
                  <a:lnTo>
                    <a:pt x="20088" y="21600"/>
                  </a:lnTo>
                  <a:cubicBezTo>
                    <a:pt x="20920" y="21600"/>
                    <a:pt x="21600" y="20466"/>
                    <a:pt x="21600" y="19081"/>
                  </a:cubicBezTo>
                  <a:lnTo>
                    <a:pt x="21600" y="2519"/>
                  </a:lnTo>
                  <a:cubicBezTo>
                    <a:pt x="21600" y="1134"/>
                    <a:pt x="20920" y="0"/>
                    <a:pt x="20088" y="0"/>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228554">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p>
          </p:txBody>
        </p:sp>
      </p:grpSp>
      <p:grpSp>
        <p:nvGrpSpPr>
          <p:cNvPr id="11" name="Group 736"/>
          <p:cNvGrpSpPr/>
          <p:nvPr userDrawn="1"/>
        </p:nvGrpSpPr>
        <p:grpSpPr>
          <a:xfrm>
            <a:off x="3645767" y="3694404"/>
            <a:ext cx="455687" cy="455814"/>
            <a:chOff x="0" y="0"/>
            <a:chExt cx="911610" cy="911627"/>
          </a:xfrm>
        </p:grpSpPr>
        <p:sp>
          <p:nvSpPr>
            <p:cNvPr id="97" name="Shape 734"/>
            <p:cNvSpPr/>
            <p:nvPr/>
          </p:nvSpPr>
          <p:spPr>
            <a:xfrm>
              <a:off x="0" y="0"/>
              <a:ext cx="911611" cy="911628"/>
            </a:xfrm>
            <a:custGeom>
              <a:avLst/>
              <a:gdLst/>
              <a:ahLst/>
              <a:cxnLst>
                <a:cxn ang="0">
                  <a:pos x="wd2" y="hd2"/>
                </a:cxn>
                <a:cxn ang="5400000">
                  <a:pos x="wd2" y="hd2"/>
                </a:cxn>
                <a:cxn ang="10800000">
                  <a:pos x="wd2" y="hd2"/>
                </a:cxn>
                <a:cxn ang="16200000">
                  <a:pos x="wd2" y="hd2"/>
                </a:cxn>
              </a:cxnLst>
              <a:rect l="0" t="0" r="r" b="b"/>
              <a:pathLst>
                <a:path w="19806" h="19807" extrusionOk="0">
                  <a:moveTo>
                    <a:pt x="7908" y="205"/>
                  </a:moveTo>
                  <a:cubicBezTo>
                    <a:pt x="13264" y="-897"/>
                    <a:pt x="18499" y="2552"/>
                    <a:pt x="19601" y="7908"/>
                  </a:cubicBezTo>
                  <a:cubicBezTo>
                    <a:pt x="20703" y="13265"/>
                    <a:pt x="17255" y="18500"/>
                    <a:pt x="11899" y="19602"/>
                  </a:cubicBezTo>
                  <a:cubicBezTo>
                    <a:pt x="6545" y="20703"/>
                    <a:pt x="1313" y="17258"/>
                    <a:pt x="207" y="11907"/>
                  </a:cubicBezTo>
                  <a:cubicBezTo>
                    <a:pt x="207" y="11904"/>
                    <a:pt x="206" y="11901"/>
                    <a:pt x="206" y="11899"/>
                  </a:cubicBezTo>
                  <a:cubicBezTo>
                    <a:pt x="-897" y="6543"/>
                    <a:pt x="2552" y="1307"/>
                    <a:pt x="7908" y="205"/>
                  </a:cubicBezTo>
                  <a:close/>
                </a:path>
              </a:pathLst>
            </a:custGeom>
            <a:solidFill>
              <a:schemeClr val="accent3"/>
            </a:solidFill>
            <a:ln w="12700" cap="flat">
              <a:noFill/>
              <a:miter lim="400000"/>
            </a:ln>
            <a:effectLst/>
          </p:spPr>
          <p:txBody>
            <a:bodyPr wrap="square" lIns="38100" tIns="38100" rIns="38100" bIns="38100" numCol="1" anchor="ctr">
              <a:noAutofit/>
            </a:bodyPr>
            <a:lstStyle/>
            <a:p>
              <a:pPr defTabSz="228554">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p>
          </p:txBody>
        </p:sp>
        <p:sp>
          <p:nvSpPr>
            <p:cNvPr id="98" name="Shape 735"/>
            <p:cNvSpPr/>
            <p:nvPr/>
          </p:nvSpPr>
          <p:spPr>
            <a:xfrm>
              <a:off x="344357" y="315715"/>
              <a:ext cx="222897" cy="280197"/>
            </a:xfrm>
            <a:custGeom>
              <a:avLst/>
              <a:gdLst/>
              <a:ahLst/>
              <a:cxnLst>
                <a:cxn ang="0">
                  <a:pos x="wd2" y="hd2"/>
                </a:cxn>
                <a:cxn ang="5400000">
                  <a:pos x="wd2" y="hd2"/>
                </a:cxn>
                <a:cxn ang="10800000">
                  <a:pos x="wd2" y="hd2"/>
                </a:cxn>
                <a:cxn ang="16200000">
                  <a:pos x="wd2" y="hd2"/>
                </a:cxn>
              </a:cxnLst>
              <a:rect l="0" t="0" r="r" b="b"/>
              <a:pathLst>
                <a:path w="21600" h="21600" extrusionOk="0">
                  <a:moveTo>
                    <a:pt x="10799" y="0"/>
                  </a:moveTo>
                  <a:cubicBezTo>
                    <a:pt x="4836" y="0"/>
                    <a:pt x="0" y="1447"/>
                    <a:pt x="0" y="3231"/>
                  </a:cubicBezTo>
                  <a:lnTo>
                    <a:pt x="0" y="4776"/>
                  </a:lnTo>
                  <a:cubicBezTo>
                    <a:pt x="0" y="6669"/>
                    <a:pt x="4836" y="8203"/>
                    <a:pt x="10799" y="8203"/>
                  </a:cubicBezTo>
                  <a:cubicBezTo>
                    <a:pt x="16764" y="8203"/>
                    <a:pt x="21600" y="6669"/>
                    <a:pt x="21600" y="4776"/>
                  </a:cubicBezTo>
                  <a:lnTo>
                    <a:pt x="21600" y="3231"/>
                  </a:lnTo>
                  <a:cubicBezTo>
                    <a:pt x="21600" y="1447"/>
                    <a:pt x="16764" y="0"/>
                    <a:pt x="10799" y="0"/>
                  </a:cubicBezTo>
                  <a:close/>
                  <a:moveTo>
                    <a:pt x="21195" y="8008"/>
                  </a:moveTo>
                  <a:cubicBezTo>
                    <a:pt x="19915" y="9488"/>
                    <a:pt x="15746" y="10572"/>
                    <a:pt x="10799" y="10572"/>
                  </a:cubicBezTo>
                  <a:cubicBezTo>
                    <a:pt x="5856" y="10572"/>
                    <a:pt x="1685" y="9488"/>
                    <a:pt x="405" y="8008"/>
                  </a:cubicBezTo>
                  <a:cubicBezTo>
                    <a:pt x="141" y="7702"/>
                    <a:pt x="0" y="7868"/>
                    <a:pt x="0" y="8007"/>
                  </a:cubicBezTo>
                  <a:cubicBezTo>
                    <a:pt x="0" y="8144"/>
                    <a:pt x="0" y="10898"/>
                    <a:pt x="0" y="10898"/>
                  </a:cubicBezTo>
                  <a:cubicBezTo>
                    <a:pt x="0" y="13061"/>
                    <a:pt x="4836" y="14814"/>
                    <a:pt x="10799" y="14814"/>
                  </a:cubicBezTo>
                  <a:cubicBezTo>
                    <a:pt x="16764" y="14814"/>
                    <a:pt x="21600" y="13061"/>
                    <a:pt x="21600" y="10898"/>
                  </a:cubicBezTo>
                  <a:cubicBezTo>
                    <a:pt x="21600" y="10898"/>
                    <a:pt x="21600" y="8144"/>
                    <a:pt x="21600" y="8007"/>
                  </a:cubicBezTo>
                  <a:cubicBezTo>
                    <a:pt x="21600" y="7868"/>
                    <a:pt x="21459" y="7702"/>
                    <a:pt x="21195" y="8008"/>
                  </a:cubicBezTo>
                  <a:close/>
                  <a:moveTo>
                    <a:pt x="21176" y="14285"/>
                  </a:moveTo>
                  <a:cubicBezTo>
                    <a:pt x="19876" y="15959"/>
                    <a:pt x="15722" y="17184"/>
                    <a:pt x="10799" y="17184"/>
                  </a:cubicBezTo>
                  <a:cubicBezTo>
                    <a:pt x="5878" y="17184"/>
                    <a:pt x="1724" y="15959"/>
                    <a:pt x="424" y="14285"/>
                  </a:cubicBezTo>
                  <a:cubicBezTo>
                    <a:pt x="147" y="13932"/>
                    <a:pt x="0" y="14121"/>
                    <a:pt x="0" y="14297"/>
                  </a:cubicBezTo>
                  <a:cubicBezTo>
                    <a:pt x="0" y="14472"/>
                    <a:pt x="0" y="16754"/>
                    <a:pt x="0" y="16754"/>
                  </a:cubicBezTo>
                  <a:cubicBezTo>
                    <a:pt x="0" y="19133"/>
                    <a:pt x="4836" y="21600"/>
                    <a:pt x="10799" y="21600"/>
                  </a:cubicBezTo>
                  <a:cubicBezTo>
                    <a:pt x="16764" y="21600"/>
                    <a:pt x="21600" y="19133"/>
                    <a:pt x="21600" y="16754"/>
                  </a:cubicBezTo>
                  <a:cubicBezTo>
                    <a:pt x="21600" y="16754"/>
                    <a:pt x="21600" y="14472"/>
                    <a:pt x="21600" y="14297"/>
                  </a:cubicBezTo>
                  <a:cubicBezTo>
                    <a:pt x="21600" y="14121"/>
                    <a:pt x="21453" y="13932"/>
                    <a:pt x="21176" y="14285"/>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228554">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p>
          </p:txBody>
        </p:sp>
      </p:grpSp>
      <p:sp>
        <p:nvSpPr>
          <p:cNvPr id="100" name="Content Placeholder 20"/>
          <p:cNvSpPr>
            <a:spLocks noGrp="1"/>
          </p:cNvSpPr>
          <p:nvPr>
            <p:ph sz="quarter" idx="24"/>
          </p:nvPr>
        </p:nvSpPr>
        <p:spPr>
          <a:xfrm>
            <a:off x="2006600" y="2006502"/>
            <a:ext cx="1420812" cy="228600"/>
          </a:xfrm>
        </p:spPr>
        <p:txBody>
          <a:bodyPr lIns="0" tIns="0" rIns="0" bIns="0" anchor="ctr">
            <a:normAutofit/>
          </a:bodyPr>
          <a:lstStyle>
            <a:lvl1pPr marL="0" indent="0" algn="r">
              <a:buNone/>
              <a:defRPr sz="1200" b="1">
                <a:solidFill>
                  <a:schemeClr val="tx1">
                    <a:lumMod val="65000"/>
                    <a:lumOff val="35000"/>
                  </a:schemeClr>
                </a:solidFill>
                <a:latin typeface="Source Sans Pro Light"/>
              </a:defRPr>
            </a:lvl1pPr>
          </a:lstStyle>
          <a:p>
            <a:pPr lvl="0"/>
            <a:endParaRPr lang="en-GB" dirty="0"/>
          </a:p>
        </p:txBody>
      </p:sp>
      <p:sp>
        <p:nvSpPr>
          <p:cNvPr id="101" name="Text Placeholder 17"/>
          <p:cNvSpPr>
            <a:spLocks noGrp="1"/>
          </p:cNvSpPr>
          <p:nvPr>
            <p:ph type="body" sz="quarter" idx="25"/>
          </p:nvPr>
        </p:nvSpPr>
        <p:spPr>
          <a:xfrm>
            <a:off x="1293812" y="2250651"/>
            <a:ext cx="2133600" cy="332532"/>
          </a:xfrm>
        </p:spPr>
        <p:txBody>
          <a:bodyPr lIns="0" tIns="0" rIns="0" bIns="0">
            <a:normAutofit/>
          </a:bodyPr>
          <a:lstStyle>
            <a:lvl1pPr marL="0" indent="0" algn="r">
              <a:lnSpc>
                <a:spcPts val="1500"/>
              </a:lnSpc>
              <a:spcBef>
                <a:spcPts val="1500"/>
              </a:spcBef>
              <a:buNone/>
              <a:defRPr sz="1000">
                <a:solidFill>
                  <a:schemeClr val="tx1">
                    <a:lumMod val="65000"/>
                    <a:lumOff val="35000"/>
                  </a:schemeClr>
                </a:solidFill>
                <a:latin typeface="Source Sans Pro Light"/>
              </a:defRPr>
            </a:lvl1pPr>
          </a:lstStyle>
          <a:p>
            <a:pPr lvl="0"/>
            <a:endParaRPr lang="en-US" dirty="0"/>
          </a:p>
        </p:txBody>
      </p:sp>
      <p:sp>
        <p:nvSpPr>
          <p:cNvPr id="106" name="Content Placeholder 20"/>
          <p:cNvSpPr>
            <a:spLocks noGrp="1"/>
          </p:cNvSpPr>
          <p:nvPr>
            <p:ph sz="quarter" idx="26"/>
          </p:nvPr>
        </p:nvSpPr>
        <p:spPr>
          <a:xfrm>
            <a:off x="8761412" y="2859552"/>
            <a:ext cx="1420812" cy="228600"/>
          </a:xfrm>
        </p:spPr>
        <p:txBody>
          <a:bodyPr lIns="0" tIns="0" rIns="0" bIns="0" anchor="ctr">
            <a:normAutofit/>
          </a:bodyPr>
          <a:lstStyle>
            <a:lvl1pPr marL="0" indent="0" algn="l">
              <a:buNone/>
              <a:defRPr sz="1200" b="1">
                <a:solidFill>
                  <a:schemeClr val="tx1">
                    <a:lumMod val="65000"/>
                    <a:lumOff val="35000"/>
                  </a:schemeClr>
                </a:solidFill>
                <a:latin typeface="Source Sans Pro Light"/>
              </a:defRPr>
            </a:lvl1pPr>
          </a:lstStyle>
          <a:p>
            <a:pPr lvl="0"/>
            <a:endParaRPr lang="en-GB" dirty="0"/>
          </a:p>
        </p:txBody>
      </p:sp>
      <p:sp>
        <p:nvSpPr>
          <p:cNvPr id="107" name="Text Placeholder 17"/>
          <p:cNvSpPr>
            <a:spLocks noGrp="1"/>
          </p:cNvSpPr>
          <p:nvPr>
            <p:ph type="body" sz="quarter" idx="27"/>
          </p:nvPr>
        </p:nvSpPr>
        <p:spPr>
          <a:xfrm>
            <a:off x="8761412" y="3103701"/>
            <a:ext cx="2133600" cy="332532"/>
          </a:xfrm>
        </p:spPr>
        <p:txBody>
          <a:bodyPr lIns="0" tIns="0" rIns="0" bIns="0">
            <a:normAutofit/>
          </a:bodyPr>
          <a:lstStyle>
            <a:lvl1pPr marL="0" indent="0" algn="l">
              <a:lnSpc>
                <a:spcPts val="1500"/>
              </a:lnSpc>
              <a:spcBef>
                <a:spcPts val="1500"/>
              </a:spcBef>
              <a:buNone/>
              <a:defRPr sz="1000">
                <a:solidFill>
                  <a:schemeClr val="tx1">
                    <a:lumMod val="65000"/>
                    <a:lumOff val="35000"/>
                  </a:schemeClr>
                </a:solidFill>
                <a:latin typeface="Source Sans Pro Light"/>
              </a:defRPr>
            </a:lvl1pPr>
          </a:lstStyle>
          <a:p>
            <a:pPr lvl="0"/>
            <a:endParaRPr lang="en-US" dirty="0"/>
          </a:p>
        </p:txBody>
      </p:sp>
      <p:sp>
        <p:nvSpPr>
          <p:cNvPr id="108" name="Content Placeholder 20"/>
          <p:cNvSpPr>
            <a:spLocks noGrp="1"/>
          </p:cNvSpPr>
          <p:nvPr>
            <p:ph sz="quarter" idx="28"/>
          </p:nvPr>
        </p:nvSpPr>
        <p:spPr>
          <a:xfrm>
            <a:off x="2006600" y="2859552"/>
            <a:ext cx="1420812" cy="228600"/>
          </a:xfrm>
        </p:spPr>
        <p:txBody>
          <a:bodyPr lIns="0" tIns="0" rIns="0" bIns="0" anchor="ctr">
            <a:normAutofit/>
          </a:bodyPr>
          <a:lstStyle>
            <a:lvl1pPr marL="0" indent="0" algn="r">
              <a:buNone/>
              <a:defRPr sz="1200" b="1">
                <a:solidFill>
                  <a:schemeClr val="tx1">
                    <a:lumMod val="65000"/>
                    <a:lumOff val="35000"/>
                  </a:schemeClr>
                </a:solidFill>
                <a:latin typeface="Source Sans Pro Light"/>
              </a:defRPr>
            </a:lvl1pPr>
          </a:lstStyle>
          <a:p>
            <a:pPr lvl="0"/>
            <a:endParaRPr lang="en-GB" dirty="0"/>
          </a:p>
        </p:txBody>
      </p:sp>
      <p:sp>
        <p:nvSpPr>
          <p:cNvPr id="109" name="Text Placeholder 17"/>
          <p:cNvSpPr>
            <a:spLocks noGrp="1"/>
          </p:cNvSpPr>
          <p:nvPr>
            <p:ph type="body" sz="quarter" idx="29"/>
          </p:nvPr>
        </p:nvSpPr>
        <p:spPr>
          <a:xfrm>
            <a:off x="1293812" y="3103701"/>
            <a:ext cx="2133600" cy="332532"/>
          </a:xfrm>
        </p:spPr>
        <p:txBody>
          <a:bodyPr lIns="0" tIns="0" rIns="0" bIns="0">
            <a:normAutofit/>
          </a:bodyPr>
          <a:lstStyle>
            <a:lvl1pPr marL="0" indent="0" algn="r">
              <a:lnSpc>
                <a:spcPts val="1500"/>
              </a:lnSpc>
              <a:spcBef>
                <a:spcPts val="1500"/>
              </a:spcBef>
              <a:buNone/>
              <a:defRPr sz="1000">
                <a:solidFill>
                  <a:schemeClr val="tx1">
                    <a:lumMod val="65000"/>
                    <a:lumOff val="35000"/>
                  </a:schemeClr>
                </a:solidFill>
                <a:latin typeface="Source Sans Pro Light"/>
              </a:defRPr>
            </a:lvl1pPr>
          </a:lstStyle>
          <a:p>
            <a:pPr lvl="0"/>
            <a:endParaRPr lang="en-US" dirty="0"/>
          </a:p>
        </p:txBody>
      </p:sp>
      <p:sp>
        <p:nvSpPr>
          <p:cNvPr id="110" name="Content Placeholder 20"/>
          <p:cNvSpPr>
            <a:spLocks noGrp="1"/>
          </p:cNvSpPr>
          <p:nvPr>
            <p:ph sz="quarter" idx="30"/>
          </p:nvPr>
        </p:nvSpPr>
        <p:spPr>
          <a:xfrm>
            <a:off x="8761412" y="3694404"/>
            <a:ext cx="1420812" cy="228600"/>
          </a:xfrm>
        </p:spPr>
        <p:txBody>
          <a:bodyPr lIns="0" tIns="0" rIns="0" bIns="0" anchor="ctr">
            <a:normAutofit/>
          </a:bodyPr>
          <a:lstStyle>
            <a:lvl1pPr marL="0" indent="0" algn="l">
              <a:buNone/>
              <a:defRPr sz="1200" b="1">
                <a:solidFill>
                  <a:schemeClr val="tx1">
                    <a:lumMod val="65000"/>
                    <a:lumOff val="35000"/>
                  </a:schemeClr>
                </a:solidFill>
                <a:latin typeface="Source Sans Pro Light"/>
              </a:defRPr>
            </a:lvl1pPr>
          </a:lstStyle>
          <a:p>
            <a:pPr lvl="0"/>
            <a:endParaRPr lang="en-GB" dirty="0"/>
          </a:p>
        </p:txBody>
      </p:sp>
      <p:sp>
        <p:nvSpPr>
          <p:cNvPr id="111" name="Text Placeholder 17"/>
          <p:cNvSpPr>
            <a:spLocks noGrp="1"/>
          </p:cNvSpPr>
          <p:nvPr>
            <p:ph type="body" sz="quarter" idx="31"/>
          </p:nvPr>
        </p:nvSpPr>
        <p:spPr>
          <a:xfrm>
            <a:off x="8761412" y="3938553"/>
            <a:ext cx="2133600" cy="332532"/>
          </a:xfrm>
        </p:spPr>
        <p:txBody>
          <a:bodyPr lIns="0" tIns="0" rIns="0" bIns="0">
            <a:normAutofit/>
          </a:bodyPr>
          <a:lstStyle>
            <a:lvl1pPr marL="0" indent="0" algn="l">
              <a:lnSpc>
                <a:spcPts val="1500"/>
              </a:lnSpc>
              <a:spcBef>
                <a:spcPts val="1500"/>
              </a:spcBef>
              <a:buNone/>
              <a:defRPr sz="1000">
                <a:solidFill>
                  <a:schemeClr val="tx1">
                    <a:lumMod val="65000"/>
                    <a:lumOff val="35000"/>
                  </a:schemeClr>
                </a:solidFill>
                <a:latin typeface="Source Sans Pro Light"/>
              </a:defRPr>
            </a:lvl1pPr>
          </a:lstStyle>
          <a:p>
            <a:pPr lvl="0"/>
            <a:endParaRPr lang="en-US" dirty="0"/>
          </a:p>
        </p:txBody>
      </p:sp>
      <p:sp>
        <p:nvSpPr>
          <p:cNvPr id="112" name="Content Placeholder 20"/>
          <p:cNvSpPr>
            <a:spLocks noGrp="1"/>
          </p:cNvSpPr>
          <p:nvPr>
            <p:ph sz="quarter" idx="32"/>
          </p:nvPr>
        </p:nvSpPr>
        <p:spPr>
          <a:xfrm>
            <a:off x="2006600" y="3694404"/>
            <a:ext cx="1420812" cy="228600"/>
          </a:xfrm>
        </p:spPr>
        <p:txBody>
          <a:bodyPr lIns="0" tIns="0" rIns="0" bIns="0" anchor="ctr">
            <a:normAutofit/>
          </a:bodyPr>
          <a:lstStyle>
            <a:lvl1pPr marL="0" indent="0" algn="r">
              <a:buNone/>
              <a:defRPr sz="1200" b="1">
                <a:solidFill>
                  <a:schemeClr val="tx1">
                    <a:lumMod val="65000"/>
                    <a:lumOff val="35000"/>
                  </a:schemeClr>
                </a:solidFill>
                <a:latin typeface="Source Sans Pro Light"/>
              </a:defRPr>
            </a:lvl1pPr>
          </a:lstStyle>
          <a:p>
            <a:pPr lvl="0"/>
            <a:endParaRPr lang="en-GB" dirty="0"/>
          </a:p>
        </p:txBody>
      </p:sp>
      <p:sp>
        <p:nvSpPr>
          <p:cNvPr id="113" name="Text Placeholder 17"/>
          <p:cNvSpPr>
            <a:spLocks noGrp="1"/>
          </p:cNvSpPr>
          <p:nvPr>
            <p:ph type="body" sz="quarter" idx="33"/>
          </p:nvPr>
        </p:nvSpPr>
        <p:spPr>
          <a:xfrm>
            <a:off x="1293812" y="3938553"/>
            <a:ext cx="2133600" cy="332532"/>
          </a:xfrm>
        </p:spPr>
        <p:txBody>
          <a:bodyPr lIns="0" tIns="0" rIns="0" bIns="0">
            <a:normAutofit/>
          </a:bodyPr>
          <a:lstStyle>
            <a:lvl1pPr marL="0" indent="0" algn="r">
              <a:lnSpc>
                <a:spcPts val="1500"/>
              </a:lnSpc>
              <a:spcBef>
                <a:spcPts val="1500"/>
              </a:spcBef>
              <a:buNone/>
              <a:defRPr sz="1000">
                <a:solidFill>
                  <a:schemeClr val="tx1">
                    <a:lumMod val="65000"/>
                    <a:lumOff val="35000"/>
                  </a:schemeClr>
                </a:solidFill>
                <a:latin typeface="Source Sans Pro Light"/>
              </a:defRPr>
            </a:lvl1pPr>
          </a:lstStyle>
          <a:p>
            <a:pPr lvl="0"/>
            <a:endParaRPr lang="en-US" dirty="0"/>
          </a:p>
        </p:txBody>
      </p:sp>
      <p:sp>
        <p:nvSpPr>
          <p:cNvPr id="114" name="Content Placeholder 20"/>
          <p:cNvSpPr>
            <a:spLocks noGrp="1"/>
          </p:cNvSpPr>
          <p:nvPr>
            <p:ph sz="quarter" idx="34"/>
          </p:nvPr>
        </p:nvSpPr>
        <p:spPr>
          <a:xfrm>
            <a:off x="8761412" y="4547454"/>
            <a:ext cx="1420812" cy="228600"/>
          </a:xfrm>
        </p:spPr>
        <p:txBody>
          <a:bodyPr lIns="0" tIns="0" rIns="0" bIns="0" anchor="ctr">
            <a:normAutofit/>
          </a:bodyPr>
          <a:lstStyle>
            <a:lvl1pPr marL="0" indent="0" algn="l">
              <a:buNone/>
              <a:defRPr sz="1200" b="1">
                <a:solidFill>
                  <a:schemeClr val="tx1">
                    <a:lumMod val="65000"/>
                    <a:lumOff val="35000"/>
                  </a:schemeClr>
                </a:solidFill>
                <a:latin typeface="Source Sans Pro Light"/>
              </a:defRPr>
            </a:lvl1pPr>
          </a:lstStyle>
          <a:p>
            <a:pPr lvl="0"/>
            <a:endParaRPr lang="en-GB" dirty="0"/>
          </a:p>
        </p:txBody>
      </p:sp>
      <p:sp>
        <p:nvSpPr>
          <p:cNvPr id="115" name="Text Placeholder 17"/>
          <p:cNvSpPr>
            <a:spLocks noGrp="1"/>
          </p:cNvSpPr>
          <p:nvPr>
            <p:ph type="body" sz="quarter" idx="35"/>
          </p:nvPr>
        </p:nvSpPr>
        <p:spPr>
          <a:xfrm>
            <a:off x="8761412" y="4791603"/>
            <a:ext cx="2133600" cy="332532"/>
          </a:xfrm>
        </p:spPr>
        <p:txBody>
          <a:bodyPr lIns="0" tIns="0" rIns="0" bIns="0">
            <a:normAutofit/>
          </a:bodyPr>
          <a:lstStyle>
            <a:lvl1pPr marL="0" indent="0" algn="l">
              <a:lnSpc>
                <a:spcPts val="1500"/>
              </a:lnSpc>
              <a:spcBef>
                <a:spcPts val="1500"/>
              </a:spcBef>
              <a:buNone/>
              <a:defRPr sz="1000">
                <a:solidFill>
                  <a:schemeClr val="tx1">
                    <a:lumMod val="65000"/>
                    <a:lumOff val="35000"/>
                  </a:schemeClr>
                </a:solidFill>
                <a:latin typeface="Source Sans Pro Light"/>
              </a:defRPr>
            </a:lvl1pPr>
          </a:lstStyle>
          <a:p>
            <a:pPr lvl="0"/>
            <a:endParaRPr lang="en-US" dirty="0"/>
          </a:p>
        </p:txBody>
      </p:sp>
      <p:sp>
        <p:nvSpPr>
          <p:cNvPr id="116" name="Content Placeholder 20"/>
          <p:cNvSpPr>
            <a:spLocks noGrp="1"/>
          </p:cNvSpPr>
          <p:nvPr>
            <p:ph sz="quarter" idx="36"/>
          </p:nvPr>
        </p:nvSpPr>
        <p:spPr>
          <a:xfrm>
            <a:off x="2006600" y="4547454"/>
            <a:ext cx="1420812" cy="228600"/>
          </a:xfrm>
        </p:spPr>
        <p:txBody>
          <a:bodyPr lIns="0" tIns="0" rIns="0" bIns="0" anchor="ctr">
            <a:normAutofit/>
          </a:bodyPr>
          <a:lstStyle>
            <a:lvl1pPr marL="0" indent="0" algn="r">
              <a:buNone/>
              <a:defRPr sz="1200" b="1">
                <a:solidFill>
                  <a:schemeClr val="tx1">
                    <a:lumMod val="65000"/>
                    <a:lumOff val="35000"/>
                  </a:schemeClr>
                </a:solidFill>
                <a:latin typeface="Source Sans Pro Light"/>
              </a:defRPr>
            </a:lvl1pPr>
          </a:lstStyle>
          <a:p>
            <a:pPr lvl="0"/>
            <a:endParaRPr lang="en-GB" dirty="0"/>
          </a:p>
        </p:txBody>
      </p:sp>
      <p:sp>
        <p:nvSpPr>
          <p:cNvPr id="117" name="Text Placeholder 17"/>
          <p:cNvSpPr>
            <a:spLocks noGrp="1"/>
          </p:cNvSpPr>
          <p:nvPr>
            <p:ph type="body" sz="quarter" idx="37"/>
          </p:nvPr>
        </p:nvSpPr>
        <p:spPr>
          <a:xfrm>
            <a:off x="1293812" y="4791603"/>
            <a:ext cx="2133600" cy="332532"/>
          </a:xfrm>
        </p:spPr>
        <p:txBody>
          <a:bodyPr lIns="0" tIns="0" rIns="0" bIns="0">
            <a:normAutofit/>
          </a:bodyPr>
          <a:lstStyle>
            <a:lvl1pPr marL="0" indent="0" algn="r">
              <a:lnSpc>
                <a:spcPts val="1500"/>
              </a:lnSpc>
              <a:spcBef>
                <a:spcPts val="1500"/>
              </a:spcBef>
              <a:buNone/>
              <a:defRPr sz="1000">
                <a:solidFill>
                  <a:schemeClr val="tx1">
                    <a:lumMod val="65000"/>
                    <a:lumOff val="35000"/>
                  </a:schemeClr>
                </a:solidFill>
                <a:latin typeface="Source Sans Pro Light"/>
              </a:defRPr>
            </a:lvl1pPr>
          </a:lstStyle>
          <a:p>
            <a:pPr lvl="0"/>
            <a:endParaRPr lang="en-US" dirty="0"/>
          </a:p>
        </p:txBody>
      </p:sp>
    </p:spTree>
    <p:extLst>
      <p:ext uri="{BB962C8B-B14F-4D97-AF65-F5344CB8AC3E}">
        <p14:creationId xmlns:p14="http://schemas.microsoft.com/office/powerpoint/2010/main" val="2604296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animEffect transition="in" filter="dissolve">
                                      <p:cBhvr>
                                        <p:cTn id="11" dur="500"/>
                                        <p:tgtEl>
                                          <p:spTgt spid="23">
                                            <p:txEl>
                                              <p:pRg st="0" end="0"/>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61"/>
                                        </p:tgtEl>
                                        <p:attrNameLst>
                                          <p:attrName>style.visibility</p:attrName>
                                        </p:attrNameLst>
                                      </p:cBhvr>
                                      <p:to>
                                        <p:strVal val="visible"/>
                                      </p:to>
                                    </p:set>
                                    <p:animEffect transition="in" filter="wipe(up)">
                                      <p:cBhvr>
                                        <p:cTn id="15" dur="500"/>
                                        <p:tgtEl>
                                          <p:spTgt spid="61"/>
                                        </p:tgtEl>
                                      </p:cBhvr>
                                    </p:animEffect>
                                  </p:childTnLst>
                                </p:cTn>
                              </p:par>
                            </p:childTnLst>
                          </p:cTn>
                        </p:par>
                        <p:par>
                          <p:cTn id="16" fill="hold">
                            <p:stCondLst>
                              <p:cond delay="1500"/>
                            </p:stCondLst>
                            <p:childTnLst>
                              <p:par>
                                <p:cTn id="17" presetID="10" presetClass="entr" presetSubtype="0" fill="hold" grpId="0" nodeType="afterEffect" nodePh="1">
                                  <p:stCondLst>
                                    <p:cond delay="0"/>
                                  </p:stCondLst>
                                  <p:endCondLst>
                                    <p:cond evt="begin" delay="0">
                                      <p:tn val="17"/>
                                    </p:cond>
                                  </p:endCondLst>
                                  <p:childTnLst>
                                    <p:set>
                                      <p:cBhvr>
                                        <p:cTn id="18" dur="1" fill="hold">
                                          <p:stCondLst>
                                            <p:cond delay="0"/>
                                          </p:stCondLst>
                                        </p:cTn>
                                        <p:tgtEl>
                                          <p:spTgt spid="57"/>
                                        </p:tgtEl>
                                        <p:attrNameLst>
                                          <p:attrName>style.visibility</p:attrName>
                                        </p:attrNameLst>
                                      </p:cBhvr>
                                      <p:to>
                                        <p:strVal val="visible"/>
                                      </p:to>
                                    </p:set>
                                    <p:animEffect transition="in" filter="fade">
                                      <p:cBhvr>
                                        <p:cTn id="19" dur="500"/>
                                        <p:tgtEl>
                                          <p:spTgt spid="57"/>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par>
                          <p:cTn id="24" fill="hold">
                            <p:stCondLst>
                              <p:cond delay="2500"/>
                            </p:stCondLst>
                            <p:childTnLst>
                              <p:par>
                                <p:cTn id="25" presetID="9" presetClass="entr" presetSubtype="0" fill="hold" grpId="0" nodeType="afterEffect" nodePh="1">
                                  <p:stCondLst>
                                    <p:cond delay="0"/>
                                  </p:stCondLst>
                                  <p:endCondLst>
                                    <p:cond evt="begin" delay="0">
                                      <p:tn val="25"/>
                                    </p:cond>
                                  </p:endCondLst>
                                  <p:childTnLst>
                                    <p:set>
                                      <p:cBhvr>
                                        <p:cTn id="26" dur="1" fill="hold">
                                          <p:stCondLst>
                                            <p:cond delay="0"/>
                                          </p:stCondLst>
                                        </p:cTn>
                                        <p:tgtEl>
                                          <p:spTgt spid="100">
                                            <p:txEl>
                                              <p:pRg st="0" end="0"/>
                                            </p:txEl>
                                          </p:spTgt>
                                        </p:tgtEl>
                                        <p:attrNameLst>
                                          <p:attrName>style.visibility</p:attrName>
                                        </p:attrNameLst>
                                      </p:cBhvr>
                                      <p:to>
                                        <p:strVal val="visible"/>
                                      </p:to>
                                    </p:set>
                                    <p:animEffect transition="in" filter="dissolve">
                                      <p:cBhvr>
                                        <p:cTn id="27" dur="500"/>
                                        <p:tgtEl>
                                          <p:spTgt spid="100">
                                            <p:txEl>
                                              <p:pRg st="0" end="0"/>
                                            </p:txEl>
                                          </p:spTgt>
                                        </p:tgtEl>
                                      </p:cBhvr>
                                    </p:animEffect>
                                  </p:childTnLst>
                                </p:cTn>
                              </p:par>
                              <p:par>
                                <p:cTn id="28" presetID="9" presetClass="entr" presetSubtype="0" fill="hold" grpId="0" nodeType="withEffect" nodePh="1">
                                  <p:stCondLst>
                                    <p:cond delay="0"/>
                                  </p:stCondLst>
                                  <p:endCondLst>
                                    <p:cond evt="begin" delay="0">
                                      <p:tn val="28"/>
                                    </p:cond>
                                  </p:endCondLst>
                                  <p:childTnLst>
                                    <p:set>
                                      <p:cBhvr>
                                        <p:cTn id="29" dur="1" fill="hold">
                                          <p:stCondLst>
                                            <p:cond delay="0"/>
                                          </p:stCondLst>
                                        </p:cTn>
                                        <p:tgtEl>
                                          <p:spTgt spid="101">
                                            <p:txEl>
                                              <p:pRg st="0" end="0"/>
                                            </p:txEl>
                                          </p:spTgt>
                                        </p:tgtEl>
                                        <p:attrNameLst>
                                          <p:attrName>style.visibility</p:attrName>
                                        </p:attrNameLst>
                                      </p:cBhvr>
                                      <p:to>
                                        <p:strVal val="visible"/>
                                      </p:to>
                                    </p:set>
                                    <p:animEffect transition="in" filter="dissolve">
                                      <p:cBhvr>
                                        <p:cTn id="30" dur="500"/>
                                        <p:tgtEl>
                                          <p:spTgt spid="101">
                                            <p:txEl>
                                              <p:pRg st="0" end="0"/>
                                            </p:txEl>
                                          </p:spTgt>
                                        </p:tgtEl>
                                      </p:cBhvr>
                                    </p:animEffect>
                                  </p:childTnLst>
                                </p:cTn>
                              </p:par>
                            </p:childTnLst>
                          </p:cTn>
                        </p:par>
                        <p:par>
                          <p:cTn id="31" fill="hold">
                            <p:stCondLst>
                              <p:cond delay="3000"/>
                            </p:stCondLst>
                            <p:childTnLst>
                              <p:par>
                                <p:cTn id="32" presetID="10" presetClass="entr" presetSubtype="0"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childTnLst>
                          </p:cTn>
                        </p:par>
                        <p:par>
                          <p:cTn id="35" fill="hold">
                            <p:stCondLst>
                              <p:cond delay="3500"/>
                            </p:stCondLst>
                            <p:childTnLst>
                              <p:par>
                                <p:cTn id="36" presetID="9" presetClass="entr" presetSubtype="0" fill="hold" grpId="0" nodeType="afterEffect" nodePh="1">
                                  <p:stCondLst>
                                    <p:cond delay="0"/>
                                  </p:stCondLst>
                                  <p:endCondLst>
                                    <p:cond evt="begin" delay="0">
                                      <p:tn val="36"/>
                                    </p:cond>
                                  </p:endCondLst>
                                  <p:childTnLst>
                                    <p:set>
                                      <p:cBhvr>
                                        <p:cTn id="37" dur="1" fill="hold">
                                          <p:stCondLst>
                                            <p:cond delay="0"/>
                                          </p:stCondLst>
                                        </p:cTn>
                                        <p:tgtEl>
                                          <p:spTgt spid="108">
                                            <p:txEl>
                                              <p:pRg st="0" end="0"/>
                                            </p:txEl>
                                          </p:spTgt>
                                        </p:tgtEl>
                                        <p:attrNameLst>
                                          <p:attrName>style.visibility</p:attrName>
                                        </p:attrNameLst>
                                      </p:cBhvr>
                                      <p:to>
                                        <p:strVal val="visible"/>
                                      </p:to>
                                    </p:set>
                                    <p:animEffect transition="in" filter="dissolve">
                                      <p:cBhvr>
                                        <p:cTn id="38" dur="500"/>
                                        <p:tgtEl>
                                          <p:spTgt spid="108">
                                            <p:txEl>
                                              <p:pRg st="0" end="0"/>
                                            </p:txEl>
                                          </p:spTgt>
                                        </p:tgtEl>
                                      </p:cBhvr>
                                    </p:animEffect>
                                  </p:childTnLst>
                                </p:cTn>
                              </p:par>
                              <p:par>
                                <p:cTn id="39" presetID="9" presetClass="entr" presetSubtype="0" fill="hold" grpId="0" nodeType="withEffect" nodePh="1">
                                  <p:stCondLst>
                                    <p:cond delay="0"/>
                                  </p:stCondLst>
                                  <p:endCondLst>
                                    <p:cond evt="begin" delay="0">
                                      <p:tn val="39"/>
                                    </p:cond>
                                  </p:endCondLst>
                                  <p:childTnLst>
                                    <p:set>
                                      <p:cBhvr>
                                        <p:cTn id="40" dur="1" fill="hold">
                                          <p:stCondLst>
                                            <p:cond delay="0"/>
                                          </p:stCondLst>
                                        </p:cTn>
                                        <p:tgtEl>
                                          <p:spTgt spid="109">
                                            <p:txEl>
                                              <p:pRg st="0" end="0"/>
                                            </p:txEl>
                                          </p:spTgt>
                                        </p:tgtEl>
                                        <p:attrNameLst>
                                          <p:attrName>style.visibility</p:attrName>
                                        </p:attrNameLst>
                                      </p:cBhvr>
                                      <p:to>
                                        <p:strVal val="visible"/>
                                      </p:to>
                                    </p:set>
                                    <p:animEffect transition="in" filter="dissolve">
                                      <p:cBhvr>
                                        <p:cTn id="41" dur="500"/>
                                        <p:tgtEl>
                                          <p:spTgt spid="109">
                                            <p:txEl>
                                              <p:pRg st="0" end="0"/>
                                            </p:txEl>
                                          </p:spTgt>
                                        </p:tgtEl>
                                      </p:cBhvr>
                                    </p:animEffect>
                                  </p:childTnLst>
                                </p:cTn>
                              </p:par>
                            </p:childTnLst>
                          </p:cTn>
                        </p:par>
                        <p:par>
                          <p:cTn id="42" fill="hold">
                            <p:stCondLst>
                              <p:cond delay="4000"/>
                            </p:stCondLst>
                            <p:childTnLst>
                              <p:par>
                                <p:cTn id="43" presetID="10" presetClass="entr" presetSubtype="0" fill="hold" nodeType="after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fade">
                                      <p:cBhvr>
                                        <p:cTn id="45" dur="500"/>
                                        <p:tgtEl>
                                          <p:spTgt spid="11"/>
                                        </p:tgtEl>
                                      </p:cBhvr>
                                    </p:animEffect>
                                  </p:childTnLst>
                                </p:cTn>
                              </p:par>
                            </p:childTnLst>
                          </p:cTn>
                        </p:par>
                        <p:par>
                          <p:cTn id="46" fill="hold">
                            <p:stCondLst>
                              <p:cond delay="4500"/>
                            </p:stCondLst>
                            <p:childTnLst>
                              <p:par>
                                <p:cTn id="47" presetID="9" presetClass="entr" presetSubtype="0" fill="hold" grpId="0" nodeType="afterEffect" nodePh="1">
                                  <p:stCondLst>
                                    <p:cond delay="0"/>
                                  </p:stCondLst>
                                  <p:endCondLst>
                                    <p:cond evt="begin" delay="0">
                                      <p:tn val="47"/>
                                    </p:cond>
                                  </p:endCondLst>
                                  <p:childTnLst>
                                    <p:set>
                                      <p:cBhvr>
                                        <p:cTn id="48" dur="1" fill="hold">
                                          <p:stCondLst>
                                            <p:cond delay="0"/>
                                          </p:stCondLst>
                                        </p:cTn>
                                        <p:tgtEl>
                                          <p:spTgt spid="112">
                                            <p:txEl>
                                              <p:pRg st="0" end="0"/>
                                            </p:txEl>
                                          </p:spTgt>
                                        </p:tgtEl>
                                        <p:attrNameLst>
                                          <p:attrName>style.visibility</p:attrName>
                                        </p:attrNameLst>
                                      </p:cBhvr>
                                      <p:to>
                                        <p:strVal val="visible"/>
                                      </p:to>
                                    </p:set>
                                    <p:animEffect transition="in" filter="dissolve">
                                      <p:cBhvr>
                                        <p:cTn id="49" dur="500"/>
                                        <p:tgtEl>
                                          <p:spTgt spid="112">
                                            <p:txEl>
                                              <p:pRg st="0" end="0"/>
                                            </p:txEl>
                                          </p:spTgt>
                                        </p:tgtEl>
                                      </p:cBhvr>
                                    </p:animEffect>
                                  </p:childTnLst>
                                </p:cTn>
                              </p:par>
                              <p:par>
                                <p:cTn id="50" presetID="9" presetClass="entr" presetSubtype="0" fill="hold" grpId="0" nodeType="withEffect" nodePh="1">
                                  <p:stCondLst>
                                    <p:cond delay="0"/>
                                  </p:stCondLst>
                                  <p:endCondLst>
                                    <p:cond evt="begin" delay="0">
                                      <p:tn val="50"/>
                                    </p:cond>
                                  </p:endCondLst>
                                  <p:childTnLst>
                                    <p:set>
                                      <p:cBhvr>
                                        <p:cTn id="51" dur="1" fill="hold">
                                          <p:stCondLst>
                                            <p:cond delay="0"/>
                                          </p:stCondLst>
                                        </p:cTn>
                                        <p:tgtEl>
                                          <p:spTgt spid="113">
                                            <p:txEl>
                                              <p:pRg st="0" end="0"/>
                                            </p:txEl>
                                          </p:spTgt>
                                        </p:tgtEl>
                                        <p:attrNameLst>
                                          <p:attrName>style.visibility</p:attrName>
                                        </p:attrNameLst>
                                      </p:cBhvr>
                                      <p:to>
                                        <p:strVal val="visible"/>
                                      </p:to>
                                    </p:set>
                                    <p:animEffect transition="in" filter="dissolve">
                                      <p:cBhvr>
                                        <p:cTn id="52" dur="500"/>
                                        <p:tgtEl>
                                          <p:spTgt spid="113">
                                            <p:txEl>
                                              <p:pRg st="0" end="0"/>
                                            </p:txEl>
                                          </p:spTgt>
                                        </p:tgtEl>
                                      </p:cBhvr>
                                    </p:animEffect>
                                  </p:childTnLst>
                                </p:cTn>
                              </p:par>
                            </p:childTnLst>
                          </p:cTn>
                        </p:par>
                        <p:par>
                          <p:cTn id="53" fill="hold">
                            <p:stCondLst>
                              <p:cond delay="5000"/>
                            </p:stCondLst>
                            <p:childTnLst>
                              <p:par>
                                <p:cTn id="54" presetID="10" presetClass="entr" presetSubtype="0" fill="hold" nodeType="after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500"/>
                                        <p:tgtEl>
                                          <p:spTgt spid="4"/>
                                        </p:tgtEl>
                                      </p:cBhvr>
                                    </p:animEffect>
                                  </p:childTnLst>
                                </p:cTn>
                              </p:par>
                            </p:childTnLst>
                          </p:cTn>
                        </p:par>
                        <p:par>
                          <p:cTn id="57" fill="hold">
                            <p:stCondLst>
                              <p:cond delay="5500"/>
                            </p:stCondLst>
                            <p:childTnLst>
                              <p:par>
                                <p:cTn id="58" presetID="9" presetClass="entr" presetSubtype="0" fill="hold" grpId="0" nodeType="afterEffect" nodePh="1">
                                  <p:stCondLst>
                                    <p:cond delay="0"/>
                                  </p:stCondLst>
                                  <p:endCondLst>
                                    <p:cond evt="begin" delay="0">
                                      <p:tn val="58"/>
                                    </p:cond>
                                  </p:endCondLst>
                                  <p:childTnLst>
                                    <p:set>
                                      <p:cBhvr>
                                        <p:cTn id="59" dur="1" fill="hold">
                                          <p:stCondLst>
                                            <p:cond delay="0"/>
                                          </p:stCondLst>
                                        </p:cTn>
                                        <p:tgtEl>
                                          <p:spTgt spid="116">
                                            <p:txEl>
                                              <p:pRg st="0" end="0"/>
                                            </p:txEl>
                                          </p:spTgt>
                                        </p:tgtEl>
                                        <p:attrNameLst>
                                          <p:attrName>style.visibility</p:attrName>
                                        </p:attrNameLst>
                                      </p:cBhvr>
                                      <p:to>
                                        <p:strVal val="visible"/>
                                      </p:to>
                                    </p:set>
                                    <p:animEffect transition="in" filter="dissolve">
                                      <p:cBhvr>
                                        <p:cTn id="60" dur="500"/>
                                        <p:tgtEl>
                                          <p:spTgt spid="116">
                                            <p:txEl>
                                              <p:pRg st="0" end="0"/>
                                            </p:txEl>
                                          </p:spTgt>
                                        </p:tgtEl>
                                      </p:cBhvr>
                                    </p:animEffect>
                                  </p:childTnLst>
                                </p:cTn>
                              </p:par>
                              <p:par>
                                <p:cTn id="61" presetID="9" presetClass="entr" presetSubtype="0" fill="hold" grpId="0" nodeType="withEffect" nodePh="1">
                                  <p:stCondLst>
                                    <p:cond delay="0"/>
                                  </p:stCondLst>
                                  <p:endCondLst>
                                    <p:cond evt="begin" delay="0">
                                      <p:tn val="61"/>
                                    </p:cond>
                                  </p:endCondLst>
                                  <p:childTnLst>
                                    <p:set>
                                      <p:cBhvr>
                                        <p:cTn id="62" dur="1" fill="hold">
                                          <p:stCondLst>
                                            <p:cond delay="0"/>
                                          </p:stCondLst>
                                        </p:cTn>
                                        <p:tgtEl>
                                          <p:spTgt spid="117">
                                            <p:txEl>
                                              <p:pRg st="0" end="0"/>
                                            </p:txEl>
                                          </p:spTgt>
                                        </p:tgtEl>
                                        <p:attrNameLst>
                                          <p:attrName>style.visibility</p:attrName>
                                        </p:attrNameLst>
                                      </p:cBhvr>
                                      <p:to>
                                        <p:strVal val="visible"/>
                                      </p:to>
                                    </p:set>
                                    <p:animEffect transition="in" filter="dissolve">
                                      <p:cBhvr>
                                        <p:cTn id="63" dur="500"/>
                                        <p:tgtEl>
                                          <p:spTgt spid="117">
                                            <p:txEl>
                                              <p:pRg st="0" end="0"/>
                                            </p:txEl>
                                          </p:spTgt>
                                        </p:tgtEl>
                                      </p:cBhvr>
                                    </p:animEffect>
                                  </p:childTnLst>
                                </p:cTn>
                              </p:par>
                            </p:childTnLst>
                          </p:cTn>
                        </p:par>
                        <p:par>
                          <p:cTn id="64" fill="hold">
                            <p:stCondLst>
                              <p:cond delay="6000"/>
                            </p:stCondLst>
                            <p:childTnLst>
                              <p:par>
                                <p:cTn id="65" presetID="10" presetClass="entr" presetSubtype="0" fill="hold" grpId="0" nodeType="afterEffect">
                                  <p:stCondLst>
                                    <p:cond delay="0"/>
                                  </p:stCondLst>
                                  <p:iterate>
                                    <p:tmAbs val="0"/>
                                  </p:iterate>
                                  <p:childTnLst>
                                    <p:set>
                                      <p:cBhvr>
                                        <p:cTn id="66" fill="hold"/>
                                        <p:tgtEl>
                                          <p:spTgt spid="2"/>
                                        </p:tgtEl>
                                        <p:attrNameLst>
                                          <p:attrName>style.visibility</p:attrName>
                                        </p:attrNameLst>
                                      </p:cBhvr>
                                      <p:to>
                                        <p:strVal val="visible"/>
                                      </p:to>
                                    </p:set>
                                    <p:animEffect transition="in" filter="fade">
                                      <p:cBhvr>
                                        <p:cTn id="67" dur="500"/>
                                        <p:tgtEl>
                                          <p:spTgt spid="2"/>
                                        </p:tgtEl>
                                      </p:cBhvr>
                                    </p:animEffect>
                                  </p:childTnLst>
                                </p:cTn>
                              </p:par>
                            </p:childTnLst>
                          </p:cTn>
                        </p:par>
                        <p:par>
                          <p:cTn id="68" fill="hold">
                            <p:stCondLst>
                              <p:cond delay="6500"/>
                            </p:stCondLst>
                            <p:childTnLst>
                              <p:par>
                                <p:cTn id="69" presetID="9" presetClass="entr" presetSubtype="0" fill="hold" grpId="0" nodeType="afterEffect" nodePh="1">
                                  <p:stCondLst>
                                    <p:cond delay="0"/>
                                  </p:stCondLst>
                                  <p:endCondLst>
                                    <p:cond evt="begin" delay="0">
                                      <p:tn val="69"/>
                                    </p:cond>
                                  </p:endCondLst>
                                  <p:childTnLst>
                                    <p:set>
                                      <p:cBhvr>
                                        <p:cTn id="70" dur="1" fill="hold">
                                          <p:stCondLst>
                                            <p:cond delay="0"/>
                                          </p:stCondLst>
                                        </p:cTn>
                                        <p:tgtEl>
                                          <p:spTgt spid="9">
                                            <p:txEl>
                                              <p:pRg st="0" end="0"/>
                                            </p:txEl>
                                          </p:spTgt>
                                        </p:tgtEl>
                                        <p:attrNameLst>
                                          <p:attrName>style.visibility</p:attrName>
                                        </p:attrNameLst>
                                      </p:cBhvr>
                                      <p:to>
                                        <p:strVal val="visible"/>
                                      </p:to>
                                    </p:set>
                                    <p:animEffect transition="in" filter="dissolve">
                                      <p:cBhvr>
                                        <p:cTn id="71" dur="500"/>
                                        <p:tgtEl>
                                          <p:spTgt spid="9">
                                            <p:txEl>
                                              <p:pRg st="0" end="0"/>
                                            </p:txEl>
                                          </p:spTgt>
                                        </p:tgtEl>
                                      </p:cBhvr>
                                    </p:animEffect>
                                  </p:childTnLst>
                                </p:cTn>
                              </p:par>
                              <p:par>
                                <p:cTn id="72" presetID="9" presetClass="entr" presetSubtype="0" fill="hold" grpId="0" nodeType="withEffect" nodePh="1">
                                  <p:stCondLst>
                                    <p:cond delay="0"/>
                                  </p:stCondLst>
                                  <p:endCondLst>
                                    <p:cond evt="begin" delay="0">
                                      <p:tn val="72"/>
                                    </p:cond>
                                  </p:endCondLst>
                                  <p:childTnLst>
                                    <p:set>
                                      <p:cBhvr>
                                        <p:cTn id="73" dur="1" fill="hold">
                                          <p:stCondLst>
                                            <p:cond delay="0"/>
                                          </p:stCondLst>
                                        </p:cTn>
                                        <p:tgtEl>
                                          <p:spTgt spid="10">
                                            <p:txEl>
                                              <p:pRg st="0" end="0"/>
                                            </p:txEl>
                                          </p:spTgt>
                                        </p:tgtEl>
                                        <p:attrNameLst>
                                          <p:attrName>style.visibility</p:attrName>
                                        </p:attrNameLst>
                                      </p:cBhvr>
                                      <p:to>
                                        <p:strVal val="visible"/>
                                      </p:to>
                                    </p:set>
                                    <p:animEffect transition="in" filter="dissolve">
                                      <p:cBhvr>
                                        <p:cTn id="74" dur="500"/>
                                        <p:tgtEl>
                                          <p:spTgt spid="10">
                                            <p:txEl>
                                              <p:pRg st="0" end="0"/>
                                            </p:txEl>
                                          </p:spTgt>
                                        </p:tgtEl>
                                      </p:cBhvr>
                                    </p:animEffect>
                                  </p:childTnLst>
                                </p:cTn>
                              </p:par>
                            </p:childTnLst>
                          </p:cTn>
                        </p:par>
                        <p:par>
                          <p:cTn id="75" fill="hold">
                            <p:stCondLst>
                              <p:cond delay="7000"/>
                            </p:stCondLst>
                            <p:childTnLst>
                              <p:par>
                                <p:cTn id="76" presetID="10" presetClass="entr" presetSubtype="0" fill="hold" nodeType="afterEffect">
                                  <p:stCondLst>
                                    <p:cond delay="0"/>
                                  </p:stCondLst>
                                  <p:childTnLst>
                                    <p:set>
                                      <p:cBhvr>
                                        <p:cTn id="77" dur="1" fill="hold">
                                          <p:stCondLst>
                                            <p:cond delay="0"/>
                                          </p:stCondLst>
                                        </p:cTn>
                                        <p:tgtEl>
                                          <p:spTgt spid="7"/>
                                        </p:tgtEl>
                                        <p:attrNameLst>
                                          <p:attrName>style.visibility</p:attrName>
                                        </p:attrNameLst>
                                      </p:cBhvr>
                                      <p:to>
                                        <p:strVal val="visible"/>
                                      </p:to>
                                    </p:set>
                                    <p:animEffect transition="in" filter="fade">
                                      <p:cBhvr>
                                        <p:cTn id="78" dur="500"/>
                                        <p:tgtEl>
                                          <p:spTgt spid="7"/>
                                        </p:tgtEl>
                                      </p:cBhvr>
                                    </p:animEffect>
                                  </p:childTnLst>
                                </p:cTn>
                              </p:par>
                            </p:childTnLst>
                          </p:cTn>
                        </p:par>
                        <p:par>
                          <p:cTn id="79" fill="hold">
                            <p:stCondLst>
                              <p:cond delay="7500"/>
                            </p:stCondLst>
                            <p:childTnLst>
                              <p:par>
                                <p:cTn id="80" presetID="9" presetClass="entr" presetSubtype="0" fill="hold" grpId="0" nodeType="afterEffect" nodePh="1">
                                  <p:stCondLst>
                                    <p:cond delay="0"/>
                                  </p:stCondLst>
                                  <p:endCondLst>
                                    <p:cond evt="begin" delay="0">
                                      <p:tn val="80"/>
                                    </p:cond>
                                  </p:endCondLst>
                                  <p:childTnLst>
                                    <p:set>
                                      <p:cBhvr>
                                        <p:cTn id="81" dur="1" fill="hold">
                                          <p:stCondLst>
                                            <p:cond delay="0"/>
                                          </p:stCondLst>
                                        </p:cTn>
                                        <p:tgtEl>
                                          <p:spTgt spid="106">
                                            <p:txEl>
                                              <p:pRg st="0" end="0"/>
                                            </p:txEl>
                                          </p:spTgt>
                                        </p:tgtEl>
                                        <p:attrNameLst>
                                          <p:attrName>style.visibility</p:attrName>
                                        </p:attrNameLst>
                                      </p:cBhvr>
                                      <p:to>
                                        <p:strVal val="visible"/>
                                      </p:to>
                                    </p:set>
                                    <p:animEffect transition="in" filter="dissolve">
                                      <p:cBhvr>
                                        <p:cTn id="82" dur="500"/>
                                        <p:tgtEl>
                                          <p:spTgt spid="106">
                                            <p:txEl>
                                              <p:pRg st="0" end="0"/>
                                            </p:txEl>
                                          </p:spTgt>
                                        </p:tgtEl>
                                      </p:cBhvr>
                                    </p:animEffect>
                                  </p:childTnLst>
                                </p:cTn>
                              </p:par>
                              <p:par>
                                <p:cTn id="83" presetID="9" presetClass="entr" presetSubtype="0" fill="hold" grpId="0" nodeType="withEffect" nodePh="1">
                                  <p:stCondLst>
                                    <p:cond delay="0"/>
                                  </p:stCondLst>
                                  <p:endCondLst>
                                    <p:cond evt="begin" delay="0">
                                      <p:tn val="83"/>
                                    </p:cond>
                                  </p:endCondLst>
                                  <p:childTnLst>
                                    <p:set>
                                      <p:cBhvr>
                                        <p:cTn id="84" dur="1" fill="hold">
                                          <p:stCondLst>
                                            <p:cond delay="0"/>
                                          </p:stCondLst>
                                        </p:cTn>
                                        <p:tgtEl>
                                          <p:spTgt spid="107">
                                            <p:txEl>
                                              <p:pRg st="0" end="0"/>
                                            </p:txEl>
                                          </p:spTgt>
                                        </p:tgtEl>
                                        <p:attrNameLst>
                                          <p:attrName>style.visibility</p:attrName>
                                        </p:attrNameLst>
                                      </p:cBhvr>
                                      <p:to>
                                        <p:strVal val="visible"/>
                                      </p:to>
                                    </p:set>
                                    <p:animEffect transition="in" filter="dissolve">
                                      <p:cBhvr>
                                        <p:cTn id="85" dur="500"/>
                                        <p:tgtEl>
                                          <p:spTgt spid="107">
                                            <p:txEl>
                                              <p:pRg st="0" end="0"/>
                                            </p:txEl>
                                          </p:spTgt>
                                        </p:tgtEl>
                                      </p:cBhvr>
                                    </p:animEffect>
                                  </p:childTnLst>
                                </p:cTn>
                              </p:par>
                            </p:childTnLst>
                          </p:cTn>
                        </p:par>
                        <p:par>
                          <p:cTn id="86" fill="hold">
                            <p:stCondLst>
                              <p:cond delay="8000"/>
                            </p:stCondLst>
                            <p:childTnLst>
                              <p:par>
                                <p:cTn id="87" presetID="10" presetClass="entr" presetSubtype="0" fill="hold" nodeType="afterEffect">
                                  <p:stCondLst>
                                    <p:cond delay="0"/>
                                  </p:stCondLst>
                                  <p:childTnLst>
                                    <p:set>
                                      <p:cBhvr>
                                        <p:cTn id="88" dur="1" fill="hold">
                                          <p:stCondLst>
                                            <p:cond delay="0"/>
                                          </p:stCondLst>
                                        </p:cTn>
                                        <p:tgtEl>
                                          <p:spTgt spid="5"/>
                                        </p:tgtEl>
                                        <p:attrNameLst>
                                          <p:attrName>style.visibility</p:attrName>
                                        </p:attrNameLst>
                                      </p:cBhvr>
                                      <p:to>
                                        <p:strVal val="visible"/>
                                      </p:to>
                                    </p:set>
                                    <p:animEffect transition="in" filter="fade">
                                      <p:cBhvr>
                                        <p:cTn id="89" dur="500"/>
                                        <p:tgtEl>
                                          <p:spTgt spid="5"/>
                                        </p:tgtEl>
                                      </p:cBhvr>
                                    </p:animEffect>
                                  </p:childTnLst>
                                </p:cTn>
                              </p:par>
                            </p:childTnLst>
                          </p:cTn>
                        </p:par>
                        <p:par>
                          <p:cTn id="90" fill="hold">
                            <p:stCondLst>
                              <p:cond delay="8500"/>
                            </p:stCondLst>
                            <p:childTnLst>
                              <p:par>
                                <p:cTn id="91" presetID="9" presetClass="entr" presetSubtype="0" fill="hold" grpId="0" nodeType="afterEffect" nodePh="1">
                                  <p:stCondLst>
                                    <p:cond delay="0"/>
                                  </p:stCondLst>
                                  <p:endCondLst>
                                    <p:cond evt="begin" delay="0">
                                      <p:tn val="91"/>
                                    </p:cond>
                                  </p:endCondLst>
                                  <p:childTnLst>
                                    <p:set>
                                      <p:cBhvr>
                                        <p:cTn id="92" dur="1" fill="hold">
                                          <p:stCondLst>
                                            <p:cond delay="0"/>
                                          </p:stCondLst>
                                        </p:cTn>
                                        <p:tgtEl>
                                          <p:spTgt spid="110">
                                            <p:txEl>
                                              <p:pRg st="0" end="0"/>
                                            </p:txEl>
                                          </p:spTgt>
                                        </p:tgtEl>
                                        <p:attrNameLst>
                                          <p:attrName>style.visibility</p:attrName>
                                        </p:attrNameLst>
                                      </p:cBhvr>
                                      <p:to>
                                        <p:strVal val="visible"/>
                                      </p:to>
                                    </p:set>
                                    <p:animEffect transition="in" filter="dissolve">
                                      <p:cBhvr>
                                        <p:cTn id="93" dur="500"/>
                                        <p:tgtEl>
                                          <p:spTgt spid="110">
                                            <p:txEl>
                                              <p:pRg st="0" end="0"/>
                                            </p:txEl>
                                          </p:spTgt>
                                        </p:tgtEl>
                                      </p:cBhvr>
                                    </p:animEffect>
                                  </p:childTnLst>
                                </p:cTn>
                              </p:par>
                              <p:par>
                                <p:cTn id="94" presetID="9" presetClass="entr" presetSubtype="0" fill="hold" grpId="0" nodeType="withEffect" nodePh="1">
                                  <p:stCondLst>
                                    <p:cond delay="0"/>
                                  </p:stCondLst>
                                  <p:endCondLst>
                                    <p:cond evt="begin" delay="0">
                                      <p:tn val="94"/>
                                    </p:cond>
                                  </p:endCondLst>
                                  <p:childTnLst>
                                    <p:set>
                                      <p:cBhvr>
                                        <p:cTn id="95" dur="1" fill="hold">
                                          <p:stCondLst>
                                            <p:cond delay="0"/>
                                          </p:stCondLst>
                                        </p:cTn>
                                        <p:tgtEl>
                                          <p:spTgt spid="111">
                                            <p:txEl>
                                              <p:pRg st="0" end="0"/>
                                            </p:txEl>
                                          </p:spTgt>
                                        </p:tgtEl>
                                        <p:attrNameLst>
                                          <p:attrName>style.visibility</p:attrName>
                                        </p:attrNameLst>
                                      </p:cBhvr>
                                      <p:to>
                                        <p:strVal val="visible"/>
                                      </p:to>
                                    </p:set>
                                    <p:animEffect transition="in" filter="dissolve">
                                      <p:cBhvr>
                                        <p:cTn id="96" dur="500"/>
                                        <p:tgtEl>
                                          <p:spTgt spid="111">
                                            <p:txEl>
                                              <p:pRg st="0" end="0"/>
                                            </p:txEl>
                                          </p:spTgt>
                                        </p:tgtEl>
                                      </p:cBhvr>
                                    </p:animEffect>
                                  </p:childTnLst>
                                </p:cTn>
                              </p:par>
                            </p:childTnLst>
                          </p:cTn>
                        </p:par>
                        <p:par>
                          <p:cTn id="97" fill="hold">
                            <p:stCondLst>
                              <p:cond delay="9000"/>
                            </p:stCondLst>
                            <p:childTnLst>
                              <p:par>
                                <p:cTn id="98" presetID="10" presetClass="entr" presetSubtype="0" fill="hold" nodeType="afterEffect">
                                  <p:stCondLst>
                                    <p:cond delay="0"/>
                                  </p:stCondLst>
                                  <p:childTnLst>
                                    <p:set>
                                      <p:cBhvr>
                                        <p:cTn id="99" dur="1" fill="hold">
                                          <p:stCondLst>
                                            <p:cond delay="0"/>
                                          </p:stCondLst>
                                        </p:cTn>
                                        <p:tgtEl>
                                          <p:spTgt spid="6"/>
                                        </p:tgtEl>
                                        <p:attrNameLst>
                                          <p:attrName>style.visibility</p:attrName>
                                        </p:attrNameLst>
                                      </p:cBhvr>
                                      <p:to>
                                        <p:strVal val="visible"/>
                                      </p:to>
                                    </p:set>
                                    <p:animEffect transition="in" filter="fade">
                                      <p:cBhvr>
                                        <p:cTn id="100" dur="500"/>
                                        <p:tgtEl>
                                          <p:spTgt spid="6"/>
                                        </p:tgtEl>
                                      </p:cBhvr>
                                    </p:animEffect>
                                  </p:childTnLst>
                                </p:cTn>
                              </p:par>
                            </p:childTnLst>
                          </p:cTn>
                        </p:par>
                        <p:par>
                          <p:cTn id="101" fill="hold">
                            <p:stCondLst>
                              <p:cond delay="9500"/>
                            </p:stCondLst>
                            <p:childTnLst>
                              <p:par>
                                <p:cTn id="102" presetID="9" presetClass="entr" presetSubtype="0" fill="hold" grpId="0" nodeType="afterEffect" nodePh="1">
                                  <p:stCondLst>
                                    <p:cond delay="0"/>
                                  </p:stCondLst>
                                  <p:endCondLst>
                                    <p:cond evt="begin" delay="0">
                                      <p:tn val="102"/>
                                    </p:cond>
                                  </p:endCondLst>
                                  <p:childTnLst>
                                    <p:set>
                                      <p:cBhvr>
                                        <p:cTn id="103" dur="1" fill="hold">
                                          <p:stCondLst>
                                            <p:cond delay="0"/>
                                          </p:stCondLst>
                                        </p:cTn>
                                        <p:tgtEl>
                                          <p:spTgt spid="114">
                                            <p:txEl>
                                              <p:pRg st="0" end="0"/>
                                            </p:txEl>
                                          </p:spTgt>
                                        </p:tgtEl>
                                        <p:attrNameLst>
                                          <p:attrName>style.visibility</p:attrName>
                                        </p:attrNameLst>
                                      </p:cBhvr>
                                      <p:to>
                                        <p:strVal val="visible"/>
                                      </p:to>
                                    </p:set>
                                    <p:animEffect transition="in" filter="dissolve">
                                      <p:cBhvr>
                                        <p:cTn id="104" dur="500"/>
                                        <p:tgtEl>
                                          <p:spTgt spid="114">
                                            <p:txEl>
                                              <p:pRg st="0" end="0"/>
                                            </p:txEl>
                                          </p:spTgt>
                                        </p:tgtEl>
                                      </p:cBhvr>
                                    </p:animEffect>
                                  </p:childTnLst>
                                </p:cTn>
                              </p:par>
                              <p:par>
                                <p:cTn id="105" presetID="9" presetClass="entr" presetSubtype="0" fill="hold" grpId="0" nodeType="withEffect" nodePh="1">
                                  <p:stCondLst>
                                    <p:cond delay="0"/>
                                  </p:stCondLst>
                                  <p:endCondLst>
                                    <p:cond evt="begin" delay="0">
                                      <p:tn val="105"/>
                                    </p:cond>
                                  </p:endCondLst>
                                  <p:childTnLst>
                                    <p:set>
                                      <p:cBhvr>
                                        <p:cTn id="106" dur="1" fill="hold">
                                          <p:stCondLst>
                                            <p:cond delay="0"/>
                                          </p:stCondLst>
                                        </p:cTn>
                                        <p:tgtEl>
                                          <p:spTgt spid="115">
                                            <p:txEl>
                                              <p:pRg st="0" end="0"/>
                                            </p:txEl>
                                          </p:spTgt>
                                        </p:tgtEl>
                                        <p:attrNameLst>
                                          <p:attrName>style.visibility</p:attrName>
                                        </p:attrNameLst>
                                      </p:cBhvr>
                                      <p:to>
                                        <p:strVal val="visible"/>
                                      </p:to>
                                    </p:set>
                                    <p:animEffect transition="in" filter="dissolve">
                                      <p:cBhvr>
                                        <p:cTn id="107" dur="500"/>
                                        <p:tgtEl>
                                          <p:spTgt spid="1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advAuto="0"/>
      <p:bldP spid="2" grpId="0" animBg="1" advAuto="0"/>
      <p:bldP spid="16" grpId="0"/>
      <p:bldP spid="23" grpId="0" build="p">
        <p:tmplLst>
          <p:tmpl lvl="1">
            <p:tnLst>
              <p:par>
                <p:cTn presetID="9"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dissolve">
                      <p:cBhvr>
                        <p:cTn dur="500"/>
                        <p:tgtEl>
                          <p:spTgt spid="23"/>
                        </p:tgtEl>
                      </p:cBhvr>
                    </p:animEffect>
                  </p:childTnLst>
                </p:cTn>
              </p:par>
            </p:tnLst>
          </p:tmpl>
        </p:tmplLst>
      </p:bldP>
      <p:bldP spid="9" grpId="0" build="p">
        <p:tmplLst>
          <p:tmpl lvl="1">
            <p:tnLst>
              <p:par>
                <p:cTn presetID="9" presetClass="entr" presetSubtype="0" fill="hold" nodeType="afterEffect" nodePh="1">
                  <p:stCondLst>
                    <p:cond delay="0"/>
                  </p:stCondLst>
                  <p:endCondLst>
                    <p:cond delay="0"/>
                  </p:endCondLst>
                  <p:childTnLst>
                    <p:set>
                      <p:cBhvr>
                        <p:cTn dur="1" fill="hold">
                          <p:stCondLst>
                            <p:cond delay="0"/>
                          </p:stCondLst>
                        </p:cTn>
                        <p:tgtEl>
                          <p:spTgt spid="9"/>
                        </p:tgtEl>
                        <p:attrNameLst>
                          <p:attrName>style.visibility</p:attrName>
                        </p:attrNameLst>
                      </p:cBhvr>
                      <p:to>
                        <p:strVal val="visible"/>
                      </p:to>
                    </p:set>
                    <p:animEffect transition="in" filter="dissolve">
                      <p:cBhvr>
                        <p:cTn dur="500"/>
                        <p:tgtEl>
                          <p:spTgt spid="9"/>
                        </p:tgtEl>
                      </p:cBhvr>
                    </p:animEffect>
                  </p:childTnLst>
                </p:cTn>
              </p:par>
            </p:tnLst>
          </p:tmpl>
        </p:tmplLst>
      </p:bldP>
      <p:bldP spid="10" grpId="0" build="p">
        <p:tmplLst>
          <p:tmpl lvl="1">
            <p:tnLst>
              <p:par>
                <p:cTn presetID="9" presetClass="entr" presetSubtype="0" fill="hold" nodeType="withEffect" nodePh="1">
                  <p:stCondLst>
                    <p:cond delay="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dissolve">
                      <p:cBhvr>
                        <p:cTn dur="500"/>
                        <p:tgtEl>
                          <p:spTgt spid="10"/>
                        </p:tgtEl>
                      </p:cBhvr>
                    </p:animEffect>
                  </p:childTnLst>
                </p:cTn>
              </p:par>
            </p:tnLst>
          </p:tmpl>
        </p:tmplLst>
      </p:bldP>
      <p:bldP spid="57" grpId="0"/>
      <p:bldP spid="100" grpId="0" build="p">
        <p:tmplLst>
          <p:tmpl lvl="1">
            <p:tnLst>
              <p:par>
                <p:cTn presetID="9" presetClass="entr" presetSubtype="0" fill="hold" nodeType="afterEffect" nodePh="1">
                  <p:stCondLst>
                    <p:cond delay="0"/>
                  </p:stCondLst>
                  <p:endCondLst>
                    <p:cond delay="0"/>
                  </p:endCondLst>
                  <p:childTnLst>
                    <p:set>
                      <p:cBhvr>
                        <p:cTn dur="1" fill="hold">
                          <p:stCondLst>
                            <p:cond delay="0"/>
                          </p:stCondLst>
                        </p:cTn>
                        <p:tgtEl>
                          <p:spTgt spid="100"/>
                        </p:tgtEl>
                        <p:attrNameLst>
                          <p:attrName>style.visibility</p:attrName>
                        </p:attrNameLst>
                      </p:cBhvr>
                      <p:to>
                        <p:strVal val="visible"/>
                      </p:to>
                    </p:set>
                    <p:animEffect transition="in" filter="dissolve">
                      <p:cBhvr>
                        <p:cTn dur="500"/>
                        <p:tgtEl>
                          <p:spTgt spid="100"/>
                        </p:tgtEl>
                      </p:cBhvr>
                    </p:animEffect>
                  </p:childTnLst>
                </p:cTn>
              </p:par>
            </p:tnLst>
          </p:tmpl>
        </p:tmplLst>
      </p:bldP>
      <p:bldP spid="101" grpId="0" build="p">
        <p:tmplLst>
          <p:tmpl lvl="1">
            <p:tnLst>
              <p:par>
                <p:cTn presetID="9" presetClass="entr" presetSubtype="0" fill="hold" nodeType="withEffect" nodePh="1">
                  <p:stCondLst>
                    <p:cond delay="0"/>
                  </p:stCondLst>
                  <p:endCondLst>
                    <p:cond delay="0"/>
                  </p:endCondLst>
                  <p:childTnLst>
                    <p:set>
                      <p:cBhvr>
                        <p:cTn dur="1" fill="hold">
                          <p:stCondLst>
                            <p:cond delay="0"/>
                          </p:stCondLst>
                        </p:cTn>
                        <p:tgtEl>
                          <p:spTgt spid="101"/>
                        </p:tgtEl>
                        <p:attrNameLst>
                          <p:attrName>style.visibility</p:attrName>
                        </p:attrNameLst>
                      </p:cBhvr>
                      <p:to>
                        <p:strVal val="visible"/>
                      </p:to>
                    </p:set>
                    <p:animEffect transition="in" filter="dissolve">
                      <p:cBhvr>
                        <p:cTn dur="500"/>
                        <p:tgtEl>
                          <p:spTgt spid="101"/>
                        </p:tgtEl>
                      </p:cBhvr>
                    </p:animEffect>
                  </p:childTnLst>
                </p:cTn>
              </p:par>
            </p:tnLst>
          </p:tmpl>
        </p:tmplLst>
      </p:bldP>
      <p:bldP spid="106" grpId="0" build="p">
        <p:tmplLst>
          <p:tmpl lvl="1">
            <p:tnLst>
              <p:par>
                <p:cTn presetID="9" presetClass="entr" presetSubtype="0" fill="hold" nodeType="afterEffect" nodePh="1">
                  <p:stCondLst>
                    <p:cond delay="0"/>
                  </p:stCondLst>
                  <p:endCondLst>
                    <p:cond delay="0"/>
                  </p:endCondLst>
                  <p:childTnLst>
                    <p:set>
                      <p:cBhvr>
                        <p:cTn dur="1" fill="hold">
                          <p:stCondLst>
                            <p:cond delay="0"/>
                          </p:stCondLst>
                        </p:cTn>
                        <p:tgtEl>
                          <p:spTgt spid="106"/>
                        </p:tgtEl>
                        <p:attrNameLst>
                          <p:attrName>style.visibility</p:attrName>
                        </p:attrNameLst>
                      </p:cBhvr>
                      <p:to>
                        <p:strVal val="visible"/>
                      </p:to>
                    </p:set>
                    <p:animEffect transition="in" filter="dissolve">
                      <p:cBhvr>
                        <p:cTn dur="500"/>
                        <p:tgtEl>
                          <p:spTgt spid="106"/>
                        </p:tgtEl>
                      </p:cBhvr>
                    </p:animEffect>
                  </p:childTnLst>
                </p:cTn>
              </p:par>
            </p:tnLst>
          </p:tmpl>
        </p:tmplLst>
      </p:bldP>
      <p:bldP spid="107" grpId="0" build="p">
        <p:tmplLst>
          <p:tmpl lvl="1">
            <p:tnLst>
              <p:par>
                <p:cTn presetID="9" presetClass="entr" presetSubtype="0" fill="hold" nodeType="withEffect" nodePh="1">
                  <p:stCondLst>
                    <p:cond delay="0"/>
                  </p:stCondLst>
                  <p:endCondLst>
                    <p:cond delay="0"/>
                  </p:endCondLst>
                  <p:childTnLst>
                    <p:set>
                      <p:cBhvr>
                        <p:cTn dur="1" fill="hold">
                          <p:stCondLst>
                            <p:cond delay="0"/>
                          </p:stCondLst>
                        </p:cTn>
                        <p:tgtEl>
                          <p:spTgt spid="107"/>
                        </p:tgtEl>
                        <p:attrNameLst>
                          <p:attrName>style.visibility</p:attrName>
                        </p:attrNameLst>
                      </p:cBhvr>
                      <p:to>
                        <p:strVal val="visible"/>
                      </p:to>
                    </p:set>
                    <p:animEffect transition="in" filter="dissolve">
                      <p:cBhvr>
                        <p:cTn dur="500"/>
                        <p:tgtEl>
                          <p:spTgt spid="107"/>
                        </p:tgtEl>
                      </p:cBhvr>
                    </p:animEffect>
                  </p:childTnLst>
                </p:cTn>
              </p:par>
            </p:tnLst>
          </p:tmpl>
        </p:tmplLst>
      </p:bldP>
      <p:bldP spid="108" grpId="0" build="p">
        <p:tmplLst>
          <p:tmpl lvl="1">
            <p:tnLst>
              <p:par>
                <p:cTn presetID="9" presetClass="entr" presetSubtype="0" fill="hold" nodeType="afterEffect" nodePh="1">
                  <p:stCondLst>
                    <p:cond delay="0"/>
                  </p:stCondLst>
                  <p:endCondLst>
                    <p:cond delay="0"/>
                  </p:endCondLst>
                  <p:childTnLst>
                    <p:set>
                      <p:cBhvr>
                        <p:cTn dur="1" fill="hold">
                          <p:stCondLst>
                            <p:cond delay="0"/>
                          </p:stCondLst>
                        </p:cTn>
                        <p:tgtEl>
                          <p:spTgt spid="108"/>
                        </p:tgtEl>
                        <p:attrNameLst>
                          <p:attrName>style.visibility</p:attrName>
                        </p:attrNameLst>
                      </p:cBhvr>
                      <p:to>
                        <p:strVal val="visible"/>
                      </p:to>
                    </p:set>
                    <p:animEffect transition="in" filter="dissolve">
                      <p:cBhvr>
                        <p:cTn dur="500"/>
                        <p:tgtEl>
                          <p:spTgt spid="108"/>
                        </p:tgtEl>
                      </p:cBhvr>
                    </p:animEffect>
                  </p:childTnLst>
                </p:cTn>
              </p:par>
            </p:tnLst>
          </p:tmpl>
        </p:tmplLst>
      </p:bldP>
      <p:bldP spid="109" grpId="0" build="p">
        <p:tmplLst>
          <p:tmpl lvl="1">
            <p:tnLst>
              <p:par>
                <p:cTn presetID="9" presetClass="entr" presetSubtype="0" fill="hold" nodeType="withEffect" nodePh="1">
                  <p:stCondLst>
                    <p:cond delay="0"/>
                  </p:stCondLst>
                  <p:endCondLst>
                    <p:cond delay="0"/>
                  </p:endCondLst>
                  <p:childTnLst>
                    <p:set>
                      <p:cBhvr>
                        <p:cTn dur="1" fill="hold">
                          <p:stCondLst>
                            <p:cond delay="0"/>
                          </p:stCondLst>
                        </p:cTn>
                        <p:tgtEl>
                          <p:spTgt spid="109"/>
                        </p:tgtEl>
                        <p:attrNameLst>
                          <p:attrName>style.visibility</p:attrName>
                        </p:attrNameLst>
                      </p:cBhvr>
                      <p:to>
                        <p:strVal val="visible"/>
                      </p:to>
                    </p:set>
                    <p:animEffect transition="in" filter="dissolve">
                      <p:cBhvr>
                        <p:cTn dur="500"/>
                        <p:tgtEl>
                          <p:spTgt spid="109"/>
                        </p:tgtEl>
                      </p:cBhvr>
                    </p:animEffect>
                  </p:childTnLst>
                </p:cTn>
              </p:par>
            </p:tnLst>
          </p:tmpl>
        </p:tmplLst>
      </p:bldP>
      <p:bldP spid="110" grpId="0" build="p">
        <p:tmplLst>
          <p:tmpl lvl="1">
            <p:tnLst>
              <p:par>
                <p:cTn presetID="9" presetClass="entr" presetSubtype="0" fill="hold" nodeType="afterEffect" nodePh="1">
                  <p:stCondLst>
                    <p:cond delay="0"/>
                  </p:stCondLst>
                  <p:endCondLst>
                    <p:cond delay="0"/>
                  </p:endCondLst>
                  <p:childTnLst>
                    <p:set>
                      <p:cBhvr>
                        <p:cTn dur="1" fill="hold">
                          <p:stCondLst>
                            <p:cond delay="0"/>
                          </p:stCondLst>
                        </p:cTn>
                        <p:tgtEl>
                          <p:spTgt spid="110"/>
                        </p:tgtEl>
                        <p:attrNameLst>
                          <p:attrName>style.visibility</p:attrName>
                        </p:attrNameLst>
                      </p:cBhvr>
                      <p:to>
                        <p:strVal val="visible"/>
                      </p:to>
                    </p:set>
                    <p:animEffect transition="in" filter="dissolve">
                      <p:cBhvr>
                        <p:cTn dur="500"/>
                        <p:tgtEl>
                          <p:spTgt spid="110"/>
                        </p:tgtEl>
                      </p:cBhvr>
                    </p:animEffect>
                  </p:childTnLst>
                </p:cTn>
              </p:par>
            </p:tnLst>
          </p:tmpl>
        </p:tmplLst>
      </p:bldP>
      <p:bldP spid="111" grpId="0" build="p">
        <p:tmplLst>
          <p:tmpl lvl="1">
            <p:tnLst>
              <p:par>
                <p:cTn presetID="9" presetClass="entr" presetSubtype="0" fill="hold" nodeType="withEffect" nodePh="1">
                  <p:stCondLst>
                    <p:cond delay="0"/>
                  </p:stCondLst>
                  <p:endCondLst>
                    <p:cond delay="0"/>
                  </p:endCondLst>
                  <p:childTnLst>
                    <p:set>
                      <p:cBhvr>
                        <p:cTn dur="1" fill="hold">
                          <p:stCondLst>
                            <p:cond delay="0"/>
                          </p:stCondLst>
                        </p:cTn>
                        <p:tgtEl>
                          <p:spTgt spid="111"/>
                        </p:tgtEl>
                        <p:attrNameLst>
                          <p:attrName>style.visibility</p:attrName>
                        </p:attrNameLst>
                      </p:cBhvr>
                      <p:to>
                        <p:strVal val="visible"/>
                      </p:to>
                    </p:set>
                    <p:animEffect transition="in" filter="dissolve">
                      <p:cBhvr>
                        <p:cTn dur="500"/>
                        <p:tgtEl>
                          <p:spTgt spid="111"/>
                        </p:tgtEl>
                      </p:cBhvr>
                    </p:animEffect>
                  </p:childTnLst>
                </p:cTn>
              </p:par>
            </p:tnLst>
          </p:tmpl>
        </p:tmplLst>
      </p:bldP>
      <p:bldP spid="112" grpId="0" build="p">
        <p:tmplLst>
          <p:tmpl lvl="1">
            <p:tnLst>
              <p:par>
                <p:cTn presetID="9" presetClass="entr" presetSubtype="0" fill="hold" nodeType="afterEffect" nodePh="1">
                  <p:stCondLst>
                    <p:cond delay="0"/>
                  </p:stCondLst>
                  <p:endCondLst>
                    <p:cond delay="0"/>
                  </p:endCondLst>
                  <p:childTnLst>
                    <p:set>
                      <p:cBhvr>
                        <p:cTn dur="1" fill="hold">
                          <p:stCondLst>
                            <p:cond delay="0"/>
                          </p:stCondLst>
                        </p:cTn>
                        <p:tgtEl>
                          <p:spTgt spid="112"/>
                        </p:tgtEl>
                        <p:attrNameLst>
                          <p:attrName>style.visibility</p:attrName>
                        </p:attrNameLst>
                      </p:cBhvr>
                      <p:to>
                        <p:strVal val="visible"/>
                      </p:to>
                    </p:set>
                    <p:animEffect transition="in" filter="dissolve">
                      <p:cBhvr>
                        <p:cTn dur="500"/>
                        <p:tgtEl>
                          <p:spTgt spid="112"/>
                        </p:tgtEl>
                      </p:cBhvr>
                    </p:animEffect>
                  </p:childTnLst>
                </p:cTn>
              </p:par>
            </p:tnLst>
          </p:tmpl>
        </p:tmplLst>
      </p:bldP>
      <p:bldP spid="113" grpId="0" build="p">
        <p:tmplLst>
          <p:tmpl lvl="1">
            <p:tnLst>
              <p:par>
                <p:cTn presetID="9" presetClass="entr" presetSubtype="0" fill="hold" nodeType="withEffect" nodePh="1">
                  <p:stCondLst>
                    <p:cond delay="0"/>
                  </p:stCondLst>
                  <p:endCondLst>
                    <p:cond delay="0"/>
                  </p:endCondLst>
                  <p:childTnLst>
                    <p:set>
                      <p:cBhvr>
                        <p:cTn dur="1" fill="hold">
                          <p:stCondLst>
                            <p:cond delay="0"/>
                          </p:stCondLst>
                        </p:cTn>
                        <p:tgtEl>
                          <p:spTgt spid="113"/>
                        </p:tgtEl>
                        <p:attrNameLst>
                          <p:attrName>style.visibility</p:attrName>
                        </p:attrNameLst>
                      </p:cBhvr>
                      <p:to>
                        <p:strVal val="visible"/>
                      </p:to>
                    </p:set>
                    <p:animEffect transition="in" filter="dissolve">
                      <p:cBhvr>
                        <p:cTn dur="500"/>
                        <p:tgtEl>
                          <p:spTgt spid="113"/>
                        </p:tgtEl>
                      </p:cBhvr>
                    </p:animEffect>
                  </p:childTnLst>
                </p:cTn>
              </p:par>
            </p:tnLst>
          </p:tmpl>
        </p:tmplLst>
      </p:bldP>
      <p:bldP spid="114" grpId="0" build="p">
        <p:tmplLst>
          <p:tmpl lvl="1">
            <p:tnLst>
              <p:par>
                <p:cTn presetID="9" presetClass="entr" presetSubtype="0" fill="hold" nodeType="afterEffect" nodePh="1">
                  <p:stCondLst>
                    <p:cond delay="0"/>
                  </p:stCondLst>
                  <p:endCondLst>
                    <p:cond delay="0"/>
                  </p:endCondLst>
                  <p:childTnLst>
                    <p:set>
                      <p:cBhvr>
                        <p:cTn dur="1" fill="hold">
                          <p:stCondLst>
                            <p:cond delay="0"/>
                          </p:stCondLst>
                        </p:cTn>
                        <p:tgtEl>
                          <p:spTgt spid="114"/>
                        </p:tgtEl>
                        <p:attrNameLst>
                          <p:attrName>style.visibility</p:attrName>
                        </p:attrNameLst>
                      </p:cBhvr>
                      <p:to>
                        <p:strVal val="visible"/>
                      </p:to>
                    </p:set>
                    <p:animEffect transition="in" filter="dissolve">
                      <p:cBhvr>
                        <p:cTn dur="500"/>
                        <p:tgtEl>
                          <p:spTgt spid="114"/>
                        </p:tgtEl>
                      </p:cBhvr>
                    </p:animEffect>
                  </p:childTnLst>
                </p:cTn>
              </p:par>
            </p:tnLst>
          </p:tmpl>
        </p:tmplLst>
      </p:bldP>
      <p:bldP spid="115" grpId="0" build="p">
        <p:tmplLst>
          <p:tmpl lvl="1">
            <p:tnLst>
              <p:par>
                <p:cTn presetID="9" presetClass="entr" presetSubtype="0" fill="hold" nodeType="withEffect" nodePh="1">
                  <p:stCondLst>
                    <p:cond delay="0"/>
                  </p:stCondLst>
                  <p:endCondLst>
                    <p:cond delay="0"/>
                  </p:endCondLst>
                  <p:childTnLst>
                    <p:set>
                      <p:cBhvr>
                        <p:cTn dur="1" fill="hold">
                          <p:stCondLst>
                            <p:cond delay="0"/>
                          </p:stCondLst>
                        </p:cTn>
                        <p:tgtEl>
                          <p:spTgt spid="115"/>
                        </p:tgtEl>
                        <p:attrNameLst>
                          <p:attrName>style.visibility</p:attrName>
                        </p:attrNameLst>
                      </p:cBhvr>
                      <p:to>
                        <p:strVal val="visible"/>
                      </p:to>
                    </p:set>
                    <p:animEffect transition="in" filter="dissolve">
                      <p:cBhvr>
                        <p:cTn dur="500"/>
                        <p:tgtEl>
                          <p:spTgt spid="115"/>
                        </p:tgtEl>
                      </p:cBhvr>
                    </p:animEffect>
                  </p:childTnLst>
                </p:cTn>
              </p:par>
            </p:tnLst>
          </p:tmpl>
        </p:tmplLst>
      </p:bldP>
      <p:bldP spid="116" grpId="0" build="p">
        <p:tmplLst>
          <p:tmpl lvl="1">
            <p:tnLst>
              <p:par>
                <p:cTn presetID="9" presetClass="entr" presetSubtype="0" fill="hold" nodeType="afterEffect" nodePh="1">
                  <p:stCondLst>
                    <p:cond delay="0"/>
                  </p:stCondLst>
                  <p:endCondLst>
                    <p:cond delay="0"/>
                  </p:endCondLst>
                  <p:childTnLst>
                    <p:set>
                      <p:cBhvr>
                        <p:cTn dur="1" fill="hold">
                          <p:stCondLst>
                            <p:cond delay="0"/>
                          </p:stCondLst>
                        </p:cTn>
                        <p:tgtEl>
                          <p:spTgt spid="116"/>
                        </p:tgtEl>
                        <p:attrNameLst>
                          <p:attrName>style.visibility</p:attrName>
                        </p:attrNameLst>
                      </p:cBhvr>
                      <p:to>
                        <p:strVal val="visible"/>
                      </p:to>
                    </p:set>
                    <p:animEffect transition="in" filter="dissolve">
                      <p:cBhvr>
                        <p:cTn dur="500"/>
                        <p:tgtEl>
                          <p:spTgt spid="116"/>
                        </p:tgtEl>
                      </p:cBhvr>
                    </p:animEffect>
                  </p:childTnLst>
                </p:cTn>
              </p:par>
            </p:tnLst>
          </p:tmpl>
        </p:tmplLst>
      </p:bldP>
      <p:bldP spid="117" grpId="0" build="p">
        <p:tmplLst>
          <p:tmpl lvl="1">
            <p:tnLst>
              <p:par>
                <p:cTn presetID="9" presetClass="entr" presetSubtype="0" fill="hold" nodeType="withEffect" nodePh="1">
                  <p:stCondLst>
                    <p:cond delay="0"/>
                  </p:stCondLst>
                  <p:endCondLst>
                    <p:cond delay="0"/>
                  </p:endCondLst>
                  <p:childTnLst>
                    <p:set>
                      <p:cBhvr>
                        <p:cTn dur="1" fill="hold">
                          <p:stCondLst>
                            <p:cond delay="0"/>
                          </p:stCondLst>
                        </p:cTn>
                        <p:tgtEl>
                          <p:spTgt spid="117"/>
                        </p:tgtEl>
                        <p:attrNameLst>
                          <p:attrName>style.visibility</p:attrName>
                        </p:attrNameLst>
                      </p:cBhvr>
                      <p:to>
                        <p:strVal val="visible"/>
                      </p:to>
                    </p:set>
                    <p:animEffect transition="in" filter="dissolve">
                      <p:cBhvr>
                        <p:cTn dur="500"/>
                        <p:tgtEl>
                          <p:spTgt spid="117"/>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1_Title Slide">
    <p:spTree>
      <p:nvGrpSpPr>
        <p:cNvPr id="1" name=""/>
        <p:cNvGrpSpPr/>
        <p:nvPr/>
      </p:nvGrpSpPr>
      <p:grpSpPr>
        <a:xfrm>
          <a:off x="0" y="0"/>
          <a:ext cx="0" cy="0"/>
          <a:chOff x="0" y="0"/>
          <a:chExt cx="0" cy="0"/>
        </a:xfrm>
      </p:grpSpPr>
      <p:pic>
        <p:nvPicPr>
          <p:cNvPr id="46" name="phone-black.png"/>
          <p:cNvPicPr/>
          <p:nvPr userDrawn="1"/>
        </p:nvPicPr>
        <p:blipFill>
          <a:blip r:embed="rId2" cstate="print"/>
          <a:stretch>
            <a:fillRect/>
          </a:stretch>
        </p:blipFill>
        <p:spPr>
          <a:xfrm>
            <a:off x="5078677" y="1495425"/>
            <a:ext cx="2031471" cy="4019550"/>
          </a:xfrm>
          <a:prstGeom prst="rect">
            <a:avLst/>
          </a:prstGeom>
          <a:ln w="12700">
            <a:miter lim="400000"/>
          </a:ln>
        </p:spPr>
      </p:pic>
      <p:grpSp>
        <p:nvGrpSpPr>
          <p:cNvPr id="2" name="Group 835"/>
          <p:cNvGrpSpPr/>
          <p:nvPr userDrawn="1"/>
        </p:nvGrpSpPr>
        <p:grpSpPr>
          <a:xfrm>
            <a:off x="7694612" y="2013907"/>
            <a:ext cx="455700" cy="455814"/>
            <a:chOff x="0" y="0"/>
            <a:chExt cx="911635" cy="911627"/>
          </a:xfrm>
        </p:grpSpPr>
        <p:sp>
          <p:nvSpPr>
            <p:cNvPr id="152" name="Shape 833"/>
            <p:cNvSpPr/>
            <p:nvPr/>
          </p:nvSpPr>
          <p:spPr>
            <a:xfrm>
              <a:off x="-1" y="-1"/>
              <a:ext cx="911637" cy="911629"/>
            </a:xfrm>
            <a:custGeom>
              <a:avLst/>
              <a:gdLst/>
              <a:ahLst/>
              <a:cxnLst>
                <a:cxn ang="0">
                  <a:pos x="wd2" y="hd2"/>
                </a:cxn>
                <a:cxn ang="5400000">
                  <a:pos x="wd2" y="hd2"/>
                </a:cxn>
                <a:cxn ang="10800000">
                  <a:pos x="wd2" y="hd2"/>
                </a:cxn>
                <a:cxn ang="16200000">
                  <a:pos x="wd2" y="hd2"/>
                </a:cxn>
              </a:cxnLst>
              <a:rect l="0" t="0" r="r" b="b"/>
              <a:pathLst>
                <a:path w="19807" h="19806" extrusionOk="0">
                  <a:moveTo>
                    <a:pt x="7908" y="205"/>
                  </a:moveTo>
                  <a:cubicBezTo>
                    <a:pt x="13264" y="-897"/>
                    <a:pt x="18500" y="2551"/>
                    <a:pt x="19602" y="7907"/>
                  </a:cubicBezTo>
                  <a:cubicBezTo>
                    <a:pt x="20703" y="13264"/>
                    <a:pt x="17254" y="18499"/>
                    <a:pt x="11899" y="19601"/>
                  </a:cubicBezTo>
                  <a:cubicBezTo>
                    <a:pt x="6545" y="20703"/>
                    <a:pt x="1312" y="17258"/>
                    <a:pt x="207" y="11907"/>
                  </a:cubicBezTo>
                  <a:cubicBezTo>
                    <a:pt x="206" y="11904"/>
                    <a:pt x="206" y="11901"/>
                    <a:pt x="205" y="11898"/>
                  </a:cubicBezTo>
                  <a:cubicBezTo>
                    <a:pt x="-897" y="6542"/>
                    <a:pt x="2552" y="1307"/>
                    <a:pt x="7908" y="205"/>
                  </a:cubicBezTo>
                  <a:close/>
                </a:path>
              </a:pathLst>
            </a:custGeom>
            <a:solidFill>
              <a:srgbClr val="C0392B"/>
            </a:solidFill>
            <a:ln w="12700" cap="flat">
              <a:noFill/>
              <a:miter lim="400000"/>
            </a:ln>
            <a:effectLst/>
          </p:spPr>
          <p:txBody>
            <a:bodyPr wrap="square" lIns="38100" tIns="38100" rIns="38100" bIns="38100" numCol="1" anchor="ctr">
              <a:noAutofit/>
            </a:bodyPr>
            <a:lstStyle/>
            <a:p>
              <a:pPr defTabSz="228554">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p>
          </p:txBody>
        </p:sp>
        <p:sp>
          <p:nvSpPr>
            <p:cNvPr id="153" name="Shape 834"/>
            <p:cNvSpPr/>
            <p:nvPr/>
          </p:nvSpPr>
          <p:spPr>
            <a:xfrm>
              <a:off x="287863" y="322425"/>
              <a:ext cx="335910" cy="239927"/>
            </a:xfrm>
            <a:custGeom>
              <a:avLst/>
              <a:gdLst/>
              <a:ahLst/>
              <a:cxnLst>
                <a:cxn ang="0">
                  <a:pos x="wd2" y="hd2"/>
                </a:cxn>
                <a:cxn ang="5400000">
                  <a:pos x="wd2" y="hd2"/>
                </a:cxn>
                <a:cxn ang="10800000">
                  <a:pos x="wd2" y="hd2"/>
                </a:cxn>
                <a:cxn ang="16200000">
                  <a:pos x="wd2" y="hd2"/>
                </a:cxn>
              </a:cxnLst>
              <a:rect l="0" t="0" r="r" b="b"/>
              <a:pathLst>
                <a:path w="21600" h="21600" extrusionOk="0">
                  <a:moveTo>
                    <a:pt x="8376" y="15428"/>
                  </a:moveTo>
                  <a:lnTo>
                    <a:pt x="8376" y="6172"/>
                  </a:lnTo>
                  <a:lnTo>
                    <a:pt x="13886" y="10798"/>
                  </a:lnTo>
                  <a:cubicBezTo>
                    <a:pt x="13886" y="10798"/>
                    <a:pt x="8376" y="15428"/>
                    <a:pt x="8376" y="15428"/>
                  </a:cubicBezTo>
                  <a:close/>
                  <a:moveTo>
                    <a:pt x="21600" y="3084"/>
                  </a:moveTo>
                  <a:lnTo>
                    <a:pt x="21600" y="1234"/>
                  </a:lnTo>
                  <a:cubicBezTo>
                    <a:pt x="21600" y="554"/>
                    <a:pt x="21205" y="0"/>
                    <a:pt x="20719" y="0"/>
                  </a:cubicBezTo>
                  <a:lnTo>
                    <a:pt x="881" y="0"/>
                  </a:lnTo>
                  <a:cubicBezTo>
                    <a:pt x="394" y="0"/>
                    <a:pt x="0" y="554"/>
                    <a:pt x="0" y="1234"/>
                  </a:cubicBezTo>
                  <a:lnTo>
                    <a:pt x="0" y="3084"/>
                  </a:lnTo>
                  <a:lnTo>
                    <a:pt x="2204" y="3084"/>
                  </a:lnTo>
                  <a:lnTo>
                    <a:pt x="2204" y="6172"/>
                  </a:lnTo>
                  <a:lnTo>
                    <a:pt x="0" y="6172"/>
                  </a:lnTo>
                  <a:lnTo>
                    <a:pt x="0" y="9256"/>
                  </a:lnTo>
                  <a:lnTo>
                    <a:pt x="2204" y="9256"/>
                  </a:lnTo>
                  <a:lnTo>
                    <a:pt x="2204" y="12344"/>
                  </a:lnTo>
                  <a:lnTo>
                    <a:pt x="0" y="12344"/>
                  </a:lnTo>
                  <a:lnTo>
                    <a:pt x="0" y="15428"/>
                  </a:lnTo>
                  <a:lnTo>
                    <a:pt x="2204" y="15428"/>
                  </a:lnTo>
                  <a:lnTo>
                    <a:pt x="2204" y="18516"/>
                  </a:lnTo>
                  <a:lnTo>
                    <a:pt x="0" y="18516"/>
                  </a:lnTo>
                  <a:lnTo>
                    <a:pt x="0" y="20366"/>
                  </a:lnTo>
                  <a:cubicBezTo>
                    <a:pt x="0" y="21046"/>
                    <a:pt x="394" y="21600"/>
                    <a:pt x="881" y="21600"/>
                  </a:cubicBezTo>
                  <a:lnTo>
                    <a:pt x="20719" y="21600"/>
                  </a:lnTo>
                  <a:cubicBezTo>
                    <a:pt x="21205" y="21600"/>
                    <a:pt x="21600" y="21046"/>
                    <a:pt x="21600" y="20366"/>
                  </a:cubicBezTo>
                  <a:lnTo>
                    <a:pt x="21600" y="18516"/>
                  </a:lnTo>
                  <a:lnTo>
                    <a:pt x="19396" y="18516"/>
                  </a:lnTo>
                  <a:lnTo>
                    <a:pt x="19396" y="15428"/>
                  </a:lnTo>
                  <a:lnTo>
                    <a:pt x="21600" y="15428"/>
                  </a:lnTo>
                  <a:lnTo>
                    <a:pt x="21600" y="12344"/>
                  </a:lnTo>
                  <a:lnTo>
                    <a:pt x="19396" y="12344"/>
                  </a:lnTo>
                  <a:lnTo>
                    <a:pt x="19396" y="9256"/>
                  </a:lnTo>
                  <a:lnTo>
                    <a:pt x="21600" y="9256"/>
                  </a:lnTo>
                  <a:lnTo>
                    <a:pt x="21600" y="6172"/>
                  </a:lnTo>
                  <a:lnTo>
                    <a:pt x="19396" y="6172"/>
                  </a:lnTo>
                  <a:lnTo>
                    <a:pt x="19396" y="3084"/>
                  </a:lnTo>
                  <a:cubicBezTo>
                    <a:pt x="19396" y="3084"/>
                    <a:pt x="21600" y="3084"/>
                    <a:pt x="21600" y="3084"/>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228554">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p>
          </p:txBody>
        </p:sp>
      </p:grpSp>
      <p:grpSp>
        <p:nvGrpSpPr>
          <p:cNvPr id="3" name="Group 718"/>
          <p:cNvGrpSpPr/>
          <p:nvPr userDrawn="1"/>
        </p:nvGrpSpPr>
        <p:grpSpPr>
          <a:xfrm>
            <a:off x="4038525" y="2006289"/>
            <a:ext cx="455687" cy="455814"/>
            <a:chOff x="0" y="0"/>
            <a:chExt cx="911610" cy="911627"/>
          </a:xfrm>
        </p:grpSpPr>
        <p:sp>
          <p:nvSpPr>
            <p:cNvPr id="78" name="Shape 716"/>
            <p:cNvSpPr/>
            <p:nvPr/>
          </p:nvSpPr>
          <p:spPr>
            <a:xfrm>
              <a:off x="0" y="0"/>
              <a:ext cx="911611" cy="911628"/>
            </a:xfrm>
            <a:custGeom>
              <a:avLst/>
              <a:gdLst/>
              <a:ahLst/>
              <a:cxnLst>
                <a:cxn ang="0">
                  <a:pos x="wd2" y="hd2"/>
                </a:cxn>
                <a:cxn ang="5400000">
                  <a:pos x="wd2" y="hd2"/>
                </a:cxn>
                <a:cxn ang="10800000">
                  <a:pos x="wd2" y="hd2"/>
                </a:cxn>
                <a:cxn ang="16200000">
                  <a:pos x="wd2" y="hd2"/>
                </a:cxn>
              </a:cxnLst>
              <a:rect l="0" t="0" r="r" b="b"/>
              <a:pathLst>
                <a:path w="19806" h="19807" extrusionOk="0">
                  <a:moveTo>
                    <a:pt x="7908" y="205"/>
                  </a:moveTo>
                  <a:cubicBezTo>
                    <a:pt x="13264" y="-897"/>
                    <a:pt x="18499" y="2552"/>
                    <a:pt x="19601" y="7908"/>
                  </a:cubicBezTo>
                  <a:cubicBezTo>
                    <a:pt x="20703" y="13265"/>
                    <a:pt x="17255" y="18500"/>
                    <a:pt x="11899" y="19602"/>
                  </a:cubicBezTo>
                  <a:cubicBezTo>
                    <a:pt x="6545" y="20703"/>
                    <a:pt x="1313" y="17258"/>
                    <a:pt x="207" y="11907"/>
                  </a:cubicBezTo>
                  <a:cubicBezTo>
                    <a:pt x="207" y="11904"/>
                    <a:pt x="206" y="11901"/>
                    <a:pt x="206" y="11899"/>
                  </a:cubicBezTo>
                  <a:cubicBezTo>
                    <a:pt x="-897" y="6543"/>
                    <a:pt x="2552" y="1307"/>
                    <a:pt x="7908" y="205"/>
                  </a:cubicBezTo>
                  <a:close/>
                </a:path>
              </a:pathLst>
            </a:custGeom>
            <a:solidFill>
              <a:schemeClr val="accent1"/>
            </a:solidFill>
            <a:ln w="12700" cap="flat">
              <a:noFill/>
              <a:miter lim="400000"/>
            </a:ln>
            <a:effectLst/>
          </p:spPr>
          <p:txBody>
            <a:bodyPr wrap="square" lIns="38100" tIns="38100" rIns="38100" bIns="38100" numCol="1" anchor="ctr">
              <a:noAutofit/>
            </a:bodyPr>
            <a:lstStyle/>
            <a:p>
              <a:pPr defTabSz="228554">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p>
          </p:txBody>
        </p:sp>
        <p:sp>
          <p:nvSpPr>
            <p:cNvPr id="79" name="Shape 717"/>
            <p:cNvSpPr/>
            <p:nvPr/>
          </p:nvSpPr>
          <p:spPr>
            <a:xfrm>
              <a:off x="334270" y="282472"/>
              <a:ext cx="243070" cy="335885"/>
            </a:xfrm>
            <a:custGeom>
              <a:avLst/>
              <a:gdLst/>
              <a:ahLst/>
              <a:cxnLst>
                <a:cxn ang="0">
                  <a:pos x="wd2" y="hd2"/>
                </a:cxn>
                <a:cxn ang="5400000">
                  <a:pos x="wd2" y="hd2"/>
                </a:cxn>
                <a:cxn ang="10800000">
                  <a:pos x="wd2" y="hd2"/>
                </a:cxn>
                <a:cxn ang="16200000">
                  <a:pos x="wd2" y="hd2"/>
                </a:cxn>
              </a:cxnLst>
              <a:rect l="0" t="0" r="r" b="b"/>
              <a:pathLst>
                <a:path w="21565" h="21086" extrusionOk="0">
                  <a:moveTo>
                    <a:pt x="21023" y="5250"/>
                  </a:moveTo>
                  <a:lnTo>
                    <a:pt x="7163" y="195"/>
                  </a:lnTo>
                  <a:cubicBezTo>
                    <a:pt x="5264" y="-514"/>
                    <a:pt x="1521" y="853"/>
                    <a:pt x="445" y="2057"/>
                  </a:cubicBezTo>
                  <a:cubicBezTo>
                    <a:pt x="-35" y="2595"/>
                    <a:pt x="0" y="2983"/>
                    <a:pt x="0" y="3203"/>
                  </a:cubicBezTo>
                  <a:lnTo>
                    <a:pt x="173" y="14619"/>
                  </a:lnTo>
                  <a:cubicBezTo>
                    <a:pt x="184" y="14862"/>
                    <a:pt x="614" y="15188"/>
                    <a:pt x="983" y="15348"/>
                  </a:cubicBezTo>
                  <a:cubicBezTo>
                    <a:pt x="1753" y="15682"/>
                    <a:pt x="13399" y="20826"/>
                    <a:pt x="13729" y="20972"/>
                  </a:cubicBezTo>
                  <a:cubicBezTo>
                    <a:pt x="13905" y="21051"/>
                    <a:pt x="14115" y="21086"/>
                    <a:pt x="14322" y="21086"/>
                  </a:cubicBezTo>
                  <a:cubicBezTo>
                    <a:pt x="14499" y="21086"/>
                    <a:pt x="14675" y="21058"/>
                    <a:pt x="14834" y="21002"/>
                  </a:cubicBezTo>
                  <a:cubicBezTo>
                    <a:pt x="15185" y="20881"/>
                    <a:pt x="15404" y="20645"/>
                    <a:pt x="15404" y="20388"/>
                  </a:cubicBezTo>
                  <a:lnTo>
                    <a:pt x="15404" y="8397"/>
                  </a:lnTo>
                  <a:cubicBezTo>
                    <a:pt x="15404" y="8148"/>
                    <a:pt x="15198" y="7917"/>
                    <a:pt x="14862" y="7792"/>
                  </a:cubicBezTo>
                  <a:lnTo>
                    <a:pt x="2263" y="2817"/>
                  </a:lnTo>
                  <a:cubicBezTo>
                    <a:pt x="2408" y="2620"/>
                    <a:pt x="2968" y="2205"/>
                    <a:pt x="3997" y="1825"/>
                  </a:cubicBezTo>
                  <a:cubicBezTo>
                    <a:pt x="5082" y="1422"/>
                    <a:pt x="5896" y="1574"/>
                    <a:pt x="6082" y="1625"/>
                  </a:cubicBezTo>
                  <a:cubicBezTo>
                    <a:pt x="6082" y="1625"/>
                    <a:pt x="18173" y="6203"/>
                    <a:pt x="18544" y="6339"/>
                  </a:cubicBezTo>
                  <a:cubicBezTo>
                    <a:pt x="18911" y="6476"/>
                    <a:pt x="18918" y="6495"/>
                    <a:pt x="18918" y="6729"/>
                  </a:cubicBezTo>
                  <a:cubicBezTo>
                    <a:pt x="18918" y="6961"/>
                    <a:pt x="18918" y="18107"/>
                    <a:pt x="18918" y="18107"/>
                  </a:cubicBezTo>
                  <a:cubicBezTo>
                    <a:pt x="18918" y="18674"/>
                    <a:pt x="19733" y="18906"/>
                    <a:pt x="20330" y="18906"/>
                  </a:cubicBezTo>
                  <a:cubicBezTo>
                    <a:pt x="20927" y="18906"/>
                    <a:pt x="21565" y="18493"/>
                    <a:pt x="21565" y="18107"/>
                  </a:cubicBezTo>
                  <a:lnTo>
                    <a:pt x="21565" y="5855"/>
                  </a:lnTo>
                  <a:cubicBezTo>
                    <a:pt x="21565" y="5605"/>
                    <a:pt x="21357" y="5375"/>
                    <a:pt x="21023" y="5250"/>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228554">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p>
          </p:txBody>
        </p:sp>
      </p:grpSp>
      <p:sp>
        <p:nvSpPr>
          <p:cNvPr id="16" name="Title 15"/>
          <p:cNvSpPr>
            <a:spLocks noGrp="1"/>
          </p:cNvSpPr>
          <p:nvPr>
            <p:ph type="title"/>
          </p:nvPr>
        </p:nvSpPr>
        <p:spPr>
          <a:xfrm>
            <a:off x="1523603" y="381000"/>
            <a:ext cx="9141619" cy="535812"/>
          </a:xfrm>
        </p:spPr>
        <p:txBody>
          <a:bodyPr>
            <a:noAutofit/>
          </a:bodyPr>
          <a:lstStyle>
            <a:lvl1pPr algn="ctr">
              <a:defRPr sz="2700" b="0">
                <a:solidFill>
                  <a:schemeClr val="tx1">
                    <a:lumMod val="65000"/>
                    <a:lumOff val="35000"/>
                  </a:schemeClr>
                </a:solidFill>
                <a:latin typeface="Source Sans Pro Light"/>
              </a:defRPr>
            </a:lvl1pPr>
          </a:lstStyle>
          <a:p>
            <a:r>
              <a:rPr lang="en-US" dirty="0"/>
              <a:t>Click to edit Master title style</a:t>
            </a:r>
            <a:endParaRPr lang="en-GB" dirty="0"/>
          </a:p>
        </p:txBody>
      </p:sp>
      <p:sp>
        <p:nvSpPr>
          <p:cNvPr id="23" name="Text Placeholder 17"/>
          <p:cNvSpPr>
            <a:spLocks noGrp="1"/>
          </p:cNvSpPr>
          <p:nvPr>
            <p:ph type="body" sz="quarter" idx="18" hasCustomPrompt="1"/>
          </p:nvPr>
        </p:nvSpPr>
        <p:spPr>
          <a:xfrm>
            <a:off x="1523603" y="996517"/>
            <a:ext cx="9141619" cy="248082"/>
          </a:xfrm>
        </p:spPr>
        <p:txBody>
          <a:bodyPr lIns="0" tIns="0" rIns="0" bIns="0">
            <a:normAutofit/>
          </a:bodyPr>
          <a:lstStyle>
            <a:lvl1pPr marL="0" indent="0" algn="ctr">
              <a:lnSpc>
                <a:spcPts val="1400"/>
              </a:lnSpc>
              <a:buNone/>
              <a:defRPr sz="1000">
                <a:solidFill>
                  <a:schemeClr val="bg1">
                    <a:lumMod val="50000"/>
                  </a:schemeClr>
                </a:solidFill>
                <a:latin typeface="Source Sans Pro Light"/>
              </a:defRPr>
            </a:lvl1pPr>
          </a:lstStyle>
          <a:p>
            <a:pPr lvl="0"/>
            <a:r>
              <a:rPr lang="en-GB" dirty="0"/>
              <a:t>write your relevant text here</a:t>
            </a:r>
          </a:p>
        </p:txBody>
      </p:sp>
      <p:sp>
        <p:nvSpPr>
          <p:cNvPr id="9" name="Content Placeholder 20"/>
          <p:cNvSpPr>
            <a:spLocks noGrp="1"/>
          </p:cNvSpPr>
          <p:nvPr>
            <p:ph sz="quarter" idx="16"/>
          </p:nvPr>
        </p:nvSpPr>
        <p:spPr>
          <a:xfrm>
            <a:off x="8360752" y="2006502"/>
            <a:ext cx="1420812" cy="228600"/>
          </a:xfrm>
        </p:spPr>
        <p:txBody>
          <a:bodyPr lIns="0" tIns="0" rIns="0" bIns="0" anchor="ctr">
            <a:normAutofit/>
          </a:bodyPr>
          <a:lstStyle>
            <a:lvl1pPr marL="0" indent="0" algn="l">
              <a:buNone/>
              <a:defRPr sz="1200" b="1">
                <a:solidFill>
                  <a:schemeClr val="tx1">
                    <a:lumMod val="65000"/>
                    <a:lumOff val="35000"/>
                  </a:schemeClr>
                </a:solidFill>
                <a:latin typeface="Source Sans Pro Light"/>
              </a:defRPr>
            </a:lvl1pPr>
          </a:lstStyle>
          <a:p>
            <a:pPr lvl="0"/>
            <a:endParaRPr lang="en-GB" dirty="0"/>
          </a:p>
        </p:txBody>
      </p:sp>
      <p:sp>
        <p:nvSpPr>
          <p:cNvPr id="10" name="Text Placeholder 17"/>
          <p:cNvSpPr>
            <a:spLocks noGrp="1"/>
          </p:cNvSpPr>
          <p:nvPr>
            <p:ph type="body" sz="quarter" idx="21"/>
          </p:nvPr>
        </p:nvSpPr>
        <p:spPr>
          <a:xfrm>
            <a:off x="8360752" y="2250651"/>
            <a:ext cx="2133600" cy="332532"/>
          </a:xfrm>
        </p:spPr>
        <p:txBody>
          <a:bodyPr lIns="0" tIns="0" rIns="0" bIns="0">
            <a:normAutofit/>
          </a:bodyPr>
          <a:lstStyle>
            <a:lvl1pPr marL="0" indent="0" algn="l">
              <a:lnSpc>
                <a:spcPts val="1500"/>
              </a:lnSpc>
              <a:spcBef>
                <a:spcPts val="1500"/>
              </a:spcBef>
              <a:buNone/>
              <a:defRPr sz="1000">
                <a:solidFill>
                  <a:schemeClr val="tx1">
                    <a:lumMod val="65000"/>
                    <a:lumOff val="35000"/>
                  </a:schemeClr>
                </a:solidFill>
                <a:latin typeface="Source Sans Pro Light"/>
              </a:defRPr>
            </a:lvl1pPr>
          </a:lstStyle>
          <a:p>
            <a:pPr lvl="0"/>
            <a:endParaRPr lang="en-US" dirty="0"/>
          </a:p>
        </p:txBody>
      </p:sp>
      <p:sp>
        <p:nvSpPr>
          <p:cNvPr id="57" name="Picture Placeholder 2"/>
          <p:cNvSpPr>
            <a:spLocks noGrp="1"/>
          </p:cNvSpPr>
          <p:nvPr>
            <p:ph type="pic" sz="quarter" idx="23"/>
          </p:nvPr>
        </p:nvSpPr>
        <p:spPr>
          <a:xfrm>
            <a:off x="5294312" y="2070512"/>
            <a:ext cx="1600200" cy="2869376"/>
          </a:xfrm>
          <a:ln w="19050">
            <a:noFill/>
          </a:ln>
        </p:spPr>
        <p:txBody>
          <a:bodyPr>
            <a:normAutofit/>
          </a:bodyPr>
          <a:lstStyle>
            <a:lvl1pPr marL="0" indent="0">
              <a:buNone/>
              <a:defRPr sz="1200">
                <a:solidFill>
                  <a:schemeClr val="bg1">
                    <a:lumMod val="50000"/>
                  </a:schemeClr>
                </a:solidFill>
                <a:latin typeface="Source Sans Pro Light"/>
              </a:defRPr>
            </a:lvl1pPr>
          </a:lstStyle>
          <a:p>
            <a:endParaRPr lang="en-US"/>
          </a:p>
        </p:txBody>
      </p:sp>
      <p:grpSp>
        <p:nvGrpSpPr>
          <p:cNvPr id="4" name="Group 715"/>
          <p:cNvGrpSpPr/>
          <p:nvPr userDrawn="1"/>
        </p:nvGrpSpPr>
        <p:grpSpPr>
          <a:xfrm>
            <a:off x="4038472" y="4538461"/>
            <a:ext cx="455691" cy="455814"/>
            <a:chOff x="0" y="0"/>
            <a:chExt cx="911618" cy="911627"/>
          </a:xfrm>
        </p:grpSpPr>
        <p:sp>
          <p:nvSpPr>
            <p:cNvPr id="75" name="Shape 713"/>
            <p:cNvSpPr/>
            <p:nvPr/>
          </p:nvSpPr>
          <p:spPr>
            <a:xfrm>
              <a:off x="-1" y="-1"/>
              <a:ext cx="911620" cy="911629"/>
            </a:xfrm>
            <a:custGeom>
              <a:avLst/>
              <a:gdLst/>
              <a:ahLst/>
              <a:cxnLst>
                <a:cxn ang="0">
                  <a:pos x="wd2" y="hd2"/>
                </a:cxn>
                <a:cxn ang="5400000">
                  <a:pos x="wd2" y="hd2"/>
                </a:cxn>
                <a:cxn ang="10800000">
                  <a:pos x="wd2" y="hd2"/>
                </a:cxn>
                <a:cxn ang="16200000">
                  <a:pos x="wd2" y="hd2"/>
                </a:cxn>
              </a:cxnLst>
              <a:rect l="0" t="0" r="r" b="b"/>
              <a:pathLst>
                <a:path w="19807" h="19807" extrusionOk="0">
                  <a:moveTo>
                    <a:pt x="7907" y="205"/>
                  </a:moveTo>
                  <a:cubicBezTo>
                    <a:pt x="13264" y="-897"/>
                    <a:pt x="18498" y="2551"/>
                    <a:pt x="19601" y="7908"/>
                  </a:cubicBezTo>
                  <a:cubicBezTo>
                    <a:pt x="20703" y="13264"/>
                    <a:pt x="17254" y="18500"/>
                    <a:pt x="11898" y="19602"/>
                  </a:cubicBezTo>
                  <a:cubicBezTo>
                    <a:pt x="6545" y="20703"/>
                    <a:pt x="1312" y="17258"/>
                    <a:pt x="206" y="11907"/>
                  </a:cubicBezTo>
                  <a:cubicBezTo>
                    <a:pt x="206" y="11904"/>
                    <a:pt x="205" y="11901"/>
                    <a:pt x="204" y="11899"/>
                  </a:cubicBezTo>
                  <a:cubicBezTo>
                    <a:pt x="-897" y="6542"/>
                    <a:pt x="2551" y="1307"/>
                    <a:pt x="7907" y="205"/>
                  </a:cubicBezTo>
                  <a:close/>
                </a:path>
              </a:pathLst>
            </a:custGeom>
            <a:solidFill>
              <a:schemeClr val="accent2"/>
            </a:solidFill>
            <a:ln w="12700" cap="flat">
              <a:noFill/>
              <a:miter lim="400000"/>
            </a:ln>
            <a:effectLst/>
          </p:spPr>
          <p:txBody>
            <a:bodyPr wrap="square" lIns="38100" tIns="38100" rIns="38100" bIns="38100" numCol="1" anchor="ctr">
              <a:noAutofit/>
            </a:bodyPr>
            <a:lstStyle/>
            <a:p>
              <a:pPr defTabSz="228554">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p>
          </p:txBody>
        </p:sp>
        <p:sp>
          <p:nvSpPr>
            <p:cNvPr id="76" name="Shape 714"/>
            <p:cNvSpPr/>
            <p:nvPr/>
          </p:nvSpPr>
          <p:spPr>
            <a:xfrm>
              <a:off x="325844" y="282472"/>
              <a:ext cx="259931" cy="335885"/>
            </a:xfrm>
            <a:custGeom>
              <a:avLst/>
              <a:gdLst/>
              <a:ahLst/>
              <a:cxnLst>
                <a:cxn ang="0">
                  <a:pos x="wd2" y="hd2"/>
                </a:cxn>
                <a:cxn ang="5400000">
                  <a:pos x="wd2" y="hd2"/>
                </a:cxn>
                <a:cxn ang="10800000">
                  <a:pos x="wd2" y="hd2"/>
                </a:cxn>
                <a:cxn ang="16200000">
                  <a:pos x="wd2" y="hd2"/>
                </a:cxn>
              </a:cxnLst>
              <a:rect l="0" t="0" r="r" b="b"/>
              <a:pathLst>
                <a:path w="21137" h="21205" extrusionOk="0">
                  <a:moveTo>
                    <a:pt x="5865" y="2548"/>
                  </a:moveTo>
                  <a:lnTo>
                    <a:pt x="5867" y="15695"/>
                  </a:lnTo>
                  <a:cubicBezTo>
                    <a:pt x="4944" y="15546"/>
                    <a:pt x="3872" y="15602"/>
                    <a:pt x="2808" y="15909"/>
                  </a:cubicBezTo>
                  <a:cubicBezTo>
                    <a:pt x="413" y="16599"/>
                    <a:pt x="-431" y="18279"/>
                    <a:pt x="203" y="19659"/>
                  </a:cubicBezTo>
                  <a:cubicBezTo>
                    <a:pt x="839" y="21041"/>
                    <a:pt x="2710" y="21600"/>
                    <a:pt x="5104" y="20909"/>
                  </a:cubicBezTo>
                  <a:cubicBezTo>
                    <a:pt x="7137" y="20323"/>
                    <a:pt x="8468" y="19024"/>
                    <a:pt x="8434" y="17799"/>
                  </a:cubicBezTo>
                  <a:cubicBezTo>
                    <a:pt x="8434" y="17799"/>
                    <a:pt x="8434" y="10827"/>
                    <a:pt x="8434" y="6940"/>
                  </a:cubicBezTo>
                  <a:lnTo>
                    <a:pt x="18567" y="5136"/>
                  </a:lnTo>
                  <a:lnTo>
                    <a:pt x="18567" y="13479"/>
                  </a:lnTo>
                  <a:cubicBezTo>
                    <a:pt x="17645" y="13330"/>
                    <a:pt x="16572" y="13386"/>
                    <a:pt x="15509" y="13693"/>
                  </a:cubicBezTo>
                  <a:cubicBezTo>
                    <a:pt x="13115" y="14384"/>
                    <a:pt x="12270" y="16064"/>
                    <a:pt x="12905" y="17443"/>
                  </a:cubicBezTo>
                  <a:cubicBezTo>
                    <a:pt x="13539" y="18825"/>
                    <a:pt x="15411" y="19384"/>
                    <a:pt x="17806" y="18694"/>
                  </a:cubicBezTo>
                  <a:cubicBezTo>
                    <a:pt x="19839" y="18107"/>
                    <a:pt x="21169" y="16808"/>
                    <a:pt x="21136" y="15583"/>
                  </a:cubicBezTo>
                  <a:lnTo>
                    <a:pt x="21136" y="0"/>
                  </a:lnTo>
                  <a:cubicBezTo>
                    <a:pt x="21136" y="0"/>
                    <a:pt x="5865" y="2548"/>
                    <a:pt x="5865" y="2548"/>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228554">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p>
          </p:txBody>
        </p:sp>
      </p:grpSp>
      <p:grpSp>
        <p:nvGrpSpPr>
          <p:cNvPr id="5" name="Group 721"/>
          <p:cNvGrpSpPr/>
          <p:nvPr userDrawn="1"/>
        </p:nvGrpSpPr>
        <p:grpSpPr>
          <a:xfrm>
            <a:off x="7699128" y="3694403"/>
            <a:ext cx="455701" cy="455815"/>
            <a:chOff x="-1" y="-1"/>
            <a:chExt cx="911637" cy="911629"/>
          </a:xfrm>
        </p:grpSpPr>
        <p:sp>
          <p:nvSpPr>
            <p:cNvPr id="81" name="Shape 719"/>
            <p:cNvSpPr/>
            <p:nvPr/>
          </p:nvSpPr>
          <p:spPr>
            <a:xfrm>
              <a:off x="-1" y="-1"/>
              <a:ext cx="911637" cy="911629"/>
            </a:xfrm>
            <a:custGeom>
              <a:avLst/>
              <a:gdLst/>
              <a:ahLst/>
              <a:cxnLst>
                <a:cxn ang="0">
                  <a:pos x="wd2" y="hd2"/>
                </a:cxn>
                <a:cxn ang="5400000">
                  <a:pos x="wd2" y="hd2"/>
                </a:cxn>
                <a:cxn ang="10800000">
                  <a:pos x="wd2" y="hd2"/>
                </a:cxn>
                <a:cxn ang="16200000">
                  <a:pos x="wd2" y="hd2"/>
                </a:cxn>
              </a:cxnLst>
              <a:rect l="0" t="0" r="r" b="b"/>
              <a:pathLst>
                <a:path w="19807" h="19806" extrusionOk="0">
                  <a:moveTo>
                    <a:pt x="7908" y="205"/>
                  </a:moveTo>
                  <a:cubicBezTo>
                    <a:pt x="13264" y="-897"/>
                    <a:pt x="18500" y="2551"/>
                    <a:pt x="19602" y="7907"/>
                  </a:cubicBezTo>
                  <a:cubicBezTo>
                    <a:pt x="20703" y="13264"/>
                    <a:pt x="17254" y="18499"/>
                    <a:pt x="11899" y="19601"/>
                  </a:cubicBezTo>
                  <a:cubicBezTo>
                    <a:pt x="6545" y="20703"/>
                    <a:pt x="1312" y="17258"/>
                    <a:pt x="207" y="11907"/>
                  </a:cubicBezTo>
                  <a:cubicBezTo>
                    <a:pt x="206" y="11904"/>
                    <a:pt x="206" y="11901"/>
                    <a:pt x="205" y="11898"/>
                  </a:cubicBezTo>
                  <a:cubicBezTo>
                    <a:pt x="-897" y="6542"/>
                    <a:pt x="2552" y="1307"/>
                    <a:pt x="7908" y="205"/>
                  </a:cubicBezTo>
                  <a:close/>
                </a:path>
              </a:pathLst>
            </a:custGeom>
            <a:solidFill>
              <a:schemeClr val="accent5"/>
            </a:solidFill>
            <a:ln w="12700" cap="flat">
              <a:noFill/>
              <a:miter lim="400000"/>
            </a:ln>
            <a:effectLst/>
          </p:spPr>
          <p:txBody>
            <a:bodyPr wrap="square" lIns="38100" tIns="38100" rIns="38100" bIns="38100" numCol="1" anchor="ctr">
              <a:noAutofit/>
            </a:bodyPr>
            <a:lstStyle/>
            <a:p>
              <a:pPr defTabSz="228554">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p>
          </p:txBody>
        </p:sp>
        <p:sp>
          <p:nvSpPr>
            <p:cNvPr id="82" name="Shape 720"/>
            <p:cNvSpPr/>
            <p:nvPr/>
          </p:nvSpPr>
          <p:spPr>
            <a:xfrm>
              <a:off x="287861" y="287871"/>
              <a:ext cx="335911" cy="335886"/>
            </a:xfrm>
            <a:custGeom>
              <a:avLst/>
              <a:gdLst/>
              <a:ahLst/>
              <a:cxnLst>
                <a:cxn ang="0">
                  <a:pos x="wd2" y="hd2"/>
                </a:cxn>
                <a:cxn ang="5400000">
                  <a:pos x="wd2" y="hd2"/>
                </a:cxn>
                <a:cxn ang="10800000">
                  <a:pos x="wd2" y="hd2"/>
                </a:cxn>
                <a:cxn ang="16200000">
                  <a:pos x="wd2" y="hd2"/>
                </a:cxn>
              </a:cxnLst>
              <a:rect l="0" t="0" r="r" b="b"/>
              <a:pathLst>
                <a:path w="21600" h="21600" extrusionOk="0">
                  <a:moveTo>
                    <a:pt x="10800" y="15497"/>
                  </a:moveTo>
                  <a:cubicBezTo>
                    <a:pt x="8207" y="15497"/>
                    <a:pt x="6104" y="13394"/>
                    <a:pt x="6104" y="10801"/>
                  </a:cubicBezTo>
                  <a:cubicBezTo>
                    <a:pt x="6104" y="8206"/>
                    <a:pt x="8207" y="6103"/>
                    <a:pt x="10800" y="6103"/>
                  </a:cubicBezTo>
                  <a:cubicBezTo>
                    <a:pt x="13395" y="6103"/>
                    <a:pt x="15497" y="8206"/>
                    <a:pt x="15497" y="10801"/>
                  </a:cubicBezTo>
                  <a:cubicBezTo>
                    <a:pt x="15497" y="13394"/>
                    <a:pt x="13395" y="15497"/>
                    <a:pt x="10800" y="15497"/>
                  </a:cubicBezTo>
                  <a:close/>
                  <a:moveTo>
                    <a:pt x="19522" y="10801"/>
                  </a:moveTo>
                  <a:cubicBezTo>
                    <a:pt x="19522" y="9454"/>
                    <a:pt x="20352" y="8390"/>
                    <a:pt x="21600" y="7659"/>
                  </a:cubicBezTo>
                  <a:cubicBezTo>
                    <a:pt x="21376" y="6908"/>
                    <a:pt x="21077" y="6187"/>
                    <a:pt x="20711" y="5509"/>
                  </a:cubicBezTo>
                  <a:cubicBezTo>
                    <a:pt x="19310" y="5876"/>
                    <a:pt x="18177" y="5328"/>
                    <a:pt x="17225" y="4375"/>
                  </a:cubicBezTo>
                  <a:cubicBezTo>
                    <a:pt x="16273" y="3423"/>
                    <a:pt x="15982" y="2288"/>
                    <a:pt x="16347" y="889"/>
                  </a:cubicBezTo>
                  <a:cubicBezTo>
                    <a:pt x="15671" y="522"/>
                    <a:pt x="14951" y="224"/>
                    <a:pt x="14198" y="0"/>
                  </a:cubicBezTo>
                  <a:cubicBezTo>
                    <a:pt x="13467" y="1248"/>
                    <a:pt x="12147" y="2078"/>
                    <a:pt x="10800" y="2078"/>
                  </a:cubicBezTo>
                  <a:cubicBezTo>
                    <a:pt x="9453" y="2078"/>
                    <a:pt x="8134" y="1248"/>
                    <a:pt x="7403" y="0"/>
                  </a:cubicBezTo>
                  <a:cubicBezTo>
                    <a:pt x="6651" y="224"/>
                    <a:pt x="5931" y="522"/>
                    <a:pt x="5253" y="889"/>
                  </a:cubicBezTo>
                  <a:cubicBezTo>
                    <a:pt x="5620" y="2288"/>
                    <a:pt x="5329" y="3422"/>
                    <a:pt x="4375" y="4375"/>
                  </a:cubicBezTo>
                  <a:cubicBezTo>
                    <a:pt x="3423" y="5328"/>
                    <a:pt x="2290" y="5876"/>
                    <a:pt x="890" y="5510"/>
                  </a:cubicBezTo>
                  <a:cubicBezTo>
                    <a:pt x="523" y="6187"/>
                    <a:pt x="224" y="6908"/>
                    <a:pt x="0" y="7659"/>
                  </a:cubicBezTo>
                  <a:cubicBezTo>
                    <a:pt x="1249" y="8390"/>
                    <a:pt x="2078" y="9454"/>
                    <a:pt x="2078" y="10801"/>
                  </a:cubicBezTo>
                  <a:cubicBezTo>
                    <a:pt x="2078" y="12146"/>
                    <a:pt x="1249" y="13467"/>
                    <a:pt x="0" y="14198"/>
                  </a:cubicBezTo>
                  <a:cubicBezTo>
                    <a:pt x="224" y="14950"/>
                    <a:pt x="523" y="15670"/>
                    <a:pt x="890" y="16348"/>
                  </a:cubicBezTo>
                  <a:cubicBezTo>
                    <a:pt x="2290" y="15981"/>
                    <a:pt x="3423" y="16272"/>
                    <a:pt x="4375" y="17226"/>
                  </a:cubicBezTo>
                  <a:cubicBezTo>
                    <a:pt x="5327" y="18178"/>
                    <a:pt x="5620" y="19312"/>
                    <a:pt x="5253" y="20711"/>
                  </a:cubicBezTo>
                  <a:cubicBezTo>
                    <a:pt x="5931" y="21078"/>
                    <a:pt x="6651" y="21377"/>
                    <a:pt x="7403" y="21600"/>
                  </a:cubicBezTo>
                  <a:cubicBezTo>
                    <a:pt x="8134" y="20352"/>
                    <a:pt x="9453" y="19524"/>
                    <a:pt x="10800" y="19524"/>
                  </a:cubicBezTo>
                  <a:cubicBezTo>
                    <a:pt x="12147" y="19524"/>
                    <a:pt x="13467" y="20352"/>
                    <a:pt x="14198" y="21600"/>
                  </a:cubicBezTo>
                  <a:cubicBezTo>
                    <a:pt x="14951" y="21376"/>
                    <a:pt x="15671" y="21078"/>
                    <a:pt x="16349" y="20711"/>
                  </a:cubicBezTo>
                  <a:cubicBezTo>
                    <a:pt x="15982" y="19312"/>
                    <a:pt x="16273" y="18178"/>
                    <a:pt x="17225" y="17226"/>
                  </a:cubicBezTo>
                  <a:cubicBezTo>
                    <a:pt x="18177" y="16272"/>
                    <a:pt x="19310" y="15724"/>
                    <a:pt x="20711" y="16091"/>
                  </a:cubicBezTo>
                  <a:cubicBezTo>
                    <a:pt x="21077" y="15413"/>
                    <a:pt x="21376" y="14693"/>
                    <a:pt x="21600" y="13941"/>
                  </a:cubicBezTo>
                  <a:cubicBezTo>
                    <a:pt x="20352" y="13210"/>
                    <a:pt x="19522" y="12146"/>
                    <a:pt x="19522" y="10801"/>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228554">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p>
          </p:txBody>
        </p:sp>
      </p:grpSp>
      <p:grpSp>
        <p:nvGrpSpPr>
          <p:cNvPr id="6" name="Group 727"/>
          <p:cNvGrpSpPr/>
          <p:nvPr userDrawn="1"/>
        </p:nvGrpSpPr>
        <p:grpSpPr>
          <a:xfrm>
            <a:off x="7699138" y="4538461"/>
            <a:ext cx="455681" cy="455815"/>
            <a:chOff x="-1" y="0"/>
            <a:chExt cx="911598" cy="911628"/>
          </a:xfrm>
        </p:grpSpPr>
        <p:sp>
          <p:nvSpPr>
            <p:cNvPr id="87" name="Shape 725"/>
            <p:cNvSpPr/>
            <p:nvPr/>
          </p:nvSpPr>
          <p:spPr>
            <a:xfrm>
              <a:off x="-1" y="0"/>
              <a:ext cx="911598" cy="911628"/>
            </a:xfrm>
            <a:custGeom>
              <a:avLst/>
              <a:gdLst/>
              <a:ahLst/>
              <a:cxnLst>
                <a:cxn ang="0">
                  <a:pos x="wd2" y="hd2"/>
                </a:cxn>
                <a:cxn ang="5400000">
                  <a:pos x="wd2" y="hd2"/>
                </a:cxn>
                <a:cxn ang="10800000">
                  <a:pos x="wd2" y="hd2"/>
                </a:cxn>
                <a:cxn ang="16200000">
                  <a:pos x="wd2" y="hd2"/>
                </a:cxn>
              </a:cxnLst>
              <a:rect l="0" t="0" r="r" b="b"/>
              <a:pathLst>
                <a:path w="19806" h="19806" extrusionOk="0">
                  <a:moveTo>
                    <a:pt x="11898" y="19600"/>
                  </a:moveTo>
                  <a:cubicBezTo>
                    <a:pt x="6542" y="20703"/>
                    <a:pt x="1307" y="17254"/>
                    <a:pt x="205" y="11898"/>
                  </a:cubicBezTo>
                  <a:cubicBezTo>
                    <a:pt x="-897" y="6542"/>
                    <a:pt x="2551" y="1307"/>
                    <a:pt x="7908" y="205"/>
                  </a:cubicBezTo>
                  <a:cubicBezTo>
                    <a:pt x="13261" y="-897"/>
                    <a:pt x="18494" y="2548"/>
                    <a:pt x="19599" y="7899"/>
                  </a:cubicBezTo>
                  <a:cubicBezTo>
                    <a:pt x="19600" y="7902"/>
                    <a:pt x="19600" y="7905"/>
                    <a:pt x="19600" y="7907"/>
                  </a:cubicBezTo>
                  <a:cubicBezTo>
                    <a:pt x="20703" y="13263"/>
                    <a:pt x="17254" y="18499"/>
                    <a:pt x="11898" y="19600"/>
                  </a:cubicBezTo>
                  <a:close/>
                </a:path>
              </a:pathLst>
            </a:custGeom>
            <a:solidFill>
              <a:schemeClr val="accent3"/>
            </a:solidFill>
            <a:ln w="12700" cap="flat">
              <a:noFill/>
              <a:miter lim="400000"/>
            </a:ln>
            <a:effectLst/>
          </p:spPr>
          <p:txBody>
            <a:bodyPr wrap="square" lIns="38100" tIns="38100" rIns="38100" bIns="38100" numCol="1" anchor="ctr">
              <a:noAutofit/>
            </a:bodyPr>
            <a:lstStyle/>
            <a:p>
              <a:pPr defTabSz="228554">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p>
          </p:txBody>
        </p:sp>
        <p:sp>
          <p:nvSpPr>
            <p:cNvPr id="88" name="Shape 726"/>
            <p:cNvSpPr/>
            <p:nvPr/>
          </p:nvSpPr>
          <p:spPr>
            <a:xfrm>
              <a:off x="287844" y="306407"/>
              <a:ext cx="335911" cy="298811"/>
            </a:xfrm>
            <a:custGeom>
              <a:avLst/>
              <a:gdLst/>
              <a:ahLst/>
              <a:cxnLst>
                <a:cxn ang="0">
                  <a:pos x="wd2" y="hd2"/>
                </a:cxn>
                <a:cxn ang="5400000">
                  <a:pos x="wd2" y="hd2"/>
                </a:cxn>
                <a:cxn ang="10800000">
                  <a:pos x="wd2" y="hd2"/>
                </a:cxn>
                <a:cxn ang="16200000">
                  <a:pos x="wd2" y="hd2"/>
                </a:cxn>
              </a:cxnLst>
              <a:rect l="0" t="0" r="r" b="b"/>
              <a:pathLst>
                <a:path w="21446" h="21471" extrusionOk="0">
                  <a:moveTo>
                    <a:pt x="2906" y="19280"/>
                  </a:moveTo>
                  <a:cubicBezTo>
                    <a:pt x="2683" y="19534"/>
                    <a:pt x="2683" y="19946"/>
                    <a:pt x="2906" y="20200"/>
                  </a:cubicBezTo>
                  <a:lnTo>
                    <a:pt x="3930" y="21326"/>
                  </a:lnTo>
                  <a:cubicBezTo>
                    <a:pt x="4154" y="21580"/>
                    <a:pt x="4510" y="21473"/>
                    <a:pt x="4734" y="21220"/>
                  </a:cubicBezTo>
                  <a:lnTo>
                    <a:pt x="10017" y="15372"/>
                  </a:lnTo>
                  <a:lnTo>
                    <a:pt x="8398" y="13299"/>
                  </a:lnTo>
                  <a:cubicBezTo>
                    <a:pt x="8398" y="13299"/>
                    <a:pt x="2906" y="19280"/>
                    <a:pt x="2906" y="19280"/>
                  </a:cubicBezTo>
                  <a:close/>
                  <a:moveTo>
                    <a:pt x="21387" y="2723"/>
                  </a:moveTo>
                  <a:cubicBezTo>
                    <a:pt x="21307" y="2125"/>
                    <a:pt x="21031" y="2252"/>
                    <a:pt x="20888" y="2505"/>
                  </a:cubicBezTo>
                  <a:cubicBezTo>
                    <a:pt x="20746" y="2758"/>
                    <a:pt x="20111" y="3840"/>
                    <a:pt x="19852" y="4329"/>
                  </a:cubicBezTo>
                  <a:cubicBezTo>
                    <a:pt x="19593" y="4815"/>
                    <a:pt x="18956" y="5772"/>
                    <a:pt x="17770" y="4826"/>
                  </a:cubicBezTo>
                  <a:cubicBezTo>
                    <a:pt x="16533" y="3843"/>
                    <a:pt x="16963" y="3157"/>
                    <a:pt x="17179" y="2694"/>
                  </a:cubicBezTo>
                  <a:cubicBezTo>
                    <a:pt x="17395" y="2232"/>
                    <a:pt x="18059" y="931"/>
                    <a:pt x="18155" y="768"/>
                  </a:cubicBezTo>
                  <a:cubicBezTo>
                    <a:pt x="18251" y="605"/>
                    <a:pt x="18139" y="129"/>
                    <a:pt x="17756" y="329"/>
                  </a:cubicBezTo>
                  <a:cubicBezTo>
                    <a:pt x="17372" y="527"/>
                    <a:pt x="15039" y="1572"/>
                    <a:pt x="14715" y="3066"/>
                  </a:cubicBezTo>
                  <a:cubicBezTo>
                    <a:pt x="14386" y="4590"/>
                    <a:pt x="14993" y="5950"/>
                    <a:pt x="13800" y="7301"/>
                  </a:cubicBezTo>
                  <a:lnTo>
                    <a:pt x="12355" y="8998"/>
                  </a:lnTo>
                  <a:lnTo>
                    <a:pt x="13806" y="10898"/>
                  </a:lnTo>
                  <a:lnTo>
                    <a:pt x="15589" y="8995"/>
                  </a:lnTo>
                  <a:cubicBezTo>
                    <a:pt x="16013" y="8514"/>
                    <a:pt x="16919" y="8048"/>
                    <a:pt x="17740" y="8257"/>
                  </a:cubicBezTo>
                  <a:cubicBezTo>
                    <a:pt x="19498" y="8705"/>
                    <a:pt x="20456" y="7962"/>
                    <a:pt x="21035" y="6733"/>
                  </a:cubicBezTo>
                  <a:cubicBezTo>
                    <a:pt x="21552" y="5635"/>
                    <a:pt x="21466" y="3322"/>
                    <a:pt x="21387" y="2723"/>
                  </a:cubicBezTo>
                  <a:close/>
                  <a:moveTo>
                    <a:pt x="9478" y="7592"/>
                  </a:moveTo>
                  <a:cubicBezTo>
                    <a:pt x="9350" y="7424"/>
                    <a:pt x="9189" y="7421"/>
                    <a:pt x="9050" y="7558"/>
                  </a:cubicBezTo>
                  <a:lnTo>
                    <a:pt x="7506" y="9074"/>
                  </a:lnTo>
                  <a:cubicBezTo>
                    <a:pt x="7384" y="9194"/>
                    <a:pt x="7369" y="9419"/>
                    <a:pt x="7477" y="9559"/>
                  </a:cubicBezTo>
                  <a:lnTo>
                    <a:pt x="16408" y="20996"/>
                  </a:lnTo>
                  <a:cubicBezTo>
                    <a:pt x="16616" y="21268"/>
                    <a:pt x="16979" y="21295"/>
                    <a:pt x="17217" y="21061"/>
                  </a:cubicBezTo>
                  <a:lnTo>
                    <a:pt x="18263" y="20076"/>
                  </a:lnTo>
                  <a:cubicBezTo>
                    <a:pt x="18500" y="19839"/>
                    <a:pt x="18526" y="19429"/>
                    <a:pt x="18317" y="19158"/>
                  </a:cubicBezTo>
                  <a:cubicBezTo>
                    <a:pt x="18317" y="19158"/>
                    <a:pt x="9478" y="7592"/>
                    <a:pt x="9478" y="7592"/>
                  </a:cubicBezTo>
                  <a:close/>
                  <a:moveTo>
                    <a:pt x="3331" y="6965"/>
                  </a:moveTo>
                  <a:cubicBezTo>
                    <a:pt x="4336" y="6088"/>
                    <a:pt x="5170" y="6693"/>
                    <a:pt x="6282" y="8142"/>
                  </a:cubicBezTo>
                  <a:cubicBezTo>
                    <a:pt x="6408" y="8304"/>
                    <a:pt x="6575" y="8114"/>
                    <a:pt x="6671" y="8021"/>
                  </a:cubicBezTo>
                  <a:cubicBezTo>
                    <a:pt x="6766" y="7926"/>
                    <a:pt x="8233" y="6440"/>
                    <a:pt x="8306" y="6370"/>
                  </a:cubicBezTo>
                  <a:cubicBezTo>
                    <a:pt x="8377" y="6300"/>
                    <a:pt x="8464" y="6167"/>
                    <a:pt x="8349" y="6018"/>
                  </a:cubicBezTo>
                  <a:cubicBezTo>
                    <a:pt x="8235" y="5868"/>
                    <a:pt x="7817" y="5261"/>
                    <a:pt x="7550" y="4867"/>
                  </a:cubicBezTo>
                  <a:cubicBezTo>
                    <a:pt x="5603" y="2001"/>
                    <a:pt x="12876" y="57"/>
                    <a:pt x="11758" y="25"/>
                  </a:cubicBezTo>
                  <a:cubicBezTo>
                    <a:pt x="11190" y="9"/>
                    <a:pt x="8909" y="-20"/>
                    <a:pt x="8569" y="21"/>
                  </a:cubicBezTo>
                  <a:cubicBezTo>
                    <a:pt x="7186" y="186"/>
                    <a:pt x="5452" y="1638"/>
                    <a:pt x="4578" y="2313"/>
                  </a:cubicBezTo>
                  <a:cubicBezTo>
                    <a:pt x="3437" y="3196"/>
                    <a:pt x="3011" y="3711"/>
                    <a:pt x="2939" y="3781"/>
                  </a:cubicBezTo>
                  <a:cubicBezTo>
                    <a:pt x="2617" y="4099"/>
                    <a:pt x="2887" y="4832"/>
                    <a:pt x="2303" y="5410"/>
                  </a:cubicBezTo>
                  <a:cubicBezTo>
                    <a:pt x="1683" y="6021"/>
                    <a:pt x="1297" y="5560"/>
                    <a:pt x="939" y="5913"/>
                  </a:cubicBezTo>
                  <a:cubicBezTo>
                    <a:pt x="761" y="6090"/>
                    <a:pt x="264" y="6509"/>
                    <a:pt x="122" y="6650"/>
                  </a:cubicBezTo>
                  <a:cubicBezTo>
                    <a:pt x="-22" y="6790"/>
                    <a:pt x="-48" y="7030"/>
                    <a:pt x="99" y="7219"/>
                  </a:cubicBezTo>
                  <a:cubicBezTo>
                    <a:pt x="99" y="7219"/>
                    <a:pt x="1459" y="8912"/>
                    <a:pt x="1574" y="9061"/>
                  </a:cubicBezTo>
                  <a:cubicBezTo>
                    <a:pt x="1688" y="9210"/>
                    <a:pt x="1994" y="9337"/>
                    <a:pt x="2185" y="9149"/>
                  </a:cubicBezTo>
                  <a:cubicBezTo>
                    <a:pt x="2375" y="8960"/>
                    <a:pt x="2864" y="8477"/>
                    <a:pt x="2947" y="8394"/>
                  </a:cubicBezTo>
                  <a:cubicBezTo>
                    <a:pt x="3031" y="8312"/>
                    <a:pt x="2893" y="7349"/>
                    <a:pt x="3331" y="6965"/>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228554">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p>
          </p:txBody>
        </p:sp>
      </p:grpSp>
      <p:grpSp>
        <p:nvGrpSpPr>
          <p:cNvPr id="7" name="Group 730"/>
          <p:cNvGrpSpPr/>
          <p:nvPr userDrawn="1"/>
        </p:nvGrpSpPr>
        <p:grpSpPr>
          <a:xfrm>
            <a:off x="7699138" y="2850347"/>
            <a:ext cx="455681" cy="455815"/>
            <a:chOff x="0" y="0"/>
            <a:chExt cx="911598" cy="911629"/>
          </a:xfrm>
        </p:grpSpPr>
        <p:sp>
          <p:nvSpPr>
            <p:cNvPr id="90" name="Shape 728"/>
            <p:cNvSpPr/>
            <p:nvPr/>
          </p:nvSpPr>
          <p:spPr>
            <a:xfrm>
              <a:off x="0" y="0"/>
              <a:ext cx="911598" cy="911629"/>
            </a:xfrm>
            <a:custGeom>
              <a:avLst/>
              <a:gdLst/>
              <a:ahLst/>
              <a:cxnLst>
                <a:cxn ang="0">
                  <a:pos x="wd2" y="hd2"/>
                </a:cxn>
                <a:cxn ang="5400000">
                  <a:pos x="wd2" y="hd2"/>
                </a:cxn>
                <a:cxn ang="10800000">
                  <a:pos x="wd2" y="hd2"/>
                </a:cxn>
                <a:cxn ang="16200000">
                  <a:pos x="wd2" y="hd2"/>
                </a:cxn>
              </a:cxnLst>
              <a:rect l="0" t="0" r="r" b="b"/>
              <a:pathLst>
                <a:path w="19806" h="19806" extrusionOk="0">
                  <a:moveTo>
                    <a:pt x="11898" y="19600"/>
                  </a:moveTo>
                  <a:cubicBezTo>
                    <a:pt x="6542" y="20703"/>
                    <a:pt x="1307" y="17254"/>
                    <a:pt x="205" y="11898"/>
                  </a:cubicBezTo>
                  <a:cubicBezTo>
                    <a:pt x="-897" y="6542"/>
                    <a:pt x="2551" y="1307"/>
                    <a:pt x="7908" y="205"/>
                  </a:cubicBezTo>
                  <a:cubicBezTo>
                    <a:pt x="13261" y="-897"/>
                    <a:pt x="18494" y="2548"/>
                    <a:pt x="19599" y="7899"/>
                  </a:cubicBezTo>
                  <a:cubicBezTo>
                    <a:pt x="19600" y="7902"/>
                    <a:pt x="19600" y="7905"/>
                    <a:pt x="19600" y="7907"/>
                  </a:cubicBezTo>
                  <a:cubicBezTo>
                    <a:pt x="20703" y="13263"/>
                    <a:pt x="17254" y="18499"/>
                    <a:pt x="11898" y="19600"/>
                  </a:cubicBezTo>
                  <a:close/>
                </a:path>
              </a:pathLst>
            </a:custGeom>
            <a:solidFill>
              <a:schemeClr val="accent1"/>
            </a:solidFill>
            <a:ln w="12700" cap="flat">
              <a:noFill/>
              <a:miter lim="400000"/>
            </a:ln>
            <a:effectLst/>
          </p:spPr>
          <p:txBody>
            <a:bodyPr wrap="square" lIns="38100" tIns="38100" rIns="38100" bIns="38100" numCol="1" anchor="ctr">
              <a:noAutofit/>
            </a:bodyPr>
            <a:lstStyle/>
            <a:p>
              <a:pPr defTabSz="228554">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p>
          </p:txBody>
        </p:sp>
        <p:sp>
          <p:nvSpPr>
            <p:cNvPr id="91" name="Shape 729"/>
            <p:cNvSpPr/>
            <p:nvPr/>
          </p:nvSpPr>
          <p:spPr>
            <a:xfrm>
              <a:off x="285188" y="305676"/>
              <a:ext cx="341220" cy="300278"/>
            </a:xfrm>
            <a:custGeom>
              <a:avLst/>
              <a:gdLst/>
              <a:ahLst/>
              <a:cxnLst>
                <a:cxn ang="0">
                  <a:pos x="wd2" y="hd2"/>
                </a:cxn>
                <a:cxn ang="5400000">
                  <a:pos x="wd2" y="hd2"/>
                </a:cxn>
                <a:cxn ang="10800000">
                  <a:pos x="wd2" y="hd2"/>
                </a:cxn>
                <a:cxn ang="16200000">
                  <a:pos x="wd2" y="hd2"/>
                </a:cxn>
              </a:cxnLst>
              <a:rect l="0" t="0" r="r" b="b"/>
              <a:pathLst>
                <a:path w="21600" h="21600" extrusionOk="0">
                  <a:moveTo>
                    <a:pt x="19440" y="15832"/>
                  </a:moveTo>
                  <a:lnTo>
                    <a:pt x="2160" y="15832"/>
                  </a:lnTo>
                  <a:lnTo>
                    <a:pt x="2160" y="2209"/>
                  </a:lnTo>
                  <a:lnTo>
                    <a:pt x="19440" y="2209"/>
                  </a:lnTo>
                  <a:cubicBezTo>
                    <a:pt x="19440" y="2209"/>
                    <a:pt x="19440" y="15832"/>
                    <a:pt x="19440" y="15832"/>
                  </a:cubicBezTo>
                  <a:close/>
                  <a:moveTo>
                    <a:pt x="19440" y="0"/>
                  </a:moveTo>
                  <a:lnTo>
                    <a:pt x="2160" y="0"/>
                  </a:lnTo>
                  <a:cubicBezTo>
                    <a:pt x="971" y="0"/>
                    <a:pt x="0" y="1104"/>
                    <a:pt x="0" y="2455"/>
                  </a:cubicBezTo>
                  <a:lnTo>
                    <a:pt x="0" y="15955"/>
                  </a:lnTo>
                  <a:cubicBezTo>
                    <a:pt x="0" y="17304"/>
                    <a:pt x="953" y="18627"/>
                    <a:pt x="2119" y="18891"/>
                  </a:cubicBezTo>
                  <a:lnTo>
                    <a:pt x="6839" y="19964"/>
                  </a:lnTo>
                  <a:cubicBezTo>
                    <a:pt x="6839" y="19964"/>
                    <a:pt x="2775" y="21600"/>
                    <a:pt x="5400" y="21600"/>
                  </a:cubicBezTo>
                  <a:lnTo>
                    <a:pt x="16200" y="21600"/>
                  </a:lnTo>
                  <a:cubicBezTo>
                    <a:pt x="18825" y="21600"/>
                    <a:pt x="14761" y="19964"/>
                    <a:pt x="14761" y="19964"/>
                  </a:cubicBezTo>
                  <a:lnTo>
                    <a:pt x="19483" y="18891"/>
                  </a:lnTo>
                  <a:cubicBezTo>
                    <a:pt x="20647" y="18627"/>
                    <a:pt x="21600" y="17304"/>
                    <a:pt x="21600" y="15955"/>
                  </a:cubicBezTo>
                  <a:lnTo>
                    <a:pt x="21600" y="2455"/>
                  </a:lnTo>
                  <a:cubicBezTo>
                    <a:pt x="21600" y="1104"/>
                    <a:pt x="20629" y="0"/>
                    <a:pt x="19440" y="0"/>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228554">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p>
          </p:txBody>
        </p:sp>
      </p:grpSp>
      <p:grpSp>
        <p:nvGrpSpPr>
          <p:cNvPr id="8" name="Group 733"/>
          <p:cNvGrpSpPr/>
          <p:nvPr userDrawn="1"/>
        </p:nvGrpSpPr>
        <p:grpSpPr>
          <a:xfrm>
            <a:off x="4038472" y="2850347"/>
            <a:ext cx="455691" cy="455814"/>
            <a:chOff x="0" y="0"/>
            <a:chExt cx="911618" cy="911627"/>
          </a:xfrm>
        </p:grpSpPr>
        <p:sp>
          <p:nvSpPr>
            <p:cNvPr id="94" name="Shape 731"/>
            <p:cNvSpPr/>
            <p:nvPr/>
          </p:nvSpPr>
          <p:spPr>
            <a:xfrm>
              <a:off x="-1" y="-1"/>
              <a:ext cx="911620" cy="911629"/>
            </a:xfrm>
            <a:custGeom>
              <a:avLst/>
              <a:gdLst/>
              <a:ahLst/>
              <a:cxnLst>
                <a:cxn ang="0">
                  <a:pos x="wd2" y="hd2"/>
                </a:cxn>
                <a:cxn ang="5400000">
                  <a:pos x="wd2" y="hd2"/>
                </a:cxn>
                <a:cxn ang="10800000">
                  <a:pos x="wd2" y="hd2"/>
                </a:cxn>
                <a:cxn ang="16200000">
                  <a:pos x="wd2" y="hd2"/>
                </a:cxn>
              </a:cxnLst>
              <a:rect l="0" t="0" r="r" b="b"/>
              <a:pathLst>
                <a:path w="19807" h="19807" extrusionOk="0">
                  <a:moveTo>
                    <a:pt x="7907" y="205"/>
                  </a:moveTo>
                  <a:cubicBezTo>
                    <a:pt x="13264" y="-897"/>
                    <a:pt x="18498" y="2551"/>
                    <a:pt x="19601" y="7908"/>
                  </a:cubicBezTo>
                  <a:cubicBezTo>
                    <a:pt x="20703" y="13264"/>
                    <a:pt x="17254" y="18500"/>
                    <a:pt x="11898" y="19602"/>
                  </a:cubicBezTo>
                  <a:cubicBezTo>
                    <a:pt x="6545" y="20703"/>
                    <a:pt x="1312" y="17258"/>
                    <a:pt x="206" y="11907"/>
                  </a:cubicBezTo>
                  <a:cubicBezTo>
                    <a:pt x="206" y="11904"/>
                    <a:pt x="205" y="11901"/>
                    <a:pt x="204" y="11899"/>
                  </a:cubicBezTo>
                  <a:cubicBezTo>
                    <a:pt x="-897" y="6542"/>
                    <a:pt x="2551" y="1307"/>
                    <a:pt x="7907" y="205"/>
                  </a:cubicBezTo>
                  <a:close/>
                </a:path>
              </a:pathLst>
            </a:custGeom>
            <a:solidFill>
              <a:schemeClr val="accent5"/>
            </a:solidFill>
            <a:ln w="12700" cap="flat">
              <a:noFill/>
              <a:miter lim="400000"/>
            </a:ln>
            <a:effectLst/>
          </p:spPr>
          <p:txBody>
            <a:bodyPr wrap="square" lIns="38100" tIns="38100" rIns="38100" bIns="38100" numCol="1" anchor="ctr">
              <a:noAutofit/>
            </a:bodyPr>
            <a:lstStyle/>
            <a:p>
              <a:pPr defTabSz="228554">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p>
          </p:txBody>
        </p:sp>
        <p:sp>
          <p:nvSpPr>
            <p:cNvPr id="95" name="Shape 732"/>
            <p:cNvSpPr/>
            <p:nvPr/>
          </p:nvSpPr>
          <p:spPr>
            <a:xfrm>
              <a:off x="287277" y="355105"/>
              <a:ext cx="337065" cy="202231"/>
            </a:xfrm>
            <a:custGeom>
              <a:avLst/>
              <a:gdLst/>
              <a:ahLst/>
              <a:cxnLst>
                <a:cxn ang="0">
                  <a:pos x="wd2" y="hd2"/>
                </a:cxn>
                <a:cxn ang="5400000">
                  <a:pos x="wd2" y="hd2"/>
                </a:cxn>
                <a:cxn ang="10800000">
                  <a:pos x="wd2" y="hd2"/>
                </a:cxn>
                <a:cxn ang="16200000">
                  <a:pos x="wd2" y="hd2"/>
                </a:cxn>
              </a:cxnLst>
              <a:rect l="0" t="0" r="r" b="b"/>
              <a:pathLst>
                <a:path w="21600" h="21600" extrusionOk="0">
                  <a:moveTo>
                    <a:pt x="19440" y="7201"/>
                  </a:moveTo>
                  <a:lnTo>
                    <a:pt x="15120" y="7201"/>
                  </a:lnTo>
                  <a:lnTo>
                    <a:pt x="15120" y="3600"/>
                  </a:lnTo>
                  <a:lnTo>
                    <a:pt x="19440" y="3600"/>
                  </a:lnTo>
                  <a:cubicBezTo>
                    <a:pt x="19440" y="3600"/>
                    <a:pt x="19440" y="7201"/>
                    <a:pt x="19440" y="7201"/>
                  </a:cubicBezTo>
                  <a:close/>
                  <a:moveTo>
                    <a:pt x="16200" y="12600"/>
                  </a:moveTo>
                  <a:lnTo>
                    <a:pt x="16200" y="9000"/>
                  </a:lnTo>
                  <a:lnTo>
                    <a:pt x="18359" y="9000"/>
                  </a:lnTo>
                  <a:lnTo>
                    <a:pt x="18359" y="12600"/>
                  </a:lnTo>
                  <a:cubicBezTo>
                    <a:pt x="18359" y="12600"/>
                    <a:pt x="16200" y="12600"/>
                    <a:pt x="16200" y="12600"/>
                  </a:cubicBezTo>
                  <a:close/>
                  <a:moveTo>
                    <a:pt x="19440" y="18000"/>
                  </a:moveTo>
                  <a:lnTo>
                    <a:pt x="17280" y="18000"/>
                  </a:lnTo>
                  <a:lnTo>
                    <a:pt x="17280" y="14401"/>
                  </a:lnTo>
                  <a:lnTo>
                    <a:pt x="19440" y="14401"/>
                  </a:lnTo>
                  <a:cubicBezTo>
                    <a:pt x="19440" y="14401"/>
                    <a:pt x="19440" y="18000"/>
                    <a:pt x="19440" y="18000"/>
                  </a:cubicBezTo>
                  <a:close/>
                  <a:moveTo>
                    <a:pt x="16200" y="18000"/>
                  </a:moveTo>
                  <a:lnTo>
                    <a:pt x="5400" y="18000"/>
                  </a:lnTo>
                  <a:lnTo>
                    <a:pt x="5400" y="14401"/>
                  </a:lnTo>
                  <a:lnTo>
                    <a:pt x="16200" y="14401"/>
                  </a:lnTo>
                  <a:cubicBezTo>
                    <a:pt x="16200" y="14401"/>
                    <a:pt x="16200" y="18000"/>
                    <a:pt x="16200" y="18000"/>
                  </a:cubicBezTo>
                  <a:close/>
                  <a:moveTo>
                    <a:pt x="4319" y="18000"/>
                  </a:moveTo>
                  <a:lnTo>
                    <a:pt x="2160" y="18000"/>
                  </a:lnTo>
                  <a:lnTo>
                    <a:pt x="2160" y="14401"/>
                  </a:lnTo>
                  <a:lnTo>
                    <a:pt x="4319" y="14401"/>
                  </a:lnTo>
                  <a:cubicBezTo>
                    <a:pt x="4319" y="14401"/>
                    <a:pt x="4319" y="18000"/>
                    <a:pt x="4319" y="18000"/>
                  </a:cubicBezTo>
                  <a:close/>
                  <a:moveTo>
                    <a:pt x="5400" y="9000"/>
                  </a:moveTo>
                  <a:lnTo>
                    <a:pt x="5400" y="12600"/>
                  </a:lnTo>
                  <a:lnTo>
                    <a:pt x="3240" y="12600"/>
                  </a:lnTo>
                  <a:lnTo>
                    <a:pt x="3240" y="9000"/>
                  </a:lnTo>
                  <a:cubicBezTo>
                    <a:pt x="3240" y="9000"/>
                    <a:pt x="5400" y="9000"/>
                    <a:pt x="5400" y="9000"/>
                  </a:cubicBezTo>
                  <a:close/>
                  <a:moveTo>
                    <a:pt x="2160" y="3600"/>
                  </a:moveTo>
                  <a:lnTo>
                    <a:pt x="4319" y="3600"/>
                  </a:lnTo>
                  <a:lnTo>
                    <a:pt x="4319" y="7201"/>
                  </a:lnTo>
                  <a:lnTo>
                    <a:pt x="2160" y="7201"/>
                  </a:lnTo>
                  <a:cubicBezTo>
                    <a:pt x="2160" y="7201"/>
                    <a:pt x="2160" y="3600"/>
                    <a:pt x="2160" y="3600"/>
                  </a:cubicBezTo>
                  <a:close/>
                  <a:moveTo>
                    <a:pt x="8639" y="9000"/>
                  </a:moveTo>
                  <a:lnTo>
                    <a:pt x="8639" y="12600"/>
                  </a:lnTo>
                  <a:lnTo>
                    <a:pt x="6479" y="12600"/>
                  </a:lnTo>
                  <a:lnTo>
                    <a:pt x="6479" y="9000"/>
                  </a:lnTo>
                  <a:cubicBezTo>
                    <a:pt x="6479" y="9000"/>
                    <a:pt x="8639" y="9000"/>
                    <a:pt x="8639" y="9000"/>
                  </a:cubicBezTo>
                  <a:close/>
                  <a:moveTo>
                    <a:pt x="5400" y="3600"/>
                  </a:moveTo>
                  <a:lnTo>
                    <a:pt x="7560" y="3600"/>
                  </a:lnTo>
                  <a:lnTo>
                    <a:pt x="7560" y="7201"/>
                  </a:lnTo>
                  <a:lnTo>
                    <a:pt x="5400" y="7201"/>
                  </a:lnTo>
                  <a:cubicBezTo>
                    <a:pt x="5400" y="7201"/>
                    <a:pt x="5400" y="3600"/>
                    <a:pt x="5400" y="3600"/>
                  </a:cubicBezTo>
                  <a:close/>
                  <a:moveTo>
                    <a:pt x="11880" y="9000"/>
                  </a:moveTo>
                  <a:lnTo>
                    <a:pt x="11880" y="12600"/>
                  </a:lnTo>
                  <a:lnTo>
                    <a:pt x="9720" y="12600"/>
                  </a:lnTo>
                  <a:lnTo>
                    <a:pt x="9720" y="9000"/>
                  </a:lnTo>
                  <a:cubicBezTo>
                    <a:pt x="9720" y="9000"/>
                    <a:pt x="11880" y="9000"/>
                    <a:pt x="11880" y="9000"/>
                  </a:cubicBezTo>
                  <a:close/>
                  <a:moveTo>
                    <a:pt x="8639" y="3600"/>
                  </a:moveTo>
                  <a:lnTo>
                    <a:pt x="10799" y="3600"/>
                  </a:lnTo>
                  <a:lnTo>
                    <a:pt x="10799" y="7201"/>
                  </a:lnTo>
                  <a:lnTo>
                    <a:pt x="8639" y="7201"/>
                  </a:lnTo>
                  <a:cubicBezTo>
                    <a:pt x="8639" y="7201"/>
                    <a:pt x="8639" y="3600"/>
                    <a:pt x="8639" y="3600"/>
                  </a:cubicBezTo>
                  <a:close/>
                  <a:moveTo>
                    <a:pt x="15120" y="9000"/>
                  </a:moveTo>
                  <a:lnTo>
                    <a:pt x="15120" y="12600"/>
                  </a:lnTo>
                  <a:lnTo>
                    <a:pt x="12959" y="12600"/>
                  </a:lnTo>
                  <a:lnTo>
                    <a:pt x="12959" y="9000"/>
                  </a:lnTo>
                  <a:cubicBezTo>
                    <a:pt x="12959" y="9000"/>
                    <a:pt x="15120" y="9000"/>
                    <a:pt x="15120" y="9000"/>
                  </a:cubicBezTo>
                  <a:close/>
                  <a:moveTo>
                    <a:pt x="11880" y="3600"/>
                  </a:moveTo>
                  <a:lnTo>
                    <a:pt x="14040" y="3600"/>
                  </a:lnTo>
                  <a:lnTo>
                    <a:pt x="14040" y="7201"/>
                  </a:lnTo>
                  <a:lnTo>
                    <a:pt x="11880" y="7201"/>
                  </a:lnTo>
                  <a:cubicBezTo>
                    <a:pt x="11880" y="7201"/>
                    <a:pt x="11880" y="3600"/>
                    <a:pt x="11880" y="3600"/>
                  </a:cubicBezTo>
                  <a:close/>
                  <a:moveTo>
                    <a:pt x="20088" y="0"/>
                  </a:moveTo>
                  <a:lnTo>
                    <a:pt x="1511" y="0"/>
                  </a:lnTo>
                  <a:cubicBezTo>
                    <a:pt x="680" y="0"/>
                    <a:pt x="0" y="1134"/>
                    <a:pt x="0" y="2519"/>
                  </a:cubicBezTo>
                  <a:lnTo>
                    <a:pt x="0" y="19081"/>
                  </a:lnTo>
                  <a:cubicBezTo>
                    <a:pt x="0" y="20466"/>
                    <a:pt x="680" y="21600"/>
                    <a:pt x="1511" y="21600"/>
                  </a:cubicBezTo>
                  <a:lnTo>
                    <a:pt x="20088" y="21600"/>
                  </a:lnTo>
                  <a:cubicBezTo>
                    <a:pt x="20920" y="21600"/>
                    <a:pt x="21600" y="20466"/>
                    <a:pt x="21600" y="19081"/>
                  </a:cubicBezTo>
                  <a:lnTo>
                    <a:pt x="21600" y="2519"/>
                  </a:lnTo>
                  <a:cubicBezTo>
                    <a:pt x="21600" y="1134"/>
                    <a:pt x="20920" y="0"/>
                    <a:pt x="20088" y="0"/>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228554">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p>
          </p:txBody>
        </p:sp>
      </p:grpSp>
      <p:grpSp>
        <p:nvGrpSpPr>
          <p:cNvPr id="11" name="Group 736"/>
          <p:cNvGrpSpPr/>
          <p:nvPr userDrawn="1"/>
        </p:nvGrpSpPr>
        <p:grpSpPr>
          <a:xfrm>
            <a:off x="4038474" y="3694404"/>
            <a:ext cx="455687" cy="455814"/>
            <a:chOff x="0" y="0"/>
            <a:chExt cx="911610" cy="911627"/>
          </a:xfrm>
        </p:grpSpPr>
        <p:sp>
          <p:nvSpPr>
            <p:cNvPr id="97" name="Shape 734"/>
            <p:cNvSpPr/>
            <p:nvPr/>
          </p:nvSpPr>
          <p:spPr>
            <a:xfrm>
              <a:off x="0" y="0"/>
              <a:ext cx="911611" cy="911628"/>
            </a:xfrm>
            <a:custGeom>
              <a:avLst/>
              <a:gdLst/>
              <a:ahLst/>
              <a:cxnLst>
                <a:cxn ang="0">
                  <a:pos x="wd2" y="hd2"/>
                </a:cxn>
                <a:cxn ang="5400000">
                  <a:pos x="wd2" y="hd2"/>
                </a:cxn>
                <a:cxn ang="10800000">
                  <a:pos x="wd2" y="hd2"/>
                </a:cxn>
                <a:cxn ang="16200000">
                  <a:pos x="wd2" y="hd2"/>
                </a:cxn>
              </a:cxnLst>
              <a:rect l="0" t="0" r="r" b="b"/>
              <a:pathLst>
                <a:path w="19806" h="19807" extrusionOk="0">
                  <a:moveTo>
                    <a:pt x="7908" y="205"/>
                  </a:moveTo>
                  <a:cubicBezTo>
                    <a:pt x="13264" y="-897"/>
                    <a:pt x="18499" y="2552"/>
                    <a:pt x="19601" y="7908"/>
                  </a:cubicBezTo>
                  <a:cubicBezTo>
                    <a:pt x="20703" y="13265"/>
                    <a:pt x="17255" y="18500"/>
                    <a:pt x="11899" y="19602"/>
                  </a:cubicBezTo>
                  <a:cubicBezTo>
                    <a:pt x="6545" y="20703"/>
                    <a:pt x="1313" y="17258"/>
                    <a:pt x="207" y="11907"/>
                  </a:cubicBezTo>
                  <a:cubicBezTo>
                    <a:pt x="207" y="11904"/>
                    <a:pt x="206" y="11901"/>
                    <a:pt x="206" y="11899"/>
                  </a:cubicBezTo>
                  <a:cubicBezTo>
                    <a:pt x="-897" y="6543"/>
                    <a:pt x="2552" y="1307"/>
                    <a:pt x="7908" y="205"/>
                  </a:cubicBezTo>
                  <a:close/>
                </a:path>
              </a:pathLst>
            </a:custGeom>
            <a:solidFill>
              <a:schemeClr val="accent3"/>
            </a:solidFill>
            <a:ln w="12700" cap="flat">
              <a:noFill/>
              <a:miter lim="400000"/>
            </a:ln>
            <a:effectLst/>
          </p:spPr>
          <p:txBody>
            <a:bodyPr wrap="square" lIns="38100" tIns="38100" rIns="38100" bIns="38100" numCol="1" anchor="ctr">
              <a:noAutofit/>
            </a:bodyPr>
            <a:lstStyle/>
            <a:p>
              <a:pPr defTabSz="228554">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p>
          </p:txBody>
        </p:sp>
        <p:sp>
          <p:nvSpPr>
            <p:cNvPr id="98" name="Shape 735"/>
            <p:cNvSpPr/>
            <p:nvPr/>
          </p:nvSpPr>
          <p:spPr>
            <a:xfrm>
              <a:off x="344357" y="315715"/>
              <a:ext cx="222897" cy="280197"/>
            </a:xfrm>
            <a:custGeom>
              <a:avLst/>
              <a:gdLst/>
              <a:ahLst/>
              <a:cxnLst>
                <a:cxn ang="0">
                  <a:pos x="wd2" y="hd2"/>
                </a:cxn>
                <a:cxn ang="5400000">
                  <a:pos x="wd2" y="hd2"/>
                </a:cxn>
                <a:cxn ang="10800000">
                  <a:pos x="wd2" y="hd2"/>
                </a:cxn>
                <a:cxn ang="16200000">
                  <a:pos x="wd2" y="hd2"/>
                </a:cxn>
              </a:cxnLst>
              <a:rect l="0" t="0" r="r" b="b"/>
              <a:pathLst>
                <a:path w="21600" h="21600" extrusionOk="0">
                  <a:moveTo>
                    <a:pt x="10799" y="0"/>
                  </a:moveTo>
                  <a:cubicBezTo>
                    <a:pt x="4836" y="0"/>
                    <a:pt x="0" y="1447"/>
                    <a:pt x="0" y="3231"/>
                  </a:cubicBezTo>
                  <a:lnTo>
                    <a:pt x="0" y="4776"/>
                  </a:lnTo>
                  <a:cubicBezTo>
                    <a:pt x="0" y="6669"/>
                    <a:pt x="4836" y="8203"/>
                    <a:pt x="10799" y="8203"/>
                  </a:cubicBezTo>
                  <a:cubicBezTo>
                    <a:pt x="16764" y="8203"/>
                    <a:pt x="21600" y="6669"/>
                    <a:pt x="21600" y="4776"/>
                  </a:cubicBezTo>
                  <a:lnTo>
                    <a:pt x="21600" y="3231"/>
                  </a:lnTo>
                  <a:cubicBezTo>
                    <a:pt x="21600" y="1447"/>
                    <a:pt x="16764" y="0"/>
                    <a:pt x="10799" y="0"/>
                  </a:cubicBezTo>
                  <a:close/>
                  <a:moveTo>
                    <a:pt x="21195" y="8008"/>
                  </a:moveTo>
                  <a:cubicBezTo>
                    <a:pt x="19915" y="9488"/>
                    <a:pt x="15746" y="10572"/>
                    <a:pt x="10799" y="10572"/>
                  </a:cubicBezTo>
                  <a:cubicBezTo>
                    <a:pt x="5856" y="10572"/>
                    <a:pt x="1685" y="9488"/>
                    <a:pt x="405" y="8008"/>
                  </a:cubicBezTo>
                  <a:cubicBezTo>
                    <a:pt x="141" y="7702"/>
                    <a:pt x="0" y="7868"/>
                    <a:pt x="0" y="8007"/>
                  </a:cubicBezTo>
                  <a:cubicBezTo>
                    <a:pt x="0" y="8144"/>
                    <a:pt x="0" y="10898"/>
                    <a:pt x="0" y="10898"/>
                  </a:cubicBezTo>
                  <a:cubicBezTo>
                    <a:pt x="0" y="13061"/>
                    <a:pt x="4836" y="14814"/>
                    <a:pt x="10799" y="14814"/>
                  </a:cubicBezTo>
                  <a:cubicBezTo>
                    <a:pt x="16764" y="14814"/>
                    <a:pt x="21600" y="13061"/>
                    <a:pt x="21600" y="10898"/>
                  </a:cubicBezTo>
                  <a:cubicBezTo>
                    <a:pt x="21600" y="10898"/>
                    <a:pt x="21600" y="8144"/>
                    <a:pt x="21600" y="8007"/>
                  </a:cubicBezTo>
                  <a:cubicBezTo>
                    <a:pt x="21600" y="7868"/>
                    <a:pt x="21459" y="7702"/>
                    <a:pt x="21195" y="8008"/>
                  </a:cubicBezTo>
                  <a:close/>
                  <a:moveTo>
                    <a:pt x="21176" y="14285"/>
                  </a:moveTo>
                  <a:cubicBezTo>
                    <a:pt x="19876" y="15959"/>
                    <a:pt x="15722" y="17184"/>
                    <a:pt x="10799" y="17184"/>
                  </a:cubicBezTo>
                  <a:cubicBezTo>
                    <a:pt x="5878" y="17184"/>
                    <a:pt x="1724" y="15959"/>
                    <a:pt x="424" y="14285"/>
                  </a:cubicBezTo>
                  <a:cubicBezTo>
                    <a:pt x="147" y="13932"/>
                    <a:pt x="0" y="14121"/>
                    <a:pt x="0" y="14297"/>
                  </a:cubicBezTo>
                  <a:cubicBezTo>
                    <a:pt x="0" y="14472"/>
                    <a:pt x="0" y="16754"/>
                    <a:pt x="0" y="16754"/>
                  </a:cubicBezTo>
                  <a:cubicBezTo>
                    <a:pt x="0" y="19133"/>
                    <a:pt x="4836" y="21600"/>
                    <a:pt x="10799" y="21600"/>
                  </a:cubicBezTo>
                  <a:cubicBezTo>
                    <a:pt x="16764" y="21600"/>
                    <a:pt x="21600" y="19133"/>
                    <a:pt x="21600" y="16754"/>
                  </a:cubicBezTo>
                  <a:cubicBezTo>
                    <a:pt x="21600" y="16754"/>
                    <a:pt x="21600" y="14472"/>
                    <a:pt x="21600" y="14297"/>
                  </a:cubicBezTo>
                  <a:cubicBezTo>
                    <a:pt x="21600" y="14121"/>
                    <a:pt x="21453" y="13932"/>
                    <a:pt x="21176" y="14285"/>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228554">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p>
          </p:txBody>
        </p:sp>
      </p:grpSp>
      <p:sp>
        <p:nvSpPr>
          <p:cNvPr id="100" name="Content Placeholder 20"/>
          <p:cNvSpPr>
            <a:spLocks noGrp="1"/>
          </p:cNvSpPr>
          <p:nvPr>
            <p:ph sz="quarter" idx="24"/>
          </p:nvPr>
        </p:nvSpPr>
        <p:spPr>
          <a:xfrm>
            <a:off x="2399307" y="2006502"/>
            <a:ext cx="1420812" cy="228600"/>
          </a:xfrm>
        </p:spPr>
        <p:txBody>
          <a:bodyPr lIns="0" tIns="0" rIns="0" bIns="0" anchor="ctr">
            <a:normAutofit/>
          </a:bodyPr>
          <a:lstStyle>
            <a:lvl1pPr marL="0" indent="0" algn="r">
              <a:buNone/>
              <a:defRPr sz="1200" b="1">
                <a:solidFill>
                  <a:schemeClr val="tx1">
                    <a:lumMod val="65000"/>
                    <a:lumOff val="35000"/>
                  </a:schemeClr>
                </a:solidFill>
                <a:latin typeface="Source Sans Pro Light"/>
              </a:defRPr>
            </a:lvl1pPr>
          </a:lstStyle>
          <a:p>
            <a:pPr lvl="0"/>
            <a:endParaRPr lang="en-GB" dirty="0"/>
          </a:p>
        </p:txBody>
      </p:sp>
      <p:sp>
        <p:nvSpPr>
          <p:cNvPr id="101" name="Text Placeholder 17"/>
          <p:cNvSpPr>
            <a:spLocks noGrp="1"/>
          </p:cNvSpPr>
          <p:nvPr>
            <p:ph type="body" sz="quarter" idx="25"/>
          </p:nvPr>
        </p:nvSpPr>
        <p:spPr>
          <a:xfrm>
            <a:off x="1686519" y="2250651"/>
            <a:ext cx="2133600" cy="332532"/>
          </a:xfrm>
        </p:spPr>
        <p:txBody>
          <a:bodyPr lIns="0" tIns="0" rIns="0" bIns="0">
            <a:normAutofit/>
          </a:bodyPr>
          <a:lstStyle>
            <a:lvl1pPr marL="0" indent="0" algn="r">
              <a:lnSpc>
                <a:spcPts val="1500"/>
              </a:lnSpc>
              <a:spcBef>
                <a:spcPts val="1500"/>
              </a:spcBef>
              <a:buNone/>
              <a:defRPr sz="1000">
                <a:solidFill>
                  <a:schemeClr val="tx1">
                    <a:lumMod val="65000"/>
                    <a:lumOff val="35000"/>
                  </a:schemeClr>
                </a:solidFill>
                <a:latin typeface="Source Sans Pro Light"/>
              </a:defRPr>
            </a:lvl1pPr>
          </a:lstStyle>
          <a:p>
            <a:pPr lvl="0"/>
            <a:endParaRPr lang="en-US" dirty="0"/>
          </a:p>
        </p:txBody>
      </p:sp>
      <p:sp>
        <p:nvSpPr>
          <p:cNvPr id="106" name="Content Placeholder 20"/>
          <p:cNvSpPr>
            <a:spLocks noGrp="1"/>
          </p:cNvSpPr>
          <p:nvPr>
            <p:ph sz="quarter" idx="26"/>
          </p:nvPr>
        </p:nvSpPr>
        <p:spPr>
          <a:xfrm>
            <a:off x="8360752" y="2859552"/>
            <a:ext cx="1420812" cy="228600"/>
          </a:xfrm>
        </p:spPr>
        <p:txBody>
          <a:bodyPr lIns="0" tIns="0" rIns="0" bIns="0" anchor="ctr">
            <a:normAutofit/>
          </a:bodyPr>
          <a:lstStyle>
            <a:lvl1pPr marL="0" indent="0" algn="l">
              <a:buNone/>
              <a:defRPr sz="1200" b="1">
                <a:solidFill>
                  <a:schemeClr val="tx1">
                    <a:lumMod val="65000"/>
                    <a:lumOff val="35000"/>
                  </a:schemeClr>
                </a:solidFill>
                <a:latin typeface="Source Sans Pro Light"/>
              </a:defRPr>
            </a:lvl1pPr>
          </a:lstStyle>
          <a:p>
            <a:pPr lvl="0"/>
            <a:endParaRPr lang="en-GB" dirty="0"/>
          </a:p>
        </p:txBody>
      </p:sp>
      <p:sp>
        <p:nvSpPr>
          <p:cNvPr id="107" name="Text Placeholder 17"/>
          <p:cNvSpPr>
            <a:spLocks noGrp="1"/>
          </p:cNvSpPr>
          <p:nvPr>
            <p:ph type="body" sz="quarter" idx="27"/>
          </p:nvPr>
        </p:nvSpPr>
        <p:spPr>
          <a:xfrm>
            <a:off x="8360752" y="3103701"/>
            <a:ext cx="2133600" cy="332532"/>
          </a:xfrm>
        </p:spPr>
        <p:txBody>
          <a:bodyPr lIns="0" tIns="0" rIns="0" bIns="0">
            <a:normAutofit/>
          </a:bodyPr>
          <a:lstStyle>
            <a:lvl1pPr marL="0" indent="0" algn="l">
              <a:lnSpc>
                <a:spcPts val="1500"/>
              </a:lnSpc>
              <a:spcBef>
                <a:spcPts val="1500"/>
              </a:spcBef>
              <a:buNone/>
              <a:defRPr sz="1000">
                <a:solidFill>
                  <a:schemeClr val="tx1">
                    <a:lumMod val="65000"/>
                    <a:lumOff val="35000"/>
                  </a:schemeClr>
                </a:solidFill>
                <a:latin typeface="Source Sans Pro Light"/>
              </a:defRPr>
            </a:lvl1pPr>
          </a:lstStyle>
          <a:p>
            <a:pPr lvl="0"/>
            <a:endParaRPr lang="en-US" dirty="0"/>
          </a:p>
        </p:txBody>
      </p:sp>
      <p:sp>
        <p:nvSpPr>
          <p:cNvPr id="108" name="Content Placeholder 20"/>
          <p:cNvSpPr>
            <a:spLocks noGrp="1"/>
          </p:cNvSpPr>
          <p:nvPr>
            <p:ph sz="quarter" idx="28"/>
          </p:nvPr>
        </p:nvSpPr>
        <p:spPr>
          <a:xfrm>
            <a:off x="2399307" y="2859552"/>
            <a:ext cx="1420812" cy="228600"/>
          </a:xfrm>
        </p:spPr>
        <p:txBody>
          <a:bodyPr lIns="0" tIns="0" rIns="0" bIns="0" anchor="ctr">
            <a:normAutofit/>
          </a:bodyPr>
          <a:lstStyle>
            <a:lvl1pPr marL="0" indent="0" algn="r">
              <a:buNone/>
              <a:defRPr sz="1200" b="1">
                <a:solidFill>
                  <a:schemeClr val="tx1">
                    <a:lumMod val="65000"/>
                    <a:lumOff val="35000"/>
                  </a:schemeClr>
                </a:solidFill>
                <a:latin typeface="Source Sans Pro Light"/>
              </a:defRPr>
            </a:lvl1pPr>
          </a:lstStyle>
          <a:p>
            <a:pPr lvl="0"/>
            <a:endParaRPr lang="en-GB" dirty="0"/>
          </a:p>
        </p:txBody>
      </p:sp>
      <p:sp>
        <p:nvSpPr>
          <p:cNvPr id="109" name="Text Placeholder 17"/>
          <p:cNvSpPr>
            <a:spLocks noGrp="1"/>
          </p:cNvSpPr>
          <p:nvPr>
            <p:ph type="body" sz="quarter" idx="29"/>
          </p:nvPr>
        </p:nvSpPr>
        <p:spPr>
          <a:xfrm>
            <a:off x="1686519" y="3103701"/>
            <a:ext cx="2133600" cy="332532"/>
          </a:xfrm>
        </p:spPr>
        <p:txBody>
          <a:bodyPr lIns="0" tIns="0" rIns="0" bIns="0">
            <a:normAutofit/>
          </a:bodyPr>
          <a:lstStyle>
            <a:lvl1pPr marL="0" indent="0" algn="r">
              <a:lnSpc>
                <a:spcPts val="1500"/>
              </a:lnSpc>
              <a:spcBef>
                <a:spcPts val="1500"/>
              </a:spcBef>
              <a:buNone/>
              <a:defRPr sz="1000">
                <a:solidFill>
                  <a:schemeClr val="tx1">
                    <a:lumMod val="65000"/>
                    <a:lumOff val="35000"/>
                  </a:schemeClr>
                </a:solidFill>
                <a:latin typeface="Source Sans Pro Light"/>
              </a:defRPr>
            </a:lvl1pPr>
          </a:lstStyle>
          <a:p>
            <a:pPr lvl="0"/>
            <a:endParaRPr lang="en-US" dirty="0"/>
          </a:p>
        </p:txBody>
      </p:sp>
      <p:sp>
        <p:nvSpPr>
          <p:cNvPr id="110" name="Content Placeholder 20"/>
          <p:cNvSpPr>
            <a:spLocks noGrp="1"/>
          </p:cNvSpPr>
          <p:nvPr>
            <p:ph sz="quarter" idx="30"/>
          </p:nvPr>
        </p:nvSpPr>
        <p:spPr>
          <a:xfrm>
            <a:off x="8360752" y="3694404"/>
            <a:ext cx="1420812" cy="228600"/>
          </a:xfrm>
        </p:spPr>
        <p:txBody>
          <a:bodyPr lIns="0" tIns="0" rIns="0" bIns="0" anchor="ctr">
            <a:normAutofit/>
          </a:bodyPr>
          <a:lstStyle>
            <a:lvl1pPr marL="0" indent="0" algn="l">
              <a:buNone/>
              <a:defRPr sz="1200" b="1">
                <a:solidFill>
                  <a:schemeClr val="tx1">
                    <a:lumMod val="65000"/>
                    <a:lumOff val="35000"/>
                  </a:schemeClr>
                </a:solidFill>
                <a:latin typeface="Source Sans Pro Light"/>
              </a:defRPr>
            </a:lvl1pPr>
          </a:lstStyle>
          <a:p>
            <a:pPr lvl="0"/>
            <a:endParaRPr lang="en-GB" dirty="0"/>
          </a:p>
        </p:txBody>
      </p:sp>
      <p:sp>
        <p:nvSpPr>
          <p:cNvPr id="111" name="Text Placeholder 17"/>
          <p:cNvSpPr>
            <a:spLocks noGrp="1"/>
          </p:cNvSpPr>
          <p:nvPr>
            <p:ph type="body" sz="quarter" idx="31"/>
          </p:nvPr>
        </p:nvSpPr>
        <p:spPr>
          <a:xfrm>
            <a:off x="8360752" y="3938553"/>
            <a:ext cx="2133600" cy="332532"/>
          </a:xfrm>
        </p:spPr>
        <p:txBody>
          <a:bodyPr lIns="0" tIns="0" rIns="0" bIns="0">
            <a:normAutofit/>
          </a:bodyPr>
          <a:lstStyle>
            <a:lvl1pPr marL="0" indent="0" algn="l">
              <a:lnSpc>
                <a:spcPts val="1500"/>
              </a:lnSpc>
              <a:spcBef>
                <a:spcPts val="1500"/>
              </a:spcBef>
              <a:buNone/>
              <a:defRPr sz="1000">
                <a:solidFill>
                  <a:schemeClr val="tx1">
                    <a:lumMod val="65000"/>
                    <a:lumOff val="35000"/>
                  </a:schemeClr>
                </a:solidFill>
                <a:latin typeface="Source Sans Pro Light"/>
              </a:defRPr>
            </a:lvl1pPr>
          </a:lstStyle>
          <a:p>
            <a:pPr lvl="0"/>
            <a:endParaRPr lang="en-US" dirty="0"/>
          </a:p>
        </p:txBody>
      </p:sp>
      <p:sp>
        <p:nvSpPr>
          <p:cNvPr id="112" name="Content Placeholder 20"/>
          <p:cNvSpPr>
            <a:spLocks noGrp="1"/>
          </p:cNvSpPr>
          <p:nvPr>
            <p:ph sz="quarter" idx="32"/>
          </p:nvPr>
        </p:nvSpPr>
        <p:spPr>
          <a:xfrm>
            <a:off x="2399307" y="3694404"/>
            <a:ext cx="1420812" cy="228600"/>
          </a:xfrm>
        </p:spPr>
        <p:txBody>
          <a:bodyPr lIns="0" tIns="0" rIns="0" bIns="0" anchor="ctr">
            <a:normAutofit/>
          </a:bodyPr>
          <a:lstStyle>
            <a:lvl1pPr marL="0" indent="0" algn="r">
              <a:buNone/>
              <a:defRPr sz="1200" b="1">
                <a:solidFill>
                  <a:schemeClr val="tx1">
                    <a:lumMod val="65000"/>
                    <a:lumOff val="35000"/>
                  </a:schemeClr>
                </a:solidFill>
                <a:latin typeface="Source Sans Pro Light"/>
              </a:defRPr>
            </a:lvl1pPr>
          </a:lstStyle>
          <a:p>
            <a:pPr lvl="0"/>
            <a:endParaRPr lang="en-GB" dirty="0"/>
          </a:p>
        </p:txBody>
      </p:sp>
      <p:sp>
        <p:nvSpPr>
          <p:cNvPr id="113" name="Text Placeholder 17"/>
          <p:cNvSpPr>
            <a:spLocks noGrp="1"/>
          </p:cNvSpPr>
          <p:nvPr>
            <p:ph type="body" sz="quarter" idx="33"/>
          </p:nvPr>
        </p:nvSpPr>
        <p:spPr>
          <a:xfrm>
            <a:off x="1686519" y="3938553"/>
            <a:ext cx="2133600" cy="332532"/>
          </a:xfrm>
        </p:spPr>
        <p:txBody>
          <a:bodyPr lIns="0" tIns="0" rIns="0" bIns="0">
            <a:normAutofit/>
          </a:bodyPr>
          <a:lstStyle>
            <a:lvl1pPr marL="0" indent="0" algn="r">
              <a:lnSpc>
                <a:spcPts val="1500"/>
              </a:lnSpc>
              <a:spcBef>
                <a:spcPts val="1500"/>
              </a:spcBef>
              <a:buNone/>
              <a:defRPr sz="1000">
                <a:solidFill>
                  <a:schemeClr val="tx1">
                    <a:lumMod val="65000"/>
                    <a:lumOff val="35000"/>
                  </a:schemeClr>
                </a:solidFill>
                <a:latin typeface="Source Sans Pro Light"/>
              </a:defRPr>
            </a:lvl1pPr>
          </a:lstStyle>
          <a:p>
            <a:pPr lvl="0"/>
            <a:endParaRPr lang="en-US" dirty="0"/>
          </a:p>
        </p:txBody>
      </p:sp>
      <p:sp>
        <p:nvSpPr>
          <p:cNvPr id="114" name="Content Placeholder 20"/>
          <p:cNvSpPr>
            <a:spLocks noGrp="1"/>
          </p:cNvSpPr>
          <p:nvPr>
            <p:ph sz="quarter" idx="34"/>
          </p:nvPr>
        </p:nvSpPr>
        <p:spPr>
          <a:xfrm>
            <a:off x="8360752" y="4547454"/>
            <a:ext cx="1420812" cy="228600"/>
          </a:xfrm>
        </p:spPr>
        <p:txBody>
          <a:bodyPr lIns="0" tIns="0" rIns="0" bIns="0" anchor="ctr">
            <a:normAutofit/>
          </a:bodyPr>
          <a:lstStyle>
            <a:lvl1pPr marL="0" indent="0" algn="l">
              <a:buNone/>
              <a:defRPr sz="1200" b="1">
                <a:solidFill>
                  <a:schemeClr val="tx1">
                    <a:lumMod val="65000"/>
                    <a:lumOff val="35000"/>
                  </a:schemeClr>
                </a:solidFill>
                <a:latin typeface="Source Sans Pro Light"/>
              </a:defRPr>
            </a:lvl1pPr>
          </a:lstStyle>
          <a:p>
            <a:pPr lvl="0"/>
            <a:endParaRPr lang="en-GB" dirty="0"/>
          </a:p>
        </p:txBody>
      </p:sp>
      <p:sp>
        <p:nvSpPr>
          <p:cNvPr id="115" name="Text Placeholder 17"/>
          <p:cNvSpPr>
            <a:spLocks noGrp="1"/>
          </p:cNvSpPr>
          <p:nvPr>
            <p:ph type="body" sz="quarter" idx="35"/>
          </p:nvPr>
        </p:nvSpPr>
        <p:spPr>
          <a:xfrm>
            <a:off x="8360752" y="4791603"/>
            <a:ext cx="2133600" cy="332532"/>
          </a:xfrm>
        </p:spPr>
        <p:txBody>
          <a:bodyPr lIns="0" tIns="0" rIns="0" bIns="0">
            <a:normAutofit/>
          </a:bodyPr>
          <a:lstStyle>
            <a:lvl1pPr marL="0" indent="0" algn="l">
              <a:lnSpc>
                <a:spcPts val="1500"/>
              </a:lnSpc>
              <a:spcBef>
                <a:spcPts val="1500"/>
              </a:spcBef>
              <a:buNone/>
              <a:defRPr sz="1000">
                <a:solidFill>
                  <a:schemeClr val="tx1">
                    <a:lumMod val="65000"/>
                    <a:lumOff val="35000"/>
                  </a:schemeClr>
                </a:solidFill>
                <a:latin typeface="Source Sans Pro Light"/>
              </a:defRPr>
            </a:lvl1pPr>
          </a:lstStyle>
          <a:p>
            <a:pPr lvl="0"/>
            <a:endParaRPr lang="en-US" dirty="0"/>
          </a:p>
        </p:txBody>
      </p:sp>
      <p:sp>
        <p:nvSpPr>
          <p:cNvPr id="116" name="Content Placeholder 20"/>
          <p:cNvSpPr>
            <a:spLocks noGrp="1"/>
          </p:cNvSpPr>
          <p:nvPr>
            <p:ph sz="quarter" idx="36"/>
          </p:nvPr>
        </p:nvSpPr>
        <p:spPr>
          <a:xfrm>
            <a:off x="2399307" y="4547454"/>
            <a:ext cx="1420812" cy="228600"/>
          </a:xfrm>
        </p:spPr>
        <p:txBody>
          <a:bodyPr lIns="0" tIns="0" rIns="0" bIns="0" anchor="ctr">
            <a:normAutofit/>
          </a:bodyPr>
          <a:lstStyle>
            <a:lvl1pPr marL="0" indent="0" algn="r">
              <a:buNone/>
              <a:defRPr sz="1200" b="1">
                <a:solidFill>
                  <a:schemeClr val="tx1">
                    <a:lumMod val="65000"/>
                    <a:lumOff val="35000"/>
                  </a:schemeClr>
                </a:solidFill>
                <a:latin typeface="Source Sans Pro Light"/>
              </a:defRPr>
            </a:lvl1pPr>
          </a:lstStyle>
          <a:p>
            <a:pPr lvl="0"/>
            <a:endParaRPr lang="en-GB" dirty="0"/>
          </a:p>
        </p:txBody>
      </p:sp>
      <p:sp>
        <p:nvSpPr>
          <p:cNvPr id="117" name="Text Placeholder 17"/>
          <p:cNvSpPr>
            <a:spLocks noGrp="1"/>
          </p:cNvSpPr>
          <p:nvPr>
            <p:ph type="body" sz="quarter" idx="37"/>
          </p:nvPr>
        </p:nvSpPr>
        <p:spPr>
          <a:xfrm>
            <a:off x="1686519" y="4791603"/>
            <a:ext cx="2133600" cy="332532"/>
          </a:xfrm>
        </p:spPr>
        <p:txBody>
          <a:bodyPr lIns="0" tIns="0" rIns="0" bIns="0">
            <a:normAutofit/>
          </a:bodyPr>
          <a:lstStyle>
            <a:lvl1pPr marL="0" indent="0" algn="r">
              <a:lnSpc>
                <a:spcPts val="1500"/>
              </a:lnSpc>
              <a:spcBef>
                <a:spcPts val="1500"/>
              </a:spcBef>
              <a:buNone/>
              <a:defRPr sz="1000">
                <a:solidFill>
                  <a:schemeClr val="tx1">
                    <a:lumMod val="65000"/>
                    <a:lumOff val="35000"/>
                  </a:schemeClr>
                </a:solidFill>
                <a:latin typeface="Source Sans Pro Light"/>
              </a:defRPr>
            </a:lvl1pPr>
          </a:lstStyle>
          <a:p>
            <a:pPr lvl="0"/>
            <a:endParaRPr lang="en-US" dirty="0"/>
          </a:p>
        </p:txBody>
      </p:sp>
    </p:spTree>
    <p:extLst>
      <p:ext uri="{BB962C8B-B14F-4D97-AF65-F5344CB8AC3E}">
        <p14:creationId xmlns:p14="http://schemas.microsoft.com/office/powerpoint/2010/main" val="3881119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animEffect transition="in" filter="dissolve">
                                      <p:cBhvr>
                                        <p:cTn id="11" dur="500"/>
                                        <p:tgtEl>
                                          <p:spTgt spid="23">
                                            <p:txEl>
                                              <p:pRg st="0" end="0"/>
                                            </p:txEl>
                                          </p:spTgt>
                                        </p:tgtEl>
                                      </p:cBhvr>
                                    </p:animEffect>
                                  </p:childTnLst>
                                </p:cTn>
                              </p:par>
                            </p:childTnLst>
                          </p:cTn>
                        </p:par>
                        <p:par>
                          <p:cTn id="12" fill="hold">
                            <p:stCondLst>
                              <p:cond delay="1000"/>
                            </p:stCondLst>
                            <p:childTnLst>
                              <p:par>
                                <p:cTn id="13" presetID="10" presetClass="entr" presetSubtype="0" fill="hold" grpId="0" nodeType="afterEffect" nodePh="1">
                                  <p:stCondLst>
                                    <p:cond delay="0"/>
                                  </p:stCondLst>
                                  <p:endCondLst>
                                    <p:cond evt="begin" delay="0">
                                      <p:tn val="13"/>
                                    </p:cond>
                                  </p:endCondLst>
                                  <p:childTnLst>
                                    <p:set>
                                      <p:cBhvr>
                                        <p:cTn id="14" dur="1" fill="hold">
                                          <p:stCondLst>
                                            <p:cond delay="0"/>
                                          </p:stCondLst>
                                        </p:cTn>
                                        <p:tgtEl>
                                          <p:spTgt spid="57"/>
                                        </p:tgtEl>
                                        <p:attrNameLst>
                                          <p:attrName>style.visibility</p:attrName>
                                        </p:attrNameLst>
                                      </p:cBhvr>
                                      <p:to>
                                        <p:strVal val="visible"/>
                                      </p:to>
                                    </p:set>
                                    <p:animEffect transition="in" filter="fade">
                                      <p:cBhvr>
                                        <p:cTn id="15" dur="500"/>
                                        <p:tgtEl>
                                          <p:spTgt spid="5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par>
                          <p:cTn id="20" fill="hold">
                            <p:stCondLst>
                              <p:cond delay="2000"/>
                            </p:stCondLst>
                            <p:childTnLst>
                              <p:par>
                                <p:cTn id="21" presetID="9" presetClass="entr" presetSubtype="0" fill="hold" grpId="0" nodeType="afterEffect" nodePh="1">
                                  <p:stCondLst>
                                    <p:cond delay="0"/>
                                  </p:stCondLst>
                                  <p:endCondLst>
                                    <p:cond evt="begin" delay="0">
                                      <p:tn val="21"/>
                                    </p:cond>
                                  </p:endCondLst>
                                  <p:childTnLst>
                                    <p:set>
                                      <p:cBhvr>
                                        <p:cTn id="22" dur="1" fill="hold">
                                          <p:stCondLst>
                                            <p:cond delay="0"/>
                                          </p:stCondLst>
                                        </p:cTn>
                                        <p:tgtEl>
                                          <p:spTgt spid="100">
                                            <p:txEl>
                                              <p:pRg st="0" end="0"/>
                                            </p:txEl>
                                          </p:spTgt>
                                        </p:tgtEl>
                                        <p:attrNameLst>
                                          <p:attrName>style.visibility</p:attrName>
                                        </p:attrNameLst>
                                      </p:cBhvr>
                                      <p:to>
                                        <p:strVal val="visible"/>
                                      </p:to>
                                    </p:set>
                                    <p:animEffect transition="in" filter="dissolve">
                                      <p:cBhvr>
                                        <p:cTn id="23" dur="500"/>
                                        <p:tgtEl>
                                          <p:spTgt spid="100">
                                            <p:txEl>
                                              <p:pRg st="0" end="0"/>
                                            </p:txEl>
                                          </p:spTgt>
                                        </p:tgtEl>
                                      </p:cBhvr>
                                    </p:animEffect>
                                  </p:childTnLst>
                                </p:cTn>
                              </p:par>
                              <p:par>
                                <p:cTn id="24" presetID="9" presetClass="entr" presetSubtype="0" fill="hold" grpId="0" nodeType="withEffect" nodePh="1">
                                  <p:stCondLst>
                                    <p:cond delay="0"/>
                                  </p:stCondLst>
                                  <p:endCondLst>
                                    <p:cond evt="begin" delay="0">
                                      <p:tn val="24"/>
                                    </p:cond>
                                  </p:endCondLst>
                                  <p:childTnLst>
                                    <p:set>
                                      <p:cBhvr>
                                        <p:cTn id="25" dur="1" fill="hold">
                                          <p:stCondLst>
                                            <p:cond delay="0"/>
                                          </p:stCondLst>
                                        </p:cTn>
                                        <p:tgtEl>
                                          <p:spTgt spid="101">
                                            <p:txEl>
                                              <p:pRg st="0" end="0"/>
                                            </p:txEl>
                                          </p:spTgt>
                                        </p:tgtEl>
                                        <p:attrNameLst>
                                          <p:attrName>style.visibility</p:attrName>
                                        </p:attrNameLst>
                                      </p:cBhvr>
                                      <p:to>
                                        <p:strVal val="visible"/>
                                      </p:to>
                                    </p:set>
                                    <p:animEffect transition="in" filter="dissolve">
                                      <p:cBhvr>
                                        <p:cTn id="26" dur="500"/>
                                        <p:tgtEl>
                                          <p:spTgt spid="101">
                                            <p:txEl>
                                              <p:pRg st="0" end="0"/>
                                            </p:txEl>
                                          </p:spTgt>
                                        </p:tgtEl>
                                      </p:cBhvr>
                                    </p:animEffect>
                                  </p:childTnLst>
                                </p:cTn>
                              </p:par>
                            </p:childTnLst>
                          </p:cTn>
                        </p:par>
                        <p:par>
                          <p:cTn id="27" fill="hold">
                            <p:stCondLst>
                              <p:cond delay="2500"/>
                            </p:stCondLst>
                            <p:childTnLst>
                              <p:par>
                                <p:cTn id="28" presetID="10" presetClass="entr" presetSubtype="0"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par>
                          <p:cTn id="31" fill="hold">
                            <p:stCondLst>
                              <p:cond delay="3000"/>
                            </p:stCondLst>
                            <p:childTnLst>
                              <p:par>
                                <p:cTn id="32" presetID="9" presetClass="entr" presetSubtype="0" fill="hold" grpId="0" nodeType="afterEffect" nodePh="1">
                                  <p:stCondLst>
                                    <p:cond delay="0"/>
                                  </p:stCondLst>
                                  <p:endCondLst>
                                    <p:cond evt="begin" delay="0">
                                      <p:tn val="32"/>
                                    </p:cond>
                                  </p:endCondLst>
                                  <p:childTnLst>
                                    <p:set>
                                      <p:cBhvr>
                                        <p:cTn id="33" dur="1" fill="hold">
                                          <p:stCondLst>
                                            <p:cond delay="0"/>
                                          </p:stCondLst>
                                        </p:cTn>
                                        <p:tgtEl>
                                          <p:spTgt spid="108">
                                            <p:txEl>
                                              <p:pRg st="0" end="0"/>
                                            </p:txEl>
                                          </p:spTgt>
                                        </p:tgtEl>
                                        <p:attrNameLst>
                                          <p:attrName>style.visibility</p:attrName>
                                        </p:attrNameLst>
                                      </p:cBhvr>
                                      <p:to>
                                        <p:strVal val="visible"/>
                                      </p:to>
                                    </p:set>
                                    <p:animEffect transition="in" filter="dissolve">
                                      <p:cBhvr>
                                        <p:cTn id="34" dur="500"/>
                                        <p:tgtEl>
                                          <p:spTgt spid="108">
                                            <p:txEl>
                                              <p:pRg st="0" end="0"/>
                                            </p:txEl>
                                          </p:spTgt>
                                        </p:tgtEl>
                                      </p:cBhvr>
                                    </p:animEffect>
                                  </p:childTnLst>
                                </p:cTn>
                              </p:par>
                              <p:par>
                                <p:cTn id="35" presetID="9" presetClass="entr" presetSubtype="0" fill="hold" grpId="0" nodeType="withEffect" nodePh="1">
                                  <p:stCondLst>
                                    <p:cond delay="0"/>
                                  </p:stCondLst>
                                  <p:endCondLst>
                                    <p:cond evt="begin" delay="0">
                                      <p:tn val="35"/>
                                    </p:cond>
                                  </p:endCondLst>
                                  <p:childTnLst>
                                    <p:set>
                                      <p:cBhvr>
                                        <p:cTn id="36" dur="1" fill="hold">
                                          <p:stCondLst>
                                            <p:cond delay="0"/>
                                          </p:stCondLst>
                                        </p:cTn>
                                        <p:tgtEl>
                                          <p:spTgt spid="109">
                                            <p:txEl>
                                              <p:pRg st="0" end="0"/>
                                            </p:txEl>
                                          </p:spTgt>
                                        </p:tgtEl>
                                        <p:attrNameLst>
                                          <p:attrName>style.visibility</p:attrName>
                                        </p:attrNameLst>
                                      </p:cBhvr>
                                      <p:to>
                                        <p:strVal val="visible"/>
                                      </p:to>
                                    </p:set>
                                    <p:animEffect transition="in" filter="dissolve">
                                      <p:cBhvr>
                                        <p:cTn id="37" dur="500"/>
                                        <p:tgtEl>
                                          <p:spTgt spid="109">
                                            <p:txEl>
                                              <p:pRg st="0" end="0"/>
                                            </p:txEl>
                                          </p:spTgt>
                                        </p:tgtEl>
                                      </p:cBhvr>
                                    </p:animEffect>
                                  </p:childTnLst>
                                </p:cTn>
                              </p:par>
                            </p:childTnLst>
                          </p:cTn>
                        </p:par>
                        <p:par>
                          <p:cTn id="38" fill="hold">
                            <p:stCondLst>
                              <p:cond delay="3500"/>
                            </p:stCondLst>
                            <p:childTnLst>
                              <p:par>
                                <p:cTn id="39" presetID="10" presetClass="entr" presetSubtype="0" fill="hold" nodeType="after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childTnLst>
                          </p:cTn>
                        </p:par>
                        <p:par>
                          <p:cTn id="42" fill="hold">
                            <p:stCondLst>
                              <p:cond delay="4000"/>
                            </p:stCondLst>
                            <p:childTnLst>
                              <p:par>
                                <p:cTn id="43" presetID="9" presetClass="entr" presetSubtype="0" fill="hold" grpId="0" nodeType="afterEffect" nodePh="1">
                                  <p:stCondLst>
                                    <p:cond delay="0"/>
                                  </p:stCondLst>
                                  <p:endCondLst>
                                    <p:cond evt="begin" delay="0">
                                      <p:tn val="43"/>
                                    </p:cond>
                                  </p:endCondLst>
                                  <p:childTnLst>
                                    <p:set>
                                      <p:cBhvr>
                                        <p:cTn id="44" dur="1" fill="hold">
                                          <p:stCondLst>
                                            <p:cond delay="0"/>
                                          </p:stCondLst>
                                        </p:cTn>
                                        <p:tgtEl>
                                          <p:spTgt spid="112">
                                            <p:txEl>
                                              <p:pRg st="0" end="0"/>
                                            </p:txEl>
                                          </p:spTgt>
                                        </p:tgtEl>
                                        <p:attrNameLst>
                                          <p:attrName>style.visibility</p:attrName>
                                        </p:attrNameLst>
                                      </p:cBhvr>
                                      <p:to>
                                        <p:strVal val="visible"/>
                                      </p:to>
                                    </p:set>
                                    <p:animEffect transition="in" filter="dissolve">
                                      <p:cBhvr>
                                        <p:cTn id="45" dur="500"/>
                                        <p:tgtEl>
                                          <p:spTgt spid="112">
                                            <p:txEl>
                                              <p:pRg st="0" end="0"/>
                                            </p:txEl>
                                          </p:spTgt>
                                        </p:tgtEl>
                                      </p:cBhvr>
                                    </p:animEffect>
                                  </p:childTnLst>
                                </p:cTn>
                              </p:par>
                              <p:par>
                                <p:cTn id="46" presetID="9" presetClass="entr" presetSubtype="0" fill="hold" grpId="0" nodeType="withEffect" nodePh="1">
                                  <p:stCondLst>
                                    <p:cond delay="0"/>
                                  </p:stCondLst>
                                  <p:endCondLst>
                                    <p:cond evt="begin" delay="0">
                                      <p:tn val="46"/>
                                    </p:cond>
                                  </p:endCondLst>
                                  <p:childTnLst>
                                    <p:set>
                                      <p:cBhvr>
                                        <p:cTn id="47" dur="1" fill="hold">
                                          <p:stCondLst>
                                            <p:cond delay="0"/>
                                          </p:stCondLst>
                                        </p:cTn>
                                        <p:tgtEl>
                                          <p:spTgt spid="113">
                                            <p:txEl>
                                              <p:pRg st="0" end="0"/>
                                            </p:txEl>
                                          </p:spTgt>
                                        </p:tgtEl>
                                        <p:attrNameLst>
                                          <p:attrName>style.visibility</p:attrName>
                                        </p:attrNameLst>
                                      </p:cBhvr>
                                      <p:to>
                                        <p:strVal val="visible"/>
                                      </p:to>
                                    </p:set>
                                    <p:animEffect transition="in" filter="dissolve">
                                      <p:cBhvr>
                                        <p:cTn id="48" dur="500"/>
                                        <p:tgtEl>
                                          <p:spTgt spid="113">
                                            <p:txEl>
                                              <p:pRg st="0" end="0"/>
                                            </p:txEl>
                                          </p:spTgt>
                                        </p:tgtEl>
                                      </p:cBhvr>
                                    </p:animEffect>
                                  </p:childTnLst>
                                </p:cTn>
                              </p:par>
                            </p:childTnLst>
                          </p:cTn>
                        </p:par>
                        <p:par>
                          <p:cTn id="49" fill="hold">
                            <p:stCondLst>
                              <p:cond delay="4500"/>
                            </p:stCondLst>
                            <p:childTnLst>
                              <p:par>
                                <p:cTn id="50" presetID="10" presetClass="entr" presetSubtype="0" fill="hold" nodeType="after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fade">
                                      <p:cBhvr>
                                        <p:cTn id="52" dur="500"/>
                                        <p:tgtEl>
                                          <p:spTgt spid="4"/>
                                        </p:tgtEl>
                                      </p:cBhvr>
                                    </p:animEffect>
                                  </p:childTnLst>
                                </p:cTn>
                              </p:par>
                            </p:childTnLst>
                          </p:cTn>
                        </p:par>
                        <p:par>
                          <p:cTn id="53" fill="hold">
                            <p:stCondLst>
                              <p:cond delay="5000"/>
                            </p:stCondLst>
                            <p:childTnLst>
                              <p:par>
                                <p:cTn id="54" presetID="9" presetClass="entr" presetSubtype="0" fill="hold" grpId="0" nodeType="afterEffect" nodePh="1">
                                  <p:stCondLst>
                                    <p:cond delay="0"/>
                                  </p:stCondLst>
                                  <p:endCondLst>
                                    <p:cond evt="begin" delay="0">
                                      <p:tn val="54"/>
                                    </p:cond>
                                  </p:endCondLst>
                                  <p:childTnLst>
                                    <p:set>
                                      <p:cBhvr>
                                        <p:cTn id="55" dur="1" fill="hold">
                                          <p:stCondLst>
                                            <p:cond delay="0"/>
                                          </p:stCondLst>
                                        </p:cTn>
                                        <p:tgtEl>
                                          <p:spTgt spid="116">
                                            <p:txEl>
                                              <p:pRg st="0" end="0"/>
                                            </p:txEl>
                                          </p:spTgt>
                                        </p:tgtEl>
                                        <p:attrNameLst>
                                          <p:attrName>style.visibility</p:attrName>
                                        </p:attrNameLst>
                                      </p:cBhvr>
                                      <p:to>
                                        <p:strVal val="visible"/>
                                      </p:to>
                                    </p:set>
                                    <p:animEffect transition="in" filter="dissolve">
                                      <p:cBhvr>
                                        <p:cTn id="56" dur="500"/>
                                        <p:tgtEl>
                                          <p:spTgt spid="116">
                                            <p:txEl>
                                              <p:pRg st="0" end="0"/>
                                            </p:txEl>
                                          </p:spTgt>
                                        </p:tgtEl>
                                      </p:cBhvr>
                                    </p:animEffect>
                                  </p:childTnLst>
                                </p:cTn>
                              </p:par>
                              <p:par>
                                <p:cTn id="57" presetID="9" presetClass="entr" presetSubtype="0" fill="hold" grpId="0" nodeType="withEffect" nodePh="1">
                                  <p:stCondLst>
                                    <p:cond delay="0"/>
                                  </p:stCondLst>
                                  <p:endCondLst>
                                    <p:cond evt="begin" delay="0">
                                      <p:tn val="57"/>
                                    </p:cond>
                                  </p:endCondLst>
                                  <p:childTnLst>
                                    <p:set>
                                      <p:cBhvr>
                                        <p:cTn id="58" dur="1" fill="hold">
                                          <p:stCondLst>
                                            <p:cond delay="0"/>
                                          </p:stCondLst>
                                        </p:cTn>
                                        <p:tgtEl>
                                          <p:spTgt spid="117">
                                            <p:txEl>
                                              <p:pRg st="0" end="0"/>
                                            </p:txEl>
                                          </p:spTgt>
                                        </p:tgtEl>
                                        <p:attrNameLst>
                                          <p:attrName>style.visibility</p:attrName>
                                        </p:attrNameLst>
                                      </p:cBhvr>
                                      <p:to>
                                        <p:strVal val="visible"/>
                                      </p:to>
                                    </p:set>
                                    <p:animEffect transition="in" filter="dissolve">
                                      <p:cBhvr>
                                        <p:cTn id="59" dur="500"/>
                                        <p:tgtEl>
                                          <p:spTgt spid="117">
                                            <p:txEl>
                                              <p:pRg st="0" end="0"/>
                                            </p:txEl>
                                          </p:spTgt>
                                        </p:tgtEl>
                                      </p:cBhvr>
                                    </p:animEffect>
                                  </p:childTnLst>
                                </p:cTn>
                              </p:par>
                            </p:childTnLst>
                          </p:cTn>
                        </p:par>
                        <p:par>
                          <p:cTn id="60" fill="hold">
                            <p:stCondLst>
                              <p:cond delay="5500"/>
                            </p:stCondLst>
                            <p:childTnLst>
                              <p:par>
                                <p:cTn id="61" presetID="10" presetClass="entr" presetSubtype="0" fill="hold" grpId="0" nodeType="afterEffect">
                                  <p:stCondLst>
                                    <p:cond delay="0"/>
                                  </p:stCondLst>
                                  <p:iterate>
                                    <p:tmAbs val="0"/>
                                  </p:iterate>
                                  <p:childTnLst>
                                    <p:set>
                                      <p:cBhvr>
                                        <p:cTn id="62" fill="hold"/>
                                        <p:tgtEl>
                                          <p:spTgt spid="2"/>
                                        </p:tgtEl>
                                        <p:attrNameLst>
                                          <p:attrName>style.visibility</p:attrName>
                                        </p:attrNameLst>
                                      </p:cBhvr>
                                      <p:to>
                                        <p:strVal val="visible"/>
                                      </p:to>
                                    </p:set>
                                    <p:animEffect transition="in" filter="fade">
                                      <p:cBhvr>
                                        <p:cTn id="63" dur="500"/>
                                        <p:tgtEl>
                                          <p:spTgt spid="2"/>
                                        </p:tgtEl>
                                      </p:cBhvr>
                                    </p:animEffect>
                                  </p:childTnLst>
                                </p:cTn>
                              </p:par>
                            </p:childTnLst>
                          </p:cTn>
                        </p:par>
                        <p:par>
                          <p:cTn id="64" fill="hold">
                            <p:stCondLst>
                              <p:cond delay="6000"/>
                            </p:stCondLst>
                            <p:childTnLst>
                              <p:par>
                                <p:cTn id="65" presetID="9" presetClass="entr" presetSubtype="0" fill="hold" grpId="0" nodeType="afterEffect" nodePh="1">
                                  <p:stCondLst>
                                    <p:cond delay="0"/>
                                  </p:stCondLst>
                                  <p:endCondLst>
                                    <p:cond evt="begin" delay="0">
                                      <p:tn val="65"/>
                                    </p:cond>
                                  </p:endCondLst>
                                  <p:childTnLst>
                                    <p:set>
                                      <p:cBhvr>
                                        <p:cTn id="66" dur="1" fill="hold">
                                          <p:stCondLst>
                                            <p:cond delay="0"/>
                                          </p:stCondLst>
                                        </p:cTn>
                                        <p:tgtEl>
                                          <p:spTgt spid="9">
                                            <p:txEl>
                                              <p:pRg st="0" end="0"/>
                                            </p:txEl>
                                          </p:spTgt>
                                        </p:tgtEl>
                                        <p:attrNameLst>
                                          <p:attrName>style.visibility</p:attrName>
                                        </p:attrNameLst>
                                      </p:cBhvr>
                                      <p:to>
                                        <p:strVal val="visible"/>
                                      </p:to>
                                    </p:set>
                                    <p:animEffect transition="in" filter="dissolve">
                                      <p:cBhvr>
                                        <p:cTn id="67" dur="500"/>
                                        <p:tgtEl>
                                          <p:spTgt spid="9">
                                            <p:txEl>
                                              <p:pRg st="0" end="0"/>
                                            </p:txEl>
                                          </p:spTgt>
                                        </p:tgtEl>
                                      </p:cBhvr>
                                    </p:animEffect>
                                  </p:childTnLst>
                                </p:cTn>
                              </p:par>
                              <p:par>
                                <p:cTn id="68" presetID="9" presetClass="entr" presetSubtype="0" fill="hold" grpId="0" nodeType="withEffect" nodePh="1">
                                  <p:stCondLst>
                                    <p:cond delay="0"/>
                                  </p:stCondLst>
                                  <p:endCondLst>
                                    <p:cond evt="begin" delay="0">
                                      <p:tn val="68"/>
                                    </p:cond>
                                  </p:endCondLst>
                                  <p:childTnLst>
                                    <p:set>
                                      <p:cBhvr>
                                        <p:cTn id="69" dur="1" fill="hold">
                                          <p:stCondLst>
                                            <p:cond delay="0"/>
                                          </p:stCondLst>
                                        </p:cTn>
                                        <p:tgtEl>
                                          <p:spTgt spid="10">
                                            <p:txEl>
                                              <p:pRg st="0" end="0"/>
                                            </p:txEl>
                                          </p:spTgt>
                                        </p:tgtEl>
                                        <p:attrNameLst>
                                          <p:attrName>style.visibility</p:attrName>
                                        </p:attrNameLst>
                                      </p:cBhvr>
                                      <p:to>
                                        <p:strVal val="visible"/>
                                      </p:to>
                                    </p:set>
                                    <p:animEffect transition="in" filter="dissolve">
                                      <p:cBhvr>
                                        <p:cTn id="70" dur="500"/>
                                        <p:tgtEl>
                                          <p:spTgt spid="10">
                                            <p:txEl>
                                              <p:pRg st="0" end="0"/>
                                            </p:txEl>
                                          </p:spTgt>
                                        </p:tgtEl>
                                      </p:cBhvr>
                                    </p:animEffect>
                                  </p:childTnLst>
                                </p:cTn>
                              </p:par>
                            </p:childTnLst>
                          </p:cTn>
                        </p:par>
                        <p:par>
                          <p:cTn id="71" fill="hold">
                            <p:stCondLst>
                              <p:cond delay="6500"/>
                            </p:stCondLst>
                            <p:childTnLst>
                              <p:par>
                                <p:cTn id="72" presetID="10" presetClass="entr" presetSubtype="0" fill="hold" nodeType="afterEffect">
                                  <p:stCondLst>
                                    <p:cond delay="0"/>
                                  </p:stCondLst>
                                  <p:childTnLst>
                                    <p:set>
                                      <p:cBhvr>
                                        <p:cTn id="73" dur="1" fill="hold">
                                          <p:stCondLst>
                                            <p:cond delay="0"/>
                                          </p:stCondLst>
                                        </p:cTn>
                                        <p:tgtEl>
                                          <p:spTgt spid="7"/>
                                        </p:tgtEl>
                                        <p:attrNameLst>
                                          <p:attrName>style.visibility</p:attrName>
                                        </p:attrNameLst>
                                      </p:cBhvr>
                                      <p:to>
                                        <p:strVal val="visible"/>
                                      </p:to>
                                    </p:set>
                                    <p:animEffect transition="in" filter="fade">
                                      <p:cBhvr>
                                        <p:cTn id="74" dur="500"/>
                                        <p:tgtEl>
                                          <p:spTgt spid="7"/>
                                        </p:tgtEl>
                                      </p:cBhvr>
                                    </p:animEffect>
                                  </p:childTnLst>
                                </p:cTn>
                              </p:par>
                            </p:childTnLst>
                          </p:cTn>
                        </p:par>
                        <p:par>
                          <p:cTn id="75" fill="hold">
                            <p:stCondLst>
                              <p:cond delay="7000"/>
                            </p:stCondLst>
                            <p:childTnLst>
                              <p:par>
                                <p:cTn id="76" presetID="9" presetClass="entr" presetSubtype="0" fill="hold" grpId="0" nodeType="afterEffect" nodePh="1">
                                  <p:stCondLst>
                                    <p:cond delay="0"/>
                                  </p:stCondLst>
                                  <p:endCondLst>
                                    <p:cond evt="begin" delay="0">
                                      <p:tn val="76"/>
                                    </p:cond>
                                  </p:endCondLst>
                                  <p:childTnLst>
                                    <p:set>
                                      <p:cBhvr>
                                        <p:cTn id="77" dur="1" fill="hold">
                                          <p:stCondLst>
                                            <p:cond delay="0"/>
                                          </p:stCondLst>
                                        </p:cTn>
                                        <p:tgtEl>
                                          <p:spTgt spid="106">
                                            <p:txEl>
                                              <p:pRg st="0" end="0"/>
                                            </p:txEl>
                                          </p:spTgt>
                                        </p:tgtEl>
                                        <p:attrNameLst>
                                          <p:attrName>style.visibility</p:attrName>
                                        </p:attrNameLst>
                                      </p:cBhvr>
                                      <p:to>
                                        <p:strVal val="visible"/>
                                      </p:to>
                                    </p:set>
                                    <p:animEffect transition="in" filter="dissolve">
                                      <p:cBhvr>
                                        <p:cTn id="78" dur="500"/>
                                        <p:tgtEl>
                                          <p:spTgt spid="106">
                                            <p:txEl>
                                              <p:pRg st="0" end="0"/>
                                            </p:txEl>
                                          </p:spTgt>
                                        </p:tgtEl>
                                      </p:cBhvr>
                                    </p:animEffect>
                                  </p:childTnLst>
                                </p:cTn>
                              </p:par>
                              <p:par>
                                <p:cTn id="79" presetID="9" presetClass="entr" presetSubtype="0" fill="hold" grpId="0" nodeType="withEffect" nodePh="1">
                                  <p:stCondLst>
                                    <p:cond delay="0"/>
                                  </p:stCondLst>
                                  <p:endCondLst>
                                    <p:cond evt="begin" delay="0">
                                      <p:tn val="79"/>
                                    </p:cond>
                                  </p:endCondLst>
                                  <p:childTnLst>
                                    <p:set>
                                      <p:cBhvr>
                                        <p:cTn id="80" dur="1" fill="hold">
                                          <p:stCondLst>
                                            <p:cond delay="0"/>
                                          </p:stCondLst>
                                        </p:cTn>
                                        <p:tgtEl>
                                          <p:spTgt spid="107">
                                            <p:txEl>
                                              <p:pRg st="0" end="0"/>
                                            </p:txEl>
                                          </p:spTgt>
                                        </p:tgtEl>
                                        <p:attrNameLst>
                                          <p:attrName>style.visibility</p:attrName>
                                        </p:attrNameLst>
                                      </p:cBhvr>
                                      <p:to>
                                        <p:strVal val="visible"/>
                                      </p:to>
                                    </p:set>
                                    <p:animEffect transition="in" filter="dissolve">
                                      <p:cBhvr>
                                        <p:cTn id="81" dur="500"/>
                                        <p:tgtEl>
                                          <p:spTgt spid="107">
                                            <p:txEl>
                                              <p:pRg st="0" end="0"/>
                                            </p:txEl>
                                          </p:spTgt>
                                        </p:tgtEl>
                                      </p:cBhvr>
                                    </p:animEffect>
                                  </p:childTnLst>
                                </p:cTn>
                              </p:par>
                            </p:childTnLst>
                          </p:cTn>
                        </p:par>
                        <p:par>
                          <p:cTn id="82" fill="hold">
                            <p:stCondLst>
                              <p:cond delay="7500"/>
                            </p:stCondLst>
                            <p:childTnLst>
                              <p:par>
                                <p:cTn id="83" presetID="10" presetClass="entr" presetSubtype="0" fill="hold" nodeType="afterEffect">
                                  <p:stCondLst>
                                    <p:cond delay="0"/>
                                  </p:stCondLst>
                                  <p:childTnLst>
                                    <p:set>
                                      <p:cBhvr>
                                        <p:cTn id="84" dur="1" fill="hold">
                                          <p:stCondLst>
                                            <p:cond delay="0"/>
                                          </p:stCondLst>
                                        </p:cTn>
                                        <p:tgtEl>
                                          <p:spTgt spid="5"/>
                                        </p:tgtEl>
                                        <p:attrNameLst>
                                          <p:attrName>style.visibility</p:attrName>
                                        </p:attrNameLst>
                                      </p:cBhvr>
                                      <p:to>
                                        <p:strVal val="visible"/>
                                      </p:to>
                                    </p:set>
                                    <p:animEffect transition="in" filter="fade">
                                      <p:cBhvr>
                                        <p:cTn id="85" dur="500"/>
                                        <p:tgtEl>
                                          <p:spTgt spid="5"/>
                                        </p:tgtEl>
                                      </p:cBhvr>
                                    </p:animEffect>
                                  </p:childTnLst>
                                </p:cTn>
                              </p:par>
                            </p:childTnLst>
                          </p:cTn>
                        </p:par>
                        <p:par>
                          <p:cTn id="86" fill="hold">
                            <p:stCondLst>
                              <p:cond delay="8000"/>
                            </p:stCondLst>
                            <p:childTnLst>
                              <p:par>
                                <p:cTn id="87" presetID="9" presetClass="entr" presetSubtype="0" fill="hold" grpId="0" nodeType="afterEffect" nodePh="1">
                                  <p:stCondLst>
                                    <p:cond delay="0"/>
                                  </p:stCondLst>
                                  <p:endCondLst>
                                    <p:cond evt="begin" delay="0">
                                      <p:tn val="87"/>
                                    </p:cond>
                                  </p:endCondLst>
                                  <p:childTnLst>
                                    <p:set>
                                      <p:cBhvr>
                                        <p:cTn id="88" dur="1" fill="hold">
                                          <p:stCondLst>
                                            <p:cond delay="0"/>
                                          </p:stCondLst>
                                        </p:cTn>
                                        <p:tgtEl>
                                          <p:spTgt spid="110">
                                            <p:txEl>
                                              <p:pRg st="0" end="0"/>
                                            </p:txEl>
                                          </p:spTgt>
                                        </p:tgtEl>
                                        <p:attrNameLst>
                                          <p:attrName>style.visibility</p:attrName>
                                        </p:attrNameLst>
                                      </p:cBhvr>
                                      <p:to>
                                        <p:strVal val="visible"/>
                                      </p:to>
                                    </p:set>
                                    <p:animEffect transition="in" filter="dissolve">
                                      <p:cBhvr>
                                        <p:cTn id="89" dur="500"/>
                                        <p:tgtEl>
                                          <p:spTgt spid="110">
                                            <p:txEl>
                                              <p:pRg st="0" end="0"/>
                                            </p:txEl>
                                          </p:spTgt>
                                        </p:tgtEl>
                                      </p:cBhvr>
                                    </p:animEffect>
                                  </p:childTnLst>
                                </p:cTn>
                              </p:par>
                              <p:par>
                                <p:cTn id="90" presetID="9" presetClass="entr" presetSubtype="0" fill="hold" grpId="0" nodeType="withEffect" nodePh="1">
                                  <p:stCondLst>
                                    <p:cond delay="0"/>
                                  </p:stCondLst>
                                  <p:endCondLst>
                                    <p:cond evt="begin" delay="0">
                                      <p:tn val="90"/>
                                    </p:cond>
                                  </p:endCondLst>
                                  <p:childTnLst>
                                    <p:set>
                                      <p:cBhvr>
                                        <p:cTn id="91" dur="1" fill="hold">
                                          <p:stCondLst>
                                            <p:cond delay="0"/>
                                          </p:stCondLst>
                                        </p:cTn>
                                        <p:tgtEl>
                                          <p:spTgt spid="111">
                                            <p:txEl>
                                              <p:pRg st="0" end="0"/>
                                            </p:txEl>
                                          </p:spTgt>
                                        </p:tgtEl>
                                        <p:attrNameLst>
                                          <p:attrName>style.visibility</p:attrName>
                                        </p:attrNameLst>
                                      </p:cBhvr>
                                      <p:to>
                                        <p:strVal val="visible"/>
                                      </p:to>
                                    </p:set>
                                    <p:animEffect transition="in" filter="dissolve">
                                      <p:cBhvr>
                                        <p:cTn id="92" dur="500"/>
                                        <p:tgtEl>
                                          <p:spTgt spid="111">
                                            <p:txEl>
                                              <p:pRg st="0" end="0"/>
                                            </p:txEl>
                                          </p:spTgt>
                                        </p:tgtEl>
                                      </p:cBhvr>
                                    </p:animEffect>
                                  </p:childTnLst>
                                </p:cTn>
                              </p:par>
                            </p:childTnLst>
                          </p:cTn>
                        </p:par>
                        <p:par>
                          <p:cTn id="93" fill="hold">
                            <p:stCondLst>
                              <p:cond delay="8500"/>
                            </p:stCondLst>
                            <p:childTnLst>
                              <p:par>
                                <p:cTn id="94" presetID="10" presetClass="entr" presetSubtype="0" fill="hold" nodeType="afterEffect">
                                  <p:stCondLst>
                                    <p:cond delay="0"/>
                                  </p:stCondLst>
                                  <p:childTnLst>
                                    <p:set>
                                      <p:cBhvr>
                                        <p:cTn id="95" dur="1" fill="hold">
                                          <p:stCondLst>
                                            <p:cond delay="0"/>
                                          </p:stCondLst>
                                        </p:cTn>
                                        <p:tgtEl>
                                          <p:spTgt spid="6"/>
                                        </p:tgtEl>
                                        <p:attrNameLst>
                                          <p:attrName>style.visibility</p:attrName>
                                        </p:attrNameLst>
                                      </p:cBhvr>
                                      <p:to>
                                        <p:strVal val="visible"/>
                                      </p:to>
                                    </p:set>
                                    <p:animEffect transition="in" filter="fade">
                                      <p:cBhvr>
                                        <p:cTn id="96" dur="500"/>
                                        <p:tgtEl>
                                          <p:spTgt spid="6"/>
                                        </p:tgtEl>
                                      </p:cBhvr>
                                    </p:animEffect>
                                  </p:childTnLst>
                                </p:cTn>
                              </p:par>
                            </p:childTnLst>
                          </p:cTn>
                        </p:par>
                        <p:par>
                          <p:cTn id="97" fill="hold">
                            <p:stCondLst>
                              <p:cond delay="9000"/>
                            </p:stCondLst>
                            <p:childTnLst>
                              <p:par>
                                <p:cTn id="98" presetID="9" presetClass="entr" presetSubtype="0" fill="hold" grpId="0" nodeType="afterEffect" nodePh="1">
                                  <p:stCondLst>
                                    <p:cond delay="0"/>
                                  </p:stCondLst>
                                  <p:endCondLst>
                                    <p:cond evt="begin" delay="0">
                                      <p:tn val="98"/>
                                    </p:cond>
                                  </p:endCondLst>
                                  <p:childTnLst>
                                    <p:set>
                                      <p:cBhvr>
                                        <p:cTn id="99" dur="1" fill="hold">
                                          <p:stCondLst>
                                            <p:cond delay="0"/>
                                          </p:stCondLst>
                                        </p:cTn>
                                        <p:tgtEl>
                                          <p:spTgt spid="114">
                                            <p:txEl>
                                              <p:pRg st="0" end="0"/>
                                            </p:txEl>
                                          </p:spTgt>
                                        </p:tgtEl>
                                        <p:attrNameLst>
                                          <p:attrName>style.visibility</p:attrName>
                                        </p:attrNameLst>
                                      </p:cBhvr>
                                      <p:to>
                                        <p:strVal val="visible"/>
                                      </p:to>
                                    </p:set>
                                    <p:animEffect transition="in" filter="dissolve">
                                      <p:cBhvr>
                                        <p:cTn id="100" dur="500"/>
                                        <p:tgtEl>
                                          <p:spTgt spid="114">
                                            <p:txEl>
                                              <p:pRg st="0" end="0"/>
                                            </p:txEl>
                                          </p:spTgt>
                                        </p:tgtEl>
                                      </p:cBhvr>
                                    </p:animEffect>
                                  </p:childTnLst>
                                </p:cTn>
                              </p:par>
                              <p:par>
                                <p:cTn id="101" presetID="9" presetClass="entr" presetSubtype="0" fill="hold" grpId="0" nodeType="withEffect" nodePh="1">
                                  <p:stCondLst>
                                    <p:cond delay="0"/>
                                  </p:stCondLst>
                                  <p:endCondLst>
                                    <p:cond evt="begin" delay="0">
                                      <p:tn val="101"/>
                                    </p:cond>
                                  </p:endCondLst>
                                  <p:childTnLst>
                                    <p:set>
                                      <p:cBhvr>
                                        <p:cTn id="102" dur="1" fill="hold">
                                          <p:stCondLst>
                                            <p:cond delay="0"/>
                                          </p:stCondLst>
                                        </p:cTn>
                                        <p:tgtEl>
                                          <p:spTgt spid="115">
                                            <p:txEl>
                                              <p:pRg st="0" end="0"/>
                                            </p:txEl>
                                          </p:spTgt>
                                        </p:tgtEl>
                                        <p:attrNameLst>
                                          <p:attrName>style.visibility</p:attrName>
                                        </p:attrNameLst>
                                      </p:cBhvr>
                                      <p:to>
                                        <p:strVal val="visible"/>
                                      </p:to>
                                    </p:set>
                                    <p:animEffect transition="in" filter="dissolve">
                                      <p:cBhvr>
                                        <p:cTn id="103" dur="500"/>
                                        <p:tgtEl>
                                          <p:spTgt spid="115">
                                            <p:txEl>
                                              <p:pRg st="0" end="0"/>
                                            </p:txEl>
                                          </p:spTgt>
                                        </p:tgtEl>
                                      </p:cBhvr>
                                    </p:animEffect>
                                  </p:childTnLst>
                                </p:cTn>
                              </p:par>
                            </p:childTnLst>
                          </p:cTn>
                        </p:par>
                        <p:par>
                          <p:cTn id="104" fill="hold">
                            <p:stCondLst>
                              <p:cond delay="9500"/>
                            </p:stCondLst>
                            <p:childTnLst>
                              <p:par>
                                <p:cTn id="105" presetID="10" presetClass="entr" presetSubtype="0" fill="hold" grpId="0" nodeType="afterEffect">
                                  <p:stCondLst>
                                    <p:cond delay="0"/>
                                  </p:stCondLst>
                                  <p:iterate>
                                    <p:tmAbs val="0"/>
                                  </p:iterate>
                                  <p:childTnLst>
                                    <p:set>
                                      <p:cBhvr>
                                        <p:cTn id="106" fill="hold"/>
                                        <p:tgtEl>
                                          <p:spTgt spid="46"/>
                                        </p:tgtEl>
                                        <p:attrNameLst>
                                          <p:attrName>style.visibility</p:attrName>
                                        </p:attrNameLst>
                                      </p:cBhvr>
                                      <p:to>
                                        <p:strVal val="visible"/>
                                      </p:to>
                                    </p:set>
                                    <p:animEffect transition="in" filter="fade">
                                      <p:cBhvr>
                                        <p:cTn id="10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advAuto="0"/>
      <p:bldP spid="2" grpId="0" animBg="1" advAuto="0"/>
      <p:bldP spid="16" grpId="0"/>
      <p:bldP spid="23" grpId="0" build="p">
        <p:tmplLst>
          <p:tmpl lvl="1">
            <p:tnLst>
              <p:par>
                <p:cTn presetID="9"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dissolve">
                      <p:cBhvr>
                        <p:cTn dur="500"/>
                        <p:tgtEl>
                          <p:spTgt spid="23"/>
                        </p:tgtEl>
                      </p:cBhvr>
                    </p:animEffect>
                  </p:childTnLst>
                </p:cTn>
              </p:par>
            </p:tnLst>
          </p:tmpl>
        </p:tmplLst>
      </p:bldP>
      <p:bldP spid="9" grpId="0" build="p">
        <p:tmplLst>
          <p:tmpl lvl="1">
            <p:tnLst>
              <p:par>
                <p:cTn presetID="9" presetClass="entr" presetSubtype="0" fill="hold" nodeType="afterEffect" nodePh="1">
                  <p:stCondLst>
                    <p:cond delay="0"/>
                  </p:stCondLst>
                  <p:endCondLst>
                    <p:cond delay="0"/>
                  </p:endCondLst>
                  <p:childTnLst>
                    <p:set>
                      <p:cBhvr>
                        <p:cTn dur="1" fill="hold">
                          <p:stCondLst>
                            <p:cond delay="0"/>
                          </p:stCondLst>
                        </p:cTn>
                        <p:tgtEl>
                          <p:spTgt spid="9"/>
                        </p:tgtEl>
                        <p:attrNameLst>
                          <p:attrName>style.visibility</p:attrName>
                        </p:attrNameLst>
                      </p:cBhvr>
                      <p:to>
                        <p:strVal val="visible"/>
                      </p:to>
                    </p:set>
                    <p:animEffect transition="in" filter="dissolve">
                      <p:cBhvr>
                        <p:cTn dur="500"/>
                        <p:tgtEl>
                          <p:spTgt spid="9"/>
                        </p:tgtEl>
                      </p:cBhvr>
                    </p:animEffect>
                  </p:childTnLst>
                </p:cTn>
              </p:par>
            </p:tnLst>
          </p:tmpl>
        </p:tmplLst>
      </p:bldP>
      <p:bldP spid="10" grpId="0" build="p">
        <p:tmplLst>
          <p:tmpl lvl="1">
            <p:tnLst>
              <p:par>
                <p:cTn presetID="9" presetClass="entr" presetSubtype="0" fill="hold" nodeType="withEffect" nodePh="1">
                  <p:stCondLst>
                    <p:cond delay="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dissolve">
                      <p:cBhvr>
                        <p:cTn dur="500"/>
                        <p:tgtEl>
                          <p:spTgt spid="10"/>
                        </p:tgtEl>
                      </p:cBhvr>
                    </p:animEffect>
                  </p:childTnLst>
                </p:cTn>
              </p:par>
            </p:tnLst>
          </p:tmpl>
        </p:tmplLst>
      </p:bldP>
      <p:bldP spid="57" grpId="0"/>
      <p:bldP spid="100" grpId="0" build="p">
        <p:tmplLst>
          <p:tmpl lvl="1">
            <p:tnLst>
              <p:par>
                <p:cTn presetID="9" presetClass="entr" presetSubtype="0" fill="hold" nodeType="afterEffect" nodePh="1">
                  <p:stCondLst>
                    <p:cond delay="0"/>
                  </p:stCondLst>
                  <p:endCondLst>
                    <p:cond delay="0"/>
                  </p:endCondLst>
                  <p:childTnLst>
                    <p:set>
                      <p:cBhvr>
                        <p:cTn dur="1" fill="hold">
                          <p:stCondLst>
                            <p:cond delay="0"/>
                          </p:stCondLst>
                        </p:cTn>
                        <p:tgtEl>
                          <p:spTgt spid="100"/>
                        </p:tgtEl>
                        <p:attrNameLst>
                          <p:attrName>style.visibility</p:attrName>
                        </p:attrNameLst>
                      </p:cBhvr>
                      <p:to>
                        <p:strVal val="visible"/>
                      </p:to>
                    </p:set>
                    <p:animEffect transition="in" filter="dissolve">
                      <p:cBhvr>
                        <p:cTn dur="500"/>
                        <p:tgtEl>
                          <p:spTgt spid="100"/>
                        </p:tgtEl>
                      </p:cBhvr>
                    </p:animEffect>
                  </p:childTnLst>
                </p:cTn>
              </p:par>
            </p:tnLst>
          </p:tmpl>
        </p:tmplLst>
      </p:bldP>
      <p:bldP spid="101" grpId="0" build="p">
        <p:tmplLst>
          <p:tmpl lvl="1">
            <p:tnLst>
              <p:par>
                <p:cTn presetID="9" presetClass="entr" presetSubtype="0" fill="hold" nodeType="withEffect" nodePh="1">
                  <p:stCondLst>
                    <p:cond delay="0"/>
                  </p:stCondLst>
                  <p:endCondLst>
                    <p:cond delay="0"/>
                  </p:endCondLst>
                  <p:childTnLst>
                    <p:set>
                      <p:cBhvr>
                        <p:cTn dur="1" fill="hold">
                          <p:stCondLst>
                            <p:cond delay="0"/>
                          </p:stCondLst>
                        </p:cTn>
                        <p:tgtEl>
                          <p:spTgt spid="101"/>
                        </p:tgtEl>
                        <p:attrNameLst>
                          <p:attrName>style.visibility</p:attrName>
                        </p:attrNameLst>
                      </p:cBhvr>
                      <p:to>
                        <p:strVal val="visible"/>
                      </p:to>
                    </p:set>
                    <p:animEffect transition="in" filter="dissolve">
                      <p:cBhvr>
                        <p:cTn dur="500"/>
                        <p:tgtEl>
                          <p:spTgt spid="101"/>
                        </p:tgtEl>
                      </p:cBhvr>
                    </p:animEffect>
                  </p:childTnLst>
                </p:cTn>
              </p:par>
            </p:tnLst>
          </p:tmpl>
        </p:tmplLst>
      </p:bldP>
      <p:bldP spid="106" grpId="0" build="p">
        <p:tmplLst>
          <p:tmpl lvl="1">
            <p:tnLst>
              <p:par>
                <p:cTn presetID="9" presetClass="entr" presetSubtype="0" fill="hold" nodeType="afterEffect" nodePh="1">
                  <p:stCondLst>
                    <p:cond delay="0"/>
                  </p:stCondLst>
                  <p:endCondLst>
                    <p:cond delay="0"/>
                  </p:endCondLst>
                  <p:childTnLst>
                    <p:set>
                      <p:cBhvr>
                        <p:cTn dur="1" fill="hold">
                          <p:stCondLst>
                            <p:cond delay="0"/>
                          </p:stCondLst>
                        </p:cTn>
                        <p:tgtEl>
                          <p:spTgt spid="106"/>
                        </p:tgtEl>
                        <p:attrNameLst>
                          <p:attrName>style.visibility</p:attrName>
                        </p:attrNameLst>
                      </p:cBhvr>
                      <p:to>
                        <p:strVal val="visible"/>
                      </p:to>
                    </p:set>
                    <p:animEffect transition="in" filter="dissolve">
                      <p:cBhvr>
                        <p:cTn dur="500"/>
                        <p:tgtEl>
                          <p:spTgt spid="106"/>
                        </p:tgtEl>
                      </p:cBhvr>
                    </p:animEffect>
                  </p:childTnLst>
                </p:cTn>
              </p:par>
            </p:tnLst>
          </p:tmpl>
        </p:tmplLst>
      </p:bldP>
      <p:bldP spid="107" grpId="0" build="p">
        <p:tmplLst>
          <p:tmpl lvl="1">
            <p:tnLst>
              <p:par>
                <p:cTn presetID="9" presetClass="entr" presetSubtype="0" fill="hold" nodeType="withEffect" nodePh="1">
                  <p:stCondLst>
                    <p:cond delay="0"/>
                  </p:stCondLst>
                  <p:endCondLst>
                    <p:cond delay="0"/>
                  </p:endCondLst>
                  <p:childTnLst>
                    <p:set>
                      <p:cBhvr>
                        <p:cTn dur="1" fill="hold">
                          <p:stCondLst>
                            <p:cond delay="0"/>
                          </p:stCondLst>
                        </p:cTn>
                        <p:tgtEl>
                          <p:spTgt spid="107"/>
                        </p:tgtEl>
                        <p:attrNameLst>
                          <p:attrName>style.visibility</p:attrName>
                        </p:attrNameLst>
                      </p:cBhvr>
                      <p:to>
                        <p:strVal val="visible"/>
                      </p:to>
                    </p:set>
                    <p:animEffect transition="in" filter="dissolve">
                      <p:cBhvr>
                        <p:cTn dur="500"/>
                        <p:tgtEl>
                          <p:spTgt spid="107"/>
                        </p:tgtEl>
                      </p:cBhvr>
                    </p:animEffect>
                  </p:childTnLst>
                </p:cTn>
              </p:par>
            </p:tnLst>
          </p:tmpl>
        </p:tmplLst>
      </p:bldP>
      <p:bldP spid="108" grpId="0" build="p">
        <p:tmplLst>
          <p:tmpl lvl="1">
            <p:tnLst>
              <p:par>
                <p:cTn presetID="9" presetClass="entr" presetSubtype="0" fill="hold" nodeType="afterEffect" nodePh="1">
                  <p:stCondLst>
                    <p:cond delay="0"/>
                  </p:stCondLst>
                  <p:endCondLst>
                    <p:cond delay="0"/>
                  </p:endCondLst>
                  <p:childTnLst>
                    <p:set>
                      <p:cBhvr>
                        <p:cTn dur="1" fill="hold">
                          <p:stCondLst>
                            <p:cond delay="0"/>
                          </p:stCondLst>
                        </p:cTn>
                        <p:tgtEl>
                          <p:spTgt spid="108"/>
                        </p:tgtEl>
                        <p:attrNameLst>
                          <p:attrName>style.visibility</p:attrName>
                        </p:attrNameLst>
                      </p:cBhvr>
                      <p:to>
                        <p:strVal val="visible"/>
                      </p:to>
                    </p:set>
                    <p:animEffect transition="in" filter="dissolve">
                      <p:cBhvr>
                        <p:cTn dur="500"/>
                        <p:tgtEl>
                          <p:spTgt spid="108"/>
                        </p:tgtEl>
                      </p:cBhvr>
                    </p:animEffect>
                  </p:childTnLst>
                </p:cTn>
              </p:par>
            </p:tnLst>
          </p:tmpl>
        </p:tmplLst>
      </p:bldP>
      <p:bldP spid="109" grpId="0" build="p">
        <p:tmplLst>
          <p:tmpl lvl="1">
            <p:tnLst>
              <p:par>
                <p:cTn presetID="9" presetClass="entr" presetSubtype="0" fill="hold" nodeType="withEffect" nodePh="1">
                  <p:stCondLst>
                    <p:cond delay="0"/>
                  </p:stCondLst>
                  <p:endCondLst>
                    <p:cond delay="0"/>
                  </p:endCondLst>
                  <p:childTnLst>
                    <p:set>
                      <p:cBhvr>
                        <p:cTn dur="1" fill="hold">
                          <p:stCondLst>
                            <p:cond delay="0"/>
                          </p:stCondLst>
                        </p:cTn>
                        <p:tgtEl>
                          <p:spTgt spid="109"/>
                        </p:tgtEl>
                        <p:attrNameLst>
                          <p:attrName>style.visibility</p:attrName>
                        </p:attrNameLst>
                      </p:cBhvr>
                      <p:to>
                        <p:strVal val="visible"/>
                      </p:to>
                    </p:set>
                    <p:animEffect transition="in" filter="dissolve">
                      <p:cBhvr>
                        <p:cTn dur="500"/>
                        <p:tgtEl>
                          <p:spTgt spid="109"/>
                        </p:tgtEl>
                      </p:cBhvr>
                    </p:animEffect>
                  </p:childTnLst>
                </p:cTn>
              </p:par>
            </p:tnLst>
          </p:tmpl>
        </p:tmplLst>
      </p:bldP>
      <p:bldP spid="110" grpId="0" build="p">
        <p:tmplLst>
          <p:tmpl lvl="1">
            <p:tnLst>
              <p:par>
                <p:cTn presetID="9" presetClass="entr" presetSubtype="0" fill="hold" nodeType="afterEffect" nodePh="1">
                  <p:stCondLst>
                    <p:cond delay="0"/>
                  </p:stCondLst>
                  <p:endCondLst>
                    <p:cond delay="0"/>
                  </p:endCondLst>
                  <p:childTnLst>
                    <p:set>
                      <p:cBhvr>
                        <p:cTn dur="1" fill="hold">
                          <p:stCondLst>
                            <p:cond delay="0"/>
                          </p:stCondLst>
                        </p:cTn>
                        <p:tgtEl>
                          <p:spTgt spid="110"/>
                        </p:tgtEl>
                        <p:attrNameLst>
                          <p:attrName>style.visibility</p:attrName>
                        </p:attrNameLst>
                      </p:cBhvr>
                      <p:to>
                        <p:strVal val="visible"/>
                      </p:to>
                    </p:set>
                    <p:animEffect transition="in" filter="dissolve">
                      <p:cBhvr>
                        <p:cTn dur="500"/>
                        <p:tgtEl>
                          <p:spTgt spid="110"/>
                        </p:tgtEl>
                      </p:cBhvr>
                    </p:animEffect>
                  </p:childTnLst>
                </p:cTn>
              </p:par>
            </p:tnLst>
          </p:tmpl>
        </p:tmplLst>
      </p:bldP>
      <p:bldP spid="111" grpId="0" build="p">
        <p:tmplLst>
          <p:tmpl lvl="1">
            <p:tnLst>
              <p:par>
                <p:cTn presetID="9" presetClass="entr" presetSubtype="0" fill="hold" nodeType="withEffect" nodePh="1">
                  <p:stCondLst>
                    <p:cond delay="0"/>
                  </p:stCondLst>
                  <p:endCondLst>
                    <p:cond delay="0"/>
                  </p:endCondLst>
                  <p:childTnLst>
                    <p:set>
                      <p:cBhvr>
                        <p:cTn dur="1" fill="hold">
                          <p:stCondLst>
                            <p:cond delay="0"/>
                          </p:stCondLst>
                        </p:cTn>
                        <p:tgtEl>
                          <p:spTgt spid="111"/>
                        </p:tgtEl>
                        <p:attrNameLst>
                          <p:attrName>style.visibility</p:attrName>
                        </p:attrNameLst>
                      </p:cBhvr>
                      <p:to>
                        <p:strVal val="visible"/>
                      </p:to>
                    </p:set>
                    <p:animEffect transition="in" filter="dissolve">
                      <p:cBhvr>
                        <p:cTn dur="500"/>
                        <p:tgtEl>
                          <p:spTgt spid="111"/>
                        </p:tgtEl>
                      </p:cBhvr>
                    </p:animEffect>
                  </p:childTnLst>
                </p:cTn>
              </p:par>
            </p:tnLst>
          </p:tmpl>
        </p:tmplLst>
      </p:bldP>
      <p:bldP spid="112" grpId="0" build="p">
        <p:tmplLst>
          <p:tmpl lvl="1">
            <p:tnLst>
              <p:par>
                <p:cTn presetID="9" presetClass="entr" presetSubtype="0" fill="hold" nodeType="afterEffect" nodePh="1">
                  <p:stCondLst>
                    <p:cond delay="0"/>
                  </p:stCondLst>
                  <p:endCondLst>
                    <p:cond delay="0"/>
                  </p:endCondLst>
                  <p:childTnLst>
                    <p:set>
                      <p:cBhvr>
                        <p:cTn dur="1" fill="hold">
                          <p:stCondLst>
                            <p:cond delay="0"/>
                          </p:stCondLst>
                        </p:cTn>
                        <p:tgtEl>
                          <p:spTgt spid="112"/>
                        </p:tgtEl>
                        <p:attrNameLst>
                          <p:attrName>style.visibility</p:attrName>
                        </p:attrNameLst>
                      </p:cBhvr>
                      <p:to>
                        <p:strVal val="visible"/>
                      </p:to>
                    </p:set>
                    <p:animEffect transition="in" filter="dissolve">
                      <p:cBhvr>
                        <p:cTn dur="500"/>
                        <p:tgtEl>
                          <p:spTgt spid="112"/>
                        </p:tgtEl>
                      </p:cBhvr>
                    </p:animEffect>
                  </p:childTnLst>
                </p:cTn>
              </p:par>
            </p:tnLst>
          </p:tmpl>
        </p:tmplLst>
      </p:bldP>
      <p:bldP spid="113" grpId="0" build="p">
        <p:tmplLst>
          <p:tmpl lvl="1">
            <p:tnLst>
              <p:par>
                <p:cTn presetID="9" presetClass="entr" presetSubtype="0" fill="hold" nodeType="withEffect" nodePh="1">
                  <p:stCondLst>
                    <p:cond delay="0"/>
                  </p:stCondLst>
                  <p:endCondLst>
                    <p:cond delay="0"/>
                  </p:endCondLst>
                  <p:childTnLst>
                    <p:set>
                      <p:cBhvr>
                        <p:cTn dur="1" fill="hold">
                          <p:stCondLst>
                            <p:cond delay="0"/>
                          </p:stCondLst>
                        </p:cTn>
                        <p:tgtEl>
                          <p:spTgt spid="113"/>
                        </p:tgtEl>
                        <p:attrNameLst>
                          <p:attrName>style.visibility</p:attrName>
                        </p:attrNameLst>
                      </p:cBhvr>
                      <p:to>
                        <p:strVal val="visible"/>
                      </p:to>
                    </p:set>
                    <p:animEffect transition="in" filter="dissolve">
                      <p:cBhvr>
                        <p:cTn dur="500"/>
                        <p:tgtEl>
                          <p:spTgt spid="113"/>
                        </p:tgtEl>
                      </p:cBhvr>
                    </p:animEffect>
                  </p:childTnLst>
                </p:cTn>
              </p:par>
            </p:tnLst>
          </p:tmpl>
        </p:tmplLst>
      </p:bldP>
      <p:bldP spid="114" grpId="0" build="p">
        <p:tmplLst>
          <p:tmpl lvl="1">
            <p:tnLst>
              <p:par>
                <p:cTn presetID="9" presetClass="entr" presetSubtype="0" fill="hold" nodeType="afterEffect" nodePh="1">
                  <p:stCondLst>
                    <p:cond delay="0"/>
                  </p:stCondLst>
                  <p:endCondLst>
                    <p:cond delay="0"/>
                  </p:endCondLst>
                  <p:childTnLst>
                    <p:set>
                      <p:cBhvr>
                        <p:cTn dur="1" fill="hold">
                          <p:stCondLst>
                            <p:cond delay="0"/>
                          </p:stCondLst>
                        </p:cTn>
                        <p:tgtEl>
                          <p:spTgt spid="114"/>
                        </p:tgtEl>
                        <p:attrNameLst>
                          <p:attrName>style.visibility</p:attrName>
                        </p:attrNameLst>
                      </p:cBhvr>
                      <p:to>
                        <p:strVal val="visible"/>
                      </p:to>
                    </p:set>
                    <p:animEffect transition="in" filter="dissolve">
                      <p:cBhvr>
                        <p:cTn dur="500"/>
                        <p:tgtEl>
                          <p:spTgt spid="114"/>
                        </p:tgtEl>
                      </p:cBhvr>
                    </p:animEffect>
                  </p:childTnLst>
                </p:cTn>
              </p:par>
            </p:tnLst>
          </p:tmpl>
        </p:tmplLst>
      </p:bldP>
      <p:bldP spid="115" grpId="0" build="p">
        <p:tmplLst>
          <p:tmpl lvl="1">
            <p:tnLst>
              <p:par>
                <p:cTn presetID="9" presetClass="entr" presetSubtype="0" fill="hold" nodeType="withEffect" nodePh="1">
                  <p:stCondLst>
                    <p:cond delay="0"/>
                  </p:stCondLst>
                  <p:endCondLst>
                    <p:cond delay="0"/>
                  </p:endCondLst>
                  <p:childTnLst>
                    <p:set>
                      <p:cBhvr>
                        <p:cTn dur="1" fill="hold">
                          <p:stCondLst>
                            <p:cond delay="0"/>
                          </p:stCondLst>
                        </p:cTn>
                        <p:tgtEl>
                          <p:spTgt spid="115"/>
                        </p:tgtEl>
                        <p:attrNameLst>
                          <p:attrName>style.visibility</p:attrName>
                        </p:attrNameLst>
                      </p:cBhvr>
                      <p:to>
                        <p:strVal val="visible"/>
                      </p:to>
                    </p:set>
                    <p:animEffect transition="in" filter="dissolve">
                      <p:cBhvr>
                        <p:cTn dur="500"/>
                        <p:tgtEl>
                          <p:spTgt spid="115"/>
                        </p:tgtEl>
                      </p:cBhvr>
                    </p:animEffect>
                  </p:childTnLst>
                </p:cTn>
              </p:par>
            </p:tnLst>
          </p:tmpl>
        </p:tmplLst>
      </p:bldP>
      <p:bldP spid="116" grpId="0" build="p">
        <p:tmplLst>
          <p:tmpl lvl="1">
            <p:tnLst>
              <p:par>
                <p:cTn presetID="9" presetClass="entr" presetSubtype="0" fill="hold" nodeType="afterEffect" nodePh="1">
                  <p:stCondLst>
                    <p:cond delay="0"/>
                  </p:stCondLst>
                  <p:endCondLst>
                    <p:cond delay="0"/>
                  </p:endCondLst>
                  <p:childTnLst>
                    <p:set>
                      <p:cBhvr>
                        <p:cTn dur="1" fill="hold">
                          <p:stCondLst>
                            <p:cond delay="0"/>
                          </p:stCondLst>
                        </p:cTn>
                        <p:tgtEl>
                          <p:spTgt spid="116"/>
                        </p:tgtEl>
                        <p:attrNameLst>
                          <p:attrName>style.visibility</p:attrName>
                        </p:attrNameLst>
                      </p:cBhvr>
                      <p:to>
                        <p:strVal val="visible"/>
                      </p:to>
                    </p:set>
                    <p:animEffect transition="in" filter="dissolve">
                      <p:cBhvr>
                        <p:cTn dur="500"/>
                        <p:tgtEl>
                          <p:spTgt spid="116"/>
                        </p:tgtEl>
                      </p:cBhvr>
                    </p:animEffect>
                  </p:childTnLst>
                </p:cTn>
              </p:par>
            </p:tnLst>
          </p:tmpl>
        </p:tmplLst>
      </p:bldP>
      <p:bldP spid="117" grpId="0" build="p">
        <p:tmplLst>
          <p:tmpl lvl="1">
            <p:tnLst>
              <p:par>
                <p:cTn presetID="9" presetClass="entr" presetSubtype="0" fill="hold" nodeType="withEffect" nodePh="1">
                  <p:stCondLst>
                    <p:cond delay="0"/>
                  </p:stCondLst>
                  <p:endCondLst>
                    <p:cond delay="0"/>
                  </p:endCondLst>
                  <p:childTnLst>
                    <p:set>
                      <p:cBhvr>
                        <p:cTn dur="1" fill="hold">
                          <p:stCondLst>
                            <p:cond delay="0"/>
                          </p:stCondLst>
                        </p:cTn>
                        <p:tgtEl>
                          <p:spTgt spid="117"/>
                        </p:tgtEl>
                        <p:attrNameLst>
                          <p:attrName>style.visibility</p:attrName>
                        </p:attrNameLst>
                      </p:cBhvr>
                      <p:to>
                        <p:strVal val="visible"/>
                      </p:to>
                    </p:set>
                    <p:animEffect transition="in" filter="dissolve">
                      <p:cBhvr>
                        <p:cTn dur="500"/>
                        <p:tgtEl>
                          <p:spTgt spid="117"/>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9_Title Slide">
    <p:spTree>
      <p:nvGrpSpPr>
        <p:cNvPr id="1" name=""/>
        <p:cNvGrpSpPr/>
        <p:nvPr/>
      </p:nvGrpSpPr>
      <p:grpSpPr>
        <a:xfrm>
          <a:off x="0" y="0"/>
          <a:ext cx="0" cy="0"/>
          <a:chOff x="0" y="0"/>
          <a:chExt cx="0" cy="0"/>
        </a:xfrm>
      </p:grpSpPr>
      <p:sp>
        <p:nvSpPr>
          <p:cNvPr id="119" name="Picture Placeholder 2"/>
          <p:cNvSpPr>
            <a:spLocks noGrp="1"/>
          </p:cNvSpPr>
          <p:nvPr userDrawn="1">
            <p:ph type="pic" sz="quarter" idx="24"/>
          </p:nvPr>
        </p:nvSpPr>
        <p:spPr>
          <a:xfrm>
            <a:off x="7229670" y="1711191"/>
            <a:ext cx="2972736" cy="1764973"/>
          </a:xfrm>
          <a:ln w="19050">
            <a:noFill/>
          </a:ln>
        </p:spPr>
        <p:txBody>
          <a:bodyPr>
            <a:normAutofit/>
          </a:bodyPr>
          <a:lstStyle>
            <a:lvl1pPr marL="0" indent="0">
              <a:buNone/>
              <a:defRPr sz="1200">
                <a:solidFill>
                  <a:schemeClr val="bg1">
                    <a:lumMod val="50000"/>
                  </a:schemeClr>
                </a:solidFill>
                <a:latin typeface="Source Sans Pro Light"/>
              </a:defRPr>
            </a:lvl1pPr>
          </a:lstStyle>
          <a:p>
            <a:endParaRPr lang="en-US"/>
          </a:p>
        </p:txBody>
      </p:sp>
      <p:sp>
        <p:nvSpPr>
          <p:cNvPr id="16" name="Title 15"/>
          <p:cNvSpPr>
            <a:spLocks noGrp="1"/>
          </p:cNvSpPr>
          <p:nvPr>
            <p:ph type="title"/>
          </p:nvPr>
        </p:nvSpPr>
        <p:spPr>
          <a:xfrm>
            <a:off x="1523603" y="381000"/>
            <a:ext cx="9141619" cy="535812"/>
          </a:xfrm>
        </p:spPr>
        <p:txBody>
          <a:bodyPr>
            <a:noAutofit/>
          </a:bodyPr>
          <a:lstStyle>
            <a:lvl1pPr algn="ctr">
              <a:defRPr sz="2700" b="0">
                <a:solidFill>
                  <a:schemeClr val="tx1">
                    <a:lumMod val="65000"/>
                    <a:lumOff val="35000"/>
                  </a:schemeClr>
                </a:solidFill>
                <a:latin typeface="Source Sans Pro Light"/>
              </a:defRPr>
            </a:lvl1pPr>
          </a:lstStyle>
          <a:p>
            <a:r>
              <a:rPr lang="en-US" dirty="0"/>
              <a:t>Click to edit Master title style</a:t>
            </a:r>
            <a:endParaRPr lang="en-GB" dirty="0"/>
          </a:p>
        </p:txBody>
      </p:sp>
      <p:sp>
        <p:nvSpPr>
          <p:cNvPr id="23" name="Text Placeholder 17"/>
          <p:cNvSpPr>
            <a:spLocks noGrp="1"/>
          </p:cNvSpPr>
          <p:nvPr>
            <p:ph type="body" sz="quarter" idx="18" hasCustomPrompt="1"/>
          </p:nvPr>
        </p:nvSpPr>
        <p:spPr>
          <a:xfrm>
            <a:off x="1523603" y="996517"/>
            <a:ext cx="9141619" cy="248082"/>
          </a:xfrm>
        </p:spPr>
        <p:txBody>
          <a:bodyPr lIns="0" tIns="0" rIns="0" bIns="0">
            <a:normAutofit/>
          </a:bodyPr>
          <a:lstStyle>
            <a:lvl1pPr marL="0" indent="0" algn="ctr">
              <a:lnSpc>
                <a:spcPts val="1400"/>
              </a:lnSpc>
              <a:buNone/>
              <a:defRPr sz="1000">
                <a:solidFill>
                  <a:schemeClr val="bg1">
                    <a:lumMod val="50000"/>
                  </a:schemeClr>
                </a:solidFill>
                <a:latin typeface="Source Sans Pro Light"/>
              </a:defRPr>
            </a:lvl1pPr>
          </a:lstStyle>
          <a:p>
            <a:pPr lvl="0"/>
            <a:r>
              <a:rPr lang="en-GB" dirty="0"/>
              <a:t>write your relevant text here</a:t>
            </a:r>
          </a:p>
        </p:txBody>
      </p:sp>
      <p:sp>
        <p:nvSpPr>
          <p:cNvPr id="57" name="Picture Placeholder 2"/>
          <p:cNvSpPr>
            <a:spLocks noGrp="1"/>
          </p:cNvSpPr>
          <p:nvPr>
            <p:ph type="pic" sz="quarter" idx="23"/>
          </p:nvPr>
        </p:nvSpPr>
        <p:spPr>
          <a:xfrm>
            <a:off x="1981309" y="1709886"/>
            <a:ext cx="2983072" cy="1766314"/>
          </a:xfrm>
          <a:ln w="19050">
            <a:noFill/>
          </a:ln>
        </p:spPr>
        <p:txBody>
          <a:bodyPr>
            <a:normAutofit/>
          </a:bodyPr>
          <a:lstStyle>
            <a:lvl1pPr marL="0" indent="0">
              <a:buNone/>
              <a:defRPr sz="1200">
                <a:solidFill>
                  <a:schemeClr val="bg1">
                    <a:lumMod val="50000"/>
                  </a:schemeClr>
                </a:solidFill>
                <a:latin typeface="Source Sans Pro Light"/>
              </a:defRPr>
            </a:lvl1pPr>
          </a:lstStyle>
          <a:p>
            <a:endParaRPr lang="en-US"/>
          </a:p>
        </p:txBody>
      </p:sp>
      <p:grpSp>
        <p:nvGrpSpPr>
          <p:cNvPr id="2" name="Group 971"/>
          <p:cNvGrpSpPr/>
          <p:nvPr userDrawn="1"/>
        </p:nvGrpSpPr>
        <p:grpSpPr>
          <a:xfrm>
            <a:off x="1981309" y="3829050"/>
            <a:ext cx="8226208" cy="1571331"/>
            <a:chOff x="0" y="0"/>
            <a:chExt cx="16456700" cy="3142661"/>
          </a:xfrm>
        </p:grpSpPr>
        <p:sp>
          <p:nvSpPr>
            <p:cNvPr id="53" name="Shape 963"/>
            <p:cNvSpPr/>
            <p:nvPr/>
          </p:nvSpPr>
          <p:spPr>
            <a:xfrm>
              <a:off x="0" y="0"/>
              <a:ext cx="5967697" cy="123357"/>
            </a:xfrm>
            <a:prstGeom prst="rect">
              <a:avLst/>
            </a:prstGeom>
            <a:solidFill>
              <a:schemeClr val="bg1">
                <a:lumMod val="85000"/>
              </a:schemeClr>
            </a:solidFill>
            <a:ln w="12700" cap="flat">
              <a:noFill/>
              <a:miter lim="400000"/>
            </a:ln>
            <a:effectLst/>
          </p:spPr>
          <p:txBody>
            <a:bodyPr wrap="square" lIns="50800" tIns="50800" rIns="50800" bIns="50800" numCol="1" anchor="ctr">
              <a:noAutofit/>
            </a:bodyPr>
            <a:lstStyle/>
            <a:p>
              <a:pPr defTabSz="228554">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p>
          </p:txBody>
        </p:sp>
        <p:sp>
          <p:nvSpPr>
            <p:cNvPr id="54" name="Shape 964"/>
            <p:cNvSpPr/>
            <p:nvPr/>
          </p:nvSpPr>
          <p:spPr>
            <a:xfrm>
              <a:off x="10489003" y="0"/>
              <a:ext cx="5967698" cy="123357"/>
            </a:xfrm>
            <a:prstGeom prst="rect">
              <a:avLst/>
            </a:prstGeom>
            <a:solidFill>
              <a:schemeClr val="bg1">
                <a:lumMod val="85000"/>
              </a:schemeClr>
            </a:solidFill>
            <a:ln w="12700" cap="flat">
              <a:noFill/>
              <a:miter lim="400000"/>
            </a:ln>
            <a:effectLst/>
          </p:spPr>
          <p:txBody>
            <a:bodyPr wrap="square" lIns="50800" tIns="50800" rIns="50800" bIns="50800" numCol="1" anchor="ctr">
              <a:noAutofit/>
            </a:bodyPr>
            <a:lstStyle/>
            <a:p>
              <a:pPr defTabSz="228554">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p>
          </p:txBody>
        </p:sp>
        <p:sp>
          <p:nvSpPr>
            <p:cNvPr id="55" name="Shape 965"/>
            <p:cNvSpPr/>
            <p:nvPr/>
          </p:nvSpPr>
          <p:spPr>
            <a:xfrm>
              <a:off x="0" y="1002504"/>
              <a:ext cx="5967697" cy="123358"/>
            </a:xfrm>
            <a:prstGeom prst="rect">
              <a:avLst/>
            </a:prstGeom>
            <a:solidFill>
              <a:schemeClr val="bg1">
                <a:lumMod val="85000"/>
              </a:schemeClr>
            </a:solidFill>
            <a:ln w="12700" cap="flat">
              <a:noFill/>
              <a:miter lim="400000"/>
            </a:ln>
            <a:effectLst/>
          </p:spPr>
          <p:txBody>
            <a:bodyPr wrap="square" lIns="50800" tIns="50800" rIns="50800" bIns="50800" numCol="1" anchor="ctr">
              <a:noAutofit/>
            </a:bodyPr>
            <a:lstStyle/>
            <a:p>
              <a:pPr defTabSz="228554">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p>
          </p:txBody>
        </p:sp>
        <p:sp>
          <p:nvSpPr>
            <p:cNvPr id="56" name="Shape 966"/>
            <p:cNvSpPr/>
            <p:nvPr/>
          </p:nvSpPr>
          <p:spPr>
            <a:xfrm>
              <a:off x="10489003" y="1002504"/>
              <a:ext cx="5967698" cy="123358"/>
            </a:xfrm>
            <a:prstGeom prst="rect">
              <a:avLst/>
            </a:prstGeom>
            <a:solidFill>
              <a:schemeClr val="bg1">
                <a:lumMod val="85000"/>
              </a:schemeClr>
            </a:solidFill>
            <a:ln w="12700" cap="flat">
              <a:noFill/>
              <a:miter lim="400000"/>
            </a:ln>
            <a:effectLst/>
          </p:spPr>
          <p:txBody>
            <a:bodyPr wrap="square" lIns="50800" tIns="50800" rIns="50800" bIns="50800" numCol="1" anchor="ctr">
              <a:noAutofit/>
            </a:bodyPr>
            <a:lstStyle/>
            <a:p>
              <a:pPr defTabSz="228554">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p>
          </p:txBody>
        </p:sp>
        <p:sp>
          <p:nvSpPr>
            <p:cNvPr id="58" name="Shape 967"/>
            <p:cNvSpPr/>
            <p:nvPr/>
          </p:nvSpPr>
          <p:spPr>
            <a:xfrm>
              <a:off x="0" y="2016800"/>
              <a:ext cx="5967697" cy="123357"/>
            </a:xfrm>
            <a:prstGeom prst="rect">
              <a:avLst/>
            </a:prstGeom>
            <a:solidFill>
              <a:schemeClr val="bg1">
                <a:lumMod val="85000"/>
              </a:schemeClr>
            </a:solidFill>
            <a:ln w="12700" cap="flat">
              <a:noFill/>
              <a:miter lim="400000"/>
            </a:ln>
            <a:effectLst/>
          </p:spPr>
          <p:txBody>
            <a:bodyPr wrap="square" lIns="50800" tIns="50800" rIns="50800" bIns="50800" numCol="1" anchor="ctr">
              <a:noAutofit/>
            </a:bodyPr>
            <a:lstStyle/>
            <a:p>
              <a:pPr defTabSz="228554">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p>
          </p:txBody>
        </p:sp>
        <p:sp>
          <p:nvSpPr>
            <p:cNvPr id="59" name="Shape 968"/>
            <p:cNvSpPr/>
            <p:nvPr/>
          </p:nvSpPr>
          <p:spPr>
            <a:xfrm>
              <a:off x="10489003" y="2016800"/>
              <a:ext cx="5967698" cy="123357"/>
            </a:xfrm>
            <a:prstGeom prst="rect">
              <a:avLst/>
            </a:prstGeom>
            <a:solidFill>
              <a:schemeClr val="bg1">
                <a:lumMod val="85000"/>
              </a:schemeClr>
            </a:solidFill>
            <a:ln w="12700" cap="flat">
              <a:noFill/>
              <a:miter lim="400000"/>
            </a:ln>
            <a:effectLst/>
          </p:spPr>
          <p:txBody>
            <a:bodyPr wrap="square" lIns="50800" tIns="50800" rIns="50800" bIns="50800" numCol="1" anchor="ctr">
              <a:noAutofit/>
            </a:bodyPr>
            <a:lstStyle/>
            <a:p>
              <a:pPr defTabSz="228554">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p>
          </p:txBody>
        </p:sp>
        <p:sp>
          <p:nvSpPr>
            <p:cNvPr id="60" name="Shape 969"/>
            <p:cNvSpPr/>
            <p:nvPr/>
          </p:nvSpPr>
          <p:spPr>
            <a:xfrm>
              <a:off x="0" y="3019304"/>
              <a:ext cx="5967697" cy="123358"/>
            </a:xfrm>
            <a:prstGeom prst="rect">
              <a:avLst/>
            </a:prstGeom>
            <a:solidFill>
              <a:schemeClr val="bg1">
                <a:lumMod val="85000"/>
              </a:schemeClr>
            </a:solidFill>
            <a:ln w="12700" cap="flat">
              <a:noFill/>
              <a:miter lim="400000"/>
            </a:ln>
            <a:effectLst/>
          </p:spPr>
          <p:txBody>
            <a:bodyPr wrap="square" lIns="50800" tIns="50800" rIns="50800" bIns="50800" numCol="1" anchor="ctr">
              <a:noAutofit/>
            </a:bodyPr>
            <a:lstStyle/>
            <a:p>
              <a:pPr defTabSz="228554">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p>
          </p:txBody>
        </p:sp>
        <p:sp>
          <p:nvSpPr>
            <p:cNvPr id="61" name="Shape 970"/>
            <p:cNvSpPr/>
            <p:nvPr/>
          </p:nvSpPr>
          <p:spPr>
            <a:xfrm>
              <a:off x="10489003" y="3019304"/>
              <a:ext cx="5967698" cy="123358"/>
            </a:xfrm>
            <a:prstGeom prst="rect">
              <a:avLst/>
            </a:prstGeom>
            <a:solidFill>
              <a:schemeClr val="bg1">
                <a:lumMod val="85000"/>
              </a:schemeClr>
            </a:solidFill>
            <a:ln w="12700" cap="flat">
              <a:noFill/>
              <a:miter lim="400000"/>
            </a:ln>
            <a:effectLst/>
          </p:spPr>
          <p:txBody>
            <a:bodyPr wrap="square" lIns="50800" tIns="50800" rIns="50800" bIns="50800" numCol="1" anchor="ctr">
              <a:noAutofit/>
            </a:bodyPr>
            <a:lstStyle/>
            <a:p>
              <a:pPr defTabSz="228554">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p>
          </p:txBody>
        </p:sp>
      </p:grpSp>
      <p:sp>
        <p:nvSpPr>
          <p:cNvPr id="62" name="Shape 972"/>
          <p:cNvSpPr/>
          <p:nvPr userDrawn="1"/>
        </p:nvSpPr>
        <p:spPr>
          <a:xfrm>
            <a:off x="2294447" y="3829050"/>
            <a:ext cx="2669934" cy="61679"/>
          </a:xfrm>
          <a:prstGeom prst="rect">
            <a:avLst/>
          </a:prstGeom>
          <a:solidFill>
            <a:schemeClr val="accent5"/>
          </a:solidFill>
          <a:ln w="12700">
            <a:miter lim="400000"/>
          </a:ln>
        </p:spPr>
        <p:txBody>
          <a:bodyPr lIns="25395" tIns="25395" rIns="25395" bIns="25395" anchor="ctr"/>
          <a:lstStyle/>
          <a:p>
            <a:pPr defTabSz="228554">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p>
        </p:txBody>
      </p:sp>
      <p:sp>
        <p:nvSpPr>
          <p:cNvPr id="64" name="Shape 973"/>
          <p:cNvSpPr/>
          <p:nvPr/>
        </p:nvSpPr>
        <p:spPr>
          <a:xfrm>
            <a:off x="5131947" y="1711191"/>
            <a:ext cx="1924931" cy="1764973"/>
          </a:xfrm>
          <a:prstGeom prst="rect">
            <a:avLst/>
          </a:prstGeom>
          <a:solidFill>
            <a:schemeClr val="accent1"/>
          </a:solidFill>
          <a:ln w="12700" cap="flat">
            <a:noFill/>
            <a:miter lim="400000"/>
          </a:ln>
          <a:effectLst/>
        </p:spPr>
        <p:txBody>
          <a:bodyPr wrap="square" lIns="50800" tIns="50800" rIns="50800" bIns="50800" numCol="1" anchor="ctr">
            <a:noAutofit/>
          </a:bodyPr>
          <a:lstStyle/>
          <a:p>
            <a:pPr algn="ctr" defTabSz="228554">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p>
        </p:txBody>
      </p:sp>
      <p:sp>
        <p:nvSpPr>
          <p:cNvPr id="66" name="Shape 976"/>
          <p:cNvSpPr/>
          <p:nvPr userDrawn="1"/>
        </p:nvSpPr>
        <p:spPr>
          <a:xfrm>
            <a:off x="7224635" y="3829050"/>
            <a:ext cx="2451785" cy="61679"/>
          </a:xfrm>
          <a:prstGeom prst="rect">
            <a:avLst/>
          </a:prstGeom>
          <a:solidFill>
            <a:schemeClr val="accent2"/>
          </a:solidFill>
          <a:ln w="12700">
            <a:miter lim="400000"/>
          </a:ln>
        </p:spPr>
        <p:txBody>
          <a:bodyPr lIns="25395" tIns="25395" rIns="25395" bIns="25395" anchor="ctr"/>
          <a:lstStyle/>
          <a:p>
            <a:pPr defTabSz="228554">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p>
        </p:txBody>
      </p:sp>
      <p:sp>
        <p:nvSpPr>
          <p:cNvPr id="69" name="Shape 979"/>
          <p:cNvSpPr/>
          <p:nvPr userDrawn="1"/>
        </p:nvSpPr>
        <p:spPr>
          <a:xfrm>
            <a:off x="3344295" y="4330302"/>
            <a:ext cx="1620085" cy="61679"/>
          </a:xfrm>
          <a:prstGeom prst="rect">
            <a:avLst/>
          </a:prstGeom>
          <a:solidFill>
            <a:schemeClr val="accent5"/>
          </a:solidFill>
          <a:ln w="12700">
            <a:miter lim="400000"/>
          </a:ln>
        </p:spPr>
        <p:txBody>
          <a:bodyPr lIns="25395" tIns="25395" rIns="25395" bIns="25395" anchor="ctr"/>
          <a:lstStyle/>
          <a:p>
            <a:pPr defTabSz="228554">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p>
        </p:txBody>
      </p:sp>
      <p:sp>
        <p:nvSpPr>
          <p:cNvPr id="70" name="Shape 980"/>
          <p:cNvSpPr/>
          <p:nvPr userDrawn="1"/>
        </p:nvSpPr>
        <p:spPr>
          <a:xfrm>
            <a:off x="7224635" y="4330302"/>
            <a:ext cx="745673" cy="61679"/>
          </a:xfrm>
          <a:prstGeom prst="rect">
            <a:avLst/>
          </a:prstGeom>
          <a:solidFill>
            <a:schemeClr val="accent2"/>
          </a:solidFill>
          <a:ln w="12700">
            <a:miter lim="400000"/>
          </a:ln>
        </p:spPr>
        <p:txBody>
          <a:bodyPr lIns="25395" tIns="25395" rIns="25395" bIns="25395" anchor="ctr"/>
          <a:lstStyle/>
          <a:p>
            <a:pPr defTabSz="228554">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p>
        </p:txBody>
      </p:sp>
      <p:sp>
        <p:nvSpPr>
          <p:cNvPr id="73" name="Shape 983"/>
          <p:cNvSpPr/>
          <p:nvPr userDrawn="1"/>
        </p:nvSpPr>
        <p:spPr>
          <a:xfrm>
            <a:off x="2950615" y="4837450"/>
            <a:ext cx="2013765" cy="61679"/>
          </a:xfrm>
          <a:prstGeom prst="rect">
            <a:avLst/>
          </a:prstGeom>
          <a:solidFill>
            <a:schemeClr val="accent5"/>
          </a:solidFill>
          <a:ln w="12700">
            <a:miter lim="400000"/>
          </a:ln>
        </p:spPr>
        <p:txBody>
          <a:bodyPr lIns="25395" tIns="25395" rIns="25395" bIns="25395" anchor="ctr"/>
          <a:lstStyle/>
          <a:p>
            <a:pPr defTabSz="228554">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p>
        </p:txBody>
      </p:sp>
      <p:sp>
        <p:nvSpPr>
          <p:cNvPr id="83" name="Shape 984"/>
          <p:cNvSpPr/>
          <p:nvPr userDrawn="1"/>
        </p:nvSpPr>
        <p:spPr>
          <a:xfrm>
            <a:off x="7224635" y="4837450"/>
            <a:ext cx="1561929" cy="61679"/>
          </a:xfrm>
          <a:prstGeom prst="rect">
            <a:avLst/>
          </a:prstGeom>
          <a:solidFill>
            <a:schemeClr val="accent2"/>
          </a:solidFill>
          <a:ln w="12700">
            <a:miter lim="400000"/>
          </a:ln>
        </p:spPr>
        <p:txBody>
          <a:bodyPr lIns="25395" tIns="25395" rIns="25395" bIns="25395" anchor="ctr"/>
          <a:lstStyle/>
          <a:p>
            <a:pPr defTabSz="228554">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p>
        </p:txBody>
      </p:sp>
      <p:sp>
        <p:nvSpPr>
          <p:cNvPr id="93" name="Shape 987"/>
          <p:cNvSpPr/>
          <p:nvPr userDrawn="1"/>
        </p:nvSpPr>
        <p:spPr>
          <a:xfrm>
            <a:off x="2057430" y="5338702"/>
            <a:ext cx="2906950" cy="61679"/>
          </a:xfrm>
          <a:prstGeom prst="rect">
            <a:avLst/>
          </a:prstGeom>
          <a:solidFill>
            <a:schemeClr val="accent5"/>
          </a:solidFill>
          <a:ln w="12700">
            <a:miter lim="400000"/>
          </a:ln>
        </p:spPr>
        <p:txBody>
          <a:bodyPr lIns="25395" tIns="25395" rIns="25395" bIns="25395" anchor="ctr"/>
          <a:lstStyle/>
          <a:p>
            <a:pPr defTabSz="228554">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p>
        </p:txBody>
      </p:sp>
      <p:sp>
        <p:nvSpPr>
          <p:cNvPr id="99" name="Shape 988"/>
          <p:cNvSpPr/>
          <p:nvPr userDrawn="1"/>
        </p:nvSpPr>
        <p:spPr>
          <a:xfrm>
            <a:off x="7224635" y="5338702"/>
            <a:ext cx="1924930" cy="61679"/>
          </a:xfrm>
          <a:prstGeom prst="rect">
            <a:avLst/>
          </a:prstGeom>
          <a:solidFill>
            <a:schemeClr val="accent2"/>
          </a:solidFill>
          <a:ln w="12700">
            <a:miter lim="400000"/>
          </a:ln>
        </p:spPr>
        <p:txBody>
          <a:bodyPr lIns="25395" tIns="25395" rIns="25395" bIns="25395" anchor="ctr"/>
          <a:lstStyle/>
          <a:p>
            <a:pPr defTabSz="228554">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p>
        </p:txBody>
      </p:sp>
      <p:sp>
        <p:nvSpPr>
          <p:cNvPr id="120" name="Text Placeholder 17"/>
          <p:cNvSpPr>
            <a:spLocks noGrp="1"/>
          </p:cNvSpPr>
          <p:nvPr>
            <p:ph type="body" sz="quarter" idx="25" hasCustomPrompt="1"/>
          </p:nvPr>
        </p:nvSpPr>
        <p:spPr>
          <a:xfrm>
            <a:off x="5256213" y="3706565"/>
            <a:ext cx="1676398" cy="281245"/>
          </a:xfrm>
        </p:spPr>
        <p:txBody>
          <a:bodyPr lIns="0" tIns="0" rIns="0" bIns="0" anchor="ctr">
            <a:normAutofit/>
          </a:bodyPr>
          <a:lstStyle>
            <a:lvl1pPr marL="0" indent="0" algn="ctr">
              <a:lnSpc>
                <a:spcPts val="1500"/>
              </a:lnSpc>
              <a:buNone/>
              <a:defRPr sz="1000">
                <a:solidFill>
                  <a:schemeClr val="tx1">
                    <a:lumMod val="65000"/>
                    <a:lumOff val="35000"/>
                  </a:schemeClr>
                </a:solidFill>
                <a:latin typeface="Source Sans Pro Light"/>
              </a:defRPr>
            </a:lvl1pPr>
          </a:lstStyle>
          <a:p>
            <a:pPr lvl="0"/>
            <a:r>
              <a:rPr lang="en-US" dirty="0"/>
              <a:t>Professional Design</a:t>
            </a:r>
          </a:p>
        </p:txBody>
      </p:sp>
      <p:sp>
        <p:nvSpPr>
          <p:cNvPr id="121" name="Text Placeholder 17"/>
          <p:cNvSpPr>
            <a:spLocks noGrp="1"/>
          </p:cNvSpPr>
          <p:nvPr>
            <p:ph type="body" sz="quarter" idx="26" hasCustomPrompt="1"/>
          </p:nvPr>
        </p:nvSpPr>
        <p:spPr>
          <a:xfrm>
            <a:off x="5256213" y="4220518"/>
            <a:ext cx="1676398" cy="281245"/>
          </a:xfrm>
        </p:spPr>
        <p:txBody>
          <a:bodyPr lIns="0" tIns="0" rIns="0" bIns="0" anchor="ctr">
            <a:normAutofit/>
          </a:bodyPr>
          <a:lstStyle>
            <a:lvl1pPr marL="0" indent="0" algn="ctr">
              <a:lnSpc>
                <a:spcPts val="1500"/>
              </a:lnSpc>
              <a:buNone/>
              <a:defRPr sz="1000">
                <a:solidFill>
                  <a:schemeClr val="tx1">
                    <a:lumMod val="65000"/>
                    <a:lumOff val="35000"/>
                  </a:schemeClr>
                </a:solidFill>
                <a:latin typeface="Source Sans Pro Light"/>
              </a:defRPr>
            </a:lvl1pPr>
          </a:lstStyle>
          <a:p>
            <a:pPr lvl="0"/>
            <a:r>
              <a:rPr lang="en-US" dirty="0"/>
              <a:t>Compatibility</a:t>
            </a:r>
          </a:p>
        </p:txBody>
      </p:sp>
      <p:sp>
        <p:nvSpPr>
          <p:cNvPr id="122" name="Text Placeholder 17"/>
          <p:cNvSpPr>
            <a:spLocks noGrp="1"/>
          </p:cNvSpPr>
          <p:nvPr>
            <p:ph type="body" sz="quarter" idx="27" hasCustomPrompt="1"/>
          </p:nvPr>
        </p:nvSpPr>
        <p:spPr>
          <a:xfrm>
            <a:off x="5256213" y="4714966"/>
            <a:ext cx="1676398" cy="281245"/>
          </a:xfrm>
        </p:spPr>
        <p:txBody>
          <a:bodyPr lIns="0" tIns="0" rIns="0" bIns="0" anchor="ctr">
            <a:normAutofit/>
          </a:bodyPr>
          <a:lstStyle>
            <a:lvl1pPr marL="0" indent="0" algn="ctr">
              <a:lnSpc>
                <a:spcPts val="1500"/>
              </a:lnSpc>
              <a:buNone/>
              <a:defRPr sz="1000">
                <a:solidFill>
                  <a:schemeClr val="tx1">
                    <a:lumMod val="65000"/>
                    <a:lumOff val="35000"/>
                  </a:schemeClr>
                </a:solidFill>
                <a:latin typeface="Source Sans Pro Light"/>
              </a:defRPr>
            </a:lvl1pPr>
          </a:lstStyle>
          <a:p>
            <a:pPr lvl="0"/>
            <a:r>
              <a:rPr lang="en-US" dirty="0"/>
              <a:t>Responsive</a:t>
            </a:r>
          </a:p>
        </p:txBody>
      </p:sp>
      <p:sp>
        <p:nvSpPr>
          <p:cNvPr id="123" name="Text Placeholder 17"/>
          <p:cNvSpPr>
            <a:spLocks noGrp="1"/>
          </p:cNvSpPr>
          <p:nvPr>
            <p:ph type="body" sz="quarter" idx="28" hasCustomPrompt="1"/>
          </p:nvPr>
        </p:nvSpPr>
        <p:spPr>
          <a:xfrm>
            <a:off x="5256213" y="5228919"/>
            <a:ext cx="1676398" cy="281245"/>
          </a:xfrm>
        </p:spPr>
        <p:txBody>
          <a:bodyPr lIns="0" tIns="0" rIns="0" bIns="0" anchor="ctr">
            <a:normAutofit/>
          </a:bodyPr>
          <a:lstStyle>
            <a:lvl1pPr marL="0" indent="0" algn="ctr">
              <a:lnSpc>
                <a:spcPts val="1500"/>
              </a:lnSpc>
              <a:buNone/>
              <a:defRPr sz="1000">
                <a:solidFill>
                  <a:schemeClr val="tx1">
                    <a:lumMod val="65000"/>
                    <a:lumOff val="35000"/>
                  </a:schemeClr>
                </a:solidFill>
                <a:latin typeface="Source Sans Pro Light"/>
              </a:defRPr>
            </a:lvl1pPr>
          </a:lstStyle>
          <a:p>
            <a:pPr lvl="0"/>
            <a:r>
              <a:rPr lang="en-US" dirty="0"/>
              <a:t>Multicolor</a:t>
            </a:r>
          </a:p>
        </p:txBody>
      </p:sp>
      <p:sp>
        <p:nvSpPr>
          <p:cNvPr id="125" name="Text Placeholder 17"/>
          <p:cNvSpPr>
            <a:spLocks noGrp="1"/>
          </p:cNvSpPr>
          <p:nvPr>
            <p:ph type="body" sz="quarter" idx="29" hasCustomPrompt="1"/>
          </p:nvPr>
        </p:nvSpPr>
        <p:spPr>
          <a:xfrm>
            <a:off x="9488123" y="3962400"/>
            <a:ext cx="492489" cy="226775"/>
          </a:xfrm>
        </p:spPr>
        <p:txBody>
          <a:bodyPr lIns="0" tIns="0" rIns="0" bIns="0" anchor="ctr">
            <a:normAutofit/>
          </a:bodyPr>
          <a:lstStyle>
            <a:lvl1pPr marL="0" indent="0" algn="l">
              <a:lnSpc>
                <a:spcPts val="1500"/>
              </a:lnSpc>
              <a:buNone/>
              <a:defRPr sz="1000">
                <a:solidFill>
                  <a:schemeClr val="tx1">
                    <a:lumMod val="65000"/>
                    <a:lumOff val="35000"/>
                  </a:schemeClr>
                </a:solidFill>
                <a:latin typeface="Source Sans Pro Light"/>
              </a:defRPr>
            </a:lvl1pPr>
          </a:lstStyle>
          <a:p>
            <a:pPr lvl="0"/>
            <a:r>
              <a:rPr lang="en-US" dirty="0"/>
              <a:t>80%</a:t>
            </a:r>
          </a:p>
        </p:txBody>
      </p:sp>
      <p:sp>
        <p:nvSpPr>
          <p:cNvPr id="126" name="Text Placeholder 17"/>
          <p:cNvSpPr>
            <a:spLocks noGrp="1"/>
          </p:cNvSpPr>
          <p:nvPr>
            <p:ph type="body" sz="quarter" idx="30" hasCustomPrompt="1"/>
          </p:nvPr>
        </p:nvSpPr>
        <p:spPr>
          <a:xfrm>
            <a:off x="7797187" y="4454814"/>
            <a:ext cx="492489" cy="226775"/>
          </a:xfrm>
        </p:spPr>
        <p:txBody>
          <a:bodyPr lIns="0" tIns="0" rIns="0" bIns="0" anchor="ctr">
            <a:normAutofit/>
          </a:bodyPr>
          <a:lstStyle>
            <a:lvl1pPr marL="0" indent="0" algn="l">
              <a:lnSpc>
                <a:spcPts val="1500"/>
              </a:lnSpc>
              <a:buNone/>
              <a:defRPr sz="1000">
                <a:solidFill>
                  <a:schemeClr val="tx1">
                    <a:lumMod val="65000"/>
                    <a:lumOff val="35000"/>
                  </a:schemeClr>
                </a:solidFill>
                <a:latin typeface="Source Sans Pro Light"/>
              </a:defRPr>
            </a:lvl1pPr>
          </a:lstStyle>
          <a:p>
            <a:pPr lvl="0"/>
            <a:r>
              <a:rPr lang="en-US" dirty="0"/>
              <a:t>25%</a:t>
            </a:r>
          </a:p>
        </p:txBody>
      </p:sp>
      <p:sp>
        <p:nvSpPr>
          <p:cNvPr id="127" name="Text Placeholder 17"/>
          <p:cNvSpPr>
            <a:spLocks noGrp="1"/>
          </p:cNvSpPr>
          <p:nvPr>
            <p:ph type="body" sz="quarter" idx="31" hasCustomPrompt="1"/>
          </p:nvPr>
        </p:nvSpPr>
        <p:spPr>
          <a:xfrm>
            <a:off x="8620324" y="4961962"/>
            <a:ext cx="492489" cy="226775"/>
          </a:xfrm>
        </p:spPr>
        <p:txBody>
          <a:bodyPr lIns="0" tIns="0" rIns="0" bIns="0" anchor="ctr">
            <a:normAutofit/>
          </a:bodyPr>
          <a:lstStyle>
            <a:lvl1pPr marL="0" indent="0" algn="l">
              <a:lnSpc>
                <a:spcPts val="1500"/>
              </a:lnSpc>
              <a:buNone/>
              <a:defRPr sz="1000">
                <a:solidFill>
                  <a:schemeClr val="tx1">
                    <a:lumMod val="65000"/>
                    <a:lumOff val="35000"/>
                  </a:schemeClr>
                </a:solidFill>
                <a:latin typeface="Source Sans Pro Light"/>
              </a:defRPr>
            </a:lvl1pPr>
          </a:lstStyle>
          <a:p>
            <a:pPr lvl="0"/>
            <a:r>
              <a:rPr lang="en-US" dirty="0"/>
              <a:t>55%</a:t>
            </a:r>
          </a:p>
        </p:txBody>
      </p:sp>
      <p:sp>
        <p:nvSpPr>
          <p:cNvPr id="128" name="Text Placeholder 17"/>
          <p:cNvSpPr>
            <a:spLocks noGrp="1"/>
          </p:cNvSpPr>
          <p:nvPr>
            <p:ph type="body" sz="quarter" idx="32" hasCustomPrompt="1"/>
          </p:nvPr>
        </p:nvSpPr>
        <p:spPr>
          <a:xfrm>
            <a:off x="8954723" y="5463215"/>
            <a:ext cx="492489" cy="226775"/>
          </a:xfrm>
        </p:spPr>
        <p:txBody>
          <a:bodyPr lIns="0" tIns="0" rIns="0" bIns="0" anchor="ctr">
            <a:normAutofit/>
          </a:bodyPr>
          <a:lstStyle>
            <a:lvl1pPr marL="0" indent="0" algn="l">
              <a:lnSpc>
                <a:spcPts val="1500"/>
              </a:lnSpc>
              <a:buNone/>
              <a:defRPr sz="1000">
                <a:solidFill>
                  <a:schemeClr val="tx1">
                    <a:lumMod val="65000"/>
                    <a:lumOff val="35000"/>
                  </a:schemeClr>
                </a:solidFill>
                <a:latin typeface="Source Sans Pro Light"/>
              </a:defRPr>
            </a:lvl1pPr>
          </a:lstStyle>
          <a:p>
            <a:pPr lvl="0"/>
            <a:r>
              <a:rPr lang="en-US" dirty="0"/>
              <a:t>65%</a:t>
            </a:r>
          </a:p>
        </p:txBody>
      </p:sp>
      <p:sp>
        <p:nvSpPr>
          <p:cNvPr id="129" name="Text Placeholder 17"/>
          <p:cNvSpPr>
            <a:spLocks noGrp="1"/>
          </p:cNvSpPr>
          <p:nvPr>
            <p:ph type="body" sz="quarter" idx="33" hasCustomPrompt="1"/>
          </p:nvPr>
        </p:nvSpPr>
        <p:spPr>
          <a:xfrm>
            <a:off x="2268681" y="3941345"/>
            <a:ext cx="492489" cy="226775"/>
          </a:xfrm>
        </p:spPr>
        <p:txBody>
          <a:bodyPr lIns="0" tIns="0" rIns="0" bIns="0" anchor="ctr">
            <a:normAutofit/>
          </a:bodyPr>
          <a:lstStyle>
            <a:lvl1pPr marL="0" indent="0" algn="l">
              <a:lnSpc>
                <a:spcPts val="1500"/>
              </a:lnSpc>
              <a:buNone/>
              <a:defRPr sz="1000">
                <a:solidFill>
                  <a:schemeClr val="tx1">
                    <a:lumMod val="65000"/>
                    <a:lumOff val="35000"/>
                  </a:schemeClr>
                </a:solidFill>
                <a:latin typeface="Source Sans Pro Light"/>
              </a:defRPr>
            </a:lvl1pPr>
          </a:lstStyle>
          <a:p>
            <a:pPr lvl="0"/>
            <a:r>
              <a:rPr lang="en-US" dirty="0"/>
              <a:t>90%</a:t>
            </a:r>
          </a:p>
        </p:txBody>
      </p:sp>
      <p:sp>
        <p:nvSpPr>
          <p:cNvPr id="130" name="Text Placeholder 17"/>
          <p:cNvSpPr>
            <a:spLocks noGrp="1"/>
          </p:cNvSpPr>
          <p:nvPr>
            <p:ph type="body" sz="quarter" idx="34" hasCustomPrompt="1"/>
          </p:nvPr>
        </p:nvSpPr>
        <p:spPr>
          <a:xfrm>
            <a:off x="3310957" y="4448689"/>
            <a:ext cx="492489" cy="226775"/>
          </a:xfrm>
        </p:spPr>
        <p:txBody>
          <a:bodyPr lIns="0" tIns="0" rIns="0" bIns="0" anchor="ctr">
            <a:normAutofit/>
          </a:bodyPr>
          <a:lstStyle>
            <a:lvl1pPr marL="0" indent="0" algn="l">
              <a:lnSpc>
                <a:spcPts val="1500"/>
              </a:lnSpc>
              <a:buNone/>
              <a:defRPr sz="1000">
                <a:solidFill>
                  <a:schemeClr val="tx1">
                    <a:lumMod val="65000"/>
                    <a:lumOff val="35000"/>
                  </a:schemeClr>
                </a:solidFill>
                <a:latin typeface="Source Sans Pro Light"/>
              </a:defRPr>
            </a:lvl1pPr>
          </a:lstStyle>
          <a:p>
            <a:pPr lvl="0"/>
            <a:r>
              <a:rPr lang="en-US" dirty="0"/>
              <a:t>55%</a:t>
            </a:r>
          </a:p>
        </p:txBody>
      </p:sp>
      <p:sp>
        <p:nvSpPr>
          <p:cNvPr id="131" name="Text Placeholder 17"/>
          <p:cNvSpPr>
            <a:spLocks noGrp="1"/>
          </p:cNvSpPr>
          <p:nvPr>
            <p:ph type="body" sz="quarter" idx="35" hasCustomPrompt="1"/>
          </p:nvPr>
        </p:nvSpPr>
        <p:spPr>
          <a:xfrm>
            <a:off x="2923098" y="4970542"/>
            <a:ext cx="492489" cy="226775"/>
          </a:xfrm>
        </p:spPr>
        <p:txBody>
          <a:bodyPr lIns="0" tIns="0" rIns="0" bIns="0" anchor="ctr">
            <a:normAutofit/>
          </a:bodyPr>
          <a:lstStyle>
            <a:lvl1pPr marL="0" indent="0" algn="l">
              <a:lnSpc>
                <a:spcPts val="1500"/>
              </a:lnSpc>
              <a:buNone/>
              <a:defRPr sz="1000">
                <a:solidFill>
                  <a:schemeClr val="tx1">
                    <a:lumMod val="65000"/>
                    <a:lumOff val="35000"/>
                  </a:schemeClr>
                </a:solidFill>
                <a:latin typeface="Source Sans Pro Light"/>
              </a:defRPr>
            </a:lvl1pPr>
          </a:lstStyle>
          <a:p>
            <a:pPr lvl="0"/>
            <a:r>
              <a:rPr lang="en-US" dirty="0"/>
              <a:t>70%</a:t>
            </a:r>
          </a:p>
        </p:txBody>
      </p:sp>
      <p:sp>
        <p:nvSpPr>
          <p:cNvPr id="132" name="Text Placeholder 17"/>
          <p:cNvSpPr>
            <a:spLocks noGrp="1"/>
          </p:cNvSpPr>
          <p:nvPr>
            <p:ph type="body" sz="quarter" idx="36" hasCustomPrompt="1"/>
          </p:nvPr>
        </p:nvSpPr>
        <p:spPr>
          <a:xfrm>
            <a:off x="2029907" y="5457805"/>
            <a:ext cx="492489" cy="226775"/>
          </a:xfrm>
        </p:spPr>
        <p:txBody>
          <a:bodyPr lIns="0" tIns="0" rIns="0" bIns="0" anchor="ctr">
            <a:normAutofit/>
          </a:bodyPr>
          <a:lstStyle>
            <a:lvl1pPr marL="0" indent="0" algn="l">
              <a:lnSpc>
                <a:spcPts val="1500"/>
              </a:lnSpc>
              <a:buNone/>
              <a:defRPr sz="1000">
                <a:solidFill>
                  <a:schemeClr val="tx1">
                    <a:lumMod val="65000"/>
                    <a:lumOff val="35000"/>
                  </a:schemeClr>
                </a:solidFill>
                <a:latin typeface="Source Sans Pro Light"/>
              </a:defRPr>
            </a:lvl1pPr>
          </a:lstStyle>
          <a:p>
            <a:pPr lvl="0"/>
            <a:r>
              <a:rPr lang="en-US" dirty="0"/>
              <a:t>97%</a:t>
            </a:r>
          </a:p>
        </p:txBody>
      </p:sp>
      <p:sp>
        <p:nvSpPr>
          <p:cNvPr id="133" name="Text Placeholder 17"/>
          <p:cNvSpPr>
            <a:spLocks noGrp="1"/>
          </p:cNvSpPr>
          <p:nvPr>
            <p:ph type="body" sz="quarter" idx="37" hasCustomPrompt="1"/>
          </p:nvPr>
        </p:nvSpPr>
        <p:spPr>
          <a:xfrm>
            <a:off x="5256213" y="2133601"/>
            <a:ext cx="1676398" cy="920154"/>
          </a:xfrm>
        </p:spPr>
        <p:txBody>
          <a:bodyPr lIns="0" tIns="0" rIns="0" bIns="0" anchor="ctr">
            <a:normAutofit/>
          </a:bodyPr>
          <a:lstStyle>
            <a:lvl1pPr marL="0" indent="0" algn="ctr">
              <a:lnSpc>
                <a:spcPts val="1500"/>
              </a:lnSpc>
              <a:buNone/>
              <a:defRPr sz="2700">
                <a:solidFill>
                  <a:schemeClr val="bg1"/>
                </a:solidFill>
                <a:latin typeface="Source Sans Pro Light"/>
              </a:defRPr>
            </a:lvl1pPr>
          </a:lstStyle>
          <a:p>
            <a:pPr lvl="0"/>
            <a:r>
              <a:rPr lang="en-US" dirty="0" err="1"/>
              <a:t>vs</a:t>
            </a:r>
            <a:endParaRPr lang="en-US" dirty="0"/>
          </a:p>
        </p:txBody>
      </p:sp>
    </p:spTree>
    <p:extLst>
      <p:ext uri="{BB962C8B-B14F-4D97-AF65-F5344CB8AC3E}">
        <p14:creationId xmlns:p14="http://schemas.microsoft.com/office/powerpoint/2010/main" val="3150212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animEffect transition="in" filter="dissolve">
                                      <p:cBhvr>
                                        <p:cTn id="11" dur="500"/>
                                        <p:tgtEl>
                                          <p:spTgt spid="23">
                                            <p:txEl>
                                              <p:pRg st="0" end="0"/>
                                            </p:txEl>
                                          </p:spTgt>
                                        </p:tgtEl>
                                      </p:cBhvr>
                                    </p:animEffect>
                                  </p:childTnLst>
                                </p:cTn>
                              </p:par>
                            </p:childTnLst>
                          </p:cTn>
                        </p:par>
                        <p:par>
                          <p:cTn id="12" fill="hold">
                            <p:stCondLst>
                              <p:cond delay="1000"/>
                            </p:stCondLst>
                            <p:childTnLst>
                              <p:par>
                                <p:cTn id="13" presetID="9" presetClass="entr" presetSubtype="0" fill="hold" grpId="0" nodeType="afterEffect" nodePh="1">
                                  <p:stCondLst>
                                    <p:cond delay="0"/>
                                  </p:stCondLst>
                                  <p:endCondLst>
                                    <p:cond evt="begin" delay="0">
                                      <p:tn val="13"/>
                                    </p:cond>
                                  </p:endCondLst>
                                  <p:childTnLst>
                                    <p:set>
                                      <p:cBhvr>
                                        <p:cTn id="14" dur="1" fill="hold">
                                          <p:stCondLst>
                                            <p:cond delay="0"/>
                                          </p:stCondLst>
                                        </p:cTn>
                                        <p:tgtEl>
                                          <p:spTgt spid="57"/>
                                        </p:tgtEl>
                                        <p:attrNameLst>
                                          <p:attrName>style.visibility</p:attrName>
                                        </p:attrNameLst>
                                      </p:cBhvr>
                                      <p:to>
                                        <p:strVal val="visible"/>
                                      </p:to>
                                    </p:set>
                                    <p:animEffect transition="in" filter="dissolve">
                                      <p:cBhvr>
                                        <p:cTn id="15" dur="500"/>
                                        <p:tgtEl>
                                          <p:spTgt spid="57"/>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64"/>
                                        </p:tgtEl>
                                        <p:attrNameLst>
                                          <p:attrName>style.visibility</p:attrName>
                                        </p:attrNameLst>
                                      </p:cBhvr>
                                      <p:to>
                                        <p:strVal val="visible"/>
                                      </p:to>
                                    </p:set>
                                    <p:animEffect transition="in" filter="dissolve">
                                      <p:cBhvr>
                                        <p:cTn id="19" dur="500"/>
                                        <p:tgtEl>
                                          <p:spTgt spid="64"/>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33">
                                            <p:txEl>
                                              <p:pRg st="0" end="0"/>
                                            </p:txEl>
                                          </p:spTgt>
                                        </p:tgtEl>
                                        <p:attrNameLst>
                                          <p:attrName>style.visibility</p:attrName>
                                        </p:attrNameLst>
                                      </p:cBhvr>
                                      <p:to>
                                        <p:strVal val="visible"/>
                                      </p:to>
                                    </p:set>
                                    <p:animEffect transition="in" filter="dissolve">
                                      <p:cBhvr>
                                        <p:cTn id="22" dur="500"/>
                                        <p:tgtEl>
                                          <p:spTgt spid="133">
                                            <p:txEl>
                                              <p:pRg st="0" end="0"/>
                                            </p:txEl>
                                          </p:spTgt>
                                        </p:tgtEl>
                                      </p:cBhvr>
                                    </p:animEffect>
                                  </p:childTnLst>
                                </p:cTn>
                              </p:par>
                            </p:childTnLst>
                          </p:cTn>
                        </p:par>
                        <p:par>
                          <p:cTn id="23" fill="hold">
                            <p:stCondLst>
                              <p:cond delay="2000"/>
                            </p:stCondLst>
                            <p:childTnLst>
                              <p:par>
                                <p:cTn id="24" presetID="9" presetClass="entr" presetSubtype="0" fill="hold" grpId="0" nodeType="afterEffect" nodePh="1">
                                  <p:stCondLst>
                                    <p:cond delay="0"/>
                                  </p:stCondLst>
                                  <p:endCondLst>
                                    <p:cond evt="begin" delay="0">
                                      <p:tn val="24"/>
                                    </p:cond>
                                  </p:endCondLst>
                                  <p:childTnLst>
                                    <p:set>
                                      <p:cBhvr>
                                        <p:cTn id="25" dur="1" fill="hold">
                                          <p:stCondLst>
                                            <p:cond delay="0"/>
                                          </p:stCondLst>
                                        </p:cTn>
                                        <p:tgtEl>
                                          <p:spTgt spid="119"/>
                                        </p:tgtEl>
                                        <p:attrNameLst>
                                          <p:attrName>style.visibility</p:attrName>
                                        </p:attrNameLst>
                                      </p:cBhvr>
                                      <p:to>
                                        <p:strVal val="visible"/>
                                      </p:to>
                                    </p:set>
                                    <p:animEffect transition="in" filter="dissolve">
                                      <p:cBhvr>
                                        <p:cTn id="26" dur="500"/>
                                        <p:tgtEl>
                                          <p:spTgt spid="119"/>
                                        </p:tgtEl>
                                      </p:cBhvr>
                                    </p:animEffect>
                                  </p:childTnLst>
                                </p:cTn>
                              </p:par>
                            </p:childTnLst>
                          </p:cTn>
                        </p:par>
                        <p:par>
                          <p:cTn id="27" fill="hold">
                            <p:stCondLst>
                              <p:cond delay="2500"/>
                            </p:stCondLst>
                            <p:childTnLst>
                              <p:par>
                                <p:cTn id="28" presetID="9" presetClass="entr" presetSubtype="0" fill="hold" grpId="0" nodeType="afterEffect">
                                  <p:stCondLst>
                                    <p:cond delay="0"/>
                                  </p:stCondLst>
                                  <p:childTnLst>
                                    <p:set>
                                      <p:cBhvr>
                                        <p:cTn id="29" dur="1" fill="hold">
                                          <p:stCondLst>
                                            <p:cond delay="0"/>
                                          </p:stCondLst>
                                        </p:cTn>
                                        <p:tgtEl>
                                          <p:spTgt spid="120">
                                            <p:txEl>
                                              <p:pRg st="0" end="0"/>
                                            </p:txEl>
                                          </p:spTgt>
                                        </p:tgtEl>
                                        <p:attrNameLst>
                                          <p:attrName>style.visibility</p:attrName>
                                        </p:attrNameLst>
                                      </p:cBhvr>
                                      <p:to>
                                        <p:strVal val="visible"/>
                                      </p:to>
                                    </p:set>
                                    <p:animEffect transition="in" filter="dissolve">
                                      <p:cBhvr>
                                        <p:cTn id="30" dur="500"/>
                                        <p:tgtEl>
                                          <p:spTgt spid="120">
                                            <p:txEl>
                                              <p:pRg st="0" end="0"/>
                                            </p:txEl>
                                          </p:spTgt>
                                        </p:tgtEl>
                                      </p:cBhvr>
                                    </p:animEffect>
                                  </p:childTnLst>
                                </p:cTn>
                              </p:par>
                            </p:childTnLst>
                          </p:cTn>
                        </p:par>
                        <p:par>
                          <p:cTn id="31" fill="hold">
                            <p:stCondLst>
                              <p:cond delay="3000"/>
                            </p:stCondLst>
                            <p:childTnLst>
                              <p:par>
                                <p:cTn id="32" presetID="9" presetClass="entr" presetSubtype="0" fill="hold" grpId="0" nodeType="afterEffect">
                                  <p:stCondLst>
                                    <p:cond delay="0"/>
                                  </p:stCondLst>
                                  <p:childTnLst>
                                    <p:set>
                                      <p:cBhvr>
                                        <p:cTn id="33" dur="1" fill="hold">
                                          <p:stCondLst>
                                            <p:cond delay="0"/>
                                          </p:stCondLst>
                                        </p:cTn>
                                        <p:tgtEl>
                                          <p:spTgt spid="121">
                                            <p:txEl>
                                              <p:pRg st="0" end="0"/>
                                            </p:txEl>
                                          </p:spTgt>
                                        </p:tgtEl>
                                        <p:attrNameLst>
                                          <p:attrName>style.visibility</p:attrName>
                                        </p:attrNameLst>
                                      </p:cBhvr>
                                      <p:to>
                                        <p:strVal val="visible"/>
                                      </p:to>
                                    </p:set>
                                    <p:animEffect transition="in" filter="dissolve">
                                      <p:cBhvr>
                                        <p:cTn id="34" dur="500"/>
                                        <p:tgtEl>
                                          <p:spTgt spid="121">
                                            <p:txEl>
                                              <p:pRg st="0" end="0"/>
                                            </p:txEl>
                                          </p:spTgt>
                                        </p:tgtEl>
                                      </p:cBhvr>
                                    </p:animEffect>
                                  </p:childTnLst>
                                </p:cTn>
                              </p:par>
                            </p:childTnLst>
                          </p:cTn>
                        </p:par>
                        <p:par>
                          <p:cTn id="35" fill="hold">
                            <p:stCondLst>
                              <p:cond delay="3500"/>
                            </p:stCondLst>
                            <p:childTnLst>
                              <p:par>
                                <p:cTn id="36" presetID="9" presetClass="entr" presetSubtype="0" fill="hold" grpId="0" nodeType="afterEffect">
                                  <p:stCondLst>
                                    <p:cond delay="0"/>
                                  </p:stCondLst>
                                  <p:childTnLst>
                                    <p:set>
                                      <p:cBhvr>
                                        <p:cTn id="37" dur="1" fill="hold">
                                          <p:stCondLst>
                                            <p:cond delay="0"/>
                                          </p:stCondLst>
                                        </p:cTn>
                                        <p:tgtEl>
                                          <p:spTgt spid="122">
                                            <p:txEl>
                                              <p:pRg st="0" end="0"/>
                                            </p:txEl>
                                          </p:spTgt>
                                        </p:tgtEl>
                                        <p:attrNameLst>
                                          <p:attrName>style.visibility</p:attrName>
                                        </p:attrNameLst>
                                      </p:cBhvr>
                                      <p:to>
                                        <p:strVal val="visible"/>
                                      </p:to>
                                    </p:set>
                                    <p:animEffect transition="in" filter="dissolve">
                                      <p:cBhvr>
                                        <p:cTn id="38" dur="500"/>
                                        <p:tgtEl>
                                          <p:spTgt spid="122">
                                            <p:txEl>
                                              <p:pRg st="0" end="0"/>
                                            </p:txEl>
                                          </p:spTgt>
                                        </p:tgtEl>
                                      </p:cBhvr>
                                    </p:animEffect>
                                  </p:childTnLst>
                                </p:cTn>
                              </p:par>
                            </p:childTnLst>
                          </p:cTn>
                        </p:par>
                        <p:par>
                          <p:cTn id="39" fill="hold">
                            <p:stCondLst>
                              <p:cond delay="4000"/>
                            </p:stCondLst>
                            <p:childTnLst>
                              <p:par>
                                <p:cTn id="40" presetID="9" presetClass="entr" presetSubtype="0" fill="hold" grpId="0" nodeType="afterEffect">
                                  <p:stCondLst>
                                    <p:cond delay="0"/>
                                  </p:stCondLst>
                                  <p:childTnLst>
                                    <p:set>
                                      <p:cBhvr>
                                        <p:cTn id="41" dur="1" fill="hold">
                                          <p:stCondLst>
                                            <p:cond delay="0"/>
                                          </p:stCondLst>
                                        </p:cTn>
                                        <p:tgtEl>
                                          <p:spTgt spid="123">
                                            <p:txEl>
                                              <p:pRg st="0" end="0"/>
                                            </p:txEl>
                                          </p:spTgt>
                                        </p:tgtEl>
                                        <p:attrNameLst>
                                          <p:attrName>style.visibility</p:attrName>
                                        </p:attrNameLst>
                                      </p:cBhvr>
                                      <p:to>
                                        <p:strVal val="visible"/>
                                      </p:to>
                                    </p:set>
                                    <p:animEffect transition="in" filter="dissolve">
                                      <p:cBhvr>
                                        <p:cTn id="42" dur="500"/>
                                        <p:tgtEl>
                                          <p:spTgt spid="123">
                                            <p:txEl>
                                              <p:pRg st="0" end="0"/>
                                            </p:txEl>
                                          </p:spTgt>
                                        </p:tgtEl>
                                      </p:cBhvr>
                                    </p:animEffect>
                                  </p:childTnLst>
                                </p:cTn>
                              </p:par>
                            </p:childTnLst>
                          </p:cTn>
                        </p:par>
                        <p:par>
                          <p:cTn id="43" fill="hold">
                            <p:stCondLst>
                              <p:cond delay="4500"/>
                            </p:stCondLst>
                            <p:childTnLst>
                              <p:par>
                                <p:cTn id="44" presetID="10" presetClass="entr" presetSubtype="0" fill="hold" nodeType="afterEffect">
                                  <p:stCondLst>
                                    <p:cond delay="0"/>
                                  </p:stCondLst>
                                  <p:childTnLst>
                                    <p:set>
                                      <p:cBhvr>
                                        <p:cTn id="45" dur="1" fill="hold">
                                          <p:stCondLst>
                                            <p:cond delay="0"/>
                                          </p:stCondLst>
                                        </p:cTn>
                                        <p:tgtEl>
                                          <p:spTgt spid="2"/>
                                        </p:tgtEl>
                                        <p:attrNameLst>
                                          <p:attrName>style.visibility</p:attrName>
                                        </p:attrNameLst>
                                      </p:cBhvr>
                                      <p:to>
                                        <p:strVal val="visible"/>
                                      </p:to>
                                    </p:set>
                                    <p:animEffect transition="in" filter="fade">
                                      <p:cBhvr>
                                        <p:cTn id="46" dur="500"/>
                                        <p:tgtEl>
                                          <p:spTgt spid="2"/>
                                        </p:tgtEl>
                                      </p:cBhvr>
                                    </p:animEffect>
                                  </p:childTnLst>
                                </p:cTn>
                              </p:par>
                            </p:childTnLst>
                          </p:cTn>
                        </p:par>
                        <p:par>
                          <p:cTn id="47" fill="hold">
                            <p:stCondLst>
                              <p:cond delay="5000"/>
                            </p:stCondLst>
                            <p:childTnLst>
                              <p:par>
                                <p:cTn id="48" presetID="22" presetClass="entr" presetSubtype="2" fill="hold" grpId="0" nodeType="afterEffect">
                                  <p:stCondLst>
                                    <p:cond delay="0"/>
                                  </p:stCondLst>
                                  <p:childTnLst>
                                    <p:set>
                                      <p:cBhvr>
                                        <p:cTn id="49" dur="1" fill="hold">
                                          <p:stCondLst>
                                            <p:cond delay="0"/>
                                          </p:stCondLst>
                                        </p:cTn>
                                        <p:tgtEl>
                                          <p:spTgt spid="62"/>
                                        </p:tgtEl>
                                        <p:attrNameLst>
                                          <p:attrName>style.visibility</p:attrName>
                                        </p:attrNameLst>
                                      </p:cBhvr>
                                      <p:to>
                                        <p:strVal val="visible"/>
                                      </p:to>
                                    </p:set>
                                    <p:animEffect transition="in" filter="wipe(right)">
                                      <p:cBhvr>
                                        <p:cTn id="50" dur="500"/>
                                        <p:tgtEl>
                                          <p:spTgt spid="62"/>
                                        </p:tgtEl>
                                      </p:cBhvr>
                                    </p:animEffect>
                                  </p:childTnLst>
                                </p:cTn>
                              </p:par>
                            </p:childTnLst>
                          </p:cTn>
                        </p:par>
                        <p:par>
                          <p:cTn id="51" fill="hold">
                            <p:stCondLst>
                              <p:cond delay="5500"/>
                            </p:stCondLst>
                            <p:childTnLst>
                              <p:par>
                                <p:cTn id="52" presetID="9" presetClass="entr" presetSubtype="0" fill="hold" grpId="0" nodeType="afterEffect">
                                  <p:stCondLst>
                                    <p:cond delay="0"/>
                                  </p:stCondLst>
                                  <p:childTnLst>
                                    <p:set>
                                      <p:cBhvr>
                                        <p:cTn id="53" dur="1" fill="hold">
                                          <p:stCondLst>
                                            <p:cond delay="0"/>
                                          </p:stCondLst>
                                        </p:cTn>
                                        <p:tgtEl>
                                          <p:spTgt spid="129">
                                            <p:txEl>
                                              <p:pRg st="0" end="0"/>
                                            </p:txEl>
                                          </p:spTgt>
                                        </p:tgtEl>
                                        <p:attrNameLst>
                                          <p:attrName>style.visibility</p:attrName>
                                        </p:attrNameLst>
                                      </p:cBhvr>
                                      <p:to>
                                        <p:strVal val="visible"/>
                                      </p:to>
                                    </p:set>
                                    <p:animEffect transition="in" filter="dissolve">
                                      <p:cBhvr>
                                        <p:cTn id="54" dur="500"/>
                                        <p:tgtEl>
                                          <p:spTgt spid="129">
                                            <p:txEl>
                                              <p:pRg st="0" end="0"/>
                                            </p:txEl>
                                          </p:spTgt>
                                        </p:tgtEl>
                                      </p:cBhvr>
                                    </p:animEffect>
                                  </p:childTnLst>
                                </p:cTn>
                              </p:par>
                            </p:childTnLst>
                          </p:cTn>
                        </p:par>
                        <p:par>
                          <p:cTn id="55" fill="hold">
                            <p:stCondLst>
                              <p:cond delay="6000"/>
                            </p:stCondLst>
                            <p:childTnLst>
                              <p:par>
                                <p:cTn id="56" presetID="22" presetClass="entr" presetSubtype="8" fill="hold" grpId="0" nodeType="afterEffect">
                                  <p:stCondLst>
                                    <p:cond delay="0"/>
                                  </p:stCondLst>
                                  <p:childTnLst>
                                    <p:set>
                                      <p:cBhvr>
                                        <p:cTn id="57" dur="1" fill="hold">
                                          <p:stCondLst>
                                            <p:cond delay="0"/>
                                          </p:stCondLst>
                                        </p:cTn>
                                        <p:tgtEl>
                                          <p:spTgt spid="66"/>
                                        </p:tgtEl>
                                        <p:attrNameLst>
                                          <p:attrName>style.visibility</p:attrName>
                                        </p:attrNameLst>
                                      </p:cBhvr>
                                      <p:to>
                                        <p:strVal val="visible"/>
                                      </p:to>
                                    </p:set>
                                    <p:animEffect transition="in" filter="wipe(left)">
                                      <p:cBhvr>
                                        <p:cTn id="58" dur="500"/>
                                        <p:tgtEl>
                                          <p:spTgt spid="66"/>
                                        </p:tgtEl>
                                      </p:cBhvr>
                                    </p:animEffect>
                                  </p:childTnLst>
                                </p:cTn>
                              </p:par>
                            </p:childTnLst>
                          </p:cTn>
                        </p:par>
                        <p:par>
                          <p:cTn id="59" fill="hold">
                            <p:stCondLst>
                              <p:cond delay="6500"/>
                            </p:stCondLst>
                            <p:childTnLst>
                              <p:par>
                                <p:cTn id="60" presetID="9" presetClass="entr" presetSubtype="0" fill="hold" grpId="0" nodeType="afterEffect">
                                  <p:stCondLst>
                                    <p:cond delay="0"/>
                                  </p:stCondLst>
                                  <p:childTnLst>
                                    <p:set>
                                      <p:cBhvr>
                                        <p:cTn id="61" dur="1" fill="hold">
                                          <p:stCondLst>
                                            <p:cond delay="0"/>
                                          </p:stCondLst>
                                        </p:cTn>
                                        <p:tgtEl>
                                          <p:spTgt spid="125">
                                            <p:txEl>
                                              <p:pRg st="0" end="0"/>
                                            </p:txEl>
                                          </p:spTgt>
                                        </p:tgtEl>
                                        <p:attrNameLst>
                                          <p:attrName>style.visibility</p:attrName>
                                        </p:attrNameLst>
                                      </p:cBhvr>
                                      <p:to>
                                        <p:strVal val="visible"/>
                                      </p:to>
                                    </p:set>
                                    <p:animEffect transition="in" filter="dissolve">
                                      <p:cBhvr>
                                        <p:cTn id="62" dur="500"/>
                                        <p:tgtEl>
                                          <p:spTgt spid="125">
                                            <p:txEl>
                                              <p:pRg st="0" end="0"/>
                                            </p:txEl>
                                          </p:spTgt>
                                        </p:tgtEl>
                                      </p:cBhvr>
                                    </p:animEffect>
                                  </p:childTnLst>
                                </p:cTn>
                              </p:par>
                            </p:childTnLst>
                          </p:cTn>
                        </p:par>
                        <p:par>
                          <p:cTn id="63" fill="hold">
                            <p:stCondLst>
                              <p:cond delay="7000"/>
                            </p:stCondLst>
                            <p:childTnLst>
                              <p:par>
                                <p:cTn id="64" presetID="22" presetClass="entr" presetSubtype="2" fill="hold" grpId="0" nodeType="afterEffect">
                                  <p:stCondLst>
                                    <p:cond delay="0"/>
                                  </p:stCondLst>
                                  <p:childTnLst>
                                    <p:set>
                                      <p:cBhvr>
                                        <p:cTn id="65" dur="1" fill="hold">
                                          <p:stCondLst>
                                            <p:cond delay="0"/>
                                          </p:stCondLst>
                                        </p:cTn>
                                        <p:tgtEl>
                                          <p:spTgt spid="69"/>
                                        </p:tgtEl>
                                        <p:attrNameLst>
                                          <p:attrName>style.visibility</p:attrName>
                                        </p:attrNameLst>
                                      </p:cBhvr>
                                      <p:to>
                                        <p:strVal val="visible"/>
                                      </p:to>
                                    </p:set>
                                    <p:animEffect transition="in" filter="wipe(right)">
                                      <p:cBhvr>
                                        <p:cTn id="66" dur="500"/>
                                        <p:tgtEl>
                                          <p:spTgt spid="69"/>
                                        </p:tgtEl>
                                      </p:cBhvr>
                                    </p:animEffect>
                                  </p:childTnLst>
                                </p:cTn>
                              </p:par>
                            </p:childTnLst>
                          </p:cTn>
                        </p:par>
                        <p:par>
                          <p:cTn id="67" fill="hold">
                            <p:stCondLst>
                              <p:cond delay="7500"/>
                            </p:stCondLst>
                            <p:childTnLst>
                              <p:par>
                                <p:cTn id="68" presetID="9" presetClass="entr" presetSubtype="0" fill="hold" grpId="0" nodeType="afterEffect">
                                  <p:stCondLst>
                                    <p:cond delay="0"/>
                                  </p:stCondLst>
                                  <p:childTnLst>
                                    <p:set>
                                      <p:cBhvr>
                                        <p:cTn id="69" dur="1" fill="hold">
                                          <p:stCondLst>
                                            <p:cond delay="0"/>
                                          </p:stCondLst>
                                        </p:cTn>
                                        <p:tgtEl>
                                          <p:spTgt spid="130">
                                            <p:txEl>
                                              <p:pRg st="0" end="0"/>
                                            </p:txEl>
                                          </p:spTgt>
                                        </p:tgtEl>
                                        <p:attrNameLst>
                                          <p:attrName>style.visibility</p:attrName>
                                        </p:attrNameLst>
                                      </p:cBhvr>
                                      <p:to>
                                        <p:strVal val="visible"/>
                                      </p:to>
                                    </p:set>
                                    <p:animEffect transition="in" filter="dissolve">
                                      <p:cBhvr>
                                        <p:cTn id="70" dur="500"/>
                                        <p:tgtEl>
                                          <p:spTgt spid="130">
                                            <p:txEl>
                                              <p:pRg st="0" end="0"/>
                                            </p:txEl>
                                          </p:spTgt>
                                        </p:tgtEl>
                                      </p:cBhvr>
                                    </p:animEffect>
                                  </p:childTnLst>
                                </p:cTn>
                              </p:par>
                            </p:childTnLst>
                          </p:cTn>
                        </p:par>
                        <p:par>
                          <p:cTn id="71" fill="hold">
                            <p:stCondLst>
                              <p:cond delay="8000"/>
                            </p:stCondLst>
                            <p:childTnLst>
                              <p:par>
                                <p:cTn id="72" presetID="22" presetClass="entr" presetSubtype="8" fill="hold" grpId="0" nodeType="afterEffect">
                                  <p:stCondLst>
                                    <p:cond delay="0"/>
                                  </p:stCondLst>
                                  <p:childTnLst>
                                    <p:set>
                                      <p:cBhvr>
                                        <p:cTn id="73" dur="1" fill="hold">
                                          <p:stCondLst>
                                            <p:cond delay="0"/>
                                          </p:stCondLst>
                                        </p:cTn>
                                        <p:tgtEl>
                                          <p:spTgt spid="70"/>
                                        </p:tgtEl>
                                        <p:attrNameLst>
                                          <p:attrName>style.visibility</p:attrName>
                                        </p:attrNameLst>
                                      </p:cBhvr>
                                      <p:to>
                                        <p:strVal val="visible"/>
                                      </p:to>
                                    </p:set>
                                    <p:animEffect transition="in" filter="wipe(left)">
                                      <p:cBhvr>
                                        <p:cTn id="74" dur="500"/>
                                        <p:tgtEl>
                                          <p:spTgt spid="70"/>
                                        </p:tgtEl>
                                      </p:cBhvr>
                                    </p:animEffect>
                                  </p:childTnLst>
                                </p:cTn>
                              </p:par>
                            </p:childTnLst>
                          </p:cTn>
                        </p:par>
                        <p:par>
                          <p:cTn id="75" fill="hold">
                            <p:stCondLst>
                              <p:cond delay="8500"/>
                            </p:stCondLst>
                            <p:childTnLst>
                              <p:par>
                                <p:cTn id="76" presetID="9" presetClass="entr" presetSubtype="0" fill="hold" grpId="0" nodeType="afterEffect">
                                  <p:stCondLst>
                                    <p:cond delay="0"/>
                                  </p:stCondLst>
                                  <p:childTnLst>
                                    <p:set>
                                      <p:cBhvr>
                                        <p:cTn id="77" dur="1" fill="hold">
                                          <p:stCondLst>
                                            <p:cond delay="0"/>
                                          </p:stCondLst>
                                        </p:cTn>
                                        <p:tgtEl>
                                          <p:spTgt spid="126">
                                            <p:txEl>
                                              <p:pRg st="0" end="0"/>
                                            </p:txEl>
                                          </p:spTgt>
                                        </p:tgtEl>
                                        <p:attrNameLst>
                                          <p:attrName>style.visibility</p:attrName>
                                        </p:attrNameLst>
                                      </p:cBhvr>
                                      <p:to>
                                        <p:strVal val="visible"/>
                                      </p:to>
                                    </p:set>
                                    <p:animEffect transition="in" filter="dissolve">
                                      <p:cBhvr>
                                        <p:cTn id="78" dur="500"/>
                                        <p:tgtEl>
                                          <p:spTgt spid="126">
                                            <p:txEl>
                                              <p:pRg st="0" end="0"/>
                                            </p:txEl>
                                          </p:spTgt>
                                        </p:tgtEl>
                                      </p:cBhvr>
                                    </p:animEffect>
                                  </p:childTnLst>
                                </p:cTn>
                              </p:par>
                            </p:childTnLst>
                          </p:cTn>
                        </p:par>
                        <p:par>
                          <p:cTn id="79" fill="hold">
                            <p:stCondLst>
                              <p:cond delay="9000"/>
                            </p:stCondLst>
                            <p:childTnLst>
                              <p:par>
                                <p:cTn id="80" presetID="22" presetClass="entr" presetSubtype="2" fill="hold" grpId="0" nodeType="afterEffect">
                                  <p:stCondLst>
                                    <p:cond delay="0"/>
                                  </p:stCondLst>
                                  <p:childTnLst>
                                    <p:set>
                                      <p:cBhvr>
                                        <p:cTn id="81" dur="1" fill="hold">
                                          <p:stCondLst>
                                            <p:cond delay="0"/>
                                          </p:stCondLst>
                                        </p:cTn>
                                        <p:tgtEl>
                                          <p:spTgt spid="73"/>
                                        </p:tgtEl>
                                        <p:attrNameLst>
                                          <p:attrName>style.visibility</p:attrName>
                                        </p:attrNameLst>
                                      </p:cBhvr>
                                      <p:to>
                                        <p:strVal val="visible"/>
                                      </p:to>
                                    </p:set>
                                    <p:animEffect transition="in" filter="wipe(right)">
                                      <p:cBhvr>
                                        <p:cTn id="82" dur="500"/>
                                        <p:tgtEl>
                                          <p:spTgt spid="73"/>
                                        </p:tgtEl>
                                      </p:cBhvr>
                                    </p:animEffect>
                                  </p:childTnLst>
                                </p:cTn>
                              </p:par>
                            </p:childTnLst>
                          </p:cTn>
                        </p:par>
                        <p:par>
                          <p:cTn id="83" fill="hold">
                            <p:stCondLst>
                              <p:cond delay="9500"/>
                            </p:stCondLst>
                            <p:childTnLst>
                              <p:par>
                                <p:cTn id="84" presetID="9" presetClass="entr" presetSubtype="0" fill="hold" grpId="0" nodeType="afterEffect">
                                  <p:stCondLst>
                                    <p:cond delay="0"/>
                                  </p:stCondLst>
                                  <p:childTnLst>
                                    <p:set>
                                      <p:cBhvr>
                                        <p:cTn id="85" dur="1" fill="hold">
                                          <p:stCondLst>
                                            <p:cond delay="0"/>
                                          </p:stCondLst>
                                        </p:cTn>
                                        <p:tgtEl>
                                          <p:spTgt spid="131">
                                            <p:txEl>
                                              <p:pRg st="0" end="0"/>
                                            </p:txEl>
                                          </p:spTgt>
                                        </p:tgtEl>
                                        <p:attrNameLst>
                                          <p:attrName>style.visibility</p:attrName>
                                        </p:attrNameLst>
                                      </p:cBhvr>
                                      <p:to>
                                        <p:strVal val="visible"/>
                                      </p:to>
                                    </p:set>
                                    <p:animEffect transition="in" filter="dissolve">
                                      <p:cBhvr>
                                        <p:cTn id="86" dur="500"/>
                                        <p:tgtEl>
                                          <p:spTgt spid="131">
                                            <p:txEl>
                                              <p:pRg st="0" end="0"/>
                                            </p:txEl>
                                          </p:spTgt>
                                        </p:tgtEl>
                                      </p:cBhvr>
                                    </p:animEffect>
                                  </p:childTnLst>
                                </p:cTn>
                              </p:par>
                            </p:childTnLst>
                          </p:cTn>
                        </p:par>
                        <p:par>
                          <p:cTn id="87" fill="hold">
                            <p:stCondLst>
                              <p:cond delay="10000"/>
                            </p:stCondLst>
                            <p:childTnLst>
                              <p:par>
                                <p:cTn id="88" presetID="22" presetClass="entr" presetSubtype="8" fill="hold" grpId="0" nodeType="afterEffect">
                                  <p:stCondLst>
                                    <p:cond delay="0"/>
                                  </p:stCondLst>
                                  <p:childTnLst>
                                    <p:set>
                                      <p:cBhvr>
                                        <p:cTn id="89" dur="1" fill="hold">
                                          <p:stCondLst>
                                            <p:cond delay="0"/>
                                          </p:stCondLst>
                                        </p:cTn>
                                        <p:tgtEl>
                                          <p:spTgt spid="83"/>
                                        </p:tgtEl>
                                        <p:attrNameLst>
                                          <p:attrName>style.visibility</p:attrName>
                                        </p:attrNameLst>
                                      </p:cBhvr>
                                      <p:to>
                                        <p:strVal val="visible"/>
                                      </p:to>
                                    </p:set>
                                    <p:animEffect transition="in" filter="wipe(left)">
                                      <p:cBhvr>
                                        <p:cTn id="90" dur="500"/>
                                        <p:tgtEl>
                                          <p:spTgt spid="83"/>
                                        </p:tgtEl>
                                      </p:cBhvr>
                                    </p:animEffect>
                                  </p:childTnLst>
                                </p:cTn>
                              </p:par>
                            </p:childTnLst>
                          </p:cTn>
                        </p:par>
                        <p:par>
                          <p:cTn id="91" fill="hold">
                            <p:stCondLst>
                              <p:cond delay="10500"/>
                            </p:stCondLst>
                            <p:childTnLst>
                              <p:par>
                                <p:cTn id="92" presetID="9" presetClass="entr" presetSubtype="0" fill="hold" grpId="0" nodeType="afterEffect">
                                  <p:stCondLst>
                                    <p:cond delay="0"/>
                                  </p:stCondLst>
                                  <p:childTnLst>
                                    <p:set>
                                      <p:cBhvr>
                                        <p:cTn id="93" dur="1" fill="hold">
                                          <p:stCondLst>
                                            <p:cond delay="0"/>
                                          </p:stCondLst>
                                        </p:cTn>
                                        <p:tgtEl>
                                          <p:spTgt spid="127">
                                            <p:txEl>
                                              <p:pRg st="0" end="0"/>
                                            </p:txEl>
                                          </p:spTgt>
                                        </p:tgtEl>
                                        <p:attrNameLst>
                                          <p:attrName>style.visibility</p:attrName>
                                        </p:attrNameLst>
                                      </p:cBhvr>
                                      <p:to>
                                        <p:strVal val="visible"/>
                                      </p:to>
                                    </p:set>
                                    <p:animEffect transition="in" filter="dissolve">
                                      <p:cBhvr>
                                        <p:cTn id="94" dur="500"/>
                                        <p:tgtEl>
                                          <p:spTgt spid="127">
                                            <p:txEl>
                                              <p:pRg st="0" end="0"/>
                                            </p:txEl>
                                          </p:spTgt>
                                        </p:tgtEl>
                                      </p:cBhvr>
                                    </p:animEffect>
                                  </p:childTnLst>
                                </p:cTn>
                              </p:par>
                            </p:childTnLst>
                          </p:cTn>
                        </p:par>
                        <p:par>
                          <p:cTn id="95" fill="hold">
                            <p:stCondLst>
                              <p:cond delay="11000"/>
                            </p:stCondLst>
                            <p:childTnLst>
                              <p:par>
                                <p:cTn id="96" presetID="22" presetClass="entr" presetSubtype="2" fill="hold" grpId="0" nodeType="afterEffect">
                                  <p:stCondLst>
                                    <p:cond delay="0"/>
                                  </p:stCondLst>
                                  <p:childTnLst>
                                    <p:set>
                                      <p:cBhvr>
                                        <p:cTn id="97" dur="1" fill="hold">
                                          <p:stCondLst>
                                            <p:cond delay="0"/>
                                          </p:stCondLst>
                                        </p:cTn>
                                        <p:tgtEl>
                                          <p:spTgt spid="93"/>
                                        </p:tgtEl>
                                        <p:attrNameLst>
                                          <p:attrName>style.visibility</p:attrName>
                                        </p:attrNameLst>
                                      </p:cBhvr>
                                      <p:to>
                                        <p:strVal val="visible"/>
                                      </p:to>
                                    </p:set>
                                    <p:animEffect transition="in" filter="wipe(right)">
                                      <p:cBhvr>
                                        <p:cTn id="98" dur="500"/>
                                        <p:tgtEl>
                                          <p:spTgt spid="93"/>
                                        </p:tgtEl>
                                      </p:cBhvr>
                                    </p:animEffect>
                                  </p:childTnLst>
                                </p:cTn>
                              </p:par>
                            </p:childTnLst>
                          </p:cTn>
                        </p:par>
                        <p:par>
                          <p:cTn id="99" fill="hold">
                            <p:stCondLst>
                              <p:cond delay="11500"/>
                            </p:stCondLst>
                            <p:childTnLst>
                              <p:par>
                                <p:cTn id="100" presetID="9" presetClass="entr" presetSubtype="0" fill="hold" grpId="0" nodeType="afterEffect">
                                  <p:stCondLst>
                                    <p:cond delay="0"/>
                                  </p:stCondLst>
                                  <p:childTnLst>
                                    <p:set>
                                      <p:cBhvr>
                                        <p:cTn id="101" dur="1" fill="hold">
                                          <p:stCondLst>
                                            <p:cond delay="0"/>
                                          </p:stCondLst>
                                        </p:cTn>
                                        <p:tgtEl>
                                          <p:spTgt spid="132">
                                            <p:txEl>
                                              <p:pRg st="0" end="0"/>
                                            </p:txEl>
                                          </p:spTgt>
                                        </p:tgtEl>
                                        <p:attrNameLst>
                                          <p:attrName>style.visibility</p:attrName>
                                        </p:attrNameLst>
                                      </p:cBhvr>
                                      <p:to>
                                        <p:strVal val="visible"/>
                                      </p:to>
                                    </p:set>
                                    <p:animEffect transition="in" filter="dissolve">
                                      <p:cBhvr>
                                        <p:cTn id="102" dur="500"/>
                                        <p:tgtEl>
                                          <p:spTgt spid="132">
                                            <p:txEl>
                                              <p:pRg st="0" end="0"/>
                                            </p:txEl>
                                          </p:spTgt>
                                        </p:tgtEl>
                                      </p:cBhvr>
                                    </p:animEffect>
                                  </p:childTnLst>
                                </p:cTn>
                              </p:par>
                            </p:childTnLst>
                          </p:cTn>
                        </p:par>
                        <p:par>
                          <p:cTn id="103" fill="hold">
                            <p:stCondLst>
                              <p:cond delay="12000"/>
                            </p:stCondLst>
                            <p:childTnLst>
                              <p:par>
                                <p:cTn id="104" presetID="22" presetClass="entr" presetSubtype="8" fill="hold" grpId="0" nodeType="afterEffect">
                                  <p:stCondLst>
                                    <p:cond delay="0"/>
                                  </p:stCondLst>
                                  <p:childTnLst>
                                    <p:set>
                                      <p:cBhvr>
                                        <p:cTn id="105" dur="1" fill="hold">
                                          <p:stCondLst>
                                            <p:cond delay="0"/>
                                          </p:stCondLst>
                                        </p:cTn>
                                        <p:tgtEl>
                                          <p:spTgt spid="99"/>
                                        </p:tgtEl>
                                        <p:attrNameLst>
                                          <p:attrName>style.visibility</p:attrName>
                                        </p:attrNameLst>
                                      </p:cBhvr>
                                      <p:to>
                                        <p:strVal val="visible"/>
                                      </p:to>
                                    </p:set>
                                    <p:animEffect transition="in" filter="wipe(left)">
                                      <p:cBhvr>
                                        <p:cTn id="106" dur="500"/>
                                        <p:tgtEl>
                                          <p:spTgt spid="99"/>
                                        </p:tgtEl>
                                      </p:cBhvr>
                                    </p:animEffect>
                                  </p:childTnLst>
                                </p:cTn>
                              </p:par>
                            </p:childTnLst>
                          </p:cTn>
                        </p:par>
                        <p:par>
                          <p:cTn id="107" fill="hold">
                            <p:stCondLst>
                              <p:cond delay="12500"/>
                            </p:stCondLst>
                            <p:childTnLst>
                              <p:par>
                                <p:cTn id="108" presetID="9" presetClass="entr" presetSubtype="0" fill="hold" grpId="0" nodeType="afterEffect">
                                  <p:stCondLst>
                                    <p:cond delay="0"/>
                                  </p:stCondLst>
                                  <p:childTnLst>
                                    <p:set>
                                      <p:cBhvr>
                                        <p:cTn id="109" dur="1" fill="hold">
                                          <p:stCondLst>
                                            <p:cond delay="0"/>
                                          </p:stCondLst>
                                        </p:cTn>
                                        <p:tgtEl>
                                          <p:spTgt spid="128">
                                            <p:txEl>
                                              <p:pRg st="0" end="0"/>
                                            </p:txEl>
                                          </p:spTgt>
                                        </p:tgtEl>
                                        <p:attrNameLst>
                                          <p:attrName>style.visibility</p:attrName>
                                        </p:attrNameLst>
                                      </p:cBhvr>
                                      <p:to>
                                        <p:strVal val="visible"/>
                                      </p:to>
                                    </p:set>
                                    <p:animEffect transition="in" filter="dissolve">
                                      <p:cBhvr>
                                        <p:cTn id="110" dur="500"/>
                                        <p:tgtEl>
                                          <p:spTgt spid="1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p:bldP spid="16" grpId="0"/>
      <p:bldP spid="23" grpId="0" build="p">
        <p:tmplLst>
          <p:tmpl lvl="1">
            <p:tnLst>
              <p:par>
                <p:cTn presetID="9"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dissolve">
                      <p:cBhvr>
                        <p:cTn dur="500"/>
                        <p:tgtEl>
                          <p:spTgt spid="23"/>
                        </p:tgtEl>
                      </p:cBhvr>
                    </p:animEffect>
                  </p:childTnLst>
                </p:cTn>
              </p:par>
            </p:tnLst>
          </p:tmpl>
        </p:tmplLst>
      </p:bldP>
      <p:bldP spid="57" grpId="0"/>
      <p:bldP spid="62" grpId="0" animBg="1"/>
      <p:bldP spid="64" grpId="0" animBg="1"/>
      <p:bldP spid="66" grpId="0" animBg="1"/>
      <p:bldP spid="69" grpId="0" animBg="1"/>
      <p:bldP spid="70" grpId="0" animBg="1"/>
      <p:bldP spid="73" grpId="0" animBg="1"/>
      <p:bldP spid="83" grpId="0" animBg="1"/>
      <p:bldP spid="93" grpId="0" animBg="1"/>
      <p:bldP spid="99" grpId="0" animBg="1"/>
      <p:bldP spid="120" grpId="0" build="p">
        <p:tmplLst>
          <p:tmpl lvl="1">
            <p:tnLst>
              <p:par>
                <p:cTn presetID="9" presetClass="entr" presetSubtype="0" fill="hold" nodeType="afterEffect">
                  <p:stCondLst>
                    <p:cond delay="0"/>
                  </p:stCondLst>
                  <p:childTnLst>
                    <p:set>
                      <p:cBhvr>
                        <p:cTn dur="1" fill="hold">
                          <p:stCondLst>
                            <p:cond delay="0"/>
                          </p:stCondLst>
                        </p:cTn>
                        <p:tgtEl>
                          <p:spTgt spid="120"/>
                        </p:tgtEl>
                        <p:attrNameLst>
                          <p:attrName>style.visibility</p:attrName>
                        </p:attrNameLst>
                      </p:cBhvr>
                      <p:to>
                        <p:strVal val="visible"/>
                      </p:to>
                    </p:set>
                    <p:animEffect transition="in" filter="dissolve">
                      <p:cBhvr>
                        <p:cTn dur="500"/>
                        <p:tgtEl>
                          <p:spTgt spid="120"/>
                        </p:tgtEl>
                      </p:cBhvr>
                    </p:animEffect>
                  </p:childTnLst>
                </p:cTn>
              </p:par>
            </p:tnLst>
          </p:tmpl>
        </p:tmplLst>
      </p:bldP>
      <p:bldP spid="121" grpId="0" build="p">
        <p:tmplLst>
          <p:tmpl lvl="1">
            <p:tnLst>
              <p:par>
                <p:cTn presetID="9" presetClass="entr" presetSubtype="0" fill="hold" nodeType="afterEffect">
                  <p:stCondLst>
                    <p:cond delay="0"/>
                  </p:stCondLst>
                  <p:childTnLst>
                    <p:set>
                      <p:cBhvr>
                        <p:cTn dur="1" fill="hold">
                          <p:stCondLst>
                            <p:cond delay="0"/>
                          </p:stCondLst>
                        </p:cTn>
                        <p:tgtEl>
                          <p:spTgt spid="121"/>
                        </p:tgtEl>
                        <p:attrNameLst>
                          <p:attrName>style.visibility</p:attrName>
                        </p:attrNameLst>
                      </p:cBhvr>
                      <p:to>
                        <p:strVal val="visible"/>
                      </p:to>
                    </p:set>
                    <p:animEffect transition="in" filter="dissolve">
                      <p:cBhvr>
                        <p:cTn dur="500"/>
                        <p:tgtEl>
                          <p:spTgt spid="121"/>
                        </p:tgtEl>
                      </p:cBhvr>
                    </p:animEffect>
                  </p:childTnLst>
                </p:cTn>
              </p:par>
            </p:tnLst>
          </p:tmpl>
        </p:tmplLst>
      </p:bldP>
      <p:bldP spid="122" grpId="0" build="p">
        <p:tmplLst>
          <p:tmpl lvl="1">
            <p:tnLst>
              <p:par>
                <p:cTn presetID="9" presetClass="entr" presetSubtype="0" fill="hold" nodeType="afterEffect">
                  <p:stCondLst>
                    <p:cond delay="0"/>
                  </p:stCondLst>
                  <p:childTnLst>
                    <p:set>
                      <p:cBhvr>
                        <p:cTn dur="1" fill="hold">
                          <p:stCondLst>
                            <p:cond delay="0"/>
                          </p:stCondLst>
                        </p:cTn>
                        <p:tgtEl>
                          <p:spTgt spid="122"/>
                        </p:tgtEl>
                        <p:attrNameLst>
                          <p:attrName>style.visibility</p:attrName>
                        </p:attrNameLst>
                      </p:cBhvr>
                      <p:to>
                        <p:strVal val="visible"/>
                      </p:to>
                    </p:set>
                    <p:animEffect transition="in" filter="dissolve">
                      <p:cBhvr>
                        <p:cTn dur="500"/>
                        <p:tgtEl>
                          <p:spTgt spid="122"/>
                        </p:tgtEl>
                      </p:cBhvr>
                    </p:animEffect>
                  </p:childTnLst>
                </p:cTn>
              </p:par>
            </p:tnLst>
          </p:tmpl>
        </p:tmplLst>
      </p:bldP>
      <p:bldP spid="123" grpId="0" build="p">
        <p:tmplLst>
          <p:tmpl lvl="1">
            <p:tnLst>
              <p:par>
                <p:cTn presetID="9" presetClass="entr" presetSubtype="0" fill="hold" nodeType="afterEffect">
                  <p:stCondLst>
                    <p:cond delay="0"/>
                  </p:stCondLst>
                  <p:childTnLst>
                    <p:set>
                      <p:cBhvr>
                        <p:cTn dur="1" fill="hold">
                          <p:stCondLst>
                            <p:cond delay="0"/>
                          </p:stCondLst>
                        </p:cTn>
                        <p:tgtEl>
                          <p:spTgt spid="123"/>
                        </p:tgtEl>
                        <p:attrNameLst>
                          <p:attrName>style.visibility</p:attrName>
                        </p:attrNameLst>
                      </p:cBhvr>
                      <p:to>
                        <p:strVal val="visible"/>
                      </p:to>
                    </p:set>
                    <p:animEffect transition="in" filter="dissolve">
                      <p:cBhvr>
                        <p:cTn dur="500"/>
                        <p:tgtEl>
                          <p:spTgt spid="123"/>
                        </p:tgtEl>
                      </p:cBhvr>
                    </p:animEffect>
                  </p:childTnLst>
                </p:cTn>
              </p:par>
            </p:tnLst>
          </p:tmpl>
        </p:tmplLst>
      </p:bldP>
      <p:bldP spid="125" grpId="0" build="p">
        <p:tmplLst>
          <p:tmpl lvl="1">
            <p:tnLst>
              <p:par>
                <p:cTn presetID="9" presetClass="entr" presetSubtype="0" fill="hold" nodeType="afterEffect">
                  <p:stCondLst>
                    <p:cond delay="0"/>
                  </p:stCondLst>
                  <p:childTnLst>
                    <p:set>
                      <p:cBhvr>
                        <p:cTn dur="1" fill="hold">
                          <p:stCondLst>
                            <p:cond delay="0"/>
                          </p:stCondLst>
                        </p:cTn>
                        <p:tgtEl>
                          <p:spTgt spid="125"/>
                        </p:tgtEl>
                        <p:attrNameLst>
                          <p:attrName>style.visibility</p:attrName>
                        </p:attrNameLst>
                      </p:cBhvr>
                      <p:to>
                        <p:strVal val="visible"/>
                      </p:to>
                    </p:set>
                    <p:animEffect transition="in" filter="dissolve">
                      <p:cBhvr>
                        <p:cTn dur="500"/>
                        <p:tgtEl>
                          <p:spTgt spid="125"/>
                        </p:tgtEl>
                      </p:cBhvr>
                    </p:animEffect>
                  </p:childTnLst>
                </p:cTn>
              </p:par>
            </p:tnLst>
          </p:tmpl>
        </p:tmplLst>
      </p:bldP>
      <p:bldP spid="126" grpId="0" build="p">
        <p:tmplLst>
          <p:tmpl lvl="1">
            <p:tnLst>
              <p:par>
                <p:cTn presetID="9" presetClass="entr" presetSubtype="0" fill="hold" nodeType="afterEffect">
                  <p:stCondLst>
                    <p:cond delay="0"/>
                  </p:stCondLst>
                  <p:childTnLst>
                    <p:set>
                      <p:cBhvr>
                        <p:cTn dur="1" fill="hold">
                          <p:stCondLst>
                            <p:cond delay="0"/>
                          </p:stCondLst>
                        </p:cTn>
                        <p:tgtEl>
                          <p:spTgt spid="126"/>
                        </p:tgtEl>
                        <p:attrNameLst>
                          <p:attrName>style.visibility</p:attrName>
                        </p:attrNameLst>
                      </p:cBhvr>
                      <p:to>
                        <p:strVal val="visible"/>
                      </p:to>
                    </p:set>
                    <p:animEffect transition="in" filter="dissolve">
                      <p:cBhvr>
                        <p:cTn dur="500"/>
                        <p:tgtEl>
                          <p:spTgt spid="126"/>
                        </p:tgtEl>
                      </p:cBhvr>
                    </p:animEffect>
                  </p:childTnLst>
                </p:cTn>
              </p:par>
            </p:tnLst>
          </p:tmpl>
        </p:tmplLst>
      </p:bldP>
      <p:bldP spid="127" grpId="0" build="p">
        <p:tmplLst>
          <p:tmpl lvl="1">
            <p:tnLst>
              <p:par>
                <p:cTn presetID="9" presetClass="entr" presetSubtype="0" fill="hold" nodeType="afterEffect">
                  <p:stCondLst>
                    <p:cond delay="0"/>
                  </p:stCondLst>
                  <p:childTnLst>
                    <p:set>
                      <p:cBhvr>
                        <p:cTn dur="1" fill="hold">
                          <p:stCondLst>
                            <p:cond delay="0"/>
                          </p:stCondLst>
                        </p:cTn>
                        <p:tgtEl>
                          <p:spTgt spid="127"/>
                        </p:tgtEl>
                        <p:attrNameLst>
                          <p:attrName>style.visibility</p:attrName>
                        </p:attrNameLst>
                      </p:cBhvr>
                      <p:to>
                        <p:strVal val="visible"/>
                      </p:to>
                    </p:set>
                    <p:animEffect transition="in" filter="dissolve">
                      <p:cBhvr>
                        <p:cTn dur="500"/>
                        <p:tgtEl>
                          <p:spTgt spid="127"/>
                        </p:tgtEl>
                      </p:cBhvr>
                    </p:animEffect>
                  </p:childTnLst>
                </p:cTn>
              </p:par>
            </p:tnLst>
          </p:tmpl>
        </p:tmplLst>
      </p:bldP>
      <p:bldP spid="128" grpId="0" build="p">
        <p:tmplLst>
          <p:tmpl lvl="1">
            <p:tnLst>
              <p:par>
                <p:cTn presetID="9" presetClass="entr" presetSubtype="0" fill="hold" nodeType="afterEffect">
                  <p:stCondLst>
                    <p:cond delay="0"/>
                  </p:stCondLst>
                  <p:childTnLst>
                    <p:set>
                      <p:cBhvr>
                        <p:cTn dur="1" fill="hold">
                          <p:stCondLst>
                            <p:cond delay="0"/>
                          </p:stCondLst>
                        </p:cTn>
                        <p:tgtEl>
                          <p:spTgt spid="128"/>
                        </p:tgtEl>
                        <p:attrNameLst>
                          <p:attrName>style.visibility</p:attrName>
                        </p:attrNameLst>
                      </p:cBhvr>
                      <p:to>
                        <p:strVal val="visible"/>
                      </p:to>
                    </p:set>
                    <p:animEffect transition="in" filter="dissolve">
                      <p:cBhvr>
                        <p:cTn dur="500"/>
                        <p:tgtEl>
                          <p:spTgt spid="128"/>
                        </p:tgtEl>
                      </p:cBhvr>
                    </p:animEffect>
                  </p:childTnLst>
                </p:cTn>
              </p:par>
            </p:tnLst>
          </p:tmpl>
        </p:tmplLst>
      </p:bldP>
      <p:bldP spid="129" grpId="0" build="p">
        <p:tmplLst>
          <p:tmpl lvl="1">
            <p:tnLst>
              <p:par>
                <p:cTn presetID="9" presetClass="entr" presetSubtype="0" fill="hold" nodeType="afterEffect">
                  <p:stCondLst>
                    <p:cond delay="0"/>
                  </p:stCondLst>
                  <p:childTnLst>
                    <p:set>
                      <p:cBhvr>
                        <p:cTn dur="1" fill="hold">
                          <p:stCondLst>
                            <p:cond delay="0"/>
                          </p:stCondLst>
                        </p:cTn>
                        <p:tgtEl>
                          <p:spTgt spid="129"/>
                        </p:tgtEl>
                        <p:attrNameLst>
                          <p:attrName>style.visibility</p:attrName>
                        </p:attrNameLst>
                      </p:cBhvr>
                      <p:to>
                        <p:strVal val="visible"/>
                      </p:to>
                    </p:set>
                    <p:animEffect transition="in" filter="dissolve">
                      <p:cBhvr>
                        <p:cTn dur="500"/>
                        <p:tgtEl>
                          <p:spTgt spid="129"/>
                        </p:tgtEl>
                      </p:cBhvr>
                    </p:animEffect>
                  </p:childTnLst>
                </p:cTn>
              </p:par>
            </p:tnLst>
          </p:tmpl>
        </p:tmplLst>
      </p:bldP>
      <p:bldP spid="130" grpId="0" build="p">
        <p:tmplLst>
          <p:tmpl lvl="1">
            <p:tnLst>
              <p:par>
                <p:cTn presetID="9" presetClass="entr" presetSubtype="0" fill="hold" nodeType="afterEffect">
                  <p:stCondLst>
                    <p:cond delay="0"/>
                  </p:stCondLst>
                  <p:childTnLst>
                    <p:set>
                      <p:cBhvr>
                        <p:cTn dur="1" fill="hold">
                          <p:stCondLst>
                            <p:cond delay="0"/>
                          </p:stCondLst>
                        </p:cTn>
                        <p:tgtEl>
                          <p:spTgt spid="130"/>
                        </p:tgtEl>
                        <p:attrNameLst>
                          <p:attrName>style.visibility</p:attrName>
                        </p:attrNameLst>
                      </p:cBhvr>
                      <p:to>
                        <p:strVal val="visible"/>
                      </p:to>
                    </p:set>
                    <p:animEffect transition="in" filter="dissolve">
                      <p:cBhvr>
                        <p:cTn dur="500"/>
                        <p:tgtEl>
                          <p:spTgt spid="130"/>
                        </p:tgtEl>
                      </p:cBhvr>
                    </p:animEffect>
                  </p:childTnLst>
                </p:cTn>
              </p:par>
            </p:tnLst>
          </p:tmpl>
        </p:tmplLst>
      </p:bldP>
      <p:bldP spid="131" grpId="0" build="p">
        <p:tmplLst>
          <p:tmpl lvl="1">
            <p:tnLst>
              <p:par>
                <p:cTn presetID="9" presetClass="entr" presetSubtype="0" fill="hold" nodeType="afterEffect">
                  <p:stCondLst>
                    <p:cond delay="0"/>
                  </p:stCondLst>
                  <p:childTnLst>
                    <p:set>
                      <p:cBhvr>
                        <p:cTn dur="1" fill="hold">
                          <p:stCondLst>
                            <p:cond delay="0"/>
                          </p:stCondLst>
                        </p:cTn>
                        <p:tgtEl>
                          <p:spTgt spid="131"/>
                        </p:tgtEl>
                        <p:attrNameLst>
                          <p:attrName>style.visibility</p:attrName>
                        </p:attrNameLst>
                      </p:cBhvr>
                      <p:to>
                        <p:strVal val="visible"/>
                      </p:to>
                    </p:set>
                    <p:animEffect transition="in" filter="dissolve">
                      <p:cBhvr>
                        <p:cTn dur="500"/>
                        <p:tgtEl>
                          <p:spTgt spid="131"/>
                        </p:tgtEl>
                      </p:cBhvr>
                    </p:animEffect>
                  </p:childTnLst>
                </p:cTn>
              </p:par>
            </p:tnLst>
          </p:tmpl>
        </p:tmplLst>
      </p:bldP>
      <p:bldP spid="132" grpId="0" build="p">
        <p:tmplLst>
          <p:tmpl lvl="1">
            <p:tnLst>
              <p:par>
                <p:cTn presetID="9" presetClass="entr" presetSubtype="0" fill="hold" nodeType="afterEffect">
                  <p:stCondLst>
                    <p:cond delay="0"/>
                  </p:stCondLst>
                  <p:childTnLst>
                    <p:set>
                      <p:cBhvr>
                        <p:cTn dur="1" fill="hold">
                          <p:stCondLst>
                            <p:cond delay="0"/>
                          </p:stCondLst>
                        </p:cTn>
                        <p:tgtEl>
                          <p:spTgt spid="132"/>
                        </p:tgtEl>
                        <p:attrNameLst>
                          <p:attrName>style.visibility</p:attrName>
                        </p:attrNameLst>
                      </p:cBhvr>
                      <p:to>
                        <p:strVal val="visible"/>
                      </p:to>
                    </p:set>
                    <p:animEffect transition="in" filter="dissolve">
                      <p:cBhvr>
                        <p:cTn dur="500"/>
                        <p:tgtEl>
                          <p:spTgt spid="132"/>
                        </p:tgtEl>
                      </p:cBhvr>
                    </p:animEffect>
                  </p:childTnLst>
                </p:cTn>
              </p:par>
            </p:tnLst>
          </p:tmpl>
        </p:tmplLst>
      </p:bldP>
      <p:bldP spid="133" grpId="0" build="p">
        <p:tmplLst>
          <p:tmpl lvl="1">
            <p:tnLst>
              <p:par>
                <p:cTn presetID="9" presetClass="entr" presetSubtype="0" fill="hold" nodeType="withEffect">
                  <p:stCondLst>
                    <p:cond delay="0"/>
                  </p:stCondLst>
                  <p:childTnLst>
                    <p:set>
                      <p:cBhvr>
                        <p:cTn dur="1" fill="hold">
                          <p:stCondLst>
                            <p:cond delay="0"/>
                          </p:stCondLst>
                        </p:cTn>
                        <p:tgtEl>
                          <p:spTgt spid="133"/>
                        </p:tgtEl>
                        <p:attrNameLst>
                          <p:attrName>style.visibility</p:attrName>
                        </p:attrNameLst>
                      </p:cBhvr>
                      <p:to>
                        <p:strVal val="visible"/>
                      </p:to>
                    </p:set>
                    <p:animEffect transition="in" filter="dissolve">
                      <p:cBhvr>
                        <p:cTn dur="500"/>
                        <p:tgtEl>
                          <p:spTgt spid="133"/>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0_Title Slide">
    <p:spTree>
      <p:nvGrpSpPr>
        <p:cNvPr id="1" name=""/>
        <p:cNvGrpSpPr/>
        <p:nvPr/>
      </p:nvGrpSpPr>
      <p:grpSpPr>
        <a:xfrm>
          <a:off x="0" y="0"/>
          <a:ext cx="0" cy="0"/>
          <a:chOff x="0" y="0"/>
          <a:chExt cx="0" cy="0"/>
        </a:xfrm>
      </p:grpSpPr>
      <p:sp>
        <p:nvSpPr>
          <p:cNvPr id="67" name="Shape 106"/>
          <p:cNvSpPr/>
          <p:nvPr userDrawn="1"/>
        </p:nvSpPr>
        <p:spPr>
          <a:xfrm>
            <a:off x="1212821" y="2910539"/>
            <a:ext cx="4329165" cy="1437847"/>
          </a:xfrm>
          <a:prstGeom prst="rect">
            <a:avLst/>
          </a:prstGeom>
          <a:solidFill>
            <a:schemeClr val="accent5"/>
          </a:solidFill>
          <a:ln w="12700">
            <a:miter lim="400000"/>
          </a:ln>
        </p:spPr>
        <p:txBody>
          <a:bodyPr lIns="25395" tIns="25395" rIns="25395" bIns="25395" anchor="ctr"/>
          <a:lstStyle/>
          <a:p>
            <a:pPr defTabSz="228554">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p>
        </p:txBody>
      </p:sp>
      <p:sp>
        <p:nvSpPr>
          <p:cNvPr id="3" name="Picture Placeholder 2"/>
          <p:cNvSpPr>
            <a:spLocks noGrp="1"/>
          </p:cNvSpPr>
          <p:nvPr>
            <p:ph type="pic" sz="quarter" idx="22"/>
          </p:nvPr>
        </p:nvSpPr>
        <p:spPr>
          <a:xfrm>
            <a:off x="2574904" y="2734658"/>
            <a:ext cx="2787730" cy="1781093"/>
          </a:xfrm>
          <a:ln w="19050">
            <a:noFill/>
          </a:ln>
        </p:spPr>
        <p:txBody>
          <a:bodyPr>
            <a:normAutofit/>
          </a:bodyPr>
          <a:lstStyle>
            <a:lvl1pPr marL="0" indent="0">
              <a:buNone/>
              <a:defRPr sz="1200">
                <a:solidFill>
                  <a:schemeClr val="bg1">
                    <a:lumMod val="50000"/>
                  </a:schemeClr>
                </a:solidFill>
                <a:latin typeface="Source Sans Pro Light"/>
              </a:defRPr>
            </a:lvl1pPr>
          </a:lstStyle>
          <a:p>
            <a:endParaRPr lang="en-US"/>
          </a:p>
        </p:txBody>
      </p:sp>
      <p:sp>
        <p:nvSpPr>
          <p:cNvPr id="16" name="Title 15"/>
          <p:cNvSpPr>
            <a:spLocks noGrp="1"/>
          </p:cNvSpPr>
          <p:nvPr>
            <p:ph type="title"/>
          </p:nvPr>
        </p:nvSpPr>
        <p:spPr>
          <a:xfrm>
            <a:off x="1523603" y="381000"/>
            <a:ext cx="9141619" cy="535812"/>
          </a:xfrm>
        </p:spPr>
        <p:txBody>
          <a:bodyPr>
            <a:noAutofit/>
          </a:bodyPr>
          <a:lstStyle>
            <a:lvl1pPr algn="ctr">
              <a:defRPr sz="2700" b="0">
                <a:solidFill>
                  <a:schemeClr val="tx1">
                    <a:lumMod val="65000"/>
                    <a:lumOff val="35000"/>
                  </a:schemeClr>
                </a:solidFill>
                <a:latin typeface="Source Sans Pro Light"/>
              </a:defRPr>
            </a:lvl1pPr>
          </a:lstStyle>
          <a:p>
            <a:r>
              <a:rPr lang="en-US" dirty="0"/>
              <a:t>Click to edit Master title style</a:t>
            </a:r>
            <a:endParaRPr lang="en-GB" dirty="0"/>
          </a:p>
        </p:txBody>
      </p:sp>
      <p:sp>
        <p:nvSpPr>
          <p:cNvPr id="23" name="Text Placeholder 17"/>
          <p:cNvSpPr>
            <a:spLocks noGrp="1"/>
          </p:cNvSpPr>
          <p:nvPr>
            <p:ph type="body" sz="quarter" idx="18" hasCustomPrompt="1"/>
          </p:nvPr>
        </p:nvSpPr>
        <p:spPr>
          <a:xfrm>
            <a:off x="1523603" y="996517"/>
            <a:ext cx="9141619" cy="248082"/>
          </a:xfrm>
        </p:spPr>
        <p:txBody>
          <a:bodyPr lIns="0" tIns="0" rIns="0" bIns="0">
            <a:normAutofit/>
          </a:bodyPr>
          <a:lstStyle>
            <a:lvl1pPr marL="0" indent="0" algn="ctr">
              <a:lnSpc>
                <a:spcPts val="1400"/>
              </a:lnSpc>
              <a:buNone/>
              <a:defRPr sz="1000">
                <a:solidFill>
                  <a:schemeClr val="bg1">
                    <a:lumMod val="50000"/>
                  </a:schemeClr>
                </a:solidFill>
                <a:latin typeface="Source Sans Pro Light"/>
              </a:defRPr>
            </a:lvl1pPr>
          </a:lstStyle>
          <a:p>
            <a:pPr lvl="0"/>
            <a:r>
              <a:rPr lang="en-GB" dirty="0"/>
              <a:t>write your relevant text here</a:t>
            </a:r>
          </a:p>
        </p:txBody>
      </p:sp>
      <p:sp>
        <p:nvSpPr>
          <p:cNvPr id="9" name="Content Placeholder 20"/>
          <p:cNvSpPr>
            <a:spLocks noGrp="1"/>
          </p:cNvSpPr>
          <p:nvPr>
            <p:ph sz="quarter" idx="16"/>
          </p:nvPr>
        </p:nvSpPr>
        <p:spPr>
          <a:xfrm>
            <a:off x="6087634" y="2861878"/>
            <a:ext cx="2971800" cy="228600"/>
          </a:xfrm>
        </p:spPr>
        <p:txBody>
          <a:bodyPr lIns="0" tIns="0" rIns="0" bIns="0" anchor="ctr">
            <a:normAutofit/>
          </a:bodyPr>
          <a:lstStyle>
            <a:lvl1pPr marL="0" indent="0" algn="l">
              <a:buNone/>
              <a:defRPr sz="1200" b="1">
                <a:solidFill>
                  <a:schemeClr val="tx1">
                    <a:lumMod val="65000"/>
                    <a:lumOff val="35000"/>
                  </a:schemeClr>
                </a:solidFill>
                <a:latin typeface="Source Sans Pro Light"/>
              </a:defRPr>
            </a:lvl1pPr>
          </a:lstStyle>
          <a:p>
            <a:pPr lvl="0"/>
            <a:endParaRPr lang="en-GB" dirty="0"/>
          </a:p>
        </p:txBody>
      </p:sp>
      <p:sp>
        <p:nvSpPr>
          <p:cNvPr id="10" name="Text Placeholder 17"/>
          <p:cNvSpPr>
            <a:spLocks noGrp="1"/>
          </p:cNvSpPr>
          <p:nvPr>
            <p:ph type="body" sz="quarter" idx="21"/>
          </p:nvPr>
        </p:nvSpPr>
        <p:spPr>
          <a:xfrm>
            <a:off x="6087634" y="3292883"/>
            <a:ext cx="5188378" cy="1126717"/>
          </a:xfrm>
        </p:spPr>
        <p:txBody>
          <a:bodyPr lIns="0" tIns="0" rIns="0" bIns="0">
            <a:normAutofit/>
          </a:bodyPr>
          <a:lstStyle>
            <a:lvl1pPr marL="0" indent="0" algn="l">
              <a:lnSpc>
                <a:spcPts val="1500"/>
              </a:lnSpc>
              <a:spcBef>
                <a:spcPts val="1500"/>
              </a:spcBef>
              <a:buNone/>
              <a:defRPr sz="1000">
                <a:solidFill>
                  <a:schemeClr val="tx1">
                    <a:lumMod val="65000"/>
                    <a:lumOff val="35000"/>
                  </a:schemeClr>
                </a:solidFill>
                <a:latin typeface="Source Sans Pro Light"/>
              </a:defRPr>
            </a:lvl1pPr>
          </a:lstStyle>
          <a:p>
            <a:pPr lvl="0"/>
            <a:endParaRPr lang="en-US" dirty="0"/>
          </a:p>
        </p:txBody>
      </p:sp>
    </p:spTree>
    <p:extLst>
      <p:ext uri="{BB962C8B-B14F-4D97-AF65-F5344CB8AC3E}">
        <p14:creationId xmlns:p14="http://schemas.microsoft.com/office/powerpoint/2010/main" val="4164658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animEffect transition="in" filter="dissolve">
                                      <p:cBhvr>
                                        <p:cTn id="11" dur="500"/>
                                        <p:tgtEl>
                                          <p:spTgt spid="23">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7"/>
                                        </p:tgtEl>
                                        <p:attrNameLst>
                                          <p:attrName>style.visibility</p:attrName>
                                        </p:attrNameLst>
                                      </p:cBhvr>
                                      <p:to>
                                        <p:strVal val="visible"/>
                                      </p:to>
                                    </p:set>
                                    <p:animEffect transition="in" filter="wipe(left)">
                                      <p:cBhvr>
                                        <p:cTn id="15" dur="500"/>
                                        <p:tgtEl>
                                          <p:spTgt spid="67"/>
                                        </p:tgtEl>
                                      </p:cBhvr>
                                    </p:animEffect>
                                  </p:childTnLst>
                                </p:cTn>
                              </p:par>
                            </p:childTnLst>
                          </p:cTn>
                        </p:par>
                        <p:par>
                          <p:cTn id="16" fill="hold">
                            <p:stCondLst>
                              <p:cond delay="1500"/>
                            </p:stCondLst>
                            <p:childTnLst>
                              <p:par>
                                <p:cTn id="17" presetID="22" presetClass="entr" presetSubtype="2" fill="hold" grpId="0" nodeType="afterEffect" nodePh="1">
                                  <p:stCondLst>
                                    <p:cond delay="0"/>
                                  </p:stCondLst>
                                  <p:endCondLst>
                                    <p:cond evt="begin" delay="0">
                                      <p:tn val="17"/>
                                    </p:cond>
                                  </p:endCondLst>
                                  <p:childTnLst>
                                    <p:set>
                                      <p:cBhvr>
                                        <p:cTn id="18" dur="1" fill="hold">
                                          <p:stCondLst>
                                            <p:cond delay="0"/>
                                          </p:stCondLst>
                                        </p:cTn>
                                        <p:tgtEl>
                                          <p:spTgt spid="3"/>
                                        </p:tgtEl>
                                        <p:attrNameLst>
                                          <p:attrName>style.visibility</p:attrName>
                                        </p:attrNameLst>
                                      </p:cBhvr>
                                      <p:to>
                                        <p:strVal val="visible"/>
                                      </p:to>
                                    </p:set>
                                    <p:animEffect transition="in" filter="wipe(right)">
                                      <p:cBhvr>
                                        <p:cTn id="19" dur="500"/>
                                        <p:tgtEl>
                                          <p:spTgt spid="3"/>
                                        </p:tgtEl>
                                      </p:cBhvr>
                                    </p:animEffect>
                                  </p:childTnLst>
                                </p:cTn>
                              </p:par>
                            </p:childTnLst>
                          </p:cTn>
                        </p:par>
                        <p:par>
                          <p:cTn id="20" fill="hold">
                            <p:stCondLst>
                              <p:cond delay="2000"/>
                            </p:stCondLst>
                            <p:childTnLst>
                              <p:par>
                                <p:cTn id="21" presetID="9" presetClass="entr" presetSubtype="0" fill="hold" grpId="0" nodeType="afterEffect" nodePh="1">
                                  <p:stCondLst>
                                    <p:cond delay="0"/>
                                  </p:stCondLst>
                                  <p:endCondLst>
                                    <p:cond evt="begin" delay="0">
                                      <p:tn val="21"/>
                                    </p:cond>
                                  </p:endCondLst>
                                  <p:childTnLst>
                                    <p:set>
                                      <p:cBhvr>
                                        <p:cTn id="22" dur="1" fill="hold">
                                          <p:stCondLst>
                                            <p:cond delay="0"/>
                                          </p:stCondLst>
                                        </p:cTn>
                                        <p:tgtEl>
                                          <p:spTgt spid="9">
                                            <p:txEl>
                                              <p:pRg st="0" end="0"/>
                                            </p:txEl>
                                          </p:spTgt>
                                        </p:tgtEl>
                                        <p:attrNameLst>
                                          <p:attrName>style.visibility</p:attrName>
                                        </p:attrNameLst>
                                      </p:cBhvr>
                                      <p:to>
                                        <p:strVal val="visible"/>
                                      </p:to>
                                    </p:set>
                                    <p:animEffect transition="in" filter="dissolve">
                                      <p:cBhvr>
                                        <p:cTn id="23" dur="500"/>
                                        <p:tgtEl>
                                          <p:spTgt spid="9">
                                            <p:txEl>
                                              <p:pRg st="0" end="0"/>
                                            </p:txEl>
                                          </p:spTgt>
                                        </p:tgtEl>
                                      </p:cBhvr>
                                    </p:animEffect>
                                  </p:childTnLst>
                                </p:cTn>
                              </p:par>
                            </p:childTnLst>
                          </p:cTn>
                        </p:par>
                        <p:par>
                          <p:cTn id="24" fill="hold">
                            <p:stCondLst>
                              <p:cond delay="2500"/>
                            </p:stCondLst>
                            <p:childTnLst>
                              <p:par>
                                <p:cTn id="25" presetID="9" presetClass="entr" presetSubtype="0" fill="hold" grpId="0" nodeType="afterEffect" nodePh="1">
                                  <p:stCondLst>
                                    <p:cond delay="0"/>
                                  </p:stCondLst>
                                  <p:endCondLst>
                                    <p:cond evt="begin" delay="0">
                                      <p:tn val="25"/>
                                    </p:cond>
                                  </p:end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dissolve">
                                      <p:cBhvr>
                                        <p:cTn id="27"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3" grpId="0"/>
      <p:bldP spid="16" grpId="0"/>
      <p:bldP spid="23" grpId="0" build="p">
        <p:tmplLst>
          <p:tmpl lvl="1">
            <p:tnLst>
              <p:par>
                <p:cTn presetID="9"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dissolve">
                      <p:cBhvr>
                        <p:cTn dur="500"/>
                        <p:tgtEl>
                          <p:spTgt spid="23"/>
                        </p:tgtEl>
                      </p:cBhvr>
                    </p:animEffect>
                  </p:childTnLst>
                </p:cTn>
              </p:par>
            </p:tnLst>
          </p:tmpl>
        </p:tmplLst>
      </p:bldP>
      <p:bldP spid="9" grpId="0" build="p">
        <p:tmplLst>
          <p:tmpl lvl="1">
            <p:tnLst>
              <p:par>
                <p:cTn presetID="9" presetClass="entr" presetSubtype="0" fill="hold" nodeType="afterEffect" nodePh="1">
                  <p:stCondLst>
                    <p:cond delay="0"/>
                  </p:stCondLst>
                  <p:endCondLst>
                    <p:cond delay="0"/>
                  </p:endCondLst>
                  <p:childTnLst>
                    <p:set>
                      <p:cBhvr>
                        <p:cTn dur="1" fill="hold">
                          <p:stCondLst>
                            <p:cond delay="0"/>
                          </p:stCondLst>
                        </p:cTn>
                        <p:tgtEl>
                          <p:spTgt spid="9"/>
                        </p:tgtEl>
                        <p:attrNameLst>
                          <p:attrName>style.visibility</p:attrName>
                        </p:attrNameLst>
                      </p:cBhvr>
                      <p:to>
                        <p:strVal val="visible"/>
                      </p:to>
                    </p:set>
                    <p:animEffect transition="in" filter="dissolve">
                      <p:cBhvr>
                        <p:cTn dur="500"/>
                        <p:tgtEl>
                          <p:spTgt spid="9"/>
                        </p:tgtEl>
                      </p:cBhvr>
                    </p:animEffect>
                  </p:childTnLst>
                </p:cTn>
              </p:par>
            </p:tnLst>
          </p:tmpl>
        </p:tmplLst>
      </p:bldP>
      <p:bldP spid="10" grpId="0" build="p">
        <p:tmplLst>
          <p:tmpl lvl="1">
            <p:tnLst>
              <p:par>
                <p:cTn presetID="9" presetClass="entr" presetSubtype="0" fill="hold" nodeType="afterEffect" nodePh="1">
                  <p:stCondLst>
                    <p:cond delay="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dissolve">
                      <p:cBhvr>
                        <p:cTn dur="500"/>
                        <p:tgtEl>
                          <p:spTgt spid="10"/>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4611742" y="3002509"/>
            <a:ext cx="2843043" cy="3855493"/>
          </a:xfrm>
        </p:spPr>
        <p:txBody>
          <a:bodyPr/>
          <a:lstStyle/>
          <a:p>
            <a:endParaRPr lang="en-US"/>
          </a:p>
        </p:txBody>
      </p:sp>
    </p:spTree>
    <p:extLst>
      <p:ext uri="{BB962C8B-B14F-4D97-AF65-F5344CB8AC3E}">
        <p14:creationId xmlns:p14="http://schemas.microsoft.com/office/powerpoint/2010/main" val="22020590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pic>
        <p:nvPicPr>
          <p:cNvPr id="15" name="macbook-pro.png"/>
          <p:cNvPicPr/>
          <p:nvPr userDrawn="1"/>
        </p:nvPicPr>
        <p:blipFill>
          <a:blip r:embed="rId2" cstate="print"/>
          <a:stretch>
            <a:fillRect/>
          </a:stretch>
        </p:blipFill>
        <p:spPr>
          <a:xfrm>
            <a:off x="6170612" y="2183215"/>
            <a:ext cx="4876050" cy="2780420"/>
          </a:xfrm>
          <a:prstGeom prst="rect">
            <a:avLst/>
          </a:prstGeom>
          <a:ln w="12700">
            <a:miter lim="400000"/>
          </a:ln>
        </p:spPr>
      </p:pic>
      <p:sp>
        <p:nvSpPr>
          <p:cNvPr id="16" name="Title 15"/>
          <p:cNvSpPr>
            <a:spLocks noGrp="1"/>
          </p:cNvSpPr>
          <p:nvPr>
            <p:ph type="title"/>
          </p:nvPr>
        </p:nvSpPr>
        <p:spPr>
          <a:xfrm>
            <a:off x="1523603" y="381000"/>
            <a:ext cx="9141619" cy="535812"/>
          </a:xfrm>
        </p:spPr>
        <p:txBody>
          <a:bodyPr>
            <a:noAutofit/>
          </a:bodyPr>
          <a:lstStyle>
            <a:lvl1pPr algn="ctr">
              <a:defRPr sz="2700" b="0">
                <a:solidFill>
                  <a:schemeClr val="tx1">
                    <a:lumMod val="65000"/>
                    <a:lumOff val="35000"/>
                  </a:schemeClr>
                </a:solidFill>
                <a:latin typeface="Source Sans Pro Light"/>
              </a:defRPr>
            </a:lvl1pPr>
          </a:lstStyle>
          <a:p>
            <a:r>
              <a:rPr lang="en-US" dirty="0"/>
              <a:t>Click to edit Master title style</a:t>
            </a:r>
            <a:endParaRPr lang="en-GB" dirty="0"/>
          </a:p>
        </p:txBody>
      </p:sp>
      <p:sp>
        <p:nvSpPr>
          <p:cNvPr id="23" name="Text Placeholder 17"/>
          <p:cNvSpPr>
            <a:spLocks noGrp="1"/>
          </p:cNvSpPr>
          <p:nvPr>
            <p:ph type="body" sz="quarter" idx="18" hasCustomPrompt="1"/>
          </p:nvPr>
        </p:nvSpPr>
        <p:spPr>
          <a:xfrm>
            <a:off x="1523603" y="996517"/>
            <a:ext cx="9141619" cy="248082"/>
          </a:xfrm>
        </p:spPr>
        <p:txBody>
          <a:bodyPr lIns="0" tIns="0" rIns="0" bIns="0">
            <a:normAutofit/>
          </a:bodyPr>
          <a:lstStyle>
            <a:lvl1pPr marL="0" indent="0" algn="ctr">
              <a:lnSpc>
                <a:spcPts val="1400"/>
              </a:lnSpc>
              <a:buNone/>
              <a:defRPr sz="1000">
                <a:solidFill>
                  <a:schemeClr val="bg1">
                    <a:lumMod val="50000"/>
                  </a:schemeClr>
                </a:solidFill>
                <a:latin typeface="Source Sans Pro Light"/>
              </a:defRPr>
            </a:lvl1pPr>
          </a:lstStyle>
          <a:p>
            <a:pPr lvl="0"/>
            <a:r>
              <a:rPr lang="en-GB" dirty="0"/>
              <a:t>write your relevant text here</a:t>
            </a:r>
          </a:p>
        </p:txBody>
      </p:sp>
      <p:sp>
        <p:nvSpPr>
          <p:cNvPr id="9" name="Content Placeholder 20"/>
          <p:cNvSpPr>
            <a:spLocks noGrp="1"/>
          </p:cNvSpPr>
          <p:nvPr>
            <p:ph sz="quarter" idx="16"/>
          </p:nvPr>
        </p:nvSpPr>
        <p:spPr>
          <a:xfrm>
            <a:off x="1217612" y="2644287"/>
            <a:ext cx="2971800" cy="228600"/>
          </a:xfrm>
        </p:spPr>
        <p:txBody>
          <a:bodyPr lIns="0" tIns="0" rIns="0" bIns="0" anchor="ctr">
            <a:normAutofit/>
          </a:bodyPr>
          <a:lstStyle>
            <a:lvl1pPr marL="0" indent="0" algn="l">
              <a:buNone/>
              <a:defRPr sz="1200" b="1">
                <a:solidFill>
                  <a:schemeClr val="tx1">
                    <a:lumMod val="65000"/>
                    <a:lumOff val="35000"/>
                  </a:schemeClr>
                </a:solidFill>
                <a:latin typeface="Source Sans Pro Light"/>
              </a:defRPr>
            </a:lvl1pPr>
          </a:lstStyle>
          <a:p>
            <a:pPr lvl="0"/>
            <a:endParaRPr lang="en-GB" dirty="0"/>
          </a:p>
        </p:txBody>
      </p:sp>
      <p:sp>
        <p:nvSpPr>
          <p:cNvPr id="10" name="Text Placeholder 17"/>
          <p:cNvSpPr>
            <a:spLocks noGrp="1"/>
          </p:cNvSpPr>
          <p:nvPr>
            <p:ph type="body" sz="quarter" idx="21"/>
          </p:nvPr>
        </p:nvSpPr>
        <p:spPr>
          <a:xfrm>
            <a:off x="1217612" y="2988083"/>
            <a:ext cx="4661641" cy="2035649"/>
          </a:xfrm>
        </p:spPr>
        <p:txBody>
          <a:bodyPr lIns="0" tIns="0" rIns="0" bIns="0">
            <a:normAutofit/>
          </a:bodyPr>
          <a:lstStyle>
            <a:lvl1pPr marL="0" indent="0" algn="l">
              <a:lnSpc>
                <a:spcPts val="1600"/>
              </a:lnSpc>
              <a:spcBef>
                <a:spcPts val="1500"/>
              </a:spcBef>
              <a:buNone/>
              <a:defRPr sz="1000">
                <a:solidFill>
                  <a:schemeClr val="tx1">
                    <a:lumMod val="65000"/>
                    <a:lumOff val="35000"/>
                  </a:schemeClr>
                </a:solidFill>
                <a:latin typeface="Source Sans Pro Light"/>
              </a:defRPr>
            </a:lvl1pPr>
          </a:lstStyle>
          <a:p>
            <a:pPr lvl="0"/>
            <a:endParaRPr lang="en-US" dirty="0"/>
          </a:p>
        </p:txBody>
      </p:sp>
      <p:sp>
        <p:nvSpPr>
          <p:cNvPr id="57" name="Picture Placeholder 2"/>
          <p:cNvSpPr>
            <a:spLocks noGrp="1"/>
          </p:cNvSpPr>
          <p:nvPr>
            <p:ph type="pic" sz="quarter" idx="23"/>
          </p:nvPr>
        </p:nvSpPr>
        <p:spPr>
          <a:xfrm>
            <a:off x="6932237" y="2362200"/>
            <a:ext cx="3352800" cy="2150559"/>
          </a:xfrm>
          <a:ln w="19050">
            <a:noFill/>
          </a:ln>
        </p:spPr>
        <p:txBody>
          <a:bodyPr>
            <a:normAutofit/>
          </a:bodyPr>
          <a:lstStyle>
            <a:lvl1pPr marL="0" indent="0">
              <a:buNone/>
              <a:defRPr sz="1200">
                <a:solidFill>
                  <a:schemeClr val="bg1">
                    <a:lumMod val="50000"/>
                  </a:schemeClr>
                </a:solidFill>
                <a:latin typeface="Source Sans Pro Light"/>
              </a:defRPr>
            </a:lvl1pPr>
          </a:lstStyle>
          <a:p>
            <a:endParaRPr lang="en-US"/>
          </a:p>
        </p:txBody>
      </p:sp>
    </p:spTree>
    <p:extLst>
      <p:ext uri="{BB962C8B-B14F-4D97-AF65-F5344CB8AC3E}">
        <p14:creationId xmlns:p14="http://schemas.microsoft.com/office/powerpoint/2010/main" val="2140588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animEffect transition="in" filter="dissolve">
                                      <p:cBhvr>
                                        <p:cTn id="11" dur="500"/>
                                        <p:tgtEl>
                                          <p:spTgt spid="23">
                                            <p:txEl>
                                              <p:pRg st="0" end="0"/>
                                            </p:txEl>
                                          </p:spTgt>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down)">
                                      <p:cBhvr>
                                        <p:cTn id="15" dur="500"/>
                                        <p:tgtEl>
                                          <p:spTgt spid="15"/>
                                        </p:tgtEl>
                                      </p:cBhvr>
                                    </p:animEffect>
                                  </p:childTnLst>
                                </p:cTn>
                              </p:par>
                            </p:childTnLst>
                          </p:cTn>
                        </p:par>
                        <p:par>
                          <p:cTn id="16" fill="hold">
                            <p:stCondLst>
                              <p:cond delay="1500"/>
                            </p:stCondLst>
                            <p:childTnLst>
                              <p:par>
                                <p:cTn id="17" presetID="10" presetClass="entr" presetSubtype="0" fill="hold" grpId="0" nodeType="afterEffect" nodePh="1">
                                  <p:stCondLst>
                                    <p:cond delay="0"/>
                                  </p:stCondLst>
                                  <p:endCondLst>
                                    <p:cond evt="begin" delay="0">
                                      <p:tn val="17"/>
                                    </p:cond>
                                  </p:endCondLst>
                                  <p:childTnLst>
                                    <p:set>
                                      <p:cBhvr>
                                        <p:cTn id="18" dur="1" fill="hold">
                                          <p:stCondLst>
                                            <p:cond delay="0"/>
                                          </p:stCondLst>
                                        </p:cTn>
                                        <p:tgtEl>
                                          <p:spTgt spid="57"/>
                                        </p:tgtEl>
                                        <p:attrNameLst>
                                          <p:attrName>style.visibility</p:attrName>
                                        </p:attrNameLst>
                                      </p:cBhvr>
                                      <p:to>
                                        <p:strVal val="visible"/>
                                      </p:to>
                                    </p:set>
                                    <p:animEffect transition="in" filter="fade">
                                      <p:cBhvr>
                                        <p:cTn id="19" dur="500"/>
                                        <p:tgtEl>
                                          <p:spTgt spid="57"/>
                                        </p:tgtEl>
                                      </p:cBhvr>
                                    </p:animEffect>
                                  </p:childTnLst>
                                </p:cTn>
                              </p:par>
                            </p:childTnLst>
                          </p:cTn>
                        </p:par>
                        <p:par>
                          <p:cTn id="20" fill="hold">
                            <p:stCondLst>
                              <p:cond delay="2000"/>
                            </p:stCondLst>
                            <p:childTnLst>
                              <p:par>
                                <p:cTn id="21" presetID="9" presetClass="entr" presetSubtype="0" fill="hold" grpId="0" nodeType="afterEffect" nodePh="1">
                                  <p:stCondLst>
                                    <p:cond delay="0"/>
                                  </p:stCondLst>
                                  <p:endCondLst>
                                    <p:cond evt="begin" delay="0">
                                      <p:tn val="21"/>
                                    </p:cond>
                                  </p:endCondLst>
                                  <p:childTnLst>
                                    <p:set>
                                      <p:cBhvr>
                                        <p:cTn id="22" dur="1" fill="hold">
                                          <p:stCondLst>
                                            <p:cond delay="0"/>
                                          </p:stCondLst>
                                        </p:cTn>
                                        <p:tgtEl>
                                          <p:spTgt spid="9">
                                            <p:txEl>
                                              <p:pRg st="0" end="0"/>
                                            </p:txEl>
                                          </p:spTgt>
                                        </p:tgtEl>
                                        <p:attrNameLst>
                                          <p:attrName>style.visibility</p:attrName>
                                        </p:attrNameLst>
                                      </p:cBhvr>
                                      <p:to>
                                        <p:strVal val="visible"/>
                                      </p:to>
                                    </p:set>
                                    <p:animEffect transition="in" filter="dissolve">
                                      <p:cBhvr>
                                        <p:cTn id="23" dur="500"/>
                                        <p:tgtEl>
                                          <p:spTgt spid="9">
                                            <p:txEl>
                                              <p:pRg st="0" end="0"/>
                                            </p:txEl>
                                          </p:spTgt>
                                        </p:tgtEl>
                                      </p:cBhvr>
                                    </p:animEffect>
                                  </p:childTnLst>
                                </p:cTn>
                              </p:par>
                            </p:childTnLst>
                          </p:cTn>
                        </p:par>
                        <p:par>
                          <p:cTn id="24" fill="hold">
                            <p:stCondLst>
                              <p:cond delay="2500"/>
                            </p:stCondLst>
                            <p:childTnLst>
                              <p:par>
                                <p:cTn id="25" presetID="9" presetClass="entr" presetSubtype="0" fill="hold" grpId="0" nodeType="afterEffect" nodePh="1">
                                  <p:stCondLst>
                                    <p:cond delay="0"/>
                                  </p:stCondLst>
                                  <p:endCondLst>
                                    <p:cond evt="begin" delay="0">
                                      <p:tn val="25"/>
                                    </p:cond>
                                  </p:end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dissolve">
                                      <p:cBhvr>
                                        <p:cTn id="27"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3" grpId="0" build="p">
        <p:tmplLst>
          <p:tmpl lvl="1">
            <p:tnLst>
              <p:par>
                <p:cTn presetID="9"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dissolve">
                      <p:cBhvr>
                        <p:cTn dur="500"/>
                        <p:tgtEl>
                          <p:spTgt spid="23"/>
                        </p:tgtEl>
                      </p:cBhvr>
                    </p:animEffect>
                  </p:childTnLst>
                </p:cTn>
              </p:par>
            </p:tnLst>
          </p:tmpl>
        </p:tmplLst>
      </p:bldP>
      <p:bldP spid="9" grpId="0" build="p">
        <p:tmplLst>
          <p:tmpl lvl="1">
            <p:tnLst>
              <p:par>
                <p:cTn presetID="9" presetClass="entr" presetSubtype="0" fill="hold" nodeType="afterEffect" nodePh="1">
                  <p:stCondLst>
                    <p:cond delay="0"/>
                  </p:stCondLst>
                  <p:endCondLst>
                    <p:cond delay="0"/>
                  </p:endCondLst>
                  <p:childTnLst>
                    <p:set>
                      <p:cBhvr>
                        <p:cTn dur="1" fill="hold">
                          <p:stCondLst>
                            <p:cond delay="0"/>
                          </p:stCondLst>
                        </p:cTn>
                        <p:tgtEl>
                          <p:spTgt spid="9"/>
                        </p:tgtEl>
                        <p:attrNameLst>
                          <p:attrName>style.visibility</p:attrName>
                        </p:attrNameLst>
                      </p:cBhvr>
                      <p:to>
                        <p:strVal val="visible"/>
                      </p:to>
                    </p:set>
                    <p:animEffect transition="in" filter="dissolve">
                      <p:cBhvr>
                        <p:cTn dur="500"/>
                        <p:tgtEl>
                          <p:spTgt spid="9"/>
                        </p:tgtEl>
                      </p:cBhvr>
                    </p:animEffect>
                  </p:childTnLst>
                </p:cTn>
              </p:par>
            </p:tnLst>
          </p:tmpl>
        </p:tmplLst>
      </p:bldP>
      <p:bldP spid="10" grpId="0" build="p">
        <p:tmplLst>
          <p:tmpl lvl="1">
            <p:tnLst>
              <p:par>
                <p:cTn presetID="9" presetClass="entr" presetSubtype="0" fill="hold" nodeType="afterEffect" nodePh="1">
                  <p:stCondLst>
                    <p:cond delay="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dissolve">
                      <p:cBhvr>
                        <p:cTn dur="500"/>
                        <p:tgtEl>
                          <p:spTgt spid="10"/>
                        </p:tgtEl>
                      </p:cBhvr>
                    </p:animEffect>
                  </p:childTnLst>
                </p:cTn>
              </p:par>
            </p:tnLst>
          </p:tmpl>
        </p:tmplLst>
      </p:bldP>
      <p:bldP spid="57" grpId="0"/>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1_Title Slide">
    <p:spTree>
      <p:nvGrpSpPr>
        <p:cNvPr id="1" name=""/>
        <p:cNvGrpSpPr/>
        <p:nvPr/>
      </p:nvGrpSpPr>
      <p:grpSpPr>
        <a:xfrm>
          <a:off x="0" y="0"/>
          <a:ext cx="0" cy="0"/>
          <a:chOff x="0" y="0"/>
          <a:chExt cx="0" cy="0"/>
        </a:xfrm>
      </p:grpSpPr>
      <p:pic>
        <p:nvPicPr>
          <p:cNvPr id="8" name="macbook-pro.png"/>
          <p:cNvPicPr/>
          <p:nvPr userDrawn="1"/>
        </p:nvPicPr>
        <p:blipFill>
          <a:blip r:embed="rId2" cstate="print"/>
          <a:stretch>
            <a:fillRect/>
          </a:stretch>
        </p:blipFill>
        <p:spPr>
          <a:xfrm>
            <a:off x="8151812" y="3595799"/>
            <a:ext cx="2801325" cy="1597372"/>
          </a:xfrm>
          <a:prstGeom prst="rect">
            <a:avLst/>
          </a:prstGeom>
          <a:ln w="12700">
            <a:miter lim="400000"/>
          </a:ln>
        </p:spPr>
      </p:pic>
      <p:pic>
        <p:nvPicPr>
          <p:cNvPr id="12" name="imac.png"/>
          <p:cNvPicPr/>
          <p:nvPr userDrawn="1"/>
        </p:nvPicPr>
        <p:blipFill>
          <a:blip r:embed="rId3" cstate="print"/>
          <a:stretch>
            <a:fillRect/>
          </a:stretch>
        </p:blipFill>
        <p:spPr>
          <a:xfrm>
            <a:off x="3934298" y="1870157"/>
            <a:ext cx="4320230" cy="3451284"/>
          </a:xfrm>
          <a:prstGeom prst="rect">
            <a:avLst/>
          </a:prstGeom>
          <a:ln w="12700">
            <a:miter lim="400000"/>
          </a:ln>
        </p:spPr>
      </p:pic>
      <p:pic>
        <p:nvPicPr>
          <p:cNvPr id="14" name="tablet-black.png"/>
          <p:cNvPicPr/>
          <p:nvPr userDrawn="1"/>
        </p:nvPicPr>
        <p:blipFill>
          <a:blip r:embed="rId4" cstate="print"/>
          <a:stretch>
            <a:fillRect/>
          </a:stretch>
        </p:blipFill>
        <p:spPr>
          <a:xfrm rot="5400000">
            <a:off x="1695779" y="3806509"/>
            <a:ext cx="1039680" cy="1467263"/>
          </a:xfrm>
          <a:prstGeom prst="rect">
            <a:avLst/>
          </a:prstGeom>
          <a:ln w="12700">
            <a:miter lim="400000"/>
          </a:ln>
        </p:spPr>
      </p:pic>
      <p:pic>
        <p:nvPicPr>
          <p:cNvPr id="18" name="tablet-white.png"/>
          <p:cNvPicPr/>
          <p:nvPr userDrawn="1"/>
        </p:nvPicPr>
        <p:blipFill>
          <a:blip r:embed="rId5" cstate="print"/>
          <a:stretch>
            <a:fillRect/>
          </a:stretch>
        </p:blipFill>
        <p:spPr>
          <a:xfrm>
            <a:off x="1480447" y="2505431"/>
            <a:ext cx="1040076" cy="1468587"/>
          </a:xfrm>
          <a:prstGeom prst="rect">
            <a:avLst/>
          </a:prstGeom>
          <a:ln w="12700">
            <a:miter lim="400000"/>
          </a:ln>
        </p:spPr>
      </p:pic>
      <p:pic>
        <p:nvPicPr>
          <p:cNvPr id="20" name="phone-black.png"/>
          <p:cNvPicPr/>
          <p:nvPr userDrawn="1"/>
        </p:nvPicPr>
        <p:blipFill>
          <a:blip r:embed="rId6" cstate="print"/>
          <a:srcRect/>
          <a:stretch>
            <a:fillRect/>
          </a:stretch>
        </p:blipFill>
        <p:spPr>
          <a:xfrm rot="16200000">
            <a:off x="2881949" y="3036823"/>
            <a:ext cx="622287" cy="1230639"/>
          </a:xfrm>
          <a:prstGeom prst="rect">
            <a:avLst/>
          </a:prstGeom>
          <a:ln w="12700">
            <a:miter lim="400000"/>
          </a:ln>
        </p:spPr>
      </p:pic>
      <p:pic>
        <p:nvPicPr>
          <p:cNvPr id="22" name="phone-white.png"/>
          <p:cNvPicPr/>
          <p:nvPr userDrawn="1"/>
        </p:nvPicPr>
        <p:blipFill>
          <a:blip r:embed="rId7" cstate="print"/>
          <a:stretch>
            <a:fillRect/>
          </a:stretch>
        </p:blipFill>
        <p:spPr>
          <a:xfrm>
            <a:off x="3032285" y="4026840"/>
            <a:ext cx="622124" cy="1230960"/>
          </a:xfrm>
          <a:prstGeom prst="rect">
            <a:avLst/>
          </a:prstGeom>
          <a:ln w="12700">
            <a:miter lim="400000"/>
          </a:ln>
        </p:spPr>
      </p:pic>
      <p:sp>
        <p:nvSpPr>
          <p:cNvPr id="16" name="Title 15"/>
          <p:cNvSpPr>
            <a:spLocks noGrp="1"/>
          </p:cNvSpPr>
          <p:nvPr>
            <p:ph type="title"/>
          </p:nvPr>
        </p:nvSpPr>
        <p:spPr>
          <a:xfrm>
            <a:off x="1523603" y="381000"/>
            <a:ext cx="9141619" cy="535812"/>
          </a:xfrm>
        </p:spPr>
        <p:txBody>
          <a:bodyPr>
            <a:noAutofit/>
          </a:bodyPr>
          <a:lstStyle>
            <a:lvl1pPr algn="ctr">
              <a:defRPr sz="2700" b="0">
                <a:solidFill>
                  <a:schemeClr val="tx1">
                    <a:lumMod val="65000"/>
                    <a:lumOff val="35000"/>
                  </a:schemeClr>
                </a:solidFill>
                <a:latin typeface="Source Sans Pro Light"/>
              </a:defRPr>
            </a:lvl1pPr>
          </a:lstStyle>
          <a:p>
            <a:r>
              <a:rPr lang="en-US" dirty="0"/>
              <a:t>Click to edit Master title style</a:t>
            </a:r>
            <a:endParaRPr lang="en-GB" dirty="0"/>
          </a:p>
        </p:txBody>
      </p:sp>
      <p:sp>
        <p:nvSpPr>
          <p:cNvPr id="23" name="Text Placeholder 17"/>
          <p:cNvSpPr>
            <a:spLocks noGrp="1"/>
          </p:cNvSpPr>
          <p:nvPr>
            <p:ph type="body" sz="quarter" idx="18" hasCustomPrompt="1"/>
          </p:nvPr>
        </p:nvSpPr>
        <p:spPr>
          <a:xfrm>
            <a:off x="1523603" y="996517"/>
            <a:ext cx="9141619" cy="248082"/>
          </a:xfrm>
        </p:spPr>
        <p:txBody>
          <a:bodyPr lIns="0" tIns="0" rIns="0" bIns="0">
            <a:normAutofit/>
          </a:bodyPr>
          <a:lstStyle>
            <a:lvl1pPr marL="0" indent="0" algn="ctr">
              <a:lnSpc>
                <a:spcPts val="1400"/>
              </a:lnSpc>
              <a:buNone/>
              <a:defRPr sz="1000">
                <a:solidFill>
                  <a:schemeClr val="bg1">
                    <a:lumMod val="50000"/>
                  </a:schemeClr>
                </a:solidFill>
                <a:latin typeface="Source Sans Pro Light"/>
              </a:defRPr>
            </a:lvl1pPr>
          </a:lstStyle>
          <a:p>
            <a:pPr lvl="0"/>
            <a:r>
              <a:rPr lang="en-GB" dirty="0"/>
              <a:t>write your relevant text here</a:t>
            </a:r>
          </a:p>
        </p:txBody>
      </p:sp>
      <p:sp>
        <p:nvSpPr>
          <p:cNvPr id="57" name="Picture Placeholder 2"/>
          <p:cNvSpPr>
            <a:spLocks noGrp="1"/>
          </p:cNvSpPr>
          <p:nvPr>
            <p:ph type="pic" sz="quarter" idx="23"/>
          </p:nvPr>
        </p:nvSpPr>
        <p:spPr>
          <a:xfrm>
            <a:off x="4127004" y="2048131"/>
            <a:ext cx="3934818" cy="2244174"/>
          </a:xfrm>
          <a:ln w="19050">
            <a:noFill/>
          </a:ln>
        </p:spPr>
        <p:txBody>
          <a:bodyPr>
            <a:normAutofit/>
          </a:bodyPr>
          <a:lstStyle>
            <a:lvl1pPr marL="0" indent="0">
              <a:buNone/>
              <a:defRPr sz="1200">
                <a:solidFill>
                  <a:schemeClr val="bg1">
                    <a:lumMod val="50000"/>
                  </a:schemeClr>
                </a:solidFill>
                <a:latin typeface="Source Sans Pro Light"/>
              </a:defRPr>
            </a:lvl1pPr>
          </a:lstStyle>
          <a:p>
            <a:endParaRPr lang="en-US"/>
          </a:p>
        </p:txBody>
      </p:sp>
      <p:sp>
        <p:nvSpPr>
          <p:cNvPr id="25" name="Picture Placeholder 2"/>
          <p:cNvSpPr>
            <a:spLocks noGrp="1"/>
          </p:cNvSpPr>
          <p:nvPr>
            <p:ph type="pic" sz="quarter" idx="24"/>
          </p:nvPr>
        </p:nvSpPr>
        <p:spPr>
          <a:xfrm>
            <a:off x="8599974" y="3715450"/>
            <a:ext cx="1905000" cy="1237549"/>
          </a:xfrm>
          <a:ln w="19050">
            <a:noFill/>
          </a:ln>
        </p:spPr>
        <p:txBody>
          <a:bodyPr>
            <a:normAutofit/>
          </a:bodyPr>
          <a:lstStyle>
            <a:lvl1pPr marL="0" indent="0">
              <a:buNone/>
              <a:defRPr sz="1200">
                <a:solidFill>
                  <a:schemeClr val="bg1">
                    <a:lumMod val="50000"/>
                  </a:schemeClr>
                </a:solidFill>
                <a:latin typeface="Source Sans Pro Light"/>
              </a:defRPr>
            </a:lvl1pPr>
          </a:lstStyle>
          <a:p>
            <a:endParaRPr lang="en-US"/>
          </a:p>
        </p:txBody>
      </p:sp>
      <p:sp>
        <p:nvSpPr>
          <p:cNvPr id="26" name="Picture Placeholder 2"/>
          <p:cNvSpPr>
            <a:spLocks noGrp="1"/>
          </p:cNvSpPr>
          <p:nvPr>
            <p:ph type="pic" sz="quarter" idx="25"/>
          </p:nvPr>
        </p:nvSpPr>
        <p:spPr>
          <a:xfrm>
            <a:off x="1571391" y="2659219"/>
            <a:ext cx="858188" cy="1161011"/>
          </a:xfrm>
          <a:ln w="19050">
            <a:noFill/>
          </a:ln>
        </p:spPr>
        <p:txBody>
          <a:bodyPr>
            <a:normAutofit/>
          </a:bodyPr>
          <a:lstStyle>
            <a:lvl1pPr marL="0" indent="0">
              <a:buNone/>
              <a:defRPr sz="1200">
                <a:solidFill>
                  <a:schemeClr val="bg1">
                    <a:lumMod val="50000"/>
                  </a:schemeClr>
                </a:solidFill>
                <a:latin typeface="Source Sans Pro Light"/>
              </a:defRPr>
            </a:lvl1pPr>
          </a:lstStyle>
          <a:p>
            <a:endParaRPr lang="en-US"/>
          </a:p>
        </p:txBody>
      </p:sp>
      <p:sp>
        <p:nvSpPr>
          <p:cNvPr id="27" name="Picture Placeholder 2"/>
          <p:cNvSpPr>
            <a:spLocks noGrp="1"/>
          </p:cNvSpPr>
          <p:nvPr>
            <p:ph type="pic" sz="quarter" idx="26"/>
          </p:nvPr>
        </p:nvSpPr>
        <p:spPr>
          <a:xfrm>
            <a:off x="1628707" y="4102417"/>
            <a:ext cx="1173825" cy="875446"/>
          </a:xfrm>
          <a:ln w="19050">
            <a:noFill/>
          </a:ln>
        </p:spPr>
        <p:txBody>
          <a:bodyPr>
            <a:normAutofit/>
          </a:bodyPr>
          <a:lstStyle>
            <a:lvl1pPr marL="0" indent="0">
              <a:buNone/>
              <a:defRPr sz="1200">
                <a:solidFill>
                  <a:schemeClr val="bg1">
                    <a:lumMod val="50000"/>
                  </a:schemeClr>
                </a:solidFill>
                <a:latin typeface="Source Sans Pro Light"/>
              </a:defRPr>
            </a:lvl1pPr>
          </a:lstStyle>
          <a:p>
            <a:endParaRPr lang="en-US"/>
          </a:p>
        </p:txBody>
      </p:sp>
      <p:sp>
        <p:nvSpPr>
          <p:cNvPr id="28" name="Picture Placeholder 2"/>
          <p:cNvSpPr>
            <a:spLocks noGrp="1"/>
          </p:cNvSpPr>
          <p:nvPr>
            <p:ph type="pic" sz="quarter" idx="27"/>
          </p:nvPr>
        </p:nvSpPr>
        <p:spPr>
          <a:xfrm>
            <a:off x="2767387" y="3411196"/>
            <a:ext cx="851410" cy="481893"/>
          </a:xfrm>
          <a:ln w="19050">
            <a:noFill/>
          </a:ln>
        </p:spPr>
        <p:txBody>
          <a:bodyPr>
            <a:normAutofit/>
          </a:bodyPr>
          <a:lstStyle>
            <a:lvl1pPr marL="0" indent="0">
              <a:buNone/>
              <a:defRPr sz="1200">
                <a:solidFill>
                  <a:schemeClr val="bg1">
                    <a:lumMod val="50000"/>
                  </a:schemeClr>
                </a:solidFill>
                <a:latin typeface="Source Sans Pro Light"/>
              </a:defRPr>
            </a:lvl1pPr>
          </a:lstStyle>
          <a:p>
            <a:endParaRPr lang="en-US"/>
          </a:p>
        </p:txBody>
      </p:sp>
      <p:sp>
        <p:nvSpPr>
          <p:cNvPr id="29" name="Picture Placeholder 2"/>
          <p:cNvSpPr>
            <a:spLocks noGrp="1"/>
          </p:cNvSpPr>
          <p:nvPr>
            <p:ph type="pic" sz="quarter" idx="28"/>
          </p:nvPr>
        </p:nvSpPr>
        <p:spPr>
          <a:xfrm>
            <a:off x="3105997" y="4217447"/>
            <a:ext cx="474700" cy="849746"/>
          </a:xfrm>
          <a:ln w="19050">
            <a:noFill/>
          </a:ln>
        </p:spPr>
        <p:txBody>
          <a:bodyPr>
            <a:normAutofit/>
          </a:bodyPr>
          <a:lstStyle>
            <a:lvl1pPr marL="0" indent="0">
              <a:buNone/>
              <a:defRPr sz="1200">
                <a:solidFill>
                  <a:schemeClr val="bg1">
                    <a:lumMod val="50000"/>
                  </a:schemeClr>
                </a:solidFill>
                <a:latin typeface="Source Sans Pro Light"/>
              </a:defRPr>
            </a:lvl1pPr>
          </a:lstStyle>
          <a:p>
            <a:endParaRPr lang="en-US"/>
          </a:p>
        </p:txBody>
      </p:sp>
    </p:spTree>
    <p:extLst>
      <p:ext uri="{BB962C8B-B14F-4D97-AF65-F5344CB8AC3E}">
        <p14:creationId xmlns:p14="http://schemas.microsoft.com/office/powerpoint/2010/main" val="2906736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animEffect transition="in" filter="fade">
                                      <p:cBhvr>
                                        <p:cTn id="11" dur="500"/>
                                        <p:tgtEl>
                                          <p:spTgt spid="23">
                                            <p:txEl>
                                              <p:pRg st="0" end="0"/>
                                            </p:txEl>
                                          </p:spTgt>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childTnLst>
                          </p:cTn>
                        </p:par>
                        <p:par>
                          <p:cTn id="16" fill="hold">
                            <p:stCondLst>
                              <p:cond delay="1500"/>
                            </p:stCondLst>
                            <p:childTnLst>
                              <p:par>
                                <p:cTn id="17" presetID="10" presetClass="entr" presetSubtype="0" fill="hold" grpId="0" nodeType="afterEffect" nodePh="1">
                                  <p:stCondLst>
                                    <p:cond delay="0"/>
                                  </p:stCondLst>
                                  <p:endCondLst>
                                    <p:cond evt="begin" delay="0">
                                      <p:tn val="17"/>
                                    </p:cond>
                                  </p:endCondLst>
                                  <p:childTnLst>
                                    <p:set>
                                      <p:cBhvr>
                                        <p:cTn id="18" dur="1" fill="hold">
                                          <p:stCondLst>
                                            <p:cond delay="0"/>
                                          </p:stCondLst>
                                        </p:cTn>
                                        <p:tgtEl>
                                          <p:spTgt spid="57"/>
                                        </p:tgtEl>
                                        <p:attrNameLst>
                                          <p:attrName>style.visibility</p:attrName>
                                        </p:attrNameLst>
                                      </p:cBhvr>
                                      <p:to>
                                        <p:strVal val="visible"/>
                                      </p:to>
                                    </p:set>
                                    <p:animEffect transition="in" filter="fade">
                                      <p:cBhvr>
                                        <p:cTn id="19" dur="500"/>
                                        <p:tgtEl>
                                          <p:spTgt spid="57"/>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down)">
                                      <p:cBhvr>
                                        <p:cTn id="23" dur="500"/>
                                        <p:tgtEl>
                                          <p:spTgt spid="8"/>
                                        </p:tgtEl>
                                      </p:cBhvr>
                                    </p:animEffect>
                                  </p:childTnLst>
                                </p:cTn>
                              </p:par>
                            </p:childTnLst>
                          </p:cTn>
                        </p:par>
                        <p:par>
                          <p:cTn id="24" fill="hold">
                            <p:stCondLst>
                              <p:cond delay="2500"/>
                            </p:stCondLst>
                            <p:childTnLst>
                              <p:par>
                                <p:cTn id="25" presetID="10" presetClass="entr" presetSubtype="0" fill="hold" grpId="0" nodeType="afterEffect" nodePh="1">
                                  <p:stCondLst>
                                    <p:cond delay="0"/>
                                  </p:stCondLst>
                                  <p:endCondLst>
                                    <p:cond evt="begin" delay="0">
                                      <p:tn val="25"/>
                                    </p:cond>
                                  </p:end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childTnLst>
                          </p:cTn>
                        </p:par>
                        <p:par>
                          <p:cTn id="28" fill="hold">
                            <p:stCondLst>
                              <p:cond delay="3000"/>
                            </p:stCondLst>
                            <p:childTnLst>
                              <p:par>
                                <p:cTn id="29" presetID="22" presetClass="entr" presetSubtype="4" fill="hold"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down)">
                                      <p:cBhvr>
                                        <p:cTn id="31" dur="500"/>
                                        <p:tgtEl>
                                          <p:spTgt spid="18"/>
                                        </p:tgtEl>
                                      </p:cBhvr>
                                    </p:animEffect>
                                  </p:childTnLst>
                                </p:cTn>
                              </p:par>
                            </p:childTnLst>
                          </p:cTn>
                        </p:par>
                        <p:par>
                          <p:cTn id="32" fill="hold">
                            <p:stCondLst>
                              <p:cond delay="3500"/>
                            </p:stCondLst>
                            <p:childTnLst>
                              <p:par>
                                <p:cTn id="33" presetID="10" presetClass="entr" presetSubtype="0" fill="hold" grpId="0" nodeType="afterEffect" nodePh="1">
                                  <p:stCondLst>
                                    <p:cond delay="0"/>
                                  </p:stCondLst>
                                  <p:endCondLst>
                                    <p:cond evt="begin" delay="0">
                                      <p:tn val="33"/>
                                    </p:cond>
                                  </p:endCondLst>
                                  <p:childTnLst>
                                    <p:set>
                                      <p:cBhvr>
                                        <p:cTn id="34" dur="1" fill="hold">
                                          <p:stCondLst>
                                            <p:cond delay="0"/>
                                          </p:stCondLst>
                                        </p:cTn>
                                        <p:tgtEl>
                                          <p:spTgt spid="26"/>
                                        </p:tgtEl>
                                        <p:attrNameLst>
                                          <p:attrName>style.visibility</p:attrName>
                                        </p:attrNameLst>
                                      </p:cBhvr>
                                      <p:to>
                                        <p:strVal val="visible"/>
                                      </p:to>
                                    </p:set>
                                    <p:animEffect transition="in" filter="fade">
                                      <p:cBhvr>
                                        <p:cTn id="35" dur="500"/>
                                        <p:tgtEl>
                                          <p:spTgt spid="26"/>
                                        </p:tgtEl>
                                      </p:cBhvr>
                                    </p:animEffect>
                                  </p:childTnLst>
                                </p:cTn>
                              </p:par>
                            </p:childTnLst>
                          </p:cTn>
                        </p:par>
                        <p:par>
                          <p:cTn id="36" fill="hold">
                            <p:stCondLst>
                              <p:cond delay="4000"/>
                            </p:stCondLst>
                            <p:childTnLst>
                              <p:par>
                                <p:cTn id="37" presetID="22" presetClass="entr" presetSubtype="4" fill="hold"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down)">
                                      <p:cBhvr>
                                        <p:cTn id="39" dur="500"/>
                                        <p:tgtEl>
                                          <p:spTgt spid="14"/>
                                        </p:tgtEl>
                                      </p:cBhvr>
                                    </p:animEffect>
                                  </p:childTnLst>
                                </p:cTn>
                              </p:par>
                            </p:childTnLst>
                          </p:cTn>
                        </p:par>
                        <p:par>
                          <p:cTn id="40" fill="hold">
                            <p:stCondLst>
                              <p:cond delay="4500"/>
                            </p:stCondLst>
                            <p:childTnLst>
                              <p:par>
                                <p:cTn id="41" presetID="10" presetClass="entr" presetSubtype="0" fill="hold" grpId="0" nodeType="afterEffect" nodePh="1">
                                  <p:stCondLst>
                                    <p:cond delay="0"/>
                                  </p:stCondLst>
                                  <p:endCondLst>
                                    <p:cond evt="begin" delay="0">
                                      <p:tn val="41"/>
                                    </p:cond>
                                  </p:endCondLst>
                                  <p:childTnLst>
                                    <p:set>
                                      <p:cBhvr>
                                        <p:cTn id="42" dur="1" fill="hold">
                                          <p:stCondLst>
                                            <p:cond delay="0"/>
                                          </p:stCondLst>
                                        </p:cTn>
                                        <p:tgtEl>
                                          <p:spTgt spid="27"/>
                                        </p:tgtEl>
                                        <p:attrNameLst>
                                          <p:attrName>style.visibility</p:attrName>
                                        </p:attrNameLst>
                                      </p:cBhvr>
                                      <p:to>
                                        <p:strVal val="visible"/>
                                      </p:to>
                                    </p:set>
                                    <p:animEffect transition="in" filter="fade">
                                      <p:cBhvr>
                                        <p:cTn id="43" dur="500"/>
                                        <p:tgtEl>
                                          <p:spTgt spid="27"/>
                                        </p:tgtEl>
                                      </p:cBhvr>
                                    </p:animEffect>
                                  </p:childTnLst>
                                </p:cTn>
                              </p:par>
                            </p:childTnLst>
                          </p:cTn>
                        </p:par>
                        <p:par>
                          <p:cTn id="44" fill="hold">
                            <p:stCondLst>
                              <p:cond delay="5000"/>
                            </p:stCondLst>
                            <p:childTnLst>
                              <p:par>
                                <p:cTn id="45" presetID="22" presetClass="entr" presetSubtype="4" fill="hold" nodeType="after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wipe(down)">
                                      <p:cBhvr>
                                        <p:cTn id="47" dur="500"/>
                                        <p:tgtEl>
                                          <p:spTgt spid="22"/>
                                        </p:tgtEl>
                                      </p:cBhvr>
                                    </p:animEffect>
                                  </p:childTnLst>
                                </p:cTn>
                              </p:par>
                            </p:childTnLst>
                          </p:cTn>
                        </p:par>
                        <p:par>
                          <p:cTn id="48" fill="hold">
                            <p:stCondLst>
                              <p:cond delay="5500"/>
                            </p:stCondLst>
                            <p:childTnLst>
                              <p:par>
                                <p:cTn id="49" presetID="10" presetClass="entr" presetSubtype="0" fill="hold" grpId="0" nodeType="afterEffect" nodePh="1">
                                  <p:stCondLst>
                                    <p:cond delay="0"/>
                                  </p:stCondLst>
                                  <p:endCondLst>
                                    <p:cond evt="begin" delay="0">
                                      <p:tn val="49"/>
                                    </p:cond>
                                  </p:endCondLst>
                                  <p:childTnLst>
                                    <p:set>
                                      <p:cBhvr>
                                        <p:cTn id="50" dur="1" fill="hold">
                                          <p:stCondLst>
                                            <p:cond delay="0"/>
                                          </p:stCondLst>
                                        </p:cTn>
                                        <p:tgtEl>
                                          <p:spTgt spid="29"/>
                                        </p:tgtEl>
                                        <p:attrNameLst>
                                          <p:attrName>style.visibility</p:attrName>
                                        </p:attrNameLst>
                                      </p:cBhvr>
                                      <p:to>
                                        <p:strVal val="visible"/>
                                      </p:to>
                                    </p:set>
                                    <p:animEffect transition="in" filter="fade">
                                      <p:cBhvr>
                                        <p:cTn id="51" dur="500"/>
                                        <p:tgtEl>
                                          <p:spTgt spid="29"/>
                                        </p:tgtEl>
                                      </p:cBhvr>
                                    </p:animEffect>
                                  </p:childTnLst>
                                </p:cTn>
                              </p:par>
                            </p:childTnLst>
                          </p:cTn>
                        </p:par>
                        <p:par>
                          <p:cTn id="52" fill="hold">
                            <p:stCondLst>
                              <p:cond delay="6000"/>
                            </p:stCondLst>
                            <p:childTnLst>
                              <p:par>
                                <p:cTn id="53" presetID="22" presetClass="entr" presetSubtype="4" fill="hold" nodeType="after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wipe(down)">
                                      <p:cBhvr>
                                        <p:cTn id="55" dur="500"/>
                                        <p:tgtEl>
                                          <p:spTgt spid="20"/>
                                        </p:tgtEl>
                                      </p:cBhvr>
                                    </p:animEffect>
                                  </p:childTnLst>
                                </p:cTn>
                              </p:par>
                            </p:childTnLst>
                          </p:cTn>
                        </p:par>
                        <p:par>
                          <p:cTn id="56" fill="hold">
                            <p:stCondLst>
                              <p:cond delay="6500"/>
                            </p:stCondLst>
                            <p:childTnLst>
                              <p:par>
                                <p:cTn id="57" presetID="10" presetClass="entr" presetSubtype="0" fill="hold" grpId="0" nodeType="afterEffect" nodePh="1">
                                  <p:stCondLst>
                                    <p:cond delay="0"/>
                                  </p:stCondLst>
                                  <p:endCondLst>
                                    <p:cond evt="begin" delay="0">
                                      <p:tn val="57"/>
                                    </p:cond>
                                  </p:endCondLst>
                                  <p:childTnLst>
                                    <p:set>
                                      <p:cBhvr>
                                        <p:cTn id="58" dur="1" fill="hold">
                                          <p:stCondLst>
                                            <p:cond delay="0"/>
                                          </p:stCondLst>
                                        </p:cTn>
                                        <p:tgtEl>
                                          <p:spTgt spid="28"/>
                                        </p:tgtEl>
                                        <p:attrNameLst>
                                          <p:attrName>style.visibility</p:attrName>
                                        </p:attrNameLst>
                                      </p:cBhvr>
                                      <p:to>
                                        <p:strVal val="visible"/>
                                      </p:to>
                                    </p:set>
                                    <p:animEffect transition="in" filter="fade">
                                      <p:cBhvr>
                                        <p:cTn id="5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3" grpId="0" build="p">
        <p:tmplLst>
          <p:tmpl lvl="1">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57" grpId="0"/>
      <p:bldP spid="25" grpId="0"/>
      <p:bldP spid="26" grpId="0"/>
      <p:bldP spid="27" grpId="0"/>
      <p:bldP spid="28" grpId="0"/>
      <p:bldP spid="29" grpId="0"/>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4_Title Slide">
    <p:spTree>
      <p:nvGrpSpPr>
        <p:cNvPr id="1" name=""/>
        <p:cNvGrpSpPr/>
        <p:nvPr/>
      </p:nvGrpSpPr>
      <p:grpSpPr>
        <a:xfrm>
          <a:off x="0" y="0"/>
          <a:ext cx="0" cy="0"/>
          <a:chOff x="0" y="0"/>
          <a:chExt cx="0" cy="0"/>
        </a:xfrm>
      </p:grpSpPr>
      <p:sp>
        <p:nvSpPr>
          <p:cNvPr id="42" name="Text Placeholder 17"/>
          <p:cNvSpPr>
            <a:spLocks noGrp="1"/>
          </p:cNvSpPr>
          <p:nvPr>
            <p:ph type="body" sz="quarter" idx="27"/>
          </p:nvPr>
        </p:nvSpPr>
        <p:spPr>
          <a:xfrm>
            <a:off x="1238782" y="4981299"/>
            <a:ext cx="1263639" cy="228600"/>
          </a:xfrm>
        </p:spPr>
        <p:txBody>
          <a:bodyPr lIns="0" tIns="0" rIns="0" bIns="0">
            <a:normAutofit/>
          </a:bodyPr>
          <a:lstStyle>
            <a:lvl1pPr marL="0" indent="0" algn="l">
              <a:lnSpc>
                <a:spcPts val="1600"/>
              </a:lnSpc>
              <a:buNone/>
              <a:defRPr sz="1000">
                <a:solidFill>
                  <a:schemeClr val="tx1">
                    <a:lumMod val="65000"/>
                    <a:lumOff val="35000"/>
                  </a:schemeClr>
                </a:solidFill>
                <a:latin typeface="Open Sans Light" pitchFamily="34" charset="0"/>
                <a:ea typeface="Open Sans Light" pitchFamily="34" charset="0"/>
                <a:cs typeface="Open Sans Light" pitchFamily="34" charset="0"/>
              </a:defRPr>
            </a:lvl1pPr>
          </a:lstStyle>
          <a:p>
            <a:pPr lvl="0"/>
            <a:endParaRPr lang="en-US" dirty="0"/>
          </a:p>
        </p:txBody>
      </p:sp>
      <p:sp>
        <p:nvSpPr>
          <p:cNvPr id="43" name="Text Placeholder 17"/>
          <p:cNvSpPr>
            <a:spLocks noGrp="1"/>
          </p:cNvSpPr>
          <p:nvPr>
            <p:ph type="body" sz="quarter" idx="28"/>
          </p:nvPr>
        </p:nvSpPr>
        <p:spPr>
          <a:xfrm>
            <a:off x="1238782" y="5310884"/>
            <a:ext cx="1263639" cy="228600"/>
          </a:xfrm>
        </p:spPr>
        <p:txBody>
          <a:bodyPr lIns="0" tIns="0" rIns="0" bIns="0">
            <a:normAutofit/>
          </a:bodyPr>
          <a:lstStyle>
            <a:lvl1pPr marL="0" indent="0" algn="l">
              <a:lnSpc>
                <a:spcPts val="1600"/>
              </a:lnSpc>
              <a:buNone/>
              <a:defRPr sz="1000">
                <a:solidFill>
                  <a:schemeClr val="tx1">
                    <a:lumMod val="65000"/>
                    <a:lumOff val="35000"/>
                  </a:schemeClr>
                </a:solidFill>
                <a:latin typeface="Open Sans Light" pitchFamily="34" charset="0"/>
                <a:ea typeface="Open Sans Light" pitchFamily="34" charset="0"/>
                <a:cs typeface="Open Sans Light" pitchFamily="34" charset="0"/>
              </a:defRPr>
            </a:lvl1pPr>
          </a:lstStyle>
          <a:p>
            <a:pPr lvl="0"/>
            <a:endParaRPr lang="en-US" dirty="0"/>
          </a:p>
        </p:txBody>
      </p:sp>
      <p:sp>
        <p:nvSpPr>
          <p:cNvPr id="40" name="Text Placeholder 17"/>
          <p:cNvSpPr>
            <a:spLocks noGrp="1"/>
          </p:cNvSpPr>
          <p:nvPr>
            <p:ph type="body" sz="quarter" idx="25"/>
          </p:nvPr>
        </p:nvSpPr>
        <p:spPr>
          <a:xfrm>
            <a:off x="1249373" y="4291605"/>
            <a:ext cx="1263639" cy="228600"/>
          </a:xfrm>
        </p:spPr>
        <p:txBody>
          <a:bodyPr lIns="0" tIns="0" rIns="0" bIns="0">
            <a:normAutofit/>
          </a:bodyPr>
          <a:lstStyle>
            <a:lvl1pPr marL="0" indent="0" algn="l">
              <a:lnSpc>
                <a:spcPts val="1600"/>
              </a:lnSpc>
              <a:buNone/>
              <a:defRPr sz="1000">
                <a:solidFill>
                  <a:schemeClr val="tx1">
                    <a:lumMod val="65000"/>
                    <a:lumOff val="35000"/>
                  </a:schemeClr>
                </a:solidFill>
                <a:latin typeface="Open Sans Light" pitchFamily="34" charset="0"/>
                <a:ea typeface="Open Sans Light" pitchFamily="34" charset="0"/>
                <a:cs typeface="Open Sans Light" pitchFamily="34" charset="0"/>
              </a:defRPr>
            </a:lvl1pPr>
          </a:lstStyle>
          <a:p>
            <a:pPr lvl="0"/>
            <a:endParaRPr lang="en-US" dirty="0"/>
          </a:p>
        </p:txBody>
      </p:sp>
      <p:sp>
        <p:nvSpPr>
          <p:cNvPr id="41" name="Text Placeholder 17"/>
          <p:cNvSpPr>
            <a:spLocks noGrp="1"/>
          </p:cNvSpPr>
          <p:nvPr>
            <p:ph type="body" sz="quarter" idx="26"/>
          </p:nvPr>
        </p:nvSpPr>
        <p:spPr>
          <a:xfrm>
            <a:off x="1249373" y="4638621"/>
            <a:ext cx="1263639" cy="228600"/>
          </a:xfrm>
        </p:spPr>
        <p:txBody>
          <a:bodyPr lIns="0" tIns="0" rIns="0" bIns="0">
            <a:normAutofit/>
          </a:bodyPr>
          <a:lstStyle>
            <a:lvl1pPr marL="0" indent="0" algn="l">
              <a:lnSpc>
                <a:spcPts val="1600"/>
              </a:lnSpc>
              <a:buNone/>
              <a:defRPr sz="1000">
                <a:solidFill>
                  <a:schemeClr val="tx1">
                    <a:lumMod val="65000"/>
                    <a:lumOff val="35000"/>
                  </a:schemeClr>
                </a:solidFill>
                <a:latin typeface="Open Sans Light" pitchFamily="34" charset="0"/>
                <a:ea typeface="Open Sans Light" pitchFamily="34" charset="0"/>
                <a:cs typeface="Open Sans Light" pitchFamily="34" charset="0"/>
              </a:defRPr>
            </a:lvl1pPr>
          </a:lstStyle>
          <a:p>
            <a:pPr lvl="0"/>
            <a:endParaRPr lang="en-US" dirty="0"/>
          </a:p>
        </p:txBody>
      </p:sp>
      <p:pic>
        <p:nvPicPr>
          <p:cNvPr id="8" name="imac.png"/>
          <p:cNvPicPr/>
          <p:nvPr userDrawn="1"/>
        </p:nvPicPr>
        <p:blipFill>
          <a:blip r:embed="rId2" cstate="print"/>
          <a:stretch>
            <a:fillRect/>
          </a:stretch>
        </p:blipFill>
        <p:spPr>
          <a:xfrm>
            <a:off x="6709037" y="2630220"/>
            <a:ext cx="4338375" cy="3465780"/>
          </a:xfrm>
          <a:prstGeom prst="rect">
            <a:avLst/>
          </a:prstGeom>
          <a:ln w="12700">
            <a:miter lim="400000"/>
          </a:ln>
        </p:spPr>
      </p:pic>
      <p:sp>
        <p:nvSpPr>
          <p:cNvPr id="16" name="Title 15"/>
          <p:cNvSpPr>
            <a:spLocks noGrp="1"/>
          </p:cNvSpPr>
          <p:nvPr>
            <p:ph type="title"/>
          </p:nvPr>
        </p:nvSpPr>
        <p:spPr>
          <a:xfrm>
            <a:off x="1523603" y="381000"/>
            <a:ext cx="9141619" cy="535812"/>
          </a:xfrm>
        </p:spPr>
        <p:txBody>
          <a:bodyPr>
            <a:noAutofit/>
          </a:bodyPr>
          <a:lstStyle>
            <a:lvl1pPr algn="ctr">
              <a:defRPr sz="2700" b="0">
                <a:solidFill>
                  <a:schemeClr val="tx1">
                    <a:lumMod val="65000"/>
                    <a:lumOff val="35000"/>
                  </a:schemeClr>
                </a:solidFill>
                <a:latin typeface="Source Sans Pro Light"/>
              </a:defRPr>
            </a:lvl1pPr>
          </a:lstStyle>
          <a:p>
            <a:r>
              <a:rPr lang="en-US" dirty="0"/>
              <a:t>Click to edit Master title style</a:t>
            </a:r>
            <a:endParaRPr lang="en-GB" dirty="0"/>
          </a:p>
        </p:txBody>
      </p:sp>
      <p:sp>
        <p:nvSpPr>
          <p:cNvPr id="23" name="Text Placeholder 17"/>
          <p:cNvSpPr>
            <a:spLocks noGrp="1"/>
          </p:cNvSpPr>
          <p:nvPr>
            <p:ph type="body" sz="quarter" idx="18" hasCustomPrompt="1"/>
          </p:nvPr>
        </p:nvSpPr>
        <p:spPr>
          <a:xfrm>
            <a:off x="1523603" y="996517"/>
            <a:ext cx="9141619" cy="248082"/>
          </a:xfrm>
        </p:spPr>
        <p:txBody>
          <a:bodyPr lIns="0" tIns="0" rIns="0" bIns="0">
            <a:normAutofit/>
          </a:bodyPr>
          <a:lstStyle>
            <a:lvl1pPr marL="0" indent="0" algn="ctr">
              <a:lnSpc>
                <a:spcPts val="1400"/>
              </a:lnSpc>
              <a:buNone/>
              <a:defRPr sz="1000">
                <a:solidFill>
                  <a:schemeClr val="bg1">
                    <a:lumMod val="50000"/>
                  </a:schemeClr>
                </a:solidFill>
                <a:latin typeface="Source Sans Pro Light"/>
              </a:defRPr>
            </a:lvl1pPr>
          </a:lstStyle>
          <a:p>
            <a:pPr lvl="0"/>
            <a:r>
              <a:rPr lang="en-GB" dirty="0"/>
              <a:t>write your relevant text here</a:t>
            </a:r>
          </a:p>
        </p:txBody>
      </p:sp>
      <p:sp>
        <p:nvSpPr>
          <p:cNvPr id="9" name="Content Placeholder 20"/>
          <p:cNvSpPr>
            <a:spLocks noGrp="1"/>
          </p:cNvSpPr>
          <p:nvPr>
            <p:ph sz="quarter" idx="16"/>
          </p:nvPr>
        </p:nvSpPr>
        <p:spPr>
          <a:xfrm>
            <a:off x="1217612" y="2639244"/>
            <a:ext cx="2971800" cy="228600"/>
          </a:xfrm>
        </p:spPr>
        <p:txBody>
          <a:bodyPr lIns="0" tIns="0" rIns="0" bIns="0" anchor="ctr">
            <a:normAutofit/>
          </a:bodyPr>
          <a:lstStyle>
            <a:lvl1pPr marL="0" indent="0" algn="l">
              <a:buNone/>
              <a:defRPr sz="1200" b="1">
                <a:solidFill>
                  <a:schemeClr val="tx1">
                    <a:lumMod val="65000"/>
                    <a:lumOff val="35000"/>
                  </a:schemeClr>
                </a:solidFill>
                <a:latin typeface="Open Sans Light" pitchFamily="34" charset="0"/>
                <a:ea typeface="Open Sans Light" pitchFamily="34" charset="0"/>
                <a:cs typeface="Open Sans Light" pitchFamily="34" charset="0"/>
              </a:defRPr>
            </a:lvl1pPr>
          </a:lstStyle>
          <a:p>
            <a:pPr lvl="0"/>
            <a:endParaRPr lang="en-GB" dirty="0"/>
          </a:p>
        </p:txBody>
      </p:sp>
      <p:sp>
        <p:nvSpPr>
          <p:cNvPr id="10" name="Text Placeholder 17"/>
          <p:cNvSpPr>
            <a:spLocks noGrp="1"/>
          </p:cNvSpPr>
          <p:nvPr>
            <p:ph type="body" sz="quarter" idx="21"/>
          </p:nvPr>
        </p:nvSpPr>
        <p:spPr>
          <a:xfrm>
            <a:off x="1217612" y="2983041"/>
            <a:ext cx="4661641" cy="651444"/>
          </a:xfrm>
        </p:spPr>
        <p:txBody>
          <a:bodyPr lIns="0" tIns="0" rIns="0" bIns="0">
            <a:normAutofit/>
          </a:bodyPr>
          <a:lstStyle>
            <a:lvl1pPr marL="0" indent="0" algn="l">
              <a:lnSpc>
                <a:spcPts val="1600"/>
              </a:lnSpc>
              <a:spcBef>
                <a:spcPts val="1500"/>
              </a:spcBef>
              <a:buNone/>
              <a:defRPr sz="1000">
                <a:solidFill>
                  <a:schemeClr val="tx1">
                    <a:lumMod val="65000"/>
                    <a:lumOff val="35000"/>
                  </a:schemeClr>
                </a:solidFill>
                <a:latin typeface="Open Sans Light" pitchFamily="34" charset="0"/>
                <a:ea typeface="Open Sans Light" pitchFamily="34" charset="0"/>
                <a:cs typeface="Open Sans Light" pitchFamily="34" charset="0"/>
              </a:defRPr>
            </a:lvl1pPr>
          </a:lstStyle>
          <a:p>
            <a:pPr lvl="0"/>
            <a:endParaRPr lang="en-US" dirty="0"/>
          </a:p>
        </p:txBody>
      </p:sp>
      <p:sp>
        <p:nvSpPr>
          <p:cNvPr id="57" name="Picture Placeholder 2"/>
          <p:cNvSpPr>
            <a:spLocks noGrp="1"/>
          </p:cNvSpPr>
          <p:nvPr>
            <p:ph type="pic" sz="quarter" idx="23"/>
          </p:nvPr>
        </p:nvSpPr>
        <p:spPr>
          <a:xfrm>
            <a:off x="6897024" y="2796284"/>
            <a:ext cx="3962400" cy="2267895"/>
          </a:xfrm>
          <a:ln w="19050">
            <a:noFill/>
          </a:ln>
        </p:spPr>
        <p:txBody>
          <a:bodyPr>
            <a:normAutofit/>
          </a:bodyPr>
          <a:lstStyle>
            <a:lvl1pPr marL="0" indent="0">
              <a:buNone/>
              <a:defRPr sz="1200">
                <a:solidFill>
                  <a:schemeClr val="bg1">
                    <a:lumMod val="50000"/>
                  </a:schemeClr>
                </a:solidFill>
                <a:latin typeface="Source Sans Pro Light"/>
              </a:defRPr>
            </a:lvl1pPr>
          </a:lstStyle>
          <a:p>
            <a:endParaRPr lang="en-US"/>
          </a:p>
        </p:txBody>
      </p:sp>
      <p:sp>
        <p:nvSpPr>
          <p:cNvPr id="39" name="Content Placeholder 20"/>
          <p:cNvSpPr>
            <a:spLocks noGrp="1"/>
          </p:cNvSpPr>
          <p:nvPr>
            <p:ph sz="quarter" idx="24"/>
          </p:nvPr>
        </p:nvSpPr>
        <p:spPr>
          <a:xfrm>
            <a:off x="1227202" y="3913331"/>
            <a:ext cx="2971800" cy="228600"/>
          </a:xfrm>
        </p:spPr>
        <p:txBody>
          <a:bodyPr lIns="0" tIns="0" rIns="0" bIns="0" anchor="ctr">
            <a:normAutofit/>
          </a:bodyPr>
          <a:lstStyle>
            <a:lvl1pPr marL="0" indent="0" algn="l">
              <a:buNone/>
              <a:defRPr sz="1200" b="1">
                <a:solidFill>
                  <a:schemeClr val="tx1">
                    <a:lumMod val="65000"/>
                    <a:lumOff val="35000"/>
                  </a:schemeClr>
                </a:solidFill>
                <a:latin typeface="Open Sans Light" pitchFamily="34" charset="0"/>
                <a:ea typeface="Open Sans Light" pitchFamily="34" charset="0"/>
                <a:cs typeface="Open Sans Light" pitchFamily="34" charset="0"/>
              </a:defRPr>
            </a:lvl1pPr>
          </a:lstStyle>
          <a:p>
            <a:pPr lvl="0"/>
            <a:endParaRPr lang="en-GB" dirty="0"/>
          </a:p>
        </p:txBody>
      </p:sp>
      <p:sp>
        <p:nvSpPr>
          <p:cNvPr id="44" name="Shape 882"/>
          <p:cNvSpPr/>
          <p:nvPr userDrawn="1"/>
        </p:nvSpPr>
        <p:spPr>
          <a:xfrm>
            <a:off x="2754411" y="5401727"/>
            <a:ext cx="2434130" cy="62726"/>
          </a:xfrm>
          <a:prstGeom prst="rect">
            <a:avLst/>
          </a:prstGeom>
          <a:solidFill>
            <a:srgbClr val="F39C26">
              <a:alpha val="25000"/>
            </a:srgbClr>
          </a:solidFill>
          <a:ln w="12700" cap="flat">
            <a:noFill/>
            <a:miter lim="400000"/>
          </a:ln>
          <a:effectLst/>
        </p:spPr>
        <p:txBody>
          <a:bodyPr wrap="square" lIns="0" tIns="0" rIns="0" bIns="0" numCol="1" anchor="ctr">
            <a:noAutofit/>
          </a:bodyPr>
          <a:lstStyle/>
          <a:p>
            <a:pPr defTabSz="228554">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latin typeface="Open Sans Light" pitchFamily="34" charset="0"/>
              <a:ea typeface="Open Sans Light" pitchFamily="34" charset="0"/>
              <a:cs typeface="Open Sans Light" pitchFamily="34" charset="0"/>
            </a:endParaRPr>
          </a:p>
        </p:txBody>
      </p:sp>
      <p:sp>
        <p:nvSpPr>
          <p:cNvPr id="45" name="Shape 885"/>
          <p:cNvSpPr/>
          <p:nvPr userDrawn="1"/>
        </p:nvSpPr>
        <p:spPr>
          <a:xfrm>
            <a:off x="2754411" y="5064179"/>
            <a:ext cx="2433914" cy="62726"/>
          </a:xfrm>
          <a:prstGeom prst="rect">
            <a:avLst/>
          </a:prstGeom>
          <a:solidFill>
            <a:srgbClr val="2980B9">
              <a:alpha val="25000"/>
            </a:srgbClr>
          </a:solidFill>
          <a:ln w="12700" cap="flat">
            <a:noFill/>
            <a:miter lim="400000"/>
          </a:ln>
          <a:effectLst/>
        </p:spPr>
        <p:txBody>
          <a:bodyPr wrap="square" lIns="0" tIns="0" rIns="0" bIns="0" numCol="1" anchor="ctr">
            <a:noAutofit/>
          </a:bodyPr>
          <a:lstStyle/>
          <a:p>
            <a:pPr defTabSz="228554">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latin typeface="Open Sans Light" pitchFamily="34" charset="0"/>
              <a:ea typeface="Open Sans Light" pitchFamily="34" charset="0"/>
              <a:cs typeface="Open Sans Light" pitchFamily="34" charset="0"/>
            </a:endParaRPr>
          </a:p>
        </p:txBody>
      </p:sp>
      <p:sp>
        <p:nvSpPr>
          <p:cNvPr id="46" name="Shape 888"/>
          <p:cNvSpPr/>
          <p:nvPr userDrawn="1"/>
        </p:nvSpPr>
        <p:spPr>
          <a:xfrm>
            <a:off x="2754410" y="4721558"/>
            <a:ext cx="2433798" cy="62726"/>
          </a:xfrm>
          <a:prstGeom prst="rect">
            <a:avLst/>
          </a:prstGeom>
          <a:solidFill>
            <a:srgbClr val="9BBB59">
              <a:alpha val="25000"/>
            </a:srgbClr>
          </a:solidFill>
          <a:ln w="12700" cap="flat">
            <a:noFill/>
            <a:miter lim="400000"/>
          </a:ln>
          <a:effectLst/>
        </p:spPr>
        <p:txBody>
          <a:bodyPr wrap="square" lIns="0" tIns="0" rIns="0" bIns="0" numCol="1" anchor="ctr">
            <a:noAutofit/>
          </a:bodyPr>
          <a:lstStyle/>
          <a:p>
            <a:pPr defTabSz="228554">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latin typeface="Open Sans Light" pitchFamily="34" charset="0"/>
              <a:ea typeface="Open Sans Light" pitchFamily="34" charset="0"/>
              <a:cs typeface="Open Sans Light" pitchFamily="34" charset="0"/>
            </a:endParaRPr>
          </a:p>
        </p:txBody>
      </p:sp>
      <p:sp>
        <p:nvSpPr>
          <p:cNvPr id="47" name="Shape 891"/>
          <p:cNvSpPr/>
          <p:nvPr userDrawn="1"/>
        </p:nvSpPr>
        <p:spPr>
          <a:xfrm>
            <a:off x="2754411" y="4374542"/>
            <a:ext cx="2435840" cy="62726"/>
          </a:xfrm>
          <a:prstGeom prst="rect">
            <a:avLst/>
          </a:prstGeom>
          <a:solidFill>
            <a:srgbClr val="17A085">
              <a:alpha val="25000"/>
            </a:srgbClr>
          </a:solidFill>
          <a:ln w="12700" cap="flat">
            <a:noFill/>
            <a:miter lim="400000"/>
          </a:ln>
          <a:effectLst/>
        </p:spPr>
        <p:txBody>
          <a:bodyPr wrap="square" lIns="0" tIns="0" rIns="0" bIns="0" numCol="1" anchor="ctr">
            <a:noAutofit/>
          </a:bodyPr>
          <a:lstStyle/>
          <a:p>
            <a:pPr defTabSz="228554">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latin typeface="Open Sans Light" pitchFamily="34" charset="0"/>
              <a:ea typeface="Open Sans Light" pitchFamily="34" charset="0"/>
              <a:cs typeface="Open Sans Light" pitchFamily="34" charset="0"/>
            </a:endParaRPr>
          </a:p>
        </p:txBody>
      </p:sp>
      <p:sp>
        <p:nvSpPr>
          <p:cNvPr id="48" name="Shape 897"/>
          <p:cNvSpPr/>
          <p:nvPr userDrawn="1"/>
        </p:nvSpPr>
        <p:spPr>
          <a:xfrm>
            <a:off x="2748585" y="4374542"/>
            <a:ext cx="1880374" cy="62726"/>
          </a:xfrm>
          <a:prstGeom prst="rect">
            <a:avLst/>
          </a:prstGeom>
          <a:solidFill>
            <a:srgbClr val="17A085"/>
          </a:solidFill>
          <a:ln w="12700">
            <a:miter lim="400000"/>
          </a:ln>
        </p:spPr>
        <p:txBody>
          <a:bodyPr lIns="0" tIns="0" rIns="0" bIns="0" anchor="ctr"/>
          <a:lstStyle/>
          <a:p>
            <a:pPr defTabSz="228554">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latin typeface="Open Sans Light" pitchFamily="34" charset="0"/>
              <a:ea typeface="Open Sans Light" pitchFamily="34" charset="0"/>
              <a:cs typeface="Open Sans Light" pitchFamily="34" charset="0"/>
            </a:endParaRPr>
          </a:p>
        </p:txBody>
      </p:sp>
      <p:sp>
        <p:nvSpPr>
          <p:cNvPr id="49" name="Shape 898"/>
          <p:cNvSpPr/>
          <p:nvPr userDrawn="1"/>
        </p:nvSpPr>
        <p:spPr>
          <a:xfrm>
            <a:off x="2748585" y="4721558"/>
            <a:ext cx="1235918" cy="62726"/>
          </a:xfrm>
          <a:prstGeom prst="rect">
            <a:avLst/>
          </a:prstGeom>
          <a:solidFill>
            <a:srgbClr val="9BBB59"/>
          </a:solidFill>
          <a:ln w="12700">
            <a:miter lim="400000"/>
          </a:ln>
        </p:spPr>
        <p:txBody>
          <a:bodyPr lIns="0" tIns="0" rIns="0" bIns="0" anchor="ctr"/>
          <a:lstStyle/>
          <a:p>
            <a:pPr defTabSz="228554">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latin typeface="Open Sans Light" pitchFamily="34" charset="0"/>
              <a:ea typeface="Open Sans Light" pitchFamily="34" charset="0"/>
              <a:cs typeface="Open Sans Light" pitchFamily="34" charset="0"/>
            </a:endParaRPr>
          </a:p>
        </p:txBody>
      </p:sp>
      <p:sp>
        <p:nvSpPr>
          <p:cNvPr id="50" name="Shape 899"/>
          <p:cNvSpPr/>
          <p:nvPr userDrawn="1"/>
        </p:nvSpPr>
        <p:spPr>
          <a:xfrm>
            <a:off x="2748585" y="5064179"/>
            <a:ext cx="2272372" cy="62726"/>
          </a:xfrm>
          <a:prstGeom prst="rect">
            <a:avLst/>
          </a:prstGeom>
          <a:solidFill>
            <a:srgbClr val="2980B9"/>
          </a:solidFill>
          <a:ln w="12700">
            <a:miter lim="400000"/>
          </a:ln>
        </p:spPr>
        <p:txBody>
          <a:bodyPr lIns="0" tIns="0" rIns="0" bIns="0" anchor="ctr"/>
          <a:lstStyle/>
          <a:p>
            <a:pPr defTabSz="228554">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latin typeface="Open Sans Light" pitchFamily="34" charset="0"/>
              <a:ea typeface="Open Sans Light" pitchFamily="34" charset="0"/>
              <a:cs typeface="Open Sans Light" pitchFamily="34" charset="0"/>
            </a:endParaRPr>
          </a:p>
        </p:txBody>
      </p:sp>
      <p:sp>
        <p:nvSpPr>
          <p:cNvPr id="51" name="Shape 900"/>
          <p:cNvSpPr/>
          <p:nvPr userDrawn="1"/>
        </p:nvSpPr>
        <p:spPr>
          <a:xfrm>
            <a:off x="2748585" y="5401727"/>
            <a:ext cx="1716420" cy="62726"/>
          </a:xfrm>
          <a:prstGeom prst="rect">
            <a:avLst/>
          </a:prstGeom>
          <a:solidFill>
            <a:srgbClr val="F39C26"/>
          </a:solidFill>
          <a:ln w="12700">
            <a:miter lim="400000"/>
          </a:ln>
        </p:spPr>
        <p:txBody>
          <a:bodyPr lIns="0" tIns="0" rIns="0" bIns="0" anchor="ctr"/>
          <a:lstStyle/>
          <a:p>
            <a:pPr defTabSz="228554">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latin typeface="Open Sans Light" pitchFamily="34" charset="0"/>
              <a:ea typeface="Open Sans Light" pitchFamily="34" charset="0"/>
              <a:cs typeface="Open Sans Light" pitchFamily="34" charset="0"/>
            </a:endParaRPr>
          </a:p>
        </p:txBody>
      </p:sp>
      <p:sp>
        <p:nvSpPr>
          <p:cNvPr id="52" name="Text Placeholder 17"/>
          <p:cNvSpPr>
            <a:spLocks noGrp="1"/>
          </p:cNvSpPr>
          <p:nvPr>
            <p:ph type="body" sz="quarter" idx="29"/>
          </p:nvPr>
        </p:nvSpPr>
        <p:spPr>
          <a:xfrm>
            <a:off x="5540432" y="4981299"/>
            <a:ext cx="390990" cy="228600"/>
          </a:xfrm>
        </p:spPr>
        <p:txBody>
          <a:bodyPr lIns="0" tIns="0" rIns="0" bIns="0">
            <a:normAutofit/>
          </a:bodyPr>
          <a:lstStyle>
            <a:lvl1pPr marL="0" indent="0" algn="l">
              <a:lnSpc>
                <a:spcPts val="1600"/>
              </a:lnSpc>
              <a:buNone/>
              <a:defRPr sz="1000">
                <a:solidFill>
                  <a:schemeClr val="tx1">
                    <a:lumMod val="65000"/>
                    <a:lumOff val="35000"/>
                  </a:schemeClr>
                </a:solidFill>
                <a:latin typeface="Open Sans Light" pitchFamily="34" charset="0"/>
                <a:ea typeface="Open Sans Light" pitchFamily="34" charset="0"/>
                <a:cs typeface="Open Sans Light" pitchFamily="34" charset="0"/>
              </a:defRPr>
            </a:lvl1pPr>
          </a:lstStyle>
          <a:p>
            <a:pPr lvl="0"/>
            <a:endParaRPr lang="en-US" dirty="0"/>
          </a:p>
        </p:txBody>
      </p:sp>
      <p:sp>
        <p:nvSpPr>
          <p:cNvPr id="53" name="Text Placeholder 17"/>
          <p:cNvSpPr>
            <a:spLocks noGrp="1"/>
          </p:cNvSpPr>
          <p:nvPr>
            <p:ph type="body" sz="quarter" idx="30"/>
          </p:nvPr>
        </p:nvSpPr>
        <p:spPr>
          <a:xfrm>
            <a:off x="5540432" y="5310884"/>
            <a:ext cx="390990" cy="228600"/>
          </a:xfrm>
        </p:spPr>
        <p:txBody>
          <a:bodyPr lIns="0" tIns="0" rIns="0" bIns="0">
            <a:normAutofit/>
          </a:bodyPr>
          <a:lstStyle>
            <a:lvl1pPr marL="0" indent="0" algn="l">
              <a:lnSpc>
                <a:spcPts val="1600"/>
              </a:lnSpc>
              <a:buNone/>
              <a:defRPr sz="1000">
                <a:solidFill>
                  <a:schemeClr val="tx1">
                    <a:lumMod val="65000"/>
                    <a:lumOff val="35000"/>
                  </a:schemeClr>
                </a:solidFill>
                <a:latin typeface="Open Sans Light" pitchFamily="34" charset="0"/>
                <a:ea typeface="Open Sans Light" pitchFamily="34" charset="0"/>
                <a:cs typeface="Open Sans Light" pitchFamily="34" charset="0"/>
              </a:defRPr>
            </a:lvl1pPr>
          </a:lstStyle>
          <a:p>
            <a:pPr lvl="0"/>
            <a:endParaRPr lang="en-US" dirty="0"/>
          </a:p>
        </p:txBody>
      </p:sp>
      <p:sp>
        <p:nvSpPr>
          <p:cNvPr id="54" name="Text Placeholder 17"/>
          <p:cNvSpPr>
            <a:spLocks noGrp="1"/>
          </p:cNvSpPr>
          <p:nvPr>
            <p:ph type="body" sz="quarter" idx="31"/>
          </p:nvPr>
        </p:nvSpPr>
        <p:spPr>
          <a:xfrm>
            <a:off x="5551023" y="4291605"/>
            <a:ext cx="390990" cy="228600"/>
          </a:xfrm>
        </p:spPr>
        <p:txBody>
          <a:bodyPr lIns="0" tIns="0" rIns="0" bIns="0">
            <a:normAutofit/>
          </a:bodyPr>
          <a:lstStyle>
            <a:lvl1pPr marL="0" indent="0" algn="l">
              <a:lnSpc>
                <a:spcPts val="1600"/>
              </a:lnSpc>
              <a:buNone/>
              <a:defRPr sz="1000">
                <a:solidFill>
                  <a:schemeClr val="tx1">
                    <a:lumMod val="65000"/>
                    <a:lumOff val="35000"/>
                  </a:schemeClr>
                </a:solidFill>
                <a:latin typeface="Open Sans Light" pitchFamily="34" charset="0"/>
                <a:ea typeface="Open Sans Light" pitchFamily="34" charset="0"/>
                <a:cs typeface="Open Sans Light" pitchFamily="34" charset="0"/>
              </a:defRPr>
            </a:lvl1pPr>
          </a:lstStyle>
          <a:p>
            <a:pPr lvl="0"/>
            <a:endParaRPr lang="en-US" dirty="0"/>
          </a:p>
        </p:txBody>
      </p:sp>
      <p:sp>
        <p:nvSpPr>
          <p:cNvPr id="55" name="Text Placeholder 17"/>
          <p:cNvSpPr>
            <a:spLocks noGrp="1"/>
          </p:cNvSpPr>
          <p:nvPr>
            <p:ph type="body" sz="quarter" idx="32"/>
          </p:nvPr>
        </p:nvSpPr>
        <p:spPr>
          <a:xfrm>
            <a:off x="5551023" y="4638621"/>
            <a:ext cx="390990" cy="228600"/>
          </a:xfrm>
        </p:spPr>
        <p:txBody>
          <a:bodyPr lIns="0" tIns="0" rIns="0" bIns="0">
            <a:normAutofit/>
          </a:bodyPr>
          <a:lstStyle>
            <a:lvl1pPr marL="0" indent="0" algn="l">
              <a:lnSpc>
                <a:spcPts val="1600"/>
              </a:lnSpc>
              <a:buNone/>
              <a:defRPr sz="1000">
                <a:solidFill>
                  <a:schemeClr val="tx1">
                    <a:lumMod val="65000"/>
                    <a:lumOff val="35000"/>
                  </a:schemeClr>
                </a:solidFill>
                <a:latin typeface="Open Sans Light" pitchFamily="34" charset="0"/>
                <a:ea typeface="Open Sans Light" pitchFamily="34" charset="0"/>
                <a:cs typeface="Open Sans Light" pitchFamily="34" charset="0"/>
              </a:defRPr>
            </a:lvl1pPr>
          </a:lstStyle>
          <a:p>
            <a:pPr lvl="0"/>
            <a:endParaRPr lang="en-US" dirty="0"/>
          </a:p>
        </p:txBody>
      </p:sp>
    </p:spTree>
    <p:extLst>
      <p:ext uri="{BB962C8B-B14F-4D97-AF65-F5344CB8AC3E}">
        <p14:creationId xmlns:p14="http://schemas.microsoft.com/office/powerpoint/2010/main" val="4216992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animEffect transition="in" filter="dissolve">
                                      <p:cBhvr>
                                        <p:cTn id="11" dur="500"/>
                                        <p:tgtEl>
                                          <p:spTgt spid="23">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500"/>
                            </p:stCondLst>
                            <p:childTnLst>
                              <p:par>
                                <p:cTn id="17" presetID="10" presetClass="entr" presetSubtype="0" fill="hold" grpId="0" nodeType="afterEffect" nodePh="1">
                                  <p:stCondLst>
                                    <p:cond delay="0"/>
                                  </p:stCondLst>
                                  <p:endCondLst>
                                    <p:cond evt="begin" delay="0">
                                      <p:tn val="17"/>
                                    </p:cond>
                                  </p:endCondLst>
                                  <p:childTnLst>
                                    <p:set>
                                      <p:cBhvr>
                                        <p:cTn id="18" dur="1" fill="hold">
                                          <p:stCondLst>
                                            <p:cond delay="0"/>
                                          </p:stCondLst>
                                        </p:cTn>
                                        <p:tgtEl>
                                          <p:spTgt spid="57"/>
                                        </p:tgtEl>
                                        <p:attrNameLst>
                                          <p:attrName>style.visibility</p:attrName>
                                        </p:attrNameLst>
                                      </p:cBhvr>
                                      <p:to>
                                        <p:strVal val="visible"/>
                                      </p:to>
                                    </p:set>
                                    <p:animEffect transition="in" filter="fade">
                                      <p:cBhvr>
                                        <p:cTn id="19" dur="500"/>
                                        <p:tgtEl>
                                          <p:spTgt spid="57"/>
                                        </p:tgtEl>
                                      </p:cBhvr>
                                    </p:animEffect>
                                  </p:childTnLst>
                                </p:cTn>
                              </p:par>
                            </p:childTnLst>
                          </p:cTn>
                        </p:par>
                        <p:par>
                          <p:cTn id="20" fill="hold">
                            <p:stCondLst>
                              <p:cond delay="2000"/>
                            </p:stCondLst>
                            <p:childTnLst>
                              <p:par>
                                <p:cTn id="21" presetID="9" presetClass="entr" presetSubtype="0" fill="hold" grpId="0" nodeType="afterEffect" nodePh="1">
                                  <p:stCondLst>
                                    <p:cond delay="0"/>
                                  </p:stCondLst>
                                  <p:endCondLst>
                                    <p:cond evt="begin" delay="0">
                                      <p:tn val="21"/>
                                    </p:cond>
                                  </p:endCondLst>
                                  <p:childTnLst>
                                    <p:set>
                                      <p:cBhvr>
                                        <p:cTn id="22" dur="1" fill="hold">
                                          <p:stCondLst>
                                            <p:cond delay="0"/>
                                          </p:stCondLst>
                                        </p:cTn>
                                        <p:tgtEl>
                                          <p:spTgt spid="9">
                                            <p:txEl>
                                              <p:pRg st="0" end="0"/>
                                            </p:txEl>
                                          </p:spTgt>
                                        </p:tgtEl>
                                        <p:attrNameLst>
                                          <p:attrName>style.visibility</p:attrName>
                                        </p:attrNameLst>
                                      </p:cBhvr>
                                      <p:to>
                                        <p:strVal val="visible"/>
                                      </p:to>
                                    </p:set>
                                    <p:animEffect transition="in" filter="dissolve">
                                      <p:cBhvr>
                                        <p:cTn id="23" dur="500"/>
                                        <p:tgtEl>
                                          <p:spTgt spid="9">
                                            <p:txEl>
                                              <p:pRg st="0" end="0"/>
                                            </p:txEl>
                                          </p:spTgt>
                                        </p:tgtEl>
                                      </p:cBhvr>
                                    </p:animEffect>
                                  </p:childTnLst>
                                </p:cTn>
                              </p:par>
                            </p:childTnLst>
                          </p:cTn>
                        </p:par>
                        <p:par>
                          <p:cTn id="24" fill="hold">
                            <p:stCondLst>
                              <p:cond delay="2500"/>
                            </p:stCondLst>
                            <p:childTnLst>
                              <p:par>
                                <p:cTn id="25" presetID="9" presetClass="entr" presetSubtype="0" fill="hold" grpId="0" nodeType="afterEffect" nodePh="1">
                                  <p:stCondLst>
                                    <p:cond delay="0"/>
                                  </p:stCondLst>
                                  <p:endCondLst>
                                    <p:cond evt="begin" delay="0">
                                      <p:tn val="25"/>
                                    </p:cond>
                                  </p:end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dissolve">
                                      <p:cBhvr>
                                        <p:cTn id="27" dur="500"/>
                                        <p:tgtEl>
                                          <p:spTgt spid="10">
                                            <p:txEl>
                                              <p:pRg st="0" end="0"/>
                                            </p:txEl>
                                          </p:spTgt>
                                        </p:tgtEl>
                                      </p:cBhvr>
                                    </p:animEffect>
                                  </p:childTnLst>
                                </p:cTn>
                              </p:par>
                            </p:childTnLst>
                          </p:cTn>
                        </p:par>
                        <p:par>
                          <p:cTn id="28" fill="hold">
                            <p:stCondLst>
                              <p:cond delay="3000"/>
                            </p:stCondLst>
                            <p:childTnLst>
                              <p:par>
                                <p:cTn id="29" presetID="10" presetClass="entr" presetSubtype="0" fill="hold" grpId="0" nodeType="afterEffect" nodePh="1">
                                  <p:stCondLst>
                                    <p:cond delay="0"/>
                                  </p:stCondLst>
                                  <p:endCondLst>
                                    <p:cond evt="begin" delay="0">
                                      <p:tn val="29"/>
                                    </p:cond>
                                  </p:endCondLst>
                                  <p:childTnLst>
                                    <p:set>
                                      <p:cBhvr>
                                        <p:cTn id="30" dur="1" fill="hold">
                                          <p:stCondLst>
                                            <p:cond delay="0"/>
                                          </p:stCondLst>
                                        </p:cTn>
                                        <p:tgtEl>
                                          <p:spTgt spid="39">
                                            <p:txEl>
                                              <p:pRg st="0" end="0"/>
                                            </p:txEl>
                                          </p:spTgt>
                                        </p:tgtEl>
                                        <p:attrNameLst>
                                          <p:attrName>style.visibility</p:attrName>
                                        </p:attrNameLst>
                                      </p:cBhvr>
                                      <p:to>
                                        <p:strVal val="visible"/>
                                      </p:to>
                                    </p:set>
                                    <p:animEffect transition="in" filter="fade">
                                      <p:cBhvr>
                                        <p:cTn id="31" dur="500"/>
                                        <p:tgtEl>
                                          <p:spTgt spid="39">
                                            <p:txEl>
                                              <p:pRg st="0" end="0"/>
                                            </p:txEl>
                                          </p:spTgt>
                                        </p:tgtEl>
                                      </p:cBhvr>
                                    </p:animEffect>
                                  </p:childTnLst>
                                </p:cTn>
                              </p:par>
                            </p:childTnLst>
                          </p:cTn>
                        </p:par>
                        <p:par>
                          <p:cTn id="32" fill="hold">
                            <p:stCondLst>
                              <p:cond delay="3500"/>
                            </p:stCondLst>
                            <p:childTnLst>
                              <p:par>
                                <p:cTn id="33" presetID="10" presetClass="entr" presetSubtype="0" fill="hold" grpId="0" nodeType="afterEffect" nodePh="1">
                                  <p:stCondLst>
                                    <p:cond delay="0"/>
                                  </p:stCondLst>
                                  <p:endCondLst>
                                    <p:cond evt="begin" delay="0">
                                      <p:tn val="33"/>
                                    </p:cond>
                                  </p:endCondLst>
                                  <p:childTnLst>
                                    <p:set>
                                      <p:cBhvr>
                                        <p:cTn id="34" dur="1" fill="hold">
                                          <p:stCondLst>
                                            <p:cond delay="0"/>
                                          </p:stCondLst>
                                        </p:cTn>
                                        <p:tgtEl>
                                          <p:spTgt spid="40">
                                            <p:txEl>
                                              <p:pRg st="0" end="0"/>
                                            </p:txEl>
                                          </p:spTgt>
                                        </p:tgtEl>
                                        <p:attrNameLst>
                                          <p:attrName>style.visibility</p:attrName>
                                        </p:attrNameLst>
                                      </p:cBhvr>
                                      <p:to>
                                        <p:strVal val="visible"/>
                                      </p:to>
                                    </p:set>
                                    <p:animEffect transition="in" filter="fade">
                                      <p:cBhvr>
                                        <p:cTn id="35" dur="500"/>
                                        <p:tgtEl>
                                          <p:spTgt spid="40">
                                            <p:txEl>
                                              <p:pRg st="0" end="0"/>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7"/>
                                        </p:tgtEl>
                                        <p:attrNameLst>
                                          <p:attrName>style.visibility</p:attrName>
                                        </p:attrNameLst>
                                      </p:cBhvr>
                                      <p:to>
                                        <p:strVal val="visible"/>
                                      </p:to>
                                    </p:set>
                                    <p:animEffect transition="in" filter="fade">
                                      <p:cBhvr>
                                        <p:cTn id="38" dur="500"/>
                                        <p:tgtEl>
                                          <p:spTgt spid="47"/>
                                        </p:tgtEl>
                                      </p:cBhvr>
                                    </p:animEffect>
                                  </p:childTnLst>
                                </p:cTn>
                              </p:par>
                            </p:childTnLst>
                          </p:cTn>
                        </p:par>
                        <p:par>
                          <p:cTn id="39" fill="hold">
                            <p:stCondLst>
                              <p:cond delay="4000"/>
                            </p:stCondLst>
                            <p:childTnLst>
                              <p:par>
                                <p:cTn id="40" presetID="22" presetClass="entr" presetSubtype="8" fill="hold" grpId="0" nodeType="afterEffect">
                                  <p:stCondLst>
                                    <p:cond delay="0"/>
                                  </p:stCondLst>
                                  <p:childTnLst>
                                    <p:set>
                                      <p:cBhvr>
                                        <p:cTn id="41" dur="1" fill="hold">
                                          <p:stCondLst>
                                            <p:cond delay="0"/>
                                          </p:stCondLst>
                                        </p:cTn>
                                        <p:tgtEl>
                                          <p:spTgt spid="48"/>
                                        </p:tgtEl>
                                        <p:attrNameLst>
                                          <p:attrName>style.visibility</p:attrName>
                                        </p:attrNameLst>
                                      </p:cBhvr>
                                      <p:to>
                                        <p:strVal val="visible"/>
                                      </p:to>
                                    </p:set>
                                    <p:animEffect transition="in" filter="wipe(left)">
                                      <p:cBhvr>
                                        <p:cTn id="42" dur="500"/>
                                        <p:tgtEl>
                                          <p:spTgt spid="48"/>
                                        </p:tgtEl>
                                      </p:cBhvr>
                                    </p:animEffect>
                                  </p:childTnLst>
                                </p:cTn>
                              </p:par>
                            </p:childTnLst>
                          </p:cTn>
                        </p:par>
                        <p:par>
                          <p:cTn id="43" fill="hold">
                            <p:stCondLst>
                              <p:cond delay="4500"/>
                            </p:stCondLst>
                            <p:childTnLst>
                              <p:par>
                                <p:cTn id="44" presetID="9" presetClass="entr" presetSubtype="0" fill="hold" grpId="0" nodeType="afterEffect" nodePh="1">
                                  <p:stCondLst>
                                    <p:cond delay="0"/>
                                  </p:stCondLst>
                                  <p:endCondLst>
                                    <p:cond evt="begin" delay="0">
                                      <p:tn val="44"/>
                                    </p:cond>
                                  </p:endCondLst>
                                  <p:childTnLst>
                                    <p:set>
                                      <p:cBhvr>
                                        <p:cTn id="45" dur="1" fill="hold">
                                          <p:stCondLst>
                                            <p:cond delay="0"/>
                                          </p:stCondLst>
                                        </p:cTn>
                                        <p:tgtEl>
                                          <p:spTgt spid="54">
                                            <p:txEl>
                                              <p:pRg st="0" end="0"/>
                                            </p:txEl>
                                          </p:spTgt>
                                        </p:tgtEl>
                                        <p:attrNameLst>
                                          <p:attrName>style.visibility</p:attrName>
                                        </p:attrNameLst>
                                      </p:cBhvr>
                                      <p:to>
                                        <p:strVal val="visible"/>
                                      </p:to>
                                    </p:set>
                                    <p:animEffect transition="in" filter="dissolve">
                                      <p:cBhvr>
                                        <p:cTn id="46" dur="500"/>
                                        <p:tgtEl>
                                          <p:spTgt spid="54">
                                            <p:txEl>
                                              <p:pRg st="0" end="0"/>
                                            </p:txEl>
                                          </p:spTgt>
                                        </p:tgtEl>
                                      </p:cBhvr>
                                    </p:animEffect>
                                  </p:childTnLst>
                                </p:cTn>
                              </p:par>
                            </p:childTnLst>
                          </p:cTn>
                        </p:par>
                        <p:par>
                          <p:cTn id="47" fill="hold">
                            <p:stCondLst>
                              <p:cond delay="5000"/>
                            </p:stCondLst>
                            <p:childTnLst>
                              <p:par>
                                <p:cTn id="48" presetID="10" presetClass="entr" presetSubtype="0" fill="hold" grpId="0" nodeType="afterEffect" nodePh="1">
                                  <p:stCondLst>
                                    <p:cond delay="0"/>
                                  </p:stCondLst>
                                  <p:endCondLst>
                                    <p:cond evt="begin" delay="0">
                                      <p:tn val="48"/>
                                    </p:cond>
                                  </p:endCondLst>
                                  <p:childTnLst>
                                    <p:set>
                                      <p:cBhvr>
                                        <p:cTn id="49" dur="1" fill="hold">
                                          <p:stCondLst>
                                            <p:cond delay="0"/>
                                          </p:stCondLst>
                                        </p:cTn>
                                        <p:tgtEl>
                                          <p:spTgt spid="41">
                                            <p:txEl>
                                              <p:pRg st="0" end="0"/>
                                            </p:txEl>
                                          </p:spTgt>
                                        </p:tgtEl>
                                        <p:attrNameLst>
                                          <p:attrName>style.visibility</p:attrName>
                                        </p:attrNameLst>
                                      </p:cBhvr>
                                      <p:to>
                                        <p:strVal val="visible"/>
                                      </p:to>
                                    </p:set>
                                    <p:animEffect transition="in" filter="fade">
                                      <p:cBhvr>
                                        <p:cTn id="50" dur="500"/>
                                        <p:tgtEl>
                                          <p:spTgt spid="41">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46"/>
                                        </p:tgtEl>
                                        <p:attrNameLst>
                                          <p:attrName>style.visibility</p:attrName>
                                        </p:attrNameLst>
                                      </p:cBhvr>
                                      <p:to>
                                        <p:strVal val="visible"/>
                                      </p:to>
                                    </p:set>
                                    <p:animEffect transition="in" filter="fade">
                                      <p:cBhvr>
                                        <p:cTn id="53" dur="500"/>
                                        <p:tgtEl>
                                          <p:spTgt spid="46"/>
                                        </p:tgtEl>
                                      </p:cBhvr>
                                    </p:animEffect>
                                  </p:childTnLst>
                                </p:cTn>
                              </p:par>
                            </p:childTnLst>
                          </p:cTn>
                        </p:par>
                        <p:par>
                          <p:cTn id="54" fill="hold">
                            <p:stCondLst>
                              <p:cond delay="5500"/>
                            </p:stCondLst>
                            <p:childTnLst>
                              <p:par>
                                <p:cTn id="55" presetID="22" presetClass="entr" presetSubtype="8" fill="hold" grpId="0" nodeType="afterEffect">
                                  <p:stCondLst>
                                    <p:cond delay="0"/>
                                  </p:stCondLst>
                                  <p:childTnLst>
                                    <p:set>
                                      <p:cBhvr>
                                        <p:cTn id="56" dur="1" fill="hold">
                                          <p:stCondLst>
                                            <p:cond delay="0"/>
                                          </p:stCondLst>
                                        </p:cTn>
                                        <p:tgtEl>
                                          <p:spTgt spid="49"/>
                                        </p:tgtEl>
                                        <p:attrNameLst>
                                          <p:attrName>style.visibility</p:attrName>
                                        </p:attrNameLst>
                                      </p:cBhvr>
                                      <p:to>
                                        <p:strVal val="visible"/>
                                      </p:to>
                                    </p:set>
                                    <p:animEffect transition="in" filter="wipe(left)">
                                      <p:cBhvr>
                                        <p:cTn id="57" dur="500"/>
                                        <p:tgtEl>
                                          <p:spTgt spid="49"/>
                                        </p:tgtEl>
                                      </p:cBhvr>
                                    </p:animEffect>
                                  </p:childTnLst>
                                </p:cTn>
                              </p:par>
                            </p:childTnLst>
                          </p:cTn>
                        </p:par>
                        <p:par>
                          <p:cTn id="58" fill="hold">
                            <p:stCondLst>
                              <p:cond delay="6000"/>
                            </p:stCondLst>
                            <p:childTnLst>
                              <p:par>
                                <p:cTn id="59" presetID="9" presetClass="entr" presetSubtype="0" fill="hold" grpId="0" nodeType="afterEffect" nodePh="1">
                                  <p:stCondLst>
                                    <p:cond delay="0"/>
                                  </p:stCondLst>
                                  <p:endCondLst>
                                    <p:cond evt="begin" delay="0">
                                      <p:tn val="59"/>
                                    </p:cond>
                                  </p:endCondLst>
                                  <p:childTnLst>
                                    <p:set>
                                      <p:cBhvr>
                                        <p:cTn id="60" dur="1" fill="hold">
                                          <p:stCondLst>
                                            <p:cond delay="0"/>
                                          </p:stCondLst>
                                        </p:cTn>
                                        <p:tgtEl>
                                          <p:spTgt spid="55">
                                            <p:txEl>
                                              <p:pRg st="0" end="0"/>
                                            </p:txEl>
                                          </p:spTgt>
                                        </p:tgtEl>
                                        <p:attrNameLst>
                                          <p:attrName>style.visibility</p:attrName>
                                        </p:attrNameLst>
                                      </p:cBhvr>
                                      <p:to>
                                        <p:strVal val="visible"/>
                                      </p:to>
                                    </p:set>
                                    <p:animEffect transition="in" filter="dissolve">
                                      <p:cBhvr>
                                        <p:cTn id="61" dur="500"/>
                                        <p:tgtEl>
                                          <p:spTgt spid="55">
                                            <p:txEl>
                                              <p:pRg st="0" end="0"/>
                                            </p:txEl>
                                          </p:spTgt>
                                        </p:tgtEl>
                                      </p:cBhvr>
                                    </p:animEffect>
                                  </p:childTnLst>
                                </p:cTn>
                              </p:par>
                            </p:childTnLst>
                          </p:cTn>
                        </p:par>
                        <p:par>
                          <p:cTn id="62" fill="hold">
                            <p:stCondLst>
                              <p:cond delay="6500"/>
                            </p:stCondLst>
                            <p:childTnLst>
                              <p:par>
                                <p:cTn id="63" presetID="10" presetClass="entr" presetSubtype="0" fill="hold" grpId="0" nodeType="afterEffect" nodePh="1">
                                  <p:stCondLst>
                                    <p:cond delay="0"/>
                                  </p:stCondLst>
                                  <p:endCondLst>
                                    <p:cond evt="begin" delay="0">
                                      <p:tn val="63"/>
                                    </p:cond>
                                  </p:endCondLst>
                                  <p:childTnLst>
                                    <p:set>
                                      <p:cBhvr>
                                        <p:cTn id="64" dur="1" fill="hold">
                                          <p:stCondLst>
                                            <p:cond delay="0"/>
                                          </p:stCondLst>
                                        </p:cTn>
                                        <p:tgtEl>
                                          <p:spTgt spid="42">
                                            <p:txEl>
                                              <p:pRg st="0" end="0"/>
                                            </p:txEl>
                                          </p:spTgt>
                                        </p:tgtEl>
                                        <p:attrNameLst>
                                          <p:attrName>style.visibility</p:attrName>
                                        </p:attrNameLst>
                                      </p:cBhvr>
                                      <p:to>
                                        <p:strVal val="visible"/>
                                      </p:to>
                                    </p:set>
                                    <p:animEffect transition="in" filter="fade">
                                      <p:cBhvr>
                                        <p:cTn id="65" dur="500"/>
                                        <p:tgtEl>
                                          <p:spTgt spid="42">
                                            <p:txEl>
                                              <p:pRg st="0" end="0"/>
                                            </p:txEl>
                                          </p:spTgt>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45"/>
                                        </p:tgtEl>
                                        <p:attrNameLst>
                                          <p:attrName>style.visibility</p:attrName>
                                        </p:attrNameLst>
                                      </p:cBhvr>
                                      <p:to>
                                        <p:strVal val="visible"/>
                                      </p:to>
                                    </p:set>
                                    <p:animEffect transition="in" filter="fade">
                                      <p:cBhvr>
                                        <p:cTn id="68" dur="500"/>
                                        <p:tgtEl>
                                          <p:spTgt spid="45"/>
                                        </p:tgtEl>
                                      </p:cBhvr>
                                    </p:animEffect>
                                  </p:childTnLst>
                                </p:cTn>
                              </p:par>
                            </p:childTnLst>
                          </p:cTn>
                        </p:par>
                        <p:par>
                          <p:cTn id="69" fill="hold">
                            <p:stCondLst>
                              <p:cond delay="7000"/>
                            </p:stCondLst>
                            <p:childTnLst>
                              <p:par>
                                <p:cTn id="70" presetID="22" presetClass="entr" presetSubtype="8" fill="hold" grpId="0" nodeType="afterEffect">
                                  <p:stCondLst>
                                    <p:cond delay="0"/>
                                  </p:stCondLst>
                                  <p:childTnLst>
                                    <p:set>
                                      <p:cBhvr>
                                        <p:cTn id="71" dur="1" fill="hold">
                                          <p:stCondLst>
                                            <p:cond delay="0"/>
                                          </p:stCondLst>
                                        </p:cTn>
                                        <p:tgtEl>
                                          <p:spTgt spid="50"/>
                                        </p:tgtEl>
                                        <p:attrNameLst>
                                          <p:attrName>style.visibility</p:attrName>
                                        </p:attrNameLst>
                                      </p:cBhvr>
                                      <p:to>
                                        <p:strVal val="visible"/>
                                      </p:to>
                                    </p:set>
                                    <p:animEffect transition="in" filter="wipe(left)">
                                      <p:cBhvr>
                                        <p:cTn id="72" dur="500"/>
                                        <p:tgtEl>
                                          <p:spTgt spid="50"/>
                                        </p:tgtEl>
                                      </p:cBhvr>
                                    </p:animEffect>
                                  </p:childTnLst>
                                </p:cTn>
                              </p:par>
                            </p:childTnLst>
                          </p:cTn>
                        </p:par>
                        <p:par>
                          <p:cTn id="73" fill="hold">
                            <p:stCondLst>
                              <p:cond delay="7500"/>
                            </p:stCondLst>
                            <p:childTnLst>
                              <p:par>
                                <p:cTn id="74" presetID="9" presetClass="entr" presetSubtype="0" fill="hold" grpId="0" nodeType="afterEffect" nodePh="1">
                                  <p:stCondLst>
                                    <p:cond delay="0"/>
                                  </p:stCondLst>
                                  <p:endCondLst>
                                    <p:cond evt="begin" delay="0">
                                      <p:tn val="74"/>
                                    </p:cond>
                                  </p:endCondLst>
                                  <p:childTnLst>
                                    <p:set>
                                      <p:cBhvr>
                                        <p:cTn id="75" dur="1" fill="hold">
                                          <p:stCondLst>
                                            <p:cond delay="0"/>
                                          </p:stCondLst>
                                        </p:cTn>
                                        <p:tgtEl>
                                          <p:spTgt spid="52">
                                            <p:txEl>
                                              <p:pRg st="0" end="0"/>
                                            </p:txEl>
                                          </p:spTgt>
                                        </p:tgtEl>
                                        <p:attrNameLst>
                                          <p:attrName>style.visibility</p:attrName>
                                        </p:attrNameLst>
                                      </p:cBhvr>
                                      <p:to>
                                        <p:strVal val="visible"/>
                                      </p:to>
                                    </p:set>
                                    <p:animEffect transition="in" filter="dissolve">
                                      <p:cBhvr>
                                        <p:cTn id="76" dur="500"/>
                                        <p:tgtEl>
                                          <p:spTgt spid="52">
                                            <p:txEl>
                                              <p:pRg st="0" end="0"/>
                                            </p:txEl>
                                          </p:spTgt>
                                        </p:tgtEl>
                                      </p:cBhvr>
                                    </p:animEffect>
                                  </p:childTnLst>
                                </p:cTn>
                              </p:par>
                            </p:childTnLst>
                          </p:cTn>
                        </p:par>
                        <p:par>
                          <p:cTn id="77" fill="hold">
                            <p:stCondLst>
                              <p:cond delay="8000"/>
                            </p:stCondLst>
                            <p:childTnLst>
                              <p:par>
                                <p:cTn id="78" presetID="10" presetClass="entr" presetSubtype="0" fill="hold" grpId="0" nodeType="afterEffect" nodePh="1">
                                  <p:stCondLst>
                                    <p:cond delay="0"/>
                                  </p:stCondLst>
                                  <p:endCondLst>
                                    <p:cond evt="begin" delay="0">
                                      <p:tn val="78"/>
                                    </p:cond>
                                  </p:endCondLst>
                                  <p:childTnLst>
                                    <p:set>
                                      <p:cBhvr>
                                        <p:cTn id="79" dur="1" fill="hold">
                                          <p:stCondLst>
                                            <p:cond delay="0"/>
                                          </p:stCondLst>
                                        </p:cTn>
                                        <p:tgtEl>
                                          <p:spTgt spid="43">
                                            <p:txEl>
                                              <p:pRg st="0" end="0"/>
                                            </p:txEl>
                                          </p:spTgt>
                                        </p:tgtEl>
                                        <p:attrNameLst>
                                          <p:attrName>style.visibility</p:attrName>
                                        </p:attrNameLst>
                                      </p:cBhvr>
                                      <p:to>
                                        <p:strVal val="visible"/>
                                      </p:to>
                                    </p:set>
                                    <p:animEffect transition="in" filter="fade">
                                      <p:cBhvr>
                                        <p:cTn id="80" dur="500"/>
                                        <p:tgtEl>
                                          <p:spTgt spid="43">
                                            <p:txEl>
                                              <p:pRg st="0" end="0"/>
                                            </p:txEl>
                                          </p:spTgt>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44"/>
                                        </p:tgtEl>
                                        <p:attrNameLst>
                                          <p:attrName>style.visibility</p:attrName>
                                        </p:attrNameLst>
                                      </p:cBhvr>
                                      <p:to>
                                        <p:strVal val="visible"/>
                                      </p:to>
                                    </p:set>
                                    <p:animEffect transition="in" filter="fade">
                                      <p:cBhvr>
                                        <p:cTn id="83" dur="500"/>
                                        <p:tgtEl>
                                          <p:spTgt spid="44"/>
                                        </p:tgtEl>
                                      </p:cBhvr>
                                    </p:animEffect>
                                  </p:childTnLst>
                                </p:cTn>
                              </p:par>
                            </p:childTnLst>
                          </p:cTn>
                        </p:par>
                        <p:par>
                          <p:cTn id="84" fill="hold">
                            <p:stCondLst>
                              <p:cond delay="8500"/>
                            </p:stCondLst>
                            <p:childTnLst>
                              <p:par>
                                <p:cTn id="85" presetID="22" presetClass="entr" presetSubtype="8" fill="hold" grpId="0" nodeType="afterEffect">
                                  <p:stCondLst>
                                    <p:cond delay="0"/>
                                  </p:stCondLst>
                                  <p:childTnLst>
                                    <p:set>
                                      <p:cBhvr>
                                        <p:cTn id="86" dur="1" fill="hold">
                                          <p:stCondLst>
                                            <p:cond delay="0"/>
                                          </p:stCondLst>
                                        </p:cTn>
                                        <p:tgtEl>
                                          <p:spTgt spid="51"/>
                                        </p:tgtEl>
                                        <p:attrNameLst>
                                          <p:attrName>style.visibility</p:attrName>
                                        </p:attrNameLst>
                                      </p:cBhvr>
                                      <p:to>
                                        <p:strVal val="visible"/>
                                      </p:to>
                                    </p:set>
                                    <p:animEffect transition="in" filter="wipe(left)">
                                      <p:cBhvr>
                                        <p:cTn id="87" dur="500"/>
                                        <p:tgtEl>
                                          <p:spTgt spid="51"/>
                                        </p:tgtEl>
                                      </p:cBhvr>
                                    </p:animEffect>
                                  </p:childTnLst>
                                </p:cTn>
                              </p:par>
                            </p:childTnLst>
                          </p:cTn>
                        </p:par>
                        <p:par>
                          <p:cTn id="88" fill="hold">
                            <p:stCondLst>
                              <p:cond delay="9000"/>
                            </p:stCondLst>
                            <p:childTnLst>
                              <p:par>
                                <p:cTn id="89" presetID="9" presetClass="entr" presetSubtype="0" fill="hold" grpId="0" nodeType="afterEffect" nodePh="1">
                                  <p:stCondLst>
                                    <p:cond delay="0"/>
                                  </p:stCondLst>
                                  <p:endCondLst>
                                    <p:cond evt="begin" delay="0">
                                      <p:tn val="89"/>
                                    </p:cond>
                                  </p:endCondLst>
                                  <p:childTnLst>
                                    <p:set>
                                      <p:cBhvr>
                                        <p:cTn id="90" dur="1" fill="hold">
                                          <p:stCondLst>
                                            <p:cond delay="0"/>
                                          </p:stCondLst>
                                        </p:cTn>
                                        <p:tgtEl>
                                          <p:spTgt spid="53">
                                            <p:txEl>
                                              <p:pRg st="0" end="0"/>
                                            </p:txEl>
                                          </p:spTgt>
                                        </p:tgtEl>
                                        <p:attrNameLst>
                                          <p:attrName>style.visibility</p:attrName>
                                        </p:attrNameLst>
                                      </p:cBhvr>
                                      <p:to>
                                        <p:strVal val="visible"/>
                                      </p:to>
                                    </p:set>
                                    <p:animEffect transition="in" filter="dissolve">
                                      <p:cBhvr>
                                        <p:cTn id="91" dur="500"/>
                                        <p:tgtEl>
                                          <p:spTgt spid="5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build="p">
        <p:tmplLst>
          <p:tmpl lvl="1">
            <p:tnLst>
              <p:par>
                <p:cTn presetID="10" presetClass="entr" presetSubtype="0" fill="hold" nodeType="afterEffect" nodePh="1">
                  <p:stCondLst>
                    <p:cond delay="0"/>
                  </p:stCondLst>
                  <p:endCondLst>
                    <p:cond delay="0"/>
                  </p:end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afterEffect" nodePh="1">
                  <p:stCondLst>
                    <p:cond delay="0"/>
                  </p:stCondLst>
                  <p:endCondLst>
                    <p:cond delay="0"/>
                  </p:end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0" grpId="0" build="p">
        <p:tmplLst>
          <p:tmpl lvl="1">
            <p:tnLst>
              <p:par>
                <p:cTn presetID="10" presetClass="entr" presetSubtype="0" fill="hold" nodeType="afterEffect" nodePh="1">
                  <p:stCondLst>
                    <p:cond delay="0"/>
                  </p:stCondLst>
                  <p:endCondLst>
                    <p:cond delay="0"/>
                  </p:end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build="p">
        <p:tmplLst>
          <p:tmpl lvl="1">
            <p:tnLst>
              <p:par>
                <p:cTn presetID="10" presetClass="entr" presetSubtype="0" fill="hold" nodeType="afterEffect" nodePh="1">
                  <p:stCondLst>
                    <p:cond delay="0"/>
                  </p:stCondLst>
                  <p:endCondLst>
                    <p:cond delay="0"/>
                  </p:end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16" grpId="0"/>
      <p:bldP spid="23" grpId="0" build="p">
        <p:tmplLst>
          <p:tmpl lvl="1">
            <p:tnLst>
              <p:par>
                <p:cTn presetID="9"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dissolve">
                      <p:cBhvr>
                        <p:cTn dur="500"/>
                        <p:tgtEl>
                          <p:spTgt spid="23"/>
                        </p:tgtEl>
                      </p:cBhvr>
                    </p:animEffect>
                  </p:childTnLst>
                </p:cTn>
              </p:par>
            </p:tnLst>
          </p:tmpl>
        </p:tmplLst>
      </p:bldP>
      <p:bldP spid="9" grpId="0" build="p">
        <p:tmplLst>
          <p:tmpl lvl="1">
            <p:tnLst>
              <p:par>
                <p:cTn presetID="9" presetClass="entr" presetSubtype="0" fill="hold" nodeType="afterEffect" nodePh="1">
                  <p:stCondLst>
                    <p:cond delay="0"/>
                  </p:stCondLst>
                  <p:endCondLst>
                    <p:cond delay="0"/>
                  </p:endCondLst>
                  <p:childTnLst>
                    <p:set>
                      <p:cBhvr>
                        <p:cTn dur="1" fill="hold">
                          <p:stCondLst>
                            <p:cond delay="0"/>
                          </p:stCondLst>
                        </p:cTn>
                        <p:tgtEl>
                          <p:spTgt spid="9"/>
                        </p:tgtEl>
                        <p:attrNameLst>
                          <p:attrName>style.visibility</p:attrName>
                        </p:attrNameLst>
                      </p:cBhvr>
                      <p:to>
                        <p:strVal val="visible"/>
                      </p:to>
                    </p:set>
                    <p:animEffect transition="in" filter="dissolve">
                      <p:cBhvr>
                        <p:cTn dur="500"/>
                        <p:tgtEl>
                          <p:spTgt spid="9"/>
                        </p:tgtEl>
                      </p:cBhvr>
                    </p:animEffect>
                  </p:childTnLst>
                </p:cTn>
              </p:par>
            </p:tnLst>
          </p:tmpl>
        </p:tmplLst>
      </p:bldP>
      <p:bldP spid="10" grpId="0" build="p">
        <p:tmplLst>
          <p:tmpl lvl="1">
            <p:tnLst>
              <p:par>
                <p:cTn presetID="9" presetClass="entr" presetSubtype="0" fill="hold" nodeType="afterEffect" nodePh="1">
                  <p:stCondLst>
                    <p:cond delay="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dissolve">
                      <p:cBhvr>
                        <p:cTn dur="500"/>
                        <p:tgtEl>
                          <p:spTgt spid="10"/>
                        </p:tgtEl>
                      </p:cBhvr>
                    </p:animEffect>
                  </p:childTnLst>
                </p:cTn>
              </p:par>
            </p:tnLst>
          </p:tmpl>
        </p:tmplLst>
      </p:bldP>
      <p:bldP spid="57" grpId="0"/>
      <p:bldP spid="39" grpId="0" build="p">
        <p:tmplLst>
          <p:tmpl lvl="1">
            <p:tnLst>
              <p:par>
                <p:cTn presetID="10" presetClass="entr" presetSubtype="0" fill="hold" nodeType="afterEffect" nodePh="1">
                  <p:stCondLst>
                    <p:cond delay="0"/>
                  </p:stCondLst>
                  <p:endCondLst>
                    <p:cond delay="0"/>
                  </p:end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4" grpId="0" animBg="1"/>
      <p:bldP spid="45" grpId="0" animBg="1"/>
      <p:bldP spid="46" grpId="0" animBg="1"/>
      <p:bldP spid="47" grpId="0" animBg="1"/>
      <p:bldP spid="48" grpId="0" animBg="1"/>
      <p:bldP spid="49" grpId="0" animBg="1"/>
      <p:bldP spid="50" grpId="0" animBg="1"/>
      <p:bldP spid="51" grpId="0" animBg="1"/>
      <p:bldP spid="52" grpId="0" build="p">
        <p:tmplLst>
          <p:tmpl lvl="1">
            <p:tnLst>
              <p:par>
                <p:cTn presetID="9" presetClass="entr" presetSubtype="0" fill="hold" nodeType="afterEffect" nodePh="1">
                  <p:stCondLst>
                    <p:cond delay="0"/>
                  </p:stCondLst>
                  <p:endCondLst>
                    <p:cond delay="0"/>
                  </p:endCondLst>
                  <p:childTnLst>
                    <p:set>
                      <p:cBhvr>
                        <p:cTn dur="1" fill="hold">
                          <p:stCondLst>
                            <p:cond delay="0"/>
                          </p:stCondLst>
                        </p:cTn>
                        <p:tgtEl>
                          <p:spTgt spid="52"/>
                        </p:tgtEl>
                        <p:attrNameLst>
                          <p:attrName>style.visibility</p:attrName>
                        </p:attrNameLst>
                      </p:cBhvr>
                      <p:to>
                        <p:strVal val="visible"/>
                      </p:to>
                    </p:set>
                    <p:animEffect transition="in" filter="dissolve">
                      <p:cBhvr>
                        <p:cTn dur="500"/>
                        <p:tgtEl>
                          <p:spTgt spid="52"/>
                        </p:tgtEl>
                      </p:cBhvr>
                    </p:animEffect>
                  </p:childTnLst>
                </p:cTn>
              </p:par>
            </p:tnLst>
          </p:tmpl>
        </p:tmplLst>
      </p:bldP>
      <p:bldP spid="53" grpId="0" build="p">
        <p:tmplLst>
          <p:tmpl lvl="1">
            <p:tnLst>
              <p:par>
                <p:cTn presetID="9" presetClass="entr" presetSubtype="0" fill="hold" nodeType="afterEffect" nodePh="1">
                  <p:stCondLst>
                    <p:cond delay="0"/>
                  </p:stCondLst>
                  <p:endCondLst>
                    <p:cond delay="0"/>
                  </p:endCondLst>
                  <p:childTnLst>
                    <p:set>
                      <p:cBhvr>
                        <p:cTn dur="1" fill="hold">
                          <p:stCondLst>
                            <p:cond delay="0"/>
                          </p:stCondLst>
                        </p:cTn>
                        <p:tgtEl>
                          <p:spTgt spid="53"/>
                        </p:tgtEl>
                        <p:attrNameLst>
                          <p:attrName>style.visibility</p:attrName>
                        </p:attrNameLst>
                      </p:cBhvr>
                      <p:to>
                        <p:strVal val="visible"/>
                      </p:to>
                    </p:set>
                    <p:animEffect transition="in" filter="dissolve">
                      <p:cBhvr>
                        <p:cTn dur="500"/>
                        <p:tgtEl>
                          <p:spTgt spid="53"/>
                        </p:tgtEl>
                      </p:cBhvr>
                    </p:animEffect>
                  </p:childTnLst>
                </p:cTn>
              </p:par>
            </p:tnLst>
          </p:tmpl>
        </p:tmplLst>
      </p:bldP>
      <p:bldP spid="54" grpId="0" build="p">
        <p:tmplLst>
          <p:tmpl lvl="1">
            <p:tnLst>
              <p:par>
                <p:cTn presetID="9" presetClass="entr" presetSubtype="0" fill="hold" nodeType="afterEffect" nodePh="1">
                  <p:stCondLst>
                    <p:cond delay="0"/>
                  </p:stCondLst>
                  <p:endCondLst>
                    <p:cond delay="0"/>
                  </p:endCondLst>
                  <p:childTnLst>
                    <p:set>
                      <p:cBhvr>
                        <p:cTn dur="1" fill="hold">
                          <p:stCondLst>
                            <p:cond delay="0"/>
                          </p:stCondLst>
                        </p:cTn>
                        <p:tgtEl>
                          <p:spTgt spid="54"/>
                        </p:tgtEl>
                        <p:attrNameLst>
                          <p:attrName>style.visibility</p:attrName>
                        </p:attrNameLst>
                      </p:cBhvr>
                      <p:to>
                        <p:strVal val="visible"/>
                      </p:to>
                    </p:set>
                    <p:animEffect transition="in" filter="dissolve">
                      <p:cBhvr>
                        <p:cTn dur="500"/>
                        <p:tgtEl>
                          <p:spTgt spid="54"/>
                        </p:tgtEl>
                      </p:cBhvr>
                    </p:animEffect>
                  </p:childTnLst>
                </p:cTn>
              </p:par>
            </p:tnLst>
          </p:tmpl>
        </p:tmplLst>
      </p:bldP>
      <p:bldP spid="55" grpId="0" build="p">
        <p:tmplLst>
          <p:tmpl lvl="1">
            <p:tnLst>
              <p:par>
                <p:cTn presetID="9" presetClass="entr" presetSubtype="0" fill="hold" nodeType="afterEffect" nodePh="1">
                  <p:stCondLst>
                    <p:cond delay="0"/>
                  </p:stCondLst>
                  <p:endCondLst>
                    <p:cond delay="0"/>
                  </p:endCondLst>
                  <p:childTnLst>
                    <p:set>
                      <p:cBhvr>
                        <p:cTn dur="1" fill="hold">
                          <p:stCondLst>
                            <p:cond delay="0"/>
                          </p:stCondLst>
                        </p:cTn>
                        <p:tgtEl>
                          <p:spTgt spid="55"/>
                        </p:tgtEl>
                        <p:attrNameLst>
                          <p:attrName>style.visibility</p:attrName>
                        </p:attrNameLst>
                      </p:cBhvr>
                      <p:to>
                        <p:strVal val="visible"/>
                      </p:to>
                    </p:set>
                    <p:animEffect transition="in" filter="dissolve">
                      <p:cBhvr>
                        <p:cTn dur="500"/>
                        <p:tgtEl>
                          <p:spTgt spid="55"/>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EEC15F-C0F1-4D36-8735-275B51627F31}" type="datetimeFigureOut">
              <a:rPr lang="en-US" smtClean="0"/>
              <a:pPr/>
              <a:t>12/9/21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F52289-4012-4053-9770-FE82CEB9514F}" type="slidenum">
              <a:rPr lang="en-US" smtClean="0"/>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2_Title Slide">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1532645" y="2844003"/>
            <a:ext cx="2118535" cy="297544"/>
          </a:xfrm>
        </p:spPr>
        <p:txBody>
          <a:bodyPr lIns="0" tIns="0" rIns="0" bIns="0">
            <a:normAutofit/>
          </a:bodyPr>
          <a:lstStyle>
            <a:lvl1pPr marL="0" indent="0">
              <a:buNone/>
              <a:defRPr sz="1500">
                <a:solidFill>
                  <a:schemeClr val="accent1"/>
                </a:solidFill>
              </a:defRPr>
            </a:lvl1pPr>
          </a:lstStyle>
          <a:p>
            <a:pPr lvl="0"/>
            <a:r>
              <a:rPr lang="en-US" dirty="0"/>
              <a:t>Graphic Designer</a:t>
            </a:r>
          </a:p>
        </p:txBody>
      </p:sp>
      <p:sp>
        <p:nvSpPr>
          <p:cNvPr id="6" name="Text Placeholder 5"/>
          <p:cNvSpPr>
            <a:spLocks noGrp="1"/>
          </p:cNvSpPr>
          <p:nvPr>
            <p:ph type="body" sz="quarter" idx="11" hasCustomPrompt="1"/>
          </p:nvPr>
        </p:nvSpPr>
        <p:spPr>
          <a:xfrm>
            <a:off x="1532643" y="3309267"/>
            <a:ext cx="2782465" cy="1689974"/>
          </a:xfrm>
        </p:spPr>
        <p:txBody>
          <a:bodyPr lIns="0" tIns="0" rIns="0" bIns="0">
            <a:normAutofit/>
          </a:bodyPr>
          <a:lstStyle>
            <a:lvl1pPr marL="0" indent="0">
              <a:lnSpc>
                <a:spcPts val="1400"/>
              </a:lnSpc>
              <a:buNone/>
              <a:defRPr sz="1000">
                <a:solidFill>
                  <a:schemeClr val="bg1">
                    <a:lumMod val="95000"/>
                  </a:schemeClr>
                </a:solidFill>
              </a:defRPr>
            </a:lvl1pPr>
          </a:lstStyle>
          <a:p>
            <a:pPr lvl="0"/>
            <a:r>
              <a:rPr lang="en-US" dirty="0" err="1"/>
              <a:t>conseSed</a:t>
            </a:r>
            <a:r>
              <a:rPr lang="en-US" dirty="0"/>
              <a:t> </a:t>
            </a:r>
            <a:r>
              <a:rPr lang="en-US" dirty="0" err="1"/>
              <a:t>ut</a:t>
            </a:r>
            <a:r>
              <a:rPr lang="en-US" dirty="0"/>
              <a:t> </a:t>
            </a:r>
            <a:r>
              <a:rPr lang="en-US" dirty="0" err="1"/>
              <a:t>perspiciatis</a:t>
            </a:r>
            <a:r>
              <a:rPr lang="en-US" dirty="0"/>
              <a:t> </a:t>
            </a:r>
            <a:r>
              <a:rPr lang="en-US" dirty="0" err="1"/>
              <a:t>unde</a:t>
            </a:r>
            <a:r>
              <a:rPr lang="en-US" dirty="0"/>
              <a:t> </a:t>
            </a:r>
            <a:r>
              <a:rPr lang="en-US" dirty="0" err="1"/>
              <a:t>omnis</a:t>
            </a:r>
            <a:r>
              <a:rPr lang="en-US" dirty="0"/>
              <a:t> </a:t>
            </a:r>
            <a:r>
              <a:rPr lang="en-US" dirty="0" err="1"/>
              <a:t>iste</a:t>
            </a:r>
            <a:r>
              <a:rPr lang="en-US" dirty="0"/>
              <a:t> </a:t>
            </a:r>
            <a:r>
              <a:rPr lang="en-US" dirty="0" err="1"/>
              <a:t>natus</a:t>
            </a:r>
            <a:r>
              <a:rPr lang="en-US" dirty="0"/>
              <a:t> error sit </a:t>
            </a:r>
            <a:r>
              <a:rPr lang="en-US" dirty="0" err="1"/>
              <a:t>volupue</a:t>
            </a:r>
            <a:r>
              <a:rPr lang="en-US" dirty="0"/>
              <a:t> </a:t>
            </a:r>
            <a:r>
              <a:rPr lang="en-US" dirty="0" err="1"/>
              <a:t>laudantium</a:t>
            </a:r>
            <a:r>
              <a:rPr lang="en-US" dirty="0"/>
              <a:t>, </a:t>
            </a:r>
            <a:r>
              <a:rPr lang="en-US" dirty="0" err="1"/>
              <a:t>totam</a:t>
            </a:r>
            <a:r>
              <a:rPr lang="en-US" dirty="0"/>
              <a:t> rem </a:t>
            </a:r>
            <a:r>
              <a:rPr lang="en-US" dirty="0" err="1"/>
              <a:t>aperiam</a:t>
            </a:r>
            <a:r>
              <a:rPr lang="en-US" dirty="0"/>
              <a:t>, </a:t>
            </a:r>
            <a:r>
              <a:rPr lang="en-US" dirty="0" err="1"/>
              <a:t>eaque</a:t>
            </a:r>
            <a:r>
              <a:rPr lang="en-US" dirty="0"/>
              <a:t> </a:t>
            </a:r>
            <a:r>
              <a:rPr lang="en-US" dirty="0" err="1"/>
              <a:t>ipsa</a:t>
            </a:r>
            <a:r>
              <a:rPr lang="en-US" dirty="0"/>
              <a:t> quae </a:t>
            </a:r>
            <a:r>
              <a:rPr lang="en-US" dirty="0" err="1"/>
              <a:t>conseSed</a:t>
            </a:r>
            <a:r>
              <a:rPr lang="en-US" dirty="0"/>
              <a:t> </a:t>
            </a:r>
            <a:r>
              <a:rPr lang="en-US" dirty="0" err="1"/>
              <a:t>ut</a:t>
            </a:r>
            <a:r>
              <a:rPr lang="en-US" dirty="0"/>
              <a:t> </a:t>
            </a:r>
            <a:r>
              <a:rPr lang="en-US" dirty="0" err="1"/>
              <a:t>perspiciatis</a:t>
            </a:r>
            <a:r>
              <a:rPr lang="en-US" dirty="0"/>
              <a:t> </a:t>
            </a:r>
            <a:r>
              <a:rPr lang="en-US" dirty="0" err="1"/>
              <a:t>unde</a:t>
            </a:r>
            <a:r>
              <a:rPr lang="en-US" dirty="0"/>
              <a:t> </a:t>
            </a:r>
            <a:r>
              <a:rPr lang="en-US" dirty="0" err="1"/>
              <a:t>omnis</a:t>
            </a:r>
            <a:r>
              <a:rPr lang="en-US" dirty="0"/>
              <a:t> </a:t>
            </a:r>
            <a:r>
              <a:rPr lang="en-US" dirty="0" err="1"/>
              <a:t>iste</a:t>
            </a:r>
            <a:r>
              <a:rPr lang="en-US" dirty="0"/>
              <a:t> </a:t>
            </a:r>
            <a:r>
              <a:rPr lang="en-US" dirty="0" err="1"/>
              <a:t>natus</a:t>
            </a:r>
            <a:r>
              <a:rPr lang="en-US" dirty="0"/>
              <a:t> error sit </a:t>
            </a:r>
            <a:r>
              <a:rPr lang="en-US" dirty="0" err="1"/>
              <a:t>volupue</a:t>
            </a:r>
            <a:r>
              <a:rPr lang="en-US" dirty="0"/>
              <a:t> </a:t>
            </a:r>
            <a:r>
              <a:rPr lang="en-US" dirty="0" err="1"/>
              <a:t>laudan</a:t>
            </a:r>
            <a:endParaRPr lang="en-US" dirty="0"/>
          </a:p>
          <a:p>
            <a:pPr lvl="0"/>
            <a:r>
              <a:rPr lang="en-US" dirty="0" err="1"/>
              <a:t>conseSed</a:t>
            </a:r>
            <a:r>
              <a:rPr lang="en-US" dirty="0"/>
              <a:t> </a:t>
            </a:r>
            <a:r>
              <a:rPr lang="en-US" dirty="0" err="1"/>
              <a:t>ut</a:t>
            </a:r>
            <a:r>
              <a:rPr lang="en-US" dirty="0"/>
              <a:t> </a:t>
            </a:r>
            <a:r>
              <a:rPr lang="en-US" dirty="0" err="1"/>
              <a:t>perspiciatis</a:t>
            </a:r>
            <a:r>
              <a:rPr lang="en-US" dirty="0"/>
              <a:t> </a:t>
            </a:r>
            <a:r>
              <a:rPr lang="en-US" dirty="0" err="1"/>
              <a:t>unde</a:t>
            </a:r>
            <a:r>
              <a:rPr lang="en-US" dirty="0"/>
              <a:t> </a:t>
            </a:r>
            <a:r>
              <a:rPr lang="en-US" dirty="0" err="1"/>
              <a:t>omnis</a:t>
            </a:r>
            <a:r>
              <a:rPr lang="en-US" dirty="0"/>
              <a:t> </a:t>
            </a:r>
            <a:r>
              <a:rPr lang="en-US" dirty="0" err="1"/>
              <a:t>iste</a:t>
            </a:r>
            <a:r>
              <a:rPr lang="en-US" dirty="0"/>
              <a:t> </a:t>
            </a:r>
            <a:r>
              <a:rPr lang="en-US" dirty="0" err="1"/>
              <a:t>natus</a:t>
            </a:r>
            <a:r>
              <a:rPr lang="en-US" dirty="0"/>
              <a:t> error sit </a:t>
            </a:r>
            <a:r>
              <a:rPr lang="en-US" dirty="0" err="1"/>
              <a:t>volupue</a:t>
            </a:r>
            <a:r>
              <a:rPr lang="en-US" dirty="0"/>
              <a:t> </a:t>
            </a:r>
            <a:r>
              <a:rPr lang="en-US" dirty="0" err="1"/>
              <a:t>laudantium</a:t>
            </a:r>
            <a:r>
              <a:rPr lang="en-US" dirty="0"/>
              <a:t>, </a:t>
            </a:r>
            <a:r>
              <a:rPr lang="en-US" dirty="0" err="1"/>
              <a:t>totam</a:t>
            </a:r>
            <a:r>
              <a:rPr lang="en-US" dirty="0"/>
              <a:t> rem </a:t>
            </a:r>
            <a:r>
              <a:rPr lang="en-US" dirty="0" err="1"/>
              <a:t>aperiam</a:t>
            </a:r>
            <a:r>
              <a:rPr lang="en-US" dirty="0"/>
              <a:t>, </a:t>
            </a:r>
            <a:r>
              <a:rPr lang="en-US" dirty="0" err="1"/>
              <a:t>eaque</a:t>
            </a:r>
            <a:r>
              <a:rPr lang="en-US" dirty="0"/>
              <a:t> </a:t>
            </a:r>
            <a:r>
              <a:rPr lang="en-US" dirty="0" err="1"/>
              <a:t>ipsa</a:t>
            </a:r>
            <a:r>
              <a:rPr lang="en-US" dirty="0"/>
              <a:t> quae </a:t>
            </a:r>
          </a:p>
        </p:txBody>
      </p:sp>
      <p:sp>
        <p:nvSpPr>
          <p:cNvPr id="12" name="Text Placeholder 4"/>
          <p:cNvSpPr>
            <a:spLocks noGrp="1"/>
          </p:cNvSpPr>
          <p:nvPr>
            <p:ph type="body" sz="quarter" idx="15" hasCustomPrompt="1"/>
          </p:nvPr>
        </p:nvSpPr>
        <p:spPr>
          <a:xfrm>
            <a:off x="4933542" y="2874080"/>
            <a:ext cx="1247904" cy="202294"/>
          </a:xfrm>
        </p:spPr>
        <p:txBody>
          <a:bodyPr lIns="0" tIns="0" rIns="0" bIns="0">
            <a:normAutofit/>
          </a:bodyPr>
          <a:lstStyle>
            <a:lvl1pPr marL="0" indent="0">
              <a:buNone/>
              <a:defRPr sz="1500">
                <a:solidFill>
                  <a:schemeClr val="accent1"/>
                </a:solidFill>
              </a:defRPr>
            </a:lvl1pPr>
          </a:lstStyle>
          <a:p>
            <a:pPr lvl="0"/>
            <a:r>
              <a:rPr lang="en-US" dirty="0"/>
              <a:t>Skills</a:t>
            </a:r>
          </a:p>
        </p:txBody>
      </p:sp>
      <p:sp>
        <p:nvSpPr>
          <p:cNvPr id="14" name="Shape 486"/>
          <p:cNvSpPr/>
          <p:nvPr/>
        </p:nvSpPr>
        <p:spPr>
          <a:xfrm>
            <a:off x="1571088" y="5793908"/>
            <a:ext cx="238191" cy="240442"/>
          </a:xfrm>
          <a:prstGeom prst="ellipse">
            <a:avLst/>
          </a:prstGeom>
          <a:solidFill>
            <a:srgbClr val="00B05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solidFill>
                <a:schemeClr val="bg1">
                  <a:lumMod val="95000"/>
                </a:schemeClr>
              </a:solidFill>
            </a:endParaRPr>
          </a:p>
        </p:txBody>
      </p:sp>
      <p:sp>
        <p:nvSpPr>
          <p:cNvPr id="15" name="Shape 487"/>
          <p:cNvSpPr/>
          <p:nvPr/>
        </p:nvSpPr>
        <p:spPr>
          <a:xfrm>
            <a:off x="1658891" y="5859127"/>
            <a:ext cx="58516" cy="105376"/>
          </a:xfrm>
          <a:custGeom>
            <a:avLst/>
            <a:gdLst/>
            <a:ahLst/>
            <a:cxnLst>
              <a:cxn ang="0">
                <a:pos x="wd2" y="hd2"/>
              </a:cxn>
              <a:cxn ang="5400000">
                <a:pos x="wd2" y="hd2"/>
              </a:cxn>
              <a:cxn ang="10800000">
                <a:pos x="wd2" y="hd2"/>
              </a:cxn>
              <a:cxn ang="16200000">
                <a:pos x="wd2" y="hd2"/>
              </a:cxn>
            </a:cxnLst>
            <a:rect l="0" t="0" r="r" b="b"/>
            <a:pathLst>
              <a:path w="21600" h="21600" extrusionOk="0">
                <a:moveTo>
                  <a:pt x="21600" y="3757"/>
                </a:moveTo>
                <a:lnTo>
                  <a:pt x="15430" y="3757"/>
                </a:lnTo>
                <a:cubicBezTo>
                  <a:pt x="14702" y="3757"/>
                  <a:pt x="13885" y="4288"/>
                  <a:pt x="13885" y="5002"/>
                </a:cubicBezTo>
                <a:lnTo>
                  <a:pt x="13885" y="7478"/>
                </a:lnTo>
                <a:lnTo>
                  <a:pt x="21600" y="7478"/>
                </a:lnTo>
                <a:lnTo>
                  <a:pt x="21600" y="11004"/>
                </a:lnTo>
                <a:lnTo>
                  <a:pt x="13885" y="11004"/>
                </a:lnTo>
                <a:lnTo>
                  <a:pt x="13885" y="21600"/>
                </a:lnTo>
                <a:lnTo>
                  <a:pt x="6602" y="21600"/>
                </a:lnTo>
                <a:lnTo>
                  <a:pt x="6602" y="11004"/>
                </a:lnTo>
                <a:lnTo>
                  <a:pt x="0" y="11004"/>
                </a:lnTo>
                <a:lnTo>
                  <a:pt x="0" y="7478"/>
                </a:lnTo>
                <a:lnTo>
                  <a:pt x="6602" y="7478"/>
                </a:lnTo>
                <a:lnTo>
                  <a:pt x="6602" y="5401"/>
                </a:lnTo>
                <a:cubicBezTo>
                  <a:pt x="6602" y="2424"/>
                  <a:pt x="10324" y="0"/>
                  <a:pt x="15430" y="0"/>
                </a:cubicBezTo>
                <a:lnTo>
                  <a:pt x="21600" y="0"/>
                </a:lnTo>
                <a:cubicBezTo>
                  <a:pt x="21600" y="0"/>
                  <a:pt x="21600" y="3757"/>
                  <a:pt x="21600" y="3757"/>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solidFill>
                <a:schemeClr val="bg1">
                  <a:lumMod val="95000"/>
                </a:schemeClr>
              </a:solidFill>
            </a:endParaRPr>
          </a:p>
        </p:txBody>
      </p:sp>
      <p:sp>
        <p:nvSpPr>
          <p:cNvPr id="17" name="Shape 490"/>
          <p:cNvSpPr/>
          <p:nvPr/>
        </p:nvSpPr>
        <p:spPr>
          <a:xfrm>
            <a:off x="1571088" y="6138071"/>
            <a:ext cx="238191" cy="240442"/>
          </a:xfrm>
          <a:prstGeom prst="ellipse">
            <a:avLst/>
          </a:prstGeom>
          <a:solidFill>
            <a:srgbClr val="00B05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solidFill>
                <a:schemeClr val="bg1">
                  <a:lumMod val="95000"/>
                </a:schemeClr>
              </a:solidFill>
            </a:endParaRPr>
          </a:p>
        </p:txBody>
      </p:sp>
      <p:sp>
        <p:nvSpPr>
          <p:cNvPr id="21" name="Shape 491"/>
          <p:cNvSpPr/>
          <p:nvPr/>
        </p:nvSpPr>
        <p:spPr>
          <a:xfrm>
            <a:off x="1640815" y="6209743"/>
            <a:ext cx="108950" cy="88560"/>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804" y="2992"/>
                  <a:pt x="19950" y="3284"/>
                  <a:pt x="19054" y="3416"/>
                </a:cubicBezTo>
                <a:cubicBezTo>
                  <a:pt x="19970" y="2741"/>
                  <a:pt x="20673" y="1673"/>
                  <a:pt x="21003" y="400"/>
                </a:cubicBezTo>
                <a:cubicBezTo>
                  <a:pt x="20147" y="1023"/>
                  <a:pt x="19198" y="1478"/>
                  <a:pt x="18189" y="1722"/>
                </a:cubicBezTo>
                <a:cubicBezTo>
                  <a:pt x="17381" y="661"/>
                  <a:pt x="16229" y="0"/>
                  <a:pt x="14955" y="0"/>
                </a:cubicBezTo>
                <a:cubicBezTo>
                  <a:pt x="12507" y="0"/>
                  <a:pt x="10524" y="2442"/>
                  <a:pt x="10524" y="5451"/>
                </a:cubicBezTo>
                <a:cubicBezTo>
                  <a:pt x="10524" y="5879"/>
                  <a:pt x="10562" y="6297"/>
                  <a:pt x="10638" y="6697"/>
                </a:cubicBezTo>
                <a:cubicBezTo>
                  <a:pt x="6956" y="6467"/>
                  <a:pt x="3689" y="4296"/>
                  <a:pt x="1504" y="998"/>
                </a:cubicBezTo>
                <a:cubicBezTo>
                  <a:pt x="1122" y="1802"/>
                  <a:pt x="903" y="2741"/>
                  <a:pt x="903" y="3740"/>
                </a:cubicBezTo>
                <a:cubicBezTo>
                  <a:pt x="903" y="5632"/>
                  <a:pt x="1686" y="7299"/>
                  <a:pt x="2875" y="8280"/>
                </a:cubicBezTo>
                <a:cubicBezTo>
                  <a:pt x="2150" y="8248"/>
                  <a:pt x="1466" y="8005"/>
                  <a:pt x="868" y="7598"/>
                </a:cubicBezTo>
                <a:cubicBezTo>
                  <a:pt x="868" y="7619"/>
                  <a:pt x="868" y="7643"/>
                  <a:pt x="868" y="7664"/>
                </a:cubicBezTo>
                <a:cubicBezTo>
                  <a:pt x="868" y="10308"/>
                  <a:pt x="2396" y="12510"/>
                  <a:pt x="4423" y="13011"/>
                </a:cubicBezTo>
                <a:cubicBezTo>
                  <a:pt x="4051" y="13136"/>
                  <a:pt x="3660" y="13202"/>
                  <a:pt x="3255" y="13202"/>
                </a:cubicBezTo>
                <a:cubicBezTo>
                  <a:pt x="2970" y="13202"/>
                  <a:pt x="2693" y="13167"/>
                  <a:pt x="2421" y="13105"/>
                </a:cubicBezTo>
                <a:cubicBezTo>
                  <a:pt x="2985" y="15272"/>
                  <a:pt x="4622" y="16848"/>
                  <a:pt x="6560" y="16893"/>
                </a:cubicBezTo>
                <a:cubicBezTo>
                  <a:pt x="5043" y="18354"/>
                  <a:pt x="3134" y="19227"/>
                  <a:pt x="1057" y="19227"/>
                </a:cubicBezTo>
                <a:cubicBezTo>
                  <a:pt x="700" y="19227"/>
                  <a:pt x="348" y="19200"/>
                  <a:pt x="0" y="19151"/>
                </a:cubicBezTo>
                <a:cubicBezTo>
                  <a:pt x="1961" y="20699"/>
                  <a:pt x="4290" y="21600"/>
                  <a:pt x="6793" y="21600"/>
                </a:cubicBezTo>
                <a:cubicBezTo>
                  <a:pt x="14944" y="21600"/>
                  <a:pt x="19402" y="13293"/>
                  <a:pt x="19402" y="6084"/>
                </a:cubicBezTo>
                <a:cubicBezTo>
                  <a:pt x="19402" y="5848"/>
                  <a:pt x="19398" y="5615"/>
                  <a:pt x="19389" y="5378"/>
                </a:cubicBezTo>
                <a:cubicBezTo>
                  <a:pt x="20254" y="4609"/>
                  <a:pt x="21005" y="3649"/>
                  <a:pt x="21600" y="2557"/>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solidFill>
                <a:schemeClr val="bg1">
                  <a:lumMod val="95000"/>
                </a:schemeClr>
              </a:solidFill>
            </a:endParaRPr>
          </a:p>
        </p:txBody>
      </p:sp>
      <p:sp>
        <p:nvSpPr>
          <p:cNvPr id="8" name="Picture Placeholder 7"/>
          <p:cNvSpPr>
            <a:spLocks noGrp="1"/>
          </p:cNvSpPr>
          <p:nvPr userDrawn="1">
            <p:ph type="pic" sz="quarter" idx="14"/>
          </p:nvPr>
        </p:nvSpPr>
        <p:spPr>
          <a:xfrm>
            <a:off x="7611921" y="2808724"/>
            <a:ext cx="3053301" cy="3056425"/>
          </a:xfrm>
          <a:prstGeom prst="rect">
            <a:avLst/>
          </a:prstGeom>
          <a:solidFill>
            <a:schemeClr val="bg1">
              <a:lumMod val="65000"/>
            </a:schemeClr>
          </a:solidFill>
          <a:ln w="38100">
            <a:solidFill>
              <a:srgbClr val="00B050"/>
            </a:solidFill>
          </a:ln>
        </p:spPr>
        <p:txBody>
          <a:bodyPr>
            <a:normAutofit/>
          </a:bodyPr>
          <a:lstStyle>
            <a:lvl1pPr>
              <a:defRPr sz="1400"/>
            </a:lvl1pPr>
          </a:lstStyle>
          <a:p>
            <a:endParaRPr lang="en-GB"/>
          </a:p>
        </p:txBody>
      </p:sp>
      <p:sp>
        <p:nvSpPr>
          <p:cNvPr id="35" name="Text Placeholder 5"/>
          <p:cNvSpPr>
            <a:spLocks noGrp="1"/>
          </p:cNvSpPr>
          <p:nvPr userDrawn="1">
            <p:ph type="body" sz="quarter" idx="16" hasCustomPrompt="1"/>
          </p:nvPr>
        </p:nvSpPr>
        <p:spPr>
          <a:xfrm>
            <a:off x="4907503" y="3313156"/>
            <a:ext cx="1299981" cy="211548"/>
          </a:xfrm>
        </p:spPr>
        <p:txBody>
          <a:bodyPr lIns="0" tIns="0" rIns="0" bIns="0">
            <a:normAutofit/>
          </a:bodyPr>
          <a:lstStyle>
            <a:lvl1pPr marL="0" indent="0" algn="l">
              <a:lnSpc>
                <a:spcPct val="100000"/>
              </a:lnSpc>
              <a:spcBef>
                <a:spcPts val="200"/>
              </a:spcBef>
              <a:buNone/>
              <a:defRPr sz="1000" baseline="0">
                <a:solidFill>
                  <a:schemeClr val="bg1">
                    <a:lumMod val="95000"/>
                  </a:schemeClr>
                </a:solidFill>
              </a:defRPr>
            </a:lvl1pPr>
          </a:lstStyle>
          <a:p>
            <a:pPr lvl="0"/>
            <a:r>
              <a:rPr lang="en-US" dirty="0"/>
              <a:t>Adobe Photoshop</a:t>
            </a:r>
          </a:p>
        </p:txBody>
      </p:sp>
      <p:sp>
        <p:nvSpPr>
          <p:cNvPr id="36" name="Text Placeholder 5"/>
          <p:cNvSpPr>
            <a:spLocks noGrp="1"/>
          </p:cNvSpPr>
          <p:nvPr userDrawn="1">
            <p:ph type="body" sz="quarter" idx="17" hasCustomPrompt="1"/>
          </p:nvPr>
        </p:nvSpPr>
        <p:spPr>
          <a:xfrm>
            <a:off x="6329637" y="3693782"/>
            <a:ext cx="425256" cy="165538"/>
          </a:xfrm>
        </p:spPr>
        <p:txBody>
          <a:bodyPr lIns="0" tIns="0" rIns="0" bIns="0">
            <a:noAutofit/>
          </a:bodyPr>
          <a:lstStyle>
            <a:lvl1pPr marL="0" indent="0" algn="ctr">
              <a:lnSpc>
                <a:spcPts val="1400"/>
              </a:lnSpc>
              <a:buNone/>
              <a:defRPr sz="1000">
                <a:solidFill>
                  <a:schemeClr val="bg1">
                    <a:lumMod val="95000"/>
                  </a:schemeClr>
                </a:solidFill>
              </a:defRPr>
            </a:lvl1pPr>
          </a:lstStyle>
          <a:p>
            <a:pPr lvl="0"/>
            <a:r>
              <a:rPr lang="en-US" dirty="0"/>
              <a:t>62%</a:t>
            </a:r>
          </a:p>
        </p:txBody>
      </p:sp>
      <p:sp>
        <p:nvSpPr>
          <p:cNvPr id="43" name="Text Placeholder 5"/>
          <p:cNvSpPr>
            <a:spLocks noGrp="1"/>
          </p:cNvSpPr>
          <p:nvPr userDrawn="1">
            <p:ph type="body" sz="quarter" idx="24" hasCustomPrompt="1"/>
          </p:nvPr>
        </p:nvSpPr>
        <p:spPr>
          <a:xfrm>
            <a:off x="1967335" y="5810541"/>
            <a:ext cx="1186558" cy="197056"/>
          </a:xfrm>
        </p:spPr>
        <p:txBody>
          <a:bodyPr lIns="0" tIns="0" rIns="0" bIns="0">
            <a:normAutofit/>
          </a:bodyPr>
          <a:lstStyle>
            <a:lvl1pPr marL="0" indent="0">
              <a:lnSpc>
                <a:spcPts val="1400"/>
              </a:lnSpc>
              <a:buNone/>
              <a:defRPr sz="1000">
                <a:solidFill>
                  <a:schemeClr val="bg1">
                    <a:lumMod val="95000"/>
                  </a:schemeClr>
                </a:solidFill>
              </a:defRPr>
            </a:lvl1pPr>
          </a:lstStyle>
          <a:p>
            <a:pPr lvl="0"/>
            <a:r>
              <a:rPr lang="en-US" dirty="0"/>
              <a:t>agam_banda90</a:t>
            </a:r>
          </a:p>
        </p:txBody>
      </p:sp>
      <p:sp>
        <p:nvSpPr>
          <p:cNvPr id="44" name="Text Placeholder 5"/>
          <p:cNvSpPr>
            <a:spLocks noGrp="1"/>
          </p:cNvSpPr>
          <p:nvPr userDrawn="1">
            <p:ph type="body" sz="quarter" idx="25" hasCustomPrompt="1"/>
          </p:nvPr>
        </p:nvSpPr>
        <p:spPr>
          <a:xfrm>
            <a:off x="1967336" y="6163676"/>
            <a:ext cx="1415098" cy="197056"/>
          </a:xfrm>
        </p:spPr>
        <p:txBody>
          <a:bodyPr lIns="0" tIns="0" rIns="0" bIns="0">
            <a:normAutofit/>
          </a:bodyPr>
          <a:lstStyle>
            <a:lvl1pPr marL="0" indent="0">
              <a:lnSpc>
                <a:spcPts val="1400"/>
              </a:lnSpc>
              <a:buNone/>
              <a:defRPr sz="1000">
                <a:solidFill>
                  <a:schemeClr val="bg1">
                    <a:lumMod val="95000"/>
                  </a:schemeClr>
                </a:solidFill>
              </a:defRPr>
            </a:lvl1pPr>
          </a:lstStyle>
          <a:p>
            <a:pPr lvl="0"/>
            <a:r>
              <a:rPr lang="en-US" dirty="0"/>
              <a:t>banda_keren1990</a:t>
            </a:r>
          </a:p>
        </p:txBody>
      </p:sp>
      <p:sp>
        <p:nvSpPr>
          <p:cNvPr id="25" name="Rectangle 24"/>
          <p:cNvSpPr/>
          <p:nvPr userDrawn="1"/>
        </p:nvSpPr>
        <p:spPr>
          <a:xfrm>
            <a:off x="4901776" y="3539543"/>
            <a:ext cx="2182982" cy="652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rtlCol="0" anchor="ctr"/>
          <a:lstStyle/>
          <a:p>
            <a:pPr algn="ctr"/>
            <a:endParaRPr lang="en-GB"/>
          </a:p>
        </p:txBody>
      </p:sp>
      <p:sp>
        <p:nvSpPr>
          <p:cNvPr id="26" name="Rectangle 25"/>
          <p:cNvSpPr/>
          <p:nvPr userDrawn="1"/>
        </p:nvSpPr>
        <p:spPr>
          <a:xfrm>
            <a:off x="4901776" y="3538571"/>
            <a:ext cx="1628540" cy="652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rtlCol="0" anchor="ctr"/>
          <a:lstStyle/>
          <a:p>
            <a:pPr algn="ctr"/>
            <a:endParaRPr lang="en-GB"/>
          </a:p>
        </p:txBody>
      </p:sp>
      <p:sp>
        <p:nvSpPr>
          <p:cNvPr id="77" name="Text Placeholder 5"/>
          <p:cNvSpPr>
            <a:spLocks noGrp="1"/>
          </p:cNvSpPr>
          <p:nvPr userDrawn="1">
            <p:ph type="body" sz="quarter" idx="27" hasCustomPrompt="1"/>
          </p:nvPr>
        </p:nvSpPr>
        <p:spPr>
          <a:xfrm>
            <a:off x="4907503" y="3980285"/>
            <a:ext cx="1299981" cy="211548"/>
          </a:xfrm>
        </p:spPr>
        <p:txBody>
          <a:bodyPr lIns="0" tIns="0" rIns="0" bIns="0">
            <a:normAutofit/>
          </a:bodyPr>
          <a:lstStyle>
            <a:lvl1pPr marL="0" indent="0" algn="l">
              <a:lnSpc>
                <a:spcPct val="100000"/>
              </a:lnSpc>
              <a:spcBef>
                <a:spcPts val="200"/>
              </a:spcBef>
              <a:buNone/>
              <a:defRPr sz="1000" baseline="0">
                <a:solidFill>
                  <a:schemeClr val="bg1">
                    <a:lumMod val="95000"/>
                  </a:schemeClr>
                </a:solidFill>
              </a:defRPr>
            </a:lvl1pPr>
          </a:lstStyle>
          <a:p>
            <a:pPr lvl="0"/>
            <a:r>
              <a:rPr lang="en-US" dirty="0"/>
              <a:t>Adobe Photoshop</a:t>
            </a:r>
          </a:p>
        </p:txBody>
      </p:sp>
      <p:sp>
        <p:nvSpPr>
          <p:cNvPr id="78" name="Text Placeholder 5"/>
          <p:cNvSpPr>
            <a:spLocks noGrp="1"/>
          </p:cNvSpPr>
          <p:nvPr userDrawn="1">
            <p:ph type="body" sz="quarter" idx="28" hasCustomPrompt="1"/>
          </p:nvPr>
        </p:nvSpPr>
        <p:spPr>
          <a:xfrm>
            <a:off x="5886834" y="4360913"/>
            <a:ext cx="425256" cy="165538"/>
          </a:xfrm>
        </p:spPr>
        <p:txBody>
          <a:bodyPr lIns="0" tIns="0" rIns="0" bIns="0">
            <a:noAutofit/>
          </a:bodyPr>
          <a:lstStyle>
            <a:lvl1pPr marL="0" indent="0" algn="ctr">
              <a:lnSpc>
                <a:spcPts val="1400"/>
              </a:lnSpc>
              <a:buNone/>
              <a:defRPr sz="1000">
                <a:solidFill>
                  <a:schemeClr val="bg1">
                    <a:lumMod val="95000"/>
                  </a:schemeClr>
                </a:solidFill>
              </a:defRPr>
            </a:lvl1pPr>
          </a:lstStyle>
          <a:p>
            <a:pPr lvl="0"/>
            <a:r>
              <a:rPr lang="en-US" dirty="0"/>
              <a:t>50%</a:t>
            </a:r>
          </a:p>
        </p:txBody>
      </p:sp>
      <p:sp>
        <p:nvSpPr>
          <p:cNvPr id="80" name="Rectangle 79"/>
          <p:cNvSpPr/>
          <p:nvPr userDrawn="1"/>
        </p:nvSpPr>
        <p:spPr>
          <a:xfrm>
            <a:off x="4901776" y="4206671"/>
            <a:ext cx="2182982" cy="652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rtlCol="0" anchor="ctr"/>
          <a:lstStyle/>
          <a:p>
            <a:pPr algn="ctr"/>
            <a:endParaRPr lang="en-GB"/>
          </a:p>
        </p:txBody>
      </p:sp>
      <p:sp>
        <p:nvSpPr>
          <p:cNvPr id="81" name="Rectangle 80"/>
          <p:cNvSpPr/>
          <p:nvPr userDrawn="1"/>
        </p:nvSpPr>
        <p:spPr>
          <a:xfrm>
            <a:off x="4901772" y="4205699"/>
            <a:ext cx="1197403" cy="652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rtlCol="0" anchor="ctr"/>
          <a:lstStyle/>
          <a:p>
            <a:pPr algn="ctr"/>
            <a:endParaRPr lang="en-GB"/>
          </a:p>
        </p:txBody>
      </p:sp>
      <p:sp>
        <p:nvSpPr>
          <p:cNvPr id="82" name="Text Placeholder 5"/>
          <p:cNvSpPr>
            <a:spLocks noGrp="1"/>
          </p:cNvSpPr>
          <p:nvPr userDrawn="1">
            <p:ph type="body" sz="quarter" idx="29" hasCustomPrompt="1"/>
          </p:nvPr>
        </p:nvSpPr>
        <p:spPr>
          <a:xfrm>
            <a:off x="4907503" y="4637570"/>
            <a:ext cx="1299981" cy="211548"/>
          </a:xfrm>
        </p:spPr>
        <p:txBody>
          <a:bodyPr lIns="0" tIns="0" rIns="0" bIns="0">
            <a:normAutofit/>
          </a:bodyPr>
          <a:lstStyle>
            <a:lvl1pPr marL="0" indent="0" algn="l">
              <a:lnSpc>
                <a:spcPct val="100000"/>
              </a:lnSpc>
              <a:spcBef>
                <a:spcPts val="200"/>
              </a:spcBef>
              <a:buNone/>
              <a:defRPr sz="1000" baseline="0">
                <a:solidFill>
                  <a:schemeClr val="bg1">
                    <a:lumMod val="95000"/>
                  </a:schemeClr>
                </a:solidFill>
              </a:defRPr>
            </a:lvl1pPr>
          </a:lstStyle>
          <a:p>
            <a:pPr lvl="0"/>
            <a:r>
              <a:rPr lang="en-US" dirty="0"/>
              <a:t>Adobe Photoshop</a:t>
            </a:r>
          </a:p>
        </p:txBody>
      </p:sp>
      <p:sp>
        <p:nvSpPr>
          <p:cNvPr id="83" name="Text Placeholder 5"/>
          <p:cNvSpPr>
            <a:spLocks noGrp="1"/>
          </p:cNvSpPr>
          <p:nvPr userDrawn="1">
            <p:ph type="body" sz="quarter" idx="30" hasCustomPrompt="1"/>
          </p:nvPr>
        </p:nvSpPr>
        <p:spPr>
          <a:xfrm>
            <a:off x="6698636" y="5018196"/>
            <a:ext cx="425256" cy="165538"/>
          </a:xfrm>
        </p:spPr>
        <p:txBody>
          <a:bodyPr lIns="0" tIns="0" rIns="0" bIns="0">
            <a:noAutofit/>
          </a:bodyPr>
          <a:lstStyle>
            <a:lvl1pPr marL="0" indent="0" algn="ctr">
              <a:lnSpc>
                <a:spcPts val="1400"/>
              </a:lnSpc>
              <a:buNone/>
              <a:defRPr sz="1000">
                <a:solidFill>
                  <a:schemeClr val="bg1">
                    <a:lumMod val="95000"/>
                  </a:schemeClr>
                </a:solidFill>
              </a:defRPr>
            </a:lvl1pPr>
          </a:lstStyle>
          <a:p>
            <a:pPr lvl="0"/>
            <a:r>
              <a:rPr lang="en-US" dirty="0"/>
              <a:t>90%</a:t>
            </a:r>
          </a:p>
        </p:txBody>
      </p:sp>
      <p:sp>
        <p:nvSpPr>
          <p:cNvPr id="85" name="Rectangle 84"/>
          <p:cNvSpPr/>
          <p:nvPr userDrawn="1"/>
        </p:nvSpPr>
        <p:spPr>
          <a:xfrm>
            <a:off x="4901776" y="4863958"/>
            <a:ext cx="2182982" cy="652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rtlCol="0" anchor="ctr"/>
          <a:lstStyle/>
          <a:p>
            <a:pPr algn="ctr"/>
            <a:endParaRPr lang="en-GB"/>
          </a:p>
        </p:txBody>
      </p:sp>
      <p:sp>
        <p:nvSpPr>
          <p:cNvPr id="86" name="Rectangle 85"/>
          <p:cNvSpPr/>
          <p:nvPr userDrawn="1"/>
        </p:nvSpPr>
        <p:spPr>
          <a:xfrm>
            <a:off x="4901772" y="4862986"/>
            <a:ext cx="2016339" cy="652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rtlCol="0" anchor="ctr"/>
          <a:lstStyle/>
          <a:p>
            <a:pPr algn="ctr"/>
            <a:endParaRPr lang="en-GB"/>
          </a:p>
        </p:txBody>
      </p:sp>
      <p:sp>
        <p:nvSpPr>
          <p:cNvPr id="34" name="Text Placeholder 5"/>
          <p:cNvSpPr>
            <a:spLocks noGrp="1"/>
          </p:cNvSpPr>
          <p:nvPr userDrawn="1">
            <p:ph type="body" sz="quarter" idx="31" hasCustomPrompt="1"/>
          </p:nvPr>
        </p:nvSpPr>
        <p:spPr>
          <a:xfrm>
            <a:off x="5264150" y="5810541"/>
            <a:ext cx="1186558" cy="197056"/>
          </a:xfrm>
        </p:spPr>
        <p:txBody>
          <a:bodyPr lIns="0" tIns="0" rIns="0" bIns="0">
            <a:normAutofit/>
          </a:bodyPr>
          <a:lstStyle>
            <a:lvl1pPr marL="0" indent="0">
              <a:lnSpc>
                <a:spcPts val="1400"/>
              </a:lnSpc>
              <a:buNone/>
              <a:defRPr sz="1000">
                <a:solidFill>
                  <a:schemeClr val="bg1">
                    <a:lumMod val="95000"/>
                  </a:schemeClr>
                </a:solidFill>
              </a:defRPr>
            </a:lvl1pPr>
          </a:lstStyle>
          <a:p>
            <a:pPr lvl="0"/>
            <a:r>
              <a:rPr lang="en-US" dirty="0"/>
              <a:t>agam_banda90</a:t>
            </a:r>
          </a:p>
        </p:txBody>
      </p:sp>
      <p:sp>
        <p:nvSpPr>
          <p:cNvPr id="37" name="Text Placeholder 5"/>
          <p:cNvSpPr>
            <a:spLocks noGrp="1"/>
          </p:cNvSpPr>
          <p:nvPr userDrawn="1">
            <p:ph type="body" sz="quarter" idx="32" hasCustomPrompt="1"/>
          </p:nvPr>
        </p:nvSpPr>
        <p:spPr>
          <a:xfrm>
            <a:off x="5264150" y="6163676"/>
            <a:ext cx="1415098" cy="197056"/>
          </a:xfrm>
        </p:spPr>
        <p:txBody>
          <a:bodyPr lIns="0" tIns="0" rIns="0" bIns="0">
            <a:normAutofit/>
          </a:bodyPr>
          <a:lstStyle>
            <a:lvl1pPr marL="0" indent="0">
              <a:lnSpc>
                <a:spcPts val="1400"/>
              </a:lnSpc>
              <a:buNone/>
              <a:defRPr sz="1000">
                <a:solidFill>
                  <a:schemeClr val="bg1">
                    <a:lumMod val="95000"/>
                  </a:schemeClr>
                </a:solidFill>
              </a:defRPr>
            </a:lvl1pPr>
          </a:lstStyle>
          <a:p>
            <a:pPr lvl="0"/>
            <a:r>
              <a:rPr lang="en-US" dirty="0"/>
              <a:t>banda_keren1990</a:t>
            </a:r>
          </a:p>
        </p:txBody>
      </p:sp>
      <p:sp>
        <p:nvSpPr>
          <p:cNvPr id="29" name="Shape 486"/>
          <p:cNvSpPr/>
          <p:nvPr/>
        </p:nvSpPr>
        <p:spPr>
          <a:xfrm>
            <a:off x="4867903" y="5793908"/>
            <a:ext cx="238191" cy="240442"/>
          </a:xfrm>
          <a:prstGeom prst="ellipse">
            <a:avLst/>
          </a:prstGeom>
          <a:solidFill>
            <a:srgbClr val="00B05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solidFill>
                <a:schemeClr val="bg1">
                  <a:lumMod val="95000"/>
                </a:schemeClr>
              </a:solidFill>
            </a:endParaRPr>
          </a:p>
        </p:txBody>
      </p:sp>
      <p:sp>
        <p:nvSpPr>
          <p:cNvPr id="38" name="Shape 1186"/>
          <p:cNvSpPr/>
          <p:nvPr userDrawn="1"/>
        </p:nvSpPr>
        <p:spPr>
          <a:xfrm>
            <a:off x="4921641" y="5843354"/>
            <a:ext cx="137633" cy="121149"/>
          </a:xfrm>
          <a:custGeom>
            <a:avLst/>
            <a:gdLst/>
            <a:ahLst/>
            <a:cxnLst>
              <a:cxn ang="0">
                <a:pos x="wd2" y="hd2"/>
              </a:cxn>
              <a:cxn ang="5400000">
                <a:pos x="wd2" y="hd2"/>
              </a:cxn>
              <a:cxn ang="10800000">
                <a:pos x="wd2" y="hd2"/>
              </a:cxn>
              <a:cxn ang="16200000">
                <a:pos x="wd2" y="hd2"/>
              </a:cxn>
            </a:cxnLst>
            <a:rect l="0" t="0" r="r" b="b"/>
            <a:pathLst>
              <a:path w="21600" h="21600" extrusionOk="0">
                <a:moveTo>
                  <a:pt x="11041" y="15188"/>
                </a:moveTo>
                <a:cubicBezTo>
                  <a:pt x="8905" y="14174"/>
                  <a:pt x="8222" y="13317"/>
                  <a:pt x="8222" y="11485"/>
                </a:cubicBezTo>
                <a:cubicBezTo>
                  <a:pt x="8222" y="10385"/>
                  <a:pt x="8875" y="10744"/>
                  <a:pt x="9161" y="8730"/>
                </a:cubicBezTo>
                <a:cubicBezTo>
                  <a:pt x="9279" y="7894"/>
                  <a:pt x="9855" y="8716"/>
                  <a:pt x="9966" y="6808"/>
                </a:cubicBezTo>
                <a:cubicBezTo>
                  <a:pt x="9966" y="6047"/>
                  <a:pt x="9651" y="5858"/>
                  <a:pt x="9651" y="5858"/>
                </a:cubicBezTo>
                <a:cubicBezTo>
                  <a:pt x="9651" y="5858"/>
                  <a:pt x="9811" y="4733"/>
                  <a:pt x="9873" y="3867"/>
                </a:cubicBezTo>
                <a:cubicBezTo>
                  <a:pt x="9951" y="2788"/>
                  <a:pt x="9396" y="0"/>
                  <a:pt x="6431" y="0"/>
                </a:cubicBezTo>
                <a:cubicBezTo>
                  <a:pt x="3466" y="0"/>
                  <a:pt x="2909" y="2788"/>
                  <a:pt x="2987" y="3867"/>
                </a:cubicBezTo>
                <a:cubicBezTo>
                  <a:pt x="3050" y="4733"/>
                  <a:pt x="3210" y="5858"/>
                  <a:pt x="3210" y="5858"/>
                </a:cubicBezTo>
                <a:cubicBezTo>
                  <a:pt x="3210" y="5858"/>
                  <a:pt x="2895" y="6047"/>
                  <a:pt x="2895" y="6808"/>
                </a:cubicBezTo>
                <a:cubicBezTo>
                  <a:pt x="3005" y="8716"/>
                  <a:pt x="3582" y="7894"/>
                  <a:pt x="3700" y="8730"/>
                </a:cubicBezTo>
                <a:cubicBezTo>
                  <a:pt x="3987" y="10744"/>
                  <a:pt x="4639" y="10385"/>
                  <a:pt x="4639" y="11485"/>
                </a:cubicBezTo>
                <a:cubicBezTo>
                  <a:pt x="4639" y="13317"/>
                  <a:pt x="3956" y="14174"/>
                  <a:pt x="1819" y="15188"/>
                </a:cubicBezTo>
                <a:cubicBezTo>
                  <a:pt x="1169" y="15497"/>
                  <a:pt x="0" y="15976"/>
                  <a:pt x="0" y="17129"/>
                </a:cubicBezTo>
                <a:lnTo>
                  <a:pt x="0" y="21600"/>
                </a:lnTo>
                <a:lnTo>
                  <a:pt x="15005" y="21600"/>
                </a:lnTo>
                <a:cubicBezTo>
                  <a:pt x="15005" y="21600"/>
                  <a:pt x="15005" y="18955"/>
                  <a:pt x="15005" y="18248"/>
                </a:cubicBezTo>
                <a:cubicBezTo>
                  <a:pt x="15005" y="17196"/>
                  <a:pt x="13184" y="16207"/>
                  <a:pt x="11041" y="15188"/>
                </a:cubicBezTo>
                <a:close/>
                <a:moveTo>
                  <a:pt x="21600" y="21600"/>
                </a:moveTo>
                <a:cubicBezTo>
                  <a:pt x="21600" y="21600"/>
                  <a:pt x="21557" y="16953"/>
                  <a:pt x="21307" y="16471"/>
                </a:cubicBezTo>
                <a:cubicBezTo>
                  <a:pt x="20935" y="15754"/>
                  <a:pt x="20071" y="15261"/>
                  <a:pt x="18463" y="14498"/>
                </a:cubicBezTo>
                <a:cubicBezTo>
                  <a:pt x="16861" y="13736"/>
                  <a:pt x="16349" y="13094"/>
                  <a:pt x="16349" y="11720"/>
                </a:cubicBezTo>
                <a:cubicBezTo>
                  <a:pt x="16349" y="10894"/>
                  <a:pt x="16838" y="11164"/>
                  <a:pt x="17053" y="9653"/>
                </a:cubicBezTo>
                <a:cubicBezTo>
                  <a:pt x="17142" y="9026"/>
                  <a:pt x="17574" y="9643"/>
                  <a:pt x="17657" y="8212"/>
                </a:cubicBezTo>
                <a:cubicBezTo>
                  <a:pt x="17657" y="7642"/>
                  <a:pt x="17420" y="7499"/>
                  <a:pt x="17420" y="7499"/>
                </a:cubicBezTo>
                <a:cubicBezTo>
                  <a:pt x="17420" y="7499"/>
                  <a:pt x="17541" y="6656"/>
                  <a:pt x="17588" y="6006"/>
                </a:cubicBezTo>
                <a:cubicBezTo>
                  <a:pt x="17646" y="5197"/>
                  <a:pt x="17229" y="3106"/>
                  <a:pt x="15005" y="3106"/>
                </a:cubicBezTo>
                <a:cubicBezTo>
                  <a:pt x="12781" y="3106"/>
                  <a:pt x="12365" y="5197"/>
                  <a:pt x="12422" y="6006"/>
                </a:cubicBezTo>
                <a:cubicBezTo>
                  <a:pt x="12469" y="6656"/>
                  <a:pt x="12589" y="7499"/>
                  <a:pt x="12589" y="7499"/>
                </a:cubicBezTo>
                <a:cubicBezTo>
                  <a:pt x="12589" y="7499"/>
                  <a:pt x="12353" y="7642"/>
                  <a:pt x="12353" y="8212"/>
                </a:cubicBezTo>
                <a:cubicBezTo>
                  <a:pt x="12437" y="9643"/>
                  <a:pt x="12868" y="9026"/>
                  <a:pt x="12957" y="9653"/>
                </a:cubicBezTo>
                <a:cubicBezTo>
                  <a:pt x="13173" y="11164"/>
                  <a:pt x="13662" y="10894"/>
                  <a:pt x="13662" y="11720"/>
                </a:cubicBezTo>
                <a:cubicBezTo>
                  <a:pt x="13662" y="12655"/>
                  <a:pt x="13424" y="13250"/>
                  <a:pt x="12768" y="13776"/>
                </a:cubicBezTo>
                <a:cubicBezTo>
                  <a:pt x="16268" y="15766"/>
                  <a:pt x="16737" y="16172"/>
                  <a:pt x="16737" y="17952"/>
                </a:cubicBezTo>
                <a:lnTo>
                  <a:pt x="16737" y="21600"/>
                </a:lnTo>
                <a:cubicBezTo>
                  <a:pt x="16737" y="21600"/>
                  <a:pt x="21600" y="21600"/>
                  <a:pt x="21600" y="21600"/>
                </a:cubicBezTo>
                <a:close/>
              </a:path>
            </a:pathLst>
          </a:custGeom>
          <a:solidFill>
            <a:schemeClr val="bg1"/>
          </a:solidFill>
          <a:ln w="12700" cap="flat">
            <a:noFill/>
            <a:miter lim="400000"/>
          </a:ln>
          <a:effectLst/>
        </p:spPr>
        <p:txBody>
          <a:bodyPr wrap="square" lIns="38100" tIns="38100" rIns="38100" bIns="38100" numCol="1" anchor="ctr">
            <a:noAutofit/>
          </a:bodyPr>
          <a:lstStyle/>
          <a:p>
            <a:pPr lvl="0" algn="l">
              <a:lnSpc>
                <a:spcPct val="100000"/>
              </a:lnSpc>
              <a:spcBef>
                <a:spcPts val="4499"/>
              </a:spcBef>
              <a:defRPr sz="2500">
                <a:latin typeface="Aleo Light"/>
                <a:ea typeface="Aleo Light"/>
                <a:cs typeface="Aleo Light"/>
                <a:sym typeface="Aleo Light"/>
              </a:defRPr>
            </a:pPr>
            <a:endParaRPr>
              <a:solidFill>
                <a:schemeClr val="bg1">
                  <a:lumMod val="95000"/>
                </a:schemeClr>
              </a:solidFill>
            </a:endParaRPr>
          </a:p>
        </p:txBody>
      </p:sp>
      <p:sp>
        <p:nvSpPr>
          <p:cNvPr id="32" name="Shape 490"/>
          <p:cNvSpPr/>
          <p:nvPr/>
        </p:nvSpPr>
        <p:spPr>
          <a:xfrm>
            <a:off x="4867903" y="6138071"/>
            <a:ext cx="238191" cy="240442"/>
          </a:xfrm>
          <a:prstGeom prst="ellipse">
            <a:avLst/>
          </a:prstGeom>
          <a:solidFill>
            <a:srgbClr val="00B05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solidFill>
                <a:schemeClr val="bg1">
                  <a:lumMod val="95000"/>
                </a:schemeClr>
              </a:solidFill>
            </a:endParaRPr>
          </a:p>
        </p:txBody>
      </p:sp>
      <p:sp>
        <p:nvSpPr>
          <p:cNvPr id="39" name="Shape 384"/>
          <p:cNvSpPr/>
          <p:nvPr userDrawn="1"/>
        </p:nvSpPr>
        <p:spPr>
          <a:xfrm>
            <a:off x="4940684" y="6212124"/>
            <a:ext cx="95264" cy="97412"/>
          </a:xfrm>
          <a:custGeom>
            <a:avLst/>
            <a:gdLst/>
            <a:ahLst/>
            <a:cxnLst>
              <a:cxn ang="0">
                <a:pos x="wd2" y="hd2"/>
              </a:cxn>
              <a:cxn ang="5400000">
                <a:pos x="wd2" y="hd2"/>
              </a:cxn>
              <a:cxn ang="10800000">
                <a:pos x="wd2" y="hd2"/>
              </a:cxn>
              <a:cxn ang="16200000">
                <a:pos x="wd2" y="hd2"/>
              </a:cxn>
            </a:cxnLst>
            <a:rect l="0" t="0" r="r" b="b"/>
            <a:pathLst>
              <a:path w="21600" h="21600" extrusionOk="0">
                <a:moveTo>
                  <a:pt x="1735" y="3821"/>
                </a:moveTo>
                <a:lnTo>
                  <a:pt x="4745" y="3821"/>
                </a:lnTo>
                <a:cubicBezTo>
                  <a:pt x="4832" y="6659"/>
                  <a:pt x="5371" y="8569"/>
                  <a:pt x="6052" y="9978"/>
                </a:cubicBezTo>
                <a:cubicBezTo>
                  <a:pt x="3968" y="8590"/>
                  <a:pt x="2022" y="6988"/>
                  <a:pt x="1735" y="3821"/>
                </a:cubicBezTo>
                <a:close/>
                <a:moveTo>
                  <a:pt x="10800" y="1439"/>
                </a:moveTo>
                <a:cubicBezTo>
                  <a:pt x="14079" y="1438"/>
                  <a:pt x="15359" y="2749"/>
                  <a:pt x="15358" y="3236"/>
                </a:cubicBezTo>
                <a:cubicBezTo>
                  <a:pt x="15358" y="3725"/>
                  <a:pt x="14080" y="5035"/>
                  <a:pt x="10800" y="5038"/>
                </a:cubicBezTo>
                <a:cubicBezTo>
                  <a:pt x="7521" y="5035"/>
                  <a:pt x="6242" y="3725"/>
                  <a:pt x="6242" y="3236"/>
                </a:cubicBezTo>
                <a:cubicBezTo>
                  <a:pt x="6241" y="2749"/>
                  <a:pt x="7521" y="1438"/>
                  <a:pt x="10800" y="1439"/>
                </a:cubicBezTo>
                <a:close/>
                <a:moveTo>
                  <a:pt x="15548" y="9978"/>
                </a:moveTo>
                <a:cubicBezTo>
                  <a:pt x="16230" y="8569"/>
                  <a:pt x="16768" y="6659"/>
                  <a:pt x="16855" y="3821"/>
                </a:cubicBezTo>
                <a:lnTo>
                  <a:pt x="19866" y="3821"/>
                </a:lnTo>
                <a:cubicBezTo>
                  <a:pt x="19580" y="6988"/>
                  <a:pt x="17632" y="8590"/>
                  <a:pt x="15548" y="9978"/>
                </a:cubicBezTo>
                <a:close/>
                <a:moveTo>
                  <a:pt x="12216" y="15911"/>
                </a:moveTo>
                <a:cubicBezTo>
                  <a:pt x="12216" y="14207"/>
                  <a:pt x="13537" y="13266"/>
                  <a:pt x="15690" y="11871"/>
                </a:cubicBezTo>
                <a:cubicBezTo>
                  <a:pt x="18323" y="10163"/>
                  <a:pt x="21600" y="8040"/>
                  <a:pt x="21600" y="2998"/>
                </a:cubicBezTo>
                <a:cubicBezTo>
                  <a:pt x="21600" y="2544"/>
                  <a:pt x="21220" y="2177"/>
                  <a:pt x="20750" y="2177"/>
                </a:cubicBezTo>
                <a:lnTo>
                  <a:pt x="16635" y="2177"/>
                </a:lnTo>
                <a:cubicBezTo>
                  <a:pt x="16053" y="1125"/>
                  <a:pt x="14320" y="0"/>
                  <a:pt x="10800" y="0"/>
                </a:cubicBezTo>
                <a:cubicBezTo>
                  <a:pt x="7281" y="0"/>
                  <a:pt x="5547" y="1125"/>
                  <a:pt x="4966" y="2177"/>
                </a:cubicBezTo>
                <a:lnTo>
                  <a:pt x="850" y="2177"/>
                </a:lnTo>
                <a:cubicBezTo>
                  <a:pt x="380" y="2177"/>
                  <a:pt x="0" y="2544"/>
                  <a:pt x="0" y="2998"/>
                </a:cubicBezTo>
                <a:cubicBezTo>
                  <a:pt x="0" y="8040"/>
                  <a:pt x="3277" y="10163"/>
                  <a:pt x="5912" y="11871"/>
                </a:cubicBezTo>
                <a:cubicBezTo>
                  <a:pt x="8065" y="13266"/>
                  <a:pt x="9384" y="14207"/>
                  <a:pt x="9384" y="15911"/>
                </a:cubicBezTo>
                <a:lnTo>
                  <a:pt x="9384" y="17450"/>
                </a:lnTo>
                <a:cubicBezTo>
                  <a:pt x="7122" y="17696"/>
                  <a:pt x="5461" y="18514"/>
                  <a:pt x="5461" y="19487"/>
                </a:cubicBezTo>
                <a:cubicBezTo>
                  <a:pt x="5461" y="20654"/>
                  <a:pt x="7851" y="21600"/>
                  <a:pt x="10800" y="21600"/>
                </a:cubicBezTo>
                <a:cubicBezTo>
                  <a:pt x="13749" y="21600"/>
                  <a:pt x="16139" y="20654"/>
                  <a:pt x="16139" y="19487"/>
                </a:cubicBezTo>
                <a:cubicBezTo>
                  <a:pt x="16139" y="18514"/>
                  <a:pt x="14478" y="17696"/>
                  <a:pt x="12216" y="17450"/>
                </a:cubicBezTo>
                <a:cubicBezTo>
                  <a:pt x="12216" y="17450"/>
                  <a:pt x="12216" y="15911"/>
                  <a:pt x="12216" y="15911"/>
                </a:cubicBezTo>
                <a:close/>
              </a:path>
            </a:pathLst>
          </a:custGeom>
          <a:solidFill>
            <a:schemeClr val="bg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solidFill>
                <a:schemeClr val="bg1">
                  <a:lumMod val="95000"/>
                </a:schemeClr>
              </a:solidFill>
            </a:endParaRPr>
          </a:p>
        </p:txBody>
      </p:sp>
    </p:spTree>
    <p:extLst>
      <p:ext uri="{BB962C8B-B14F-4D97-AF65-F5344CB8AC3E}">
        <p14:creationId xmlns:p14="http://schemas.microsoft.com/office/powerpoint/2010/main" val="4144074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fade">
                                      <p:cBhvr>
                                        <p:cTn id="11" dur="500"/>
                                        <p:tgtEl>
                                          <p:spTgt spid="6">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500"/>
                                        <p:tgtEl>
                                          <p:spTgt spid="6">
                                            <p:txEl>
                                              <p:pRg st="1" end="1"/>
                                            </p:txEl>
                                          </p:spTgt>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43">
                                            <p:txEl>
                                              <p:pRg st="0" end="0"/>
                                            </p:txEl>
                                          </p:spTgt>
                                        </p:tgtEl>
                                        <p:attrNameLst>
                                          <p:attrName>style.visibility</p:attrName>
                                        </p:attrNameLst>
                                      </p:cBhvr>
                                      <p:to>
                                        <p:strVal val="visible"/>
                                      </p:to>
                                    </p:set>
                                    <p:animEffect transition="in" filter="wipe(left)">
                                      <p:cBhvr>
                                        <p:cTn id="18" dur="500"/>
                                        <p:tgtEl>
                                          <p:spTgt spid="43">
                                            <p:txEl>
                                              <p:pRg st="0" end="0"/>
                                            </p:txEl>
                                          </p:spTgt>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44">
                                            <p:txEl>
                                              <p:pRg st="0" end="0"/>
                                            </p:txEl>
                                          </p:spTgt>
                                        </p:tgtEl>
                                        <p:attrNameLst>
                                          <p:attrName>style.visibility</p:attrName>
                                        </p:attrNameLst>
                                      </p:cBhvr>
                                      <p:to>
                                        <p:strVal val="visible"/>
                                      </p:to>
                                    </p:set>
                                    <p:animEffect transition="in" filter="wipe(left)">
                                      <p:cBhvr>
                                        <p:cTn id="22" dur="500"/>
                                        <p:tgtEl>
                                          <p:spTgt spid="44">
                                            <p:txEl>
                                              <p:pRg st="0" end="0"/>
                                            </p:txEl>
                                          </p:spTgt>
                                        </p:tgtEl>
                                      </p:cBhvr>
                                    </p:animEffect>
                                  </p:childTnLst>
                                </p:cTn>
                              </p:par>
                            </p:childTnLst>
                          </p:cTn>
                        </p:par>
                        <p:par>
                          <p:cTn id="23" fill="hold">
                            <p:stCondLst>
                              <p:cond delay="2000"/>
                            </p:stCondLst>
                            <p:childTnLst>
                              <p:par>
                                <p:cTn id="24" presetID="2" presetClass="entr" presetSubtype="2"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500" fill="hold"/>
                                        <p:tgtEl>
                                          <p:spTgt spid="8"/>
                                        </p:tgtEl>
                                        <p:attrNameLst>
                                          <p:attrName>ppt_x</p:attrName>
                                        </p:attrNameLst>
                                      </p:cBhvr>
                                      <p:tavLst>
                                        <p:tav tm="0">
                                          <p:val>
                                            <p:strVal val="1+#ppt_w/2"/>
                                          </p:val>
                                        </p:tav>
                                        <p:tav tm="100000">
                                          <p:val>
                                            <p:strVal val="#ppt_x"/>
                                          </p:val>
                                        </p:tav>
                                      </p:tavLst>
                                    </p:anim>
                                    <p:anim calcmode="lin" valueType="num">
                                      <p:cBhvr additive="base">
                                        <p:cTn id="27" dur="500" fill="hold"/>
                                        <p:tgtEl>
                                          <p:spTgt spid="8"/>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12">
                                            <p:txEl>
                                              <p:pRg st="0" end="0"/>
                                            </p:txEl>
                                          </p:spTgt>
                                        </p:tgtEl>
                                        <p:attrNameLst>
                                          <p:attrName>style.visibility</p:attrName>
                                        </p:attrNameLst>
                                      </p:cBhvr>
                                      <p:to>
                                        <p:strVal val="visible"/>
                                      </p:to>
                                    </p:set>
                                    <p:animEffect transition="in" filter="wipe(left)">
                                      <p:cBhvr>
                                        <p:cTn id="31" dur="500"/>
                                        <p:tgtEl>
                                          <p:spTgt spid="12">
                                            <p:txEl>
                                              <p:pRg st="0" end="0"/>
                                            </p:txEl>
                                          </p:spTgt>
                                        </p:tgtEl>
                                      </p:cBhvr>
                                    </p:animEffect>
                                  </p:childTnLst>
                                </p:cTn>
                              </p:par>
                            </p:childTnLst>
                          </p:cTn>
                        </p:par>
                        <p:par>
                          <p:cTn id="32" fill="hold">
                            <p:stCondLst>
                              <p:cond delay="3000"/>
                            </p:stCondLst>
                            <p:childTnLst>
                              <p:par>
                                <p:cTn id="33" presetID="10" presetClass="entr" presetSubtype="0" fill="hold" grpId="0" nodeType="afterEffect">
                                  <p:stCondLst>
                                    <p:cond delay="0"/>
                                  </p:stCondLst>
                                  <p:childTnLst>
                                    <p:set>
                                      <p:cBhvr>
                                        <p:cTn id="34" dur="1" fill="hold">
                                          <p:stCondLst>
                                            <p:cond delay="0"/>
                                          </p:stCondLst>
                                        </p:cTn>
                                        <p:tgtEl>
                                          <p:spTgt spid="35">
                                            <p:txEl>
                                              <p:pRg st="0" end="0"/>
                                            </p:txEl>
                                          </p:spTgt>
                                        </p:tgtEl>
                                        <p:attrNameLst>
                                          <p:attrName>style.visibility</p:attrName>
                                        </p:attrNameLst>
                                      </p:cBhvr>
                                      <p:to>
                                        <p:strVal val="visible"/>
                                      </p:to>
                                    </p:set>
                                    <p:animEffect transition="in" filter="fade">
                                      <p:cBhvr>
                                        <p:cTn id="35" dur="500"/>
                                        <p:tgtEl>
                                          <p:spTgt spid="35">
                                            <p:txEl>
                                              <p:pRg st="0" end="0"/>
                                            </p:txEl>
                                          </p:spTgt>
                                        </p:tgtEl>
                                      </p:cBhvr>
                                    </p:animEffect>
                                  </p:childTnLst>
                                </p:cTn>
                              </p:par>
                            </p:childTnLst>
                          </p:cTn>
                        </p:par>
                        <p:par>
                          <p:cTn id="36" fill="hold">
                            <p:stCondLst>
                              <p:cond delay="3500"/>
                            </p:stCondLst>
                            <p:childTnLst>
                              <p:par>
                                <p:cTn id="37" presetID="22" presetClass="entr" presetSubtype="8" fill="hold" grpId="0" nodeType="after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wipe(left)">
                                      <p:cBhvr>
                                        <p:cTn id="39" dur="500"/>
                                        <p:tgtEl>
                                          <p:spTgt spid="25"/>
                                        </p:tgtEl>
                                      </p:cBhvr>
                                    </p:animEffect>
                                  </p:childTnLst>
                                </p:cTn>
                              </p:par>
                            </p:childTnLst>
                          </p:cTn>
                        </p:par>
                        <p:par>
                          <p:cTn id="40" fill="hold">
                            <p:stCondLst>
                              <p:cond delay="4000"/>
                            </p:stCondLst>
                            <p:childTnLst>
                              <p:par>
                                <p:cTn id="41" presetID="22" presetClass="entr" presetSubtype="8" fill="hold" grpId="0" nodeType="after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wipe(left)">
                                      <p:cBhvr>
                                        <p:cTn id="43" dur="500"/>
                                        <p:tgtEl>
                                          <p:spTgt spid="26"/>
                                        </p:tgtEl>
                                      </p:cBhvr>
                                    </p:animEffect>
                                  </p:childTnLst>
                                </p:cTn>
                              </p:par>
                            </p:childTnLst>
                          </p:cTn>
                        </p:par>
                        <p:par>
                          <p:cTn id="44" fill="hold">
                            <p:stCondLst>
                              <p:cond delay="4500"/>
                            </p:stCondLst>
                            <p:childTnLst>
                              <p:par>
                                <p:cTn id="45" presetID="10" presetClass="entr" presetSubtype="0" fill="hold" grpId="0" nodeType="afterEffect">
                                  <p:stCondLst>
                                    <p:cond delay="0"/>
                                  </p:stCondLst>
                                  <p:childTnLst>
                                    <p:set>
                                      <p:cBhvr>
                                        <p:cTn id="46" dur="1" fill="hold">
                                          <p:stCondLst>
                                            <p:cond delay="0"/>
                                          </p:stCondLst>
                                        </p:cTn>
                                        <p:tgtEl>
                                          <p:spTgt spid="36">
                                            <p:txEl>
                                              <p:pRg st="0" end="0"/>
                                            </p:txEl>
                                          </p:spTgt>
                                        </p:tgtEl>
                                        <p:attrNameLst>
                                          <p:attrName>style.visibility</p:attrName>
                                        </p:attrNameLst>
                                      </p:cBhvr>
                                      <p:to>
                                        <p:strVal val="visible"/>
                                      </p:to>
                                    </p:set>
                                    <p:animEffect transition="in" filter="fade">
                                      <p:cBhvr>
                                        <p:cTn id="47" dur="500"/>
                                        <p:tgtEl>
                                          <p:spTgt spid="36">
                                            <p:txEl>
                                              <p:pRg st="0" end="0"/>
                                            </p:txEl>
                                          </p:spTgt>
                                        </p:tgtEl>
                                      </p:cBhvr>
                                    </p:animEffect>
                                  </p:childTnLst>
                                </p:cTn>
                              </p:par>
                            </p:childTnLst>
                          </p:cTn>
                        </p:par>
                        <p:par>
                          <p:cTn id="48" fill="hold">
                            <p:stCondLst>
                              <p:cond delay="5000"/>
                            </p:stCondLst>
                            <p:childTnLst>
                              <p:par>
                                <p:cTn id="49" presetID="10" presetClass="entr" presetSubtype="0" fill="hold" grpId="0" nodeType="afterEffect">
                                  <p:stCondLst>
                                    <p:cond delay="0"/>
                                  </p:stCondLst>
                                  <p:childTnLst>
                                    <p:set>
                                      <p:cBhvr>
                                        <p:cTn id="50" dur="1" fill="hold">
                                          <p:stCondLst>
                                            <p:cond delay="0"/>
                                          </p:stCondLst>
                                        </p:cTn>
                                        <p:tgtEl>
                                          <p:spTgt spid="77">
                                            <p:txEl>
                                              <p:pRg st="0" end="0"/>
                                            </p:txEl>
                                          </p:spTgt>
                                        </p:tgtEl>
                                        <p:attrNameLst>
                                          <p:attrName>style.visibility</p:attrName>
                                        </p:attrNameLst>
                                      </p:cBhvr>
                                      <p:to>
                                        <p:strVal val="visible"/>
                                      </p:to>
                                    </p:set>
                                    <p:animEffect transition="in" filter="fade">
                                      <p:cBhvr>
                                        <p:cTn id="51" dur="500"/>
                                        <p:tgtEl>
                                          <p:spTgt spid="77">
                                            <p:txEl>
                                              <p:pRg st="0" end="0"/>
                                            </p:txEl>
                                          </p:spTgt>
                                        </p:tgtEl>
                                      </p:cBhvr>
                                    </p:animEffect>
                                  </p:childTnLst>
                                </p:cTn>
                              </p:par>
                            </p:childTnLst>
                          </p:cTn>
                        </p:par>
                        <p:par>
                          <p:cTn id="52" fill="hold">
                            <p:stCondLst>
                              <p:cond delay="5500"/>
                            </p:stCondLst>
                            <p:childTnLst>
                              <p:par>
                                <p:cTn id="53" presetID="22" presetClass="entr" presetSubtype="8" fill="hold" grpId="0" nodeType="afterEffect">
                                  <p:stCondLst>
                                    <p:cond delay="0"/>
                                  </p:stCondLst>
                                  <p:childTnLst>
                                    <p:set>
                                      <p:cBhvr>
                                        <p:cTn id="54" dur="1" fill="hold">
                                          <p:stCondLst>
                                            <p:cond delay="0"/>
                                          </p:stCondLst>
                                        </p:cTn>
                                        <p:tgtEl>
                                          <p:spTgt spid="80"/>
                                        </p:tgtEl>
                                        <p:attrNameLst>
                                          <p:attrName>style.visibility</p:attrName>
                                        </p:attrNameLst>
                                      </p:cBhvr>
                                      <p:to>
                                        <p:strVal val="visible"/>
                                      </p:to>
                                    </p:set>
                                    <p:animEffect transition="in" filter="wipe(left)">
                                      <p:cBhvr>
                                        <p:cTn id="55" dur="500"/>
                                        <p:tgtEl>
                                          <p:spTgt spid="80"/>
                                        </p:tgtEl>
                                      </p:cBhvr>
                                    </p:animEffect>
                                  </p:childTnLst>
                                </p:cTn>
                              </p:par>
                            </p:childTnLst>
                          </p:cTn>
                        </p:par>
                        <p:par>
                          <p:cTn id="56" fill="hold">
                            <p:stCondLst>
                              <p:cond delay="6000"/>
                            </p:stCondLst>
                            <p:childTnLst>
                              <p:par>
                                <p:cTn id="57" presetID="22" presetClass="entr" presetSubtype="8" fill="hold" grpId="0" nodeType="afterEffect">
                                  <p:stCondLst>
                                    <p:cond delay="0"/>
                                  </p:stCondLst>
                                  <p:childTnLst>
                                    <p:set>
                                      <p:cBhvr>
                                        <p:cTn id="58" dur="1" fill="hold">
                                          <p:stCondLst>
                                            <p:cond delay="0"/>
                                          </p:stCondLst>
                                        </p:cTn>
                                        <p:tgtEl>
                                          <p:spTgt spid="81"/>
                                        </p:tgtEl>
                                        <p:attrNameLst>
                                          <p:attrName>style.visibility</p:attrName>
                                        </p:attrNameLst>
                                      </p:cBhvr>
                                      <p:to>
                                        <p:strVal val="visible"/>
                                      </p:to>
                                    </p:set>
                                    <p:animEffect transition="in" filter="wipe(left)">
                                      <p:cBhvr>
                                        <p:cTn id="59" dur="500"/>
                                        <p:tgtEl>
                                          <p:spTgt spid="81"/>
                                        </p:tgtEl>
                                      </p:cBhvr>
                                    </p:animEffect>
                                  </p:childTnLst>
                                </p:cTn>
                              </p:par>
                            </p:childTnLst>
                          </p:cTn>
                        </p:par>
                        <p:par>
                          <p:cTn id="60" fill="hold">
                            <p:stCondLst>
                              <p:cond delay="6500"/>
                            </p:stCondLst>
                            <p:childTnLst>
                              <p:par>
                                <p:cTn id="61" presetID="10" presetClass="entr" presetSubtype="0" fill="hold" grpId="0" nodeType="afterEffect">
                                  <p:stCondLst>
                                    <p:cond delay="0"/>
                                  </p:stCondLst>
                                  <p:childTnLst>
                                    <p:set>
                                      <p:cBhvr>
                                        <p:cTn id="62" dur="1" fill="hold">
                                          <p:stCondLst>
                                            <p:cond delay="0"/>
                                          </p:stCondLst>
                                        </p:cTn>
                                        <p:tgtEl>
                                          <p:spTgt spid="78">
                                            <p:txEl>
                                              <p:pRg st="0" end="0"/>
                                            </p:txEl>
                                          </p:spTgt>
                                        </p:tgtEl>
                                        <p:attrNameLst>
                                          <p:attrName>style.visibility</p:attrName>
                                        </p:attrNameLst>
                                      </p:cBhvr>
                                      <p:to>
                                        <p:strVal val="visible"/>
                                      </p:to>
                                    </p:set>
                                    <p:animEffect transition="in" filter="fade">
                                      <p:cBhvr>
                                        <p:cTn id="63" dur="500"/>
                                        <p:tgtEl>
                                          <p:spTgt spid="78">
                                            <p:txEl>
                                              <p:pRg st="0" end="0"/>
                                            </p:txEl>
                                          </p:spTgt>
                                        </p:tgtEl>
                                      </p:cBhvr>
                                    </p:animEffect>
                                  </p:childTnLst>
                                </p:cTn>
                              </p:par>
                            </p:childTnLst>
                          </p:cTn>
                        </p:par>
                        <p:par>
                          <p:cTn id="64" fill="hold">
                            <p:stCondLst>
                              <p:cond delay="7000"/>
                            </p:stCondLst>
                            <p:childTnLst>
                              <p:par>
                                <p:cTn id="65" presetID="10" presetClass="entr" presetSubtype="0" fill="hold" grpId="0" nodeType="afterEffect">
                                  <p:stCondLst>
                                    <p:cond delay="0"/>
                                  </p:stCondLst>
                                  <p:childTnLst>
                                    <p:set>
                                      <p:cBhvr>
                                        <p:cTn id="66" dur="1" fill="hold">
                                          <p:stCondLst>
                                            <p:cond delay="0"/>
                                          </p:stCondLst>
                                        </p:cTn>
                                        <p:tgtEl>
                                          <p:spTgt spid="82">
                                            <p:txEl>
                                              <p:pRg st="0" end="0"/>
                                            </p:txEl>
                                          </p:spTgt>
                                        </p:tgtEl>
                                        <p:attrNameLst>
                                          <p:attrName>style.visibility</p:attrName>
                                        </p:attrNameLst>
                                      </p:cBhvr>
                                      <p:to>
                                        <p:strVal val="visible"/>
                                      </p:to>
                                    </p:set>
                                    <p:animEffect transition="in" filter="fade">
                                      <p:cBhvr>
                                        <p:cTn id="67" dur="500"/>
                                        <p:tgtEl>
                                          <p:spTgt spid="82">
                                            <p:txEl>
                                              <p:pRg st="0" end="0"/>
                                            </p:txEl>
                                          </p:spTgt>
                                        </p:tgtEl>
                                      </p:cBhvr>
                                    </p:animEffect>
                                  </p:childTnLst>
                                </p:cTn>
                              </p:par>
                            </p:childTnLst>
                          </p:cTn>
                        </p:par>
                        <p:par>
                          <p:cTn id="68" fill="hold">
                            <p:stCondLst>
                              <p:cond delay="7500"/>
                            </p:stCondLst>
                            <p:childTnLst>
                              <p:par>
                                <p:cTn id="69" presetID="22" presetClass="entr" presetSubtype="8" fill="hold" grpId="0" nodeType="afterEffect">
                                  <p:stCondLst>
                                    <p:cond delay="0"/>
                                  </p:stCondLst>
                                  <p:childTnLst>
                                    <p:set>
                                      <p:cBhvr>
                                        <p:cTn id="70" dur="1" fill="hold">
                                          <p:stCondLst>
                                            <p:cond delay="0"/>
                                          </p:stCondLst>
                                        </p:cTn>
                                        <p:tgtEl>
                                          <p:spTgt spid="85"/>
                                        </p:tgtEl>
                                        <p:attrNameLst>
                                          <p:attrName>style.visibility</p:attrName>
                                        </p:attrNameLst>
                                      </p:cBhvr>
                                      <p:to>
                                        <p:strVal val="visible"/>
                                      </p:to>
                                    </p:set>
                                    <p:animEffect transition="in" filter="wipe(left)">
                                      <p:cBhvr>
                                        <p:cTn id="71" dur="500"/>
                                        <p:tgtEl>
                                          <p:spTgt spid="85"/>
                                        </p:tgtEl>
                                      </p:cBhvr>
                                    </p:animEffect>
                                  </p:childTnLst>
                                </p:cTn>
                              </p:par>
                            </p:childTnLst>
                          </p:cTn>
                        </p:par>
                        <p:par>
                          <p:cTn id="72" fill="hold">
                            <p:stCondLst>
                              <p:cond delay="8000"/>
                            </p:stCondLst>
                            <p:childTnLst>
                              <p:par>
                                <p:cTn id="73" presetID="22" presetClass="entr" presetSubtype="8" fill="hold" grpId="0" nodeType="afterEffect">
                                  <p:stCondLst>
                                    <p:cond delay="0"/>
                                  </p:stCondLst>
                                  <p:childTnLst>
                                    <p:set>
                                      <p:cBhvr>
                                        <p:cTn id="74" dur="1" fill="hold">
                                          <p:stCondLst>
                                            <p:cond delay="0"/>
                                          </p:stCondLst>
                                        </p:cTn>
                                        <p:tgtEl>
                                          <p:spTgt spid="86"/>
                                        </p:tgtEl>
                                        <p:attrNameLst>
                                          <p:attrName>style.visibility</p:attrName>
                                        </p:attrNameLst>
                                      </p:cBhvr>
                                      <p:to>
                                        <p:strVal val="visible"/>
                                      </p:to>
                                    </p:set>
                                    <p:animEffect transition="in" filter="wipe(left)">
                                      <p:cBhvr>
                                        <p:cTn id="75" dur="500"/>
                                        <p:tgtEl>
                                          <p:spTgt spid="86"/>
                                        </p:tgtEl>
                                      </p:cBhvr>
                                    </p:animEffect>
                                  </p:childTnLst>
                                </p:cTn>
                              </p:par>
                            </p:childTnLst>
                          </p:cTn>
                        </p:par>
                        <p:par>
                          <p:cTn id="76" fill="hold">
                            <p:stCondLst>
                              <p:cond delay="8500"/>
                            </p:stCondLst>
                            <p:childTnLst>
                              <p:par>
                                <p:cTn id="77" presetID="10" presetClass="entr" presetSubtype="0" fill="hold" grpId="0" nodeType="afterEffect">
                                  <p:stCondLst>
                                    <p:cond delay="0"/>
                                  </p:stCondLst>
                                  <p:childTnLst>
                                    <p:set>
                                      <p:cBhvr>
                                        <p:cTn id="78" dur="1" fill="hold">
                                          <p:stCondLst>
                                            <p:cond delay="0"/>
                                          </p:stCondLst>
                                        </p:cTn>
                                        <p:tgtEl>
                                          <p:spTgt spid="83">
                                            <p:txEl>
                                              <p:pRg st="0" end="0"/>
                                            </p:txEl>
                                          </p:spTgt>
                                        </p:tgtEl>
                                        <p:attrNameLst>
                                          <p:attrName>style.visibility</p:attrName>
                                        </p:attrNameLst>
                                      </p:cBhvr>
                                      <p:to>
                                        <p:strVal val="visible"/>
                                      </p:to>
                                    </p:set>
                                    <p:animEffect transition="in" filter="fade">
                                      <p:cBhvr>
                                        <p:cTn id="79" dur="500"/>
                                        <p:tgtEl>
                                          <p:spTgt spid="83">
                                            <p:txEl>
                                              <p:pRg st="0" end="0"/>
                                            </p:txEl>
                                          </p:spTgt>
                                        </p:tgtEl>
                                      </p:cBhvr>
                                    </p:animEffect>
                                  </p:childTnLst>
                                </p:cTn>
                              </p:par>
                            </p:childTnLst>
                          </p:cTn>
                        </p:par>
                        <p:par>
                          <p:cTn id="80" fill="hold">
                            <p:stCondLst>
                              <p:cond delay="9000"/>
                            </p:stCondLst>
                            <p:childTnLst>
                              <p:par>
                                <p:cTn id="81" presetID="22" presetClass="entr" presetSubtype="8" fill="hold" grpId="0" nodeType="afterEffect">
                                  <p:stCondLst>
                                    <p:cond delay="0"/>
                                  </p:stCondLst>
                                  <p:childTnLst>
                                    <p:set>
                                      <p:cBhvr>
                                        <p:cTn id="82" dur="1" fill="hold">
                                          <p:stCondLst>
                                            <p:cond delay="0"/>
                                          </p:stCondLst>
                                        </p:cTn>
                                        <p:tgtEl>
                                          <p:spTgt spid="34">
                                            <p:txEl>
                                              <p:pRg st="0" end="0"/>
                                            </p:txEl>
                                          </p:spTgt>
                                        </p:tgtEl>
                                        <p:attrNameLst>
                                          <p:attrName>style.visibility</p:attrName>
                                        </p:attrNameLst>
                                      </p:cBhvr>
                                      <p:to>
                                        <p:strVal val="visible"/>
                                      </p:to>
                                    </p:set>
                                    <p:animEffect transition="in" filter="wipe(left)">
                                      <p:cBhvr>
                                        <p:cTn id="83" dur="500"/>
                                        <p:tgtEl>
                                          <p:spTgt spid="34">
                                            <p:txEl>
                                              <p:pRg st="0" end="0"/>
                                            </p:txEl>
                                          </p:spTgt>
                                        </p:tgtEl>
                                      </p:cBhvr>
                                    </p:animEffect>
                                  </p:childTnLst>
                                </p:cTn>
                              </p:par>
                            </p:childTnLst>
                          </p:cTn>
                        </p:par>
                        <p:par>
                          <p:cTn id="84" fill="hold">
                            <p:stCondLst>
                              <p:cond delay="9500"/>
                            </p:stCondLst>
                            <p:childTnLst>
                              <p:par>
                                <p:cTn id="85" presetID="22" presetClass="entr" presetSubtype="8" fill="hold" grpId="0" nodeType="afterEffect">
                                  <p:stCondLst>
                                    <p:cond delay="0"/>
                                  </p:stCondLst>
                                  <p:childTnLst>
                                    <p:set>
                                      <p:cBhvr>
                                        <p:cTn id="86" dur="1" fill="hold">
                                          <p:stCondLst>
                                            <p:cond delay="0"/>
                                          </p:stCondLst>
                                        </p:cTn>
                                        <p:tgtEl>
                                          <p:spTgt spid="37">
                                            <p:txEl>
                                              <p:pRg st="0" end="0"/>
                                            </p:txEl>
                                          </p:spTgt>
                                        </p:tgtEl>
                                        <p:attrNameLst>
                                          <p:attrName>style.visibility</p:attrName>
                                        </p:attrNameLst>
                                      </p:cBhvr>
                                      <p:to>
                                        <p:strVal val="visible"/>
                                      </p:to>
                                    </p:set>
                                    <p:animEffect transition="in" filter="wipe(left)">
                                      <p:cBhvr>
                                        <p:cTn id="87"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tmplLst>
          <p:tmpl lvl="1">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8" grpId="0" animBg="1"/>
      <p:bldP spid="35" grpId="0" build="p">
        <p:tmplLst>
          <p:tmpl lvl="1">
            <p:tnLst>
              <p:par>
                <p:cTn presetID="10" presetClass="entr" presetSubtype="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43" grpId="0" build="p">
        <p:tmplLst>
          <p:tmpl lvl="1">
            <p:tnLst>
              <p:par>
                <p:cTn presetID="22" presetClass="entr" presetSubtype="8"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4" grpId="0" build="p">
        <p:tmplLst>
          <p:tmpl lvl="1">
            <p:tnLst>
              <p:par>
                <p:cTn presetID="22" presetClass="entr" presetSubtype="8"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wipe(left)">
                      <p:cBhvr>
                        <p:cTn dur="500"/>
                        <p:tgtEl>
                          <p:spTgt spid="44"/>
                        </p:tgtEl>
                      </p:cBhvr>
                    </p:animEffect>
                  </p:childTnLst>
                </p:cTn>
              </p:par>
            </p:tnLst>
          </p:tmpl>
        </p:tmplLst>
      </p:bldP>
      <p:bldP spid="25" grpId="0" animBg="1"/>
      <p:bldP spid="26" grpId="0" animBg="1"/>
      <p:bldP spid="77" grpId="0" build="p">
        <p:tmplLst>
          <p:tmpl lvl="1">
            <p:tnLst>
              <p:par>
                <p:cTn presetID="10" presetClass="entr" presetSubtype="0" fill="hold" nodeType="afterEffect">
                  <p:stCondLst>
                    <p:cond delay="0"/>
                  </p:stCondLst>
                  <p:childTnLst>
                    <p:set>
                      <p:cBhvr>
                        <p:cTn dur="1" fill="hold">
                          <p:stCondLst>
                            <p:cond delay="0"/>
                          </p:stCondLst>
                        </p:cTn>
                        <p:tgtEl>
                          <p:spTgt spid="77"/>
                        </p:tgtEl>
                        <p:attrNameLst>
                          <p:attrName>style.visibility</p:attrName>
                        </p:attrNameLst>
                      </p:cBhvr>
                      <p:to>
                        <p:strVal val="visible"/>
                      </p:to>
                    </p:set>
                    <p:animEffect transition="in" filter="fade">
                      <p:cBhvr>
                        <p:cTn dur="500"/>
                        <p:tgtEl>
                          <p:spTgt spid="77"/>
                        </p:tgtEl>
                      </p:cBhvr>
                    </p:animEffect>
                  </p:childTnLst>
                </p:cTn>
              </p:par>
            </p:tnLst>
          </p:tmpl>
        </p:tmplLst>
      </p:bldP>
      <p:bldP spid="78" grpId="0" build="p">
        <p:tmplLst>
          <p:tmpl lvl="1">
            <p:tnLst>
              <p:par>
                <p:cTn presetID="10" presetClass="entr" presetSubtype="0" fill="hold" nodeType="afterEffect">
                  <p:stCondLst>
                    <p:cond delay="0"/>
                  </p:stCondLst>
                  <p:childTnLst>
                    <p:set>
                      <p:cBhvr>
                        <p:cTn dur="1" fill="hold">
                          <p:stCondLst>
                            <p:cond delay="0"/>
                          </p:stCondLst>
                        </p:cTn>
                        <p:tgtEl>
                          <p:spTgt spid="78"/>
                        </p:tgtEl>
                        <p:attrNameLst>
                          <p:attrName>style.visibility</p:attrName>
                        </p:attrNameLst>
                      </p:cBhvr>
                      <p:to>
                        <p:strVal val="visible"/>
                      </p:to>
                    </p:set>
                    <p:animEffect transition="in" filter="fade">
                      <p:cBhvr>
                        <p:cTn dur="500"/>
                        <p:tgtEl>
                          <p:spTgt spid="78"/>
                        </p:tgtEl>
                      </p:cBhvr>
                    </p:animEffect>
                  </p:childTnLst>
                </p:cTn>
              </p:par>
            </p:tnLst>
          </p:tmpl>
        </p:tmplLst>
      </p:bldP>
      <p:bldP spid="80" grpId="0" animBg="1"/>
      <p:bldP spid="81" grpId="0" animBg="1"/>
      <p:bldP spid="82" grpId="0" build="p">
        <p:tmplLst>
          <p:tmpl lvl="1">
            <p:tnLst>
              <p:par>
                <p:cTn presetID="10" presetClass="entr" presetSubtype="0" fill="hold" nodeType="afterEffect">
                  <p:stCondLst>
                    <p:cond delay="0"/>
                  </p:stCondLst>
                  <p:childTnLst>
                    <p:set>
                      <p:cBhvr>
                        <p:cTn dur="1" fill="hold">
                          <p:stCondLst>
                            <p:cond delay="0"/>
                          </p:stCondLst>
                        </p:cTn>
                        <p:tgtEl>
                          <p:spTgt spid="82"/>
                        </p:tgtEl>
                        <p:attrNameLst>
                          <p:attrName>style.visibility</p:attrName>
                        </p:attrNameLst>
                      </p:cBhvr>
                      <p:to>
                        <p:strVal val="visible"/>
                      </p:to>
                    </p:set>
                    <p:animEffect transition="in" filter="fade">
                      <p:cBhvr>
                        <p:cTn dur="500"/>
                        <p:tgtEl>
                          <p:spTgt spid="82"/>
                        </p:tgtEl>
                      </p:cBhvr>
                    </p:animEffect>
                  </p:childTnLst>
                </p:cTn>
              </p:par>
            </p:tnLst>
          </p:tmpl>
        </p:tmplLst>
      </p:bldP>
      <p:bldP spid="83" grpId="0" build="p">
        <p:tmplLst>
          <p:tmpl lvl="1">
            <p:tnLst>
              <p:par>
                <p:cTn presetID="10" presetClass="entr" presetSubtype="0" fill="hold" nodeType="afterEffect">
                  <p:stCondLst>
                    <p:cond delay="0"/>
                  </p:stCondLst>
                  <p:childTnLst>
                    <p:set>
                      <p:cBhvr>
                        <p:cTn dur="1" fill="hold">
                          <p:stCondLst>
                            <p:cond delay="0"/>
                          </p:stCondLst>
                        </p:cTn>
                        <p:tgtEl>
                          <p:spTgt spid="83"/>
                        </p:tgtEl>
                        <p:attrNameLst>
                          <p:attrName>style.visibility</p:attrName>
                        </p:attrNameLst>
                      </p:cBhvr>
                      <p:to>
                        <p:strVal val="visible"/>
                      </p:to>
                    </p:set>
                    <p:animEffect transition="in" filter="fade">
                      <p:cBhvr>
                        <p:cTn dur="500"/>
                        <p:tgtEl>
                          <p:spTgt spid="83"/>
                        </p:tgtEl>
                      </p:cBhvr>
                    </p:animEffect>
                  </p:childTnLst>
                </p:cTn>
              </p:par>
            </p:tnLst>
          </p:tmpl>
        </p:tmplLst>
      </p:bldP>
      <p:bldP spid="85" grpId="0" animBg="1"/>
      <p:bldP spid="86" grpId="0" animBg="1"/>
      <p:bldP spid="34" grpId="0" build="p">
        <p:tmplLst>
          <p:tmpl lvl="1">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37" grpId="0" build="p">
        <p:tmplLst>
          <p:tmpl lvl="1">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Meet_the_team1">
    <p:spTree>
      <p:nvGrpSpPr>
        <p:cNvPr id="1" name=""/>
        <p:cNvGrpSpPr/>
        <p:nvPr/>
      </p:nvGrpSpPr>
      <p:grpSpPr>
        <a:xfrm>
          <a:off x="0" y="0"/>
          <a:ext cx="0" cy="0"/>
          <a:chOff x="0" y="0"/>
          <a:chExt cx="0" cy="0"/>
        </a:xfrm>
      </p:grpSpPr>
      <p:sp>
        <p:nvSpPr>
          <p:cNvPr id="5" name="Picture Placeholder 22"/>
          <p:cNvSpPr>
            <a:spLocks noGrp="1"/>
          </p:cNvSpPr>
          <p:nvPr>
            <p:ph type="pic" sz="quarter" idx="14"/>
          </p:nvPr>
        </p:nvSpPr>
        <p:spPr>
          <a:xfrm>
            <a:off x="1289958" y="2057400"/>
            <a:ext cx="1821975" cy="1824566"/>
          </a:xfrm>
        </p:spPr>
        <p:txBody>
          <a:bodyPr>
            <a:normAutofit/>
          </a:bodyPr>
          <a:lstStyle>
            <a:lvl1pPr marL="0" indent="0">
              <a:buNone/>
              <a:defRPr sz="1500">
                <a:solidFill>
                  <a:schemeClr val="bg1"/>
                </a:solidFill>
                <a:latin typeface="Calibri Light"/>
                <a:cs typeface="Calibri Light"/>
              </a:defRPr>
            </a:lvl1pPr>
          </a:lstStyle>
          <a:p>
            <a:endParaRPr lang="id-ID"/>
          </a:p>
        </p:txBody>
      </p:sp>
      <p:sp>
        <p:nvSpPr>
          <p:cNvPr id="18" name="Picture Placeholder 22"/>
          <p:cNvSpPr>
            <a:spLocks noGrp="1"/>
          </p:cNvSpPr>
          <p:nvPr>
            <p:ph type="pic" sz="quarter" idx="15"/>
          </p:nvPr>
        </p:nvSpPr>
        <p:spPr>
          <a:xfrm>
            <a:off x="3895736" y="2057400"/>
            <a:ext cx="1821975" cy="1824566"/>
          </a:xfrm>
        </p:spPr>
        <p:txBody>
          <a:bodyPr>
            <a:normAutofit/>
          </a:bodyPr>
          <a:lstStyle>
            <a:lvl1pPr marL="0" indent="0">
              <a:buNone/>
              <a:defRPr sz="1500">
                <a:solidFill>
                  <a:schemeClr val="bg1"/>
                </a:solidFill>
                <a:latin typeface="Calibri Light"/>
                <a:cs typeface="Calibri Light"/>
              </a:defRPr>
            </a:lvl1pPr>
          </a:lstStyle>
          <a:p>
            <a:endParaRPr lang="id-ID"/>
          </a:p>
        </p:txBody>
      </p:sp>
      <p:sp>
        <p:nvSpPr>
          <p:cNvPr id="19" name="Picture Placeholder 22"/>
          <p:cNvSpPr>
            <a:spLocks noGrp="1"/>
          </p:cNvSpPr>
          <p:nvPr>
            <p:ph type="pic" sz="quarter" idx="16"/>
          </p:nvPr>
        </p:nvSpPr>
        <p:spPr>
          <a:xfrm>
            <a:off x="6548158" y="2057400"/>
            <a:ext cx="1821975" cy="1824566"/>
          </a:xfrm>
        </p:spPr>
        <p:txBody>
          <a:bodyPr>
            <a:normAutofit/>
          </a:bodyPr>
          <a:lstStyle>
            <a:lvl1pPr marL="0" indent="0">
              <a:buNone/>
              <a:defRPr sz="1500">
                <a:solidFill>
                  <a:schemeClr val="bg1"/>
                </a:solidFill>
                <a:latin typeface="Calibri Light"/>
                <a:cs typeface="Calibri Light"/>
              </a:defRPr>
            </a:lvl1pPr>
          </a:lstStyle>
          <a:p>
            <a:endParaRPr lang="id-ID"/>
          </a:p>
        </p:txBody>
      </p:sp>
      <p:sp>
        <p:nvSpPr>
          <p:cNvPr id="20" name="Picture Placeholder 22"/>
          <p:cNvSpPr>
            <a:spLocks noGrp="1"/>
          </p:cNvSpPr>
          <p:nvPr>
            <p:ph type="pic" sz="quarter" idx="17"/>
          </p:nvPr>
        </p:nvSpPr>
        <p:spPr>
          <a:xfrm>
            <a:off x="9132696" y="2057400"/>
            <a:ext cx="1821975" cy="1824566"/>
          </a:xfrm>
        </p:spPr>
        <p:txBody>
          <a:bodyPr>
            <a:normAutofit/>
          </a:bodyPr>
          <a:lstStyle>
            <a:lvl1pPr marL="0" indent="0">
              <a:buNone/>
              <a:defRPr sz="1500">
                <a:solidFill>
                  <a:schemeClr val="bg1"/>
                </a:solidFill>
                <a:latin typeface="Calibri Light"/>
                <a:cs typeface="Calibri Light"/>
              </a:defRPr>
            </a:lvl1pPr>
          </a:lstStyle>
          <a:p>
            <a:endParaRPr lang="id-ID"/>
          </a:p>
        </p:txBody>
      </p:sp>
    </p:spTree>
    <p:extLst>
      <p:ext uri="{BB962C8B-B14F-4D97-AF65-F5344CB8AC3E}">
        <p14:creationId xmlns:p14="http://schemas.microsoft.com/office/powerpoint/2010/main" val="20802649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Meet_the_team">
    <p:spTree>
      <p:nvGrpSpPr>
        <p:cNvPr id="1" name=""/>
        <p:cNvGrpSpPr/>
        <p:nvPr/>
      </p:nvGrpSpPr>
      <p:grpSpPr>
        <a:xfrm>
          <a:off x="0" y="0"/>
          <a:ext cx="0" cy="0"/>
          <a:chOff x="0" y="0"/>
          <a:chExt cx="0" cy="0"/>
        </a:xfrm>
      </p:grpSpPr>
      <p:sp>
        <p:nvSpPr>
          <p:cNvPr id="5" name="Picture Placeholder 22"/>
          <p:cNvSpPr>
            <a:spLocks noGrp="1"/>
          </p:cNvSpPr>
          <p:nvPr>
            <p:ph type="pic" sz="quarter" idx="14"/>
          </p:nvPr>
        </p:nvSpPr>
        <p:spPr>
          <a:xfrm>
            <a:off x="988228" y="1821006"/>
            <a:ext cx="1821975" cy="1824566"/>
          </a:xfrm>
        </p:spPr>
        <p:txBody>
          <a:bodyPr>
            <a:normAutofit/>
          </a:bodyPr>
          <a:lstStyle>
            <a:lvl1pPr marL="0" indent="0">
              <a:buNone/>
              <a:defRPr sz="1500">
                <a:solidFill>
                  <a:schemeClr val="bg1"/>
                </a:solidFill>
                <a:latin typeface="Calibri Light"/>
                <a:cs typeface="Calibri Light"/>
              </a:defRPr>
            </a:lvl1pPr>
          </a:lstStyle>
          <a:p>
            <a:endParaRPr lang="id-ID"/>
          </a:p>
        </p:txBody>
      </p:sp>
    </p:spTree>
    <p:extLst>
      <p:ext uri="{BB962C8B-B14F-4D97-AF65-F5344CB8AC3E}">
        <p14:creationId xmlns:p14="http://schemas.microsoft.com/office/powerpoint/2010/main" val="42091833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Meet_the_team">
    <p:spTree>
      <p:nvGrpSpPr>
        <p:cNvPr id="1" name=""/>
        <p:cNvGrpSpPr/>
        <p:nvPr/>
      </p:nvGrpSpPr>
      <p:grpSpPr>
        <a:xfrm>
          <a:off x="0" y="0"/>
          <a:ext cx="0" cy="0"/>
          <a:chOff x="0" y="0"/>
          <a:chExt cx="0" cy="0"/>
        </a:xfrm>
      </p:grpSpPr>
      <p:sp>
        <p:nvSpPr>
          <p:cNvPr id="5" name="Picture Placeholder 22"/>
          <p:cNvSpPr>
            <a:spLocks noGrp="1"/>
          </p:cNvSpPr>
          <p:nvPr>
            <p:ph type="pic" sz="quarter" idx="14"/>
          </p:nvPr>
        </p:nvSpPr>
        <p:spPr>
          <a:xfrm>
            <a:off x="912812" y="3733800"/>
            <a:ext cx="6706384" cy="1824566"/>
          </a:xfrm>
        </p:spPr>
        <p:txBody>
          <a:bodyPr>
            <a:normAutofit/>
          </a:bodyPr>
          <a:lstStyle>
            <a:lvl1pPr marL="0" indent="0">
              <a:buNone/>
              <a:defRPr sz="1500">
                <a:solidFill>
                  <a:schemeClr val="bg1"/>
                </a:solidFill>
                <a:latin typeface="Calibri Light"/>
                <a:cs typeface="Calibri Light"/>
              </a:defRPr>
            </a:lvl1pPr>
          </a:lstStyle>
          <a:p>
            <a:endParaRPr lang="id-ID"/>
          </a:p>
        </p:txBody>
      </p:sp>
    </p:spTree>
    <p:extLst>
      <p:ext uri="{BB962C8B-B14F-4D97-AF65-F5344CB8AC3E}">
        <p14:creationId xmlns:p14="http://schemas.microsoft.com/office/powerpoint/2010/main" val="42091833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1209652" y="2743200"/>
            <a:ext cx="2843043" cy="3108960"/>
          </a:xfrm>
        </p:spPr>
        <p:txBody>
          <a:bodyPr/>
          <a:lstStyle/>
          <a:p>
            <a:endParaRPr lang="en-US"/>
          </a:p>
        </p:txBody>
      </p:sp>
    </p:spTree>
    <p:extLst>
      <p:ext uri="{BB962C8B-B14F-4D97-AF65-F5344CB8AC3E}">
        <p14:creationId xmlns:p14="http://schemas.microsoft.com/office/powerpoint/2010/main" val="220205907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6" name="Rectangle 5"/>
          <p:cNvSpPr/>
          <p:nvPr userDrawn="1"/>
        </p:nvSpPr>
        <p:spPr>
          <a:xfrm flipH="1">
            <a:off x="0" y="-1"/>
            <a:ext cx="12188825" cy="50452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99"/>
          </a:p>
        </p:txBody>
      </p:sp>
      <p:sp>
        <p:nvSpPr>
          <p:cNvPr id="7" name="Rectangle 6"/>
          <p:cNvSpPr/>
          <p:nvPr userDrawn="1"/>
        </p:nvSpPr>
        <p:spPr>
          <a:xfrm>
            <a:off x="1" y="0"/>
            <a:ext cx="12188824" cy="5045294"/>
          </a:xfrm>
          <a:prstGeom prst="rect">
            <a:avLst/>
          </a:prstGeom>
          <a:solidFill>
            <a:schemeClr val="accent5">
              <a:alpha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299"/>
          </a:p>
        </p:txBody>
      </p:sp>
      <p:pic>
        <p:nvPicPr>
          <p:cNvPr id="33" name="Picture 32"/>
          <p:cNvPicPr>
            <a:picLocks noChangeAspect="1"/>
          </p:cNvPicPr>
          <p:nvPr userDrawn="1"/>
        </p:nvPicPr>
        <p:blipFill rotWithShape="1">
          <a:blip r:embed="rId2" cstate="print">
            <a:extLst>
              <a:ext uri="{28A0092B-C50C-407E-A947-70E740481C1C}">
                <a14:useLocalDpi xmlns:a14="http://schemas.microsoft.com/office/drawing/2010/main" val="0"/>
              </a:ext>
            </a:extLst>
          </a:blip>
          <a:srcRect l="19221" t="29398" r="17922" b="13718"/>
          <a:stretch/>
        </p:blipFill>
        <p:spPr>
          <a:xfrm>
            <a:off x="509581" y="1572550"/>
            <a:ext cx="5616111" cy="3389114"/>
          </a:xfrm>
          <a:prstGeom prst="rect">
            <a:avLst/>
          </a:prstGeom>
        </p:spPr>
      </p:pic>
      <p:sp>
        <p:nvSpPr>
          <p:cNvPr id="34" name="Rectangle 33"/>
          <p:cNvSpPr/>
          <p:nvPr userDrawn="1"/>
        </p:nvSpPr>
        <p:spPr>
          <a:xfrm>
            <a:off x="1328293" y="1971593"/>
            <a:ext cx="3891628" cy="24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99"/>
          </a:p>
        </p:txBody>
      </p:sp>
      <p:sp>
        <p:nvSpPr>
          <p:cNvPr id="44" name="Picture Placeholder 43"/>
          <p:cNvSpPr>
            <a:spLocks noGrp="1"/>
          </p:cNvSpPr>
          <p:nvPr>
            <p:ph type="pic" sz="quarter" idx="10"/>
          </p:nvPr>
        </p:nvSpPr>
        <p:spPr>
          <a:xfrm>
            <a:off x="1328292" y="1959007"/>
            <a:ext cx="3891629" cy="2460586"/>
          </a:xfrm>
        </p:spPr>
        <p:txBody>
          <a:bodyPr/>
          <a:lstStyle/>
          <a:p>
            <a:endParaRPr lang="en-US"/>
          </a:p>
        </p:txBody>
      </p:sp>
    </p:spTree>
    <p:extLst>
      <p:ext uri="{BB962C8B-B14F-4D97-AF65-F5344CB8AC3E}">
        <p14:creationId xmlns:p14="http://schemas.microsoft.com/office/powerpoint/2010/main" val="1182590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8_Title Slide">
    <p:spTree>
      <p:nvGrpSpPr>
        <p:cNvPr id="1" name=""/>
        <p:cNvGrpSpPr/>
        <p:nvPr/>
      </p:nvGrpSpPr>
      <p:grpSpPr>
        <a:xfrm>
          <a:off x="0" y="0"/>
          <a:ext cx="0" cy="0"/>
          <a:chOff x="0" y="0"/>
          <a:chExt cx="0" cy="0"/>
        </a:xfrm>
      </p:grpSpPr>
      <p:sp>
        <p:nvSpPr>
          <p:cNvPr id="86" name="Picture Placeholder 2"/>
          <p:cNvSpPr>
            <a:spLocks noGrp="1"/>
          </p:cNvSpPr>
          <p:nvPr>
            <p:ph type="pic" sz="quarter" idx="36"/>
          </p:nvPr>
        </p:nvSpPr>
        <p:spPr>
          <a:xfrm>
            <a:off x="6303202" y="2286000"/>
            <a:ext cx="853218" cy="850392"/>
          </a:xfrm>
          <a:prstGeom prst="ellipse">
            <a:avLst/>
          </a:prstGeom>
          <a:ln w="19050">
            <a:noFill/>
          </a:ln>
        </p:spPr>
        <p:txBody>
          <a:bodyPr>
            <a:normAutofit/>
          </a:bodyPr>
          <a:lstStyle>
            <a:lvl1pPr marL="0" indent="0">
              <a:buNone/>
              <a:defRPr sz="1200">
                <a:solidFill>
                  <a:schemeClr val="bg1">
                    <a:lumMod val="50000"/>
                  </a:schemeClr>
                </a:solidFill>
                <a:latin typeface="Source Sans Pro Light"/>
              </a:defRPr>
            </a:lvl1pPr>
          </a:lstStyle>
          <a:p>
            <a:endParaRPr lang="en-US"/>
          </a:p>
        </p:txBody>
      </p:sp>
      <p:sp>
        <p:nvSpPr>
          <p:cNvPr id="87" name="Picture Placeholder 2"/>
          <p:cNvSpPr>
            <a:spLocks noGrp="1"/>
          </p:cNvSpPr>
          <p:nvPr>
            <p:ph type="pic" sz="quarter" idx="37"/>
          </p:nvPr>
        </p:nvSpPr>
        <p:spPr>
          <a:xfrm>
            <a:off x="6300715" y="4214532"/>
            <a:ext cx="853218" cy="850392"/>
          </a:xfrm>
          <a:prstGeom prst="ellipse">
            <a:avLst/>
          </a:prstGeom>
          <a:ln w="19050">
            <a:noFill/>
          </a:ln>
        </p:spPr>
        <p:txBody>
          <a:bodyPr>
            <a:normAutofit/>
          </a:bodyPr>
          <a:lstStyle>
            <a:lvl1pPr marL="0" indent="0">
              <a:buNone/>
              <a:defRPr sz="1200">
                <a:solidFill>
                  <a:schemeClr val="bg1">
                    <a:lumMod val="50000"/>
                  </a:schemeClr>
                </a:solidFill>
                <a:latin typeface="Source Sans Pro Light"/>
              </a:defRPr>
            </a:lvl1pPr>
          </a:lstStyle>
          <a:p>
            <a:endParaRPr lang="en-US"/>
          </a:p>
        </p:txBody>
      </p:sp>
      <p:sp>
        <p:nvSpPr>
          <p:cNvPr id="32" name="Shape 700"/>
          <p:cNvSpPr/>
          <p:nvPr userDrawn="1"/>
        </p:nvSpPr>
        <p:spPr>
          <a:xfrm>
            <a:off x="1903129" y="2420438"/>
            <a:ext cx="310504" cy="480934"/>
          </a:xfrm>
          <a:prstGeom prst="rect">
            <a:avLst/>
          </a:prstGeom>
          <a:solidFill>
            <a:schemeClr val="accent1"/>
          </a:solidFill>
          <a:ln w="12700">
            <a:miter lim="400000"/>
          </a:ln>
        </p:spPr>
        <p:txBody>
          <a:bodyPr lIns="25394" tIns="25394" rIns="25394" bIns="25394" anchor="ctr"/>
          <a:lstStyle/>
          <a:p>
            <a:pPr defTabSz="228539">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p>
        </p:txBody>
      </p:sp>
      <p:sp>
        <p:nvSpPr>
          <p:cNvPr id="64" name="Picture Placeholder 2"/>
          <p:cNvSpPr>
            <a:spLocks noGrp="1"/>
          </p:cNvSpPr>
          <p:nvPr>
            <p:ph type="pic" sz="quarter" idx="29"/>
          </p:nvPr>
        </p:nvSpPr>
        <p:spPr>
          <a:xfrm>
            <a:off x="1248303" y="2286000"/>
            <a:ext cx="853218" cy="850392"/>
          </a:xfrm>
          <a:prstGeom prst="ellipse">
            <a:avLst/>
          </a:prstGeom>
          <a:ln w="19050">
            <a:noFill/>
          </a:ln>
        </p:spPr>
        <p:txBody>
          <a:bodyPr>
            <a:normAutofit/>
          </a:bodyPr>
          <a:lstStyle>
            <a:lvl1pPr marL="0" indent="0">
              <a:buNone/>
              <a:defRPr sz="1200">
                <a:solidFill>
                  <a:schemeClr val="bg1">
                    <a:lumMod val="50000"/>
                  </a:schemeClr>
                </a:solidFill>
                <a:latin typeface="Source Sans Pro Light"/>
              </a:defRPr>
            </a:lvl1pPr>
          </a:lstStyle>
          <a:p>
            <a:endParaRPr lang="en-US"/>
          </a:p>
        </p:txBody>
      </p:sp>
      <p:sp>
        <p:nvSpPr>
          <p:cNvPr id="28" name="Shape 697"/>
          <p:cNvSpPr/>
          <p:nvPr userDrawn="1"/>
        </p:nvSpPr>
        <p:spPr>
          <a:xfrm>
            <a:off x="1906864" y="4347383"/>
            <a:ext cx="306769" cy="480934"/>
          </a:xfrm>
          <a:prstGeom prst="rect">
            <a:avLst/>
          </a:prstGeom>
          <a:solidFill>
            <a:schemeClr val="accent3"/>
          </a:solidFill>
          <a:ln w="12700">
            <a:miter lim="400000"/>
          </a:ln>
        </p:spPr>
        <p:txBody>
          <a:bodyPr lIns="25394" tIns="25394" rIns="25394" bIns="25394" anchor="ctr"/>
          <a:lstStyle/>
          <a:p>
            <a:pPr defTabSz="228539">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p>
        </p:txBody>
      </p:sp>
      <p:sp>
        <p:nvSpPr>
          <p:cNvPr id="26" name="Picture Placeholder 2"/>
          <p:cNvSpPr>
            <a:spLocks noGrp="1"/>
          </p:cNvSpPr>
          <p:nvPr>
            <p:ph type="pic" sz="quarter" idx="24"/>
          </p:nvPr>
        </p:nvSpPr>
        <p:spPr>
          <a:xfrm>
            <a:off x="1245815" y="4212945"/>
            <a:ext cx="853218" cy="850392"/>
          </a:xfrm>
          <a:prstGeom prst="ellipse">
            <a:avLst/>
          </a:prstGeom>
          <a:ln w="19050">
            <a:noFill/>
          </a:ln>
        </p:spPr>
        <p:txBody>
          <a:bodyPr>
            <a:normAutofit/>
          </a:bodyPr>
          <a:lstStyle>
            <a:lvl1pPr marL="0" indent="0">
              <a:buNone/>
              <a:defRPr sz="1200">
                <a:solidFill>
                  <a:schemeClr val="bg1">
                    <a:lumMod val="50000"/>
                  </a:schemeClr>
                </a:solidFill>
                <a:latin typeface="Source Sans Pro Light"/>
              </a:defRPr>
            </a:lvl1pPr>
          </a:lstStyle>
          <a:p>
            <a:endParaRPr lang="en-US"/>
          </a:p>
        </p:txBody>
      </p:sp>
      <p:sp>
        <p:nvSpPr>
          <p:cNvPr id="16" name="Title 15"/>
          <p:cNvSpPr>
            <a:spLocks noGrp="1"/>
          </p:cNvSpPr>
          <p:nvPr>
            <p:ph type="title"/>
          </p:nvPr>
        </p:nvSpPr>
        <p:spPr>
          <a:xfrm>
            <a:off x="1523603" y="381001"/>
            <a:ext cx="9141619" cy="535812"/>
          </a:xfrm>
        </p:spPr>
        <p:txBody>
          <a:bodyPr>
            <a:noAutofit/>
          </a:bodyPr>
          <a:lstStyle>
            <a:lvl1pPr algn="ctr">
              <a:defRPr sz="2700" b="0">
                <a:solidFill>
                  <a:schemeClr val="tx1">
                    <a:lumMod val="65000"/>
                    <a:lumOff val="35000"/>
                  </a:schemeClr>
                </a:solidFill>
                <a:latin typeface="Source Sans Pro Light"/>
              </a:defRPr>
            </a:lvl1pPr>
          </a:lstStyle>
          <a:p>
            <a:r>
              <a:rPr lang="en-US" dirty="0"/>
              <a:t>Click to edit Master title style</a:t>
            </a:r>
            <a:endParaRPr lang="en-GB" dirty="0"/>
          </a:p>
        </p:txBody>
      </p:sp>
      <p:sp>
        <p:nvSpPr>
          <p:cNvPr id="23" name="Text Placeholder 17"/>
          <p:cNvSpPr>
            <a:spLocks noGrp="1"/>
          </p:cNvSpPr>
          <p:nvPr>
            <p:ph type="body" sz="quarter" idx="18" hasCustomPrompt="1"/>
          </p:nvPr>
        </p:nvSpPr>
        <p:spPr>
          <a:xfrm>
            <a:off x="1523603" y="996517"/>
            <a:ext cx="9141619" cy="248083"/>
          </a:xfrm>
        </p:spPr>
        <p:txBody>
          <a:bodyPr lIns="0" tIns="0" rIns="0" bIns="0">
            <a:normAutofit/>
          </a:bodyPr>
          <a:lstStyle>
            <a:lvl1pPr marL="0" indent="0" algn="ctr">
              <a:lnSpc>
                <a:spcPts val="1400"/>
              </a:lnSpc>
              <a:buNone/>
              <a:defRPr sz="1000">
                <a:solidFill>
                  <a:schemeClr val="bg1">
                    <a:lumMod val="50000"/>
                  </a:schemeClr>
                </a:solidFill>
                <a:latin typeface="Source Sans Pro Light"/>
              </a:defRPr>
            </a:lvl1pPr>
          </a:lstStyle>
          <a:p>
            <a:pPr lvl="0"/>
            <a:r>
              <a:rPr lang="en-GB" dirty="0"/>
              <a:t>write your relevant text here</a:t>
            </a:r>
          </a:p>
        </p:txBody>
      </p:sp>
      <p:sp>
        <p:nvSpPr>
          <p:cNvPr id="9" name="Content Placeholder 20"/>
          <p:cNvSpPr>
            <a:spLocks noGrp="1"/>
          </p:cNvSpPr>
          <p:nvPr>
            <p:ph sz="quarter" idx="16" hasCustomPrompt="1"/>
          </p:nvPr>
        </p:nvSpPr>
        <p:spPr>
          <a:xfrm>
            <a:off x="2458089" y="5144455"/>
            <a:ext cx="1600201" cy="228600"/>
          </a:xfrm>
        </p:spPr>
        <p:txBody>
          <a:bodyPr lIns="0" tIns="0" rIns="0" bIns="0" anchor="ctr">
            <a:normAutofit/>
          </a:bodyPr>
          <a:lstStyle>
            <a:lvl1pPr marL="0" indent="0" algn="l">
              <a:buNone/>
              <a:defRPr sz="1200" b="1">
                <a:solidFill>
                  <a:schemeClr val="tx1">
                    <a:lumMod val="65000"/>
                    <a:lumOff val="35000"/>
                  </a:schemeClr>
                </a:solidFill>
                <a:latin typeface="Source Sans Pro Light"/>
              </a:defRPr>
            </a:lvl1pPr>
          </a:lstStyle>
          <a:p>
            <a:pPr lvl="0"/>
            <a:r>
              <a:rPr lang="en-GB" dirty="0" err="1"/>
              <a:t>Mr.</a:t>
            </a:r>
            <a:r>
              <a:rPr lang="en-GB" dirty="0"/>
              <a:t> </a:t>
            </a:r>
            <a:r>
              <a:rPr lang="en-GB" dirty="0" err="1"/>
              <a:t>Agem</a:t>
            </a:r>
            <a:endParaRPr lang="en-GB" dirty="0"/>
          </a:p>
        </p:txBody>
      </p:sp>
      <p:sp>
        <p:nvSpPr>
          <p:cNvPr id="10" name="Text Placeholder 17"/>
          <p:cNvSpPr>
            <a:spLocks noGrp="1"/>
          </p:cNvSpPr>
          <p:nvPr>
            <p:ph type="body" sz="quarter" idx="21" hasCustomPrompt="1"/>
          </p:nvPr>
        </p:nvSpPr>
        <p:spPr>
          <a:xfrm>
            <a:off x="2473491" y="4280128"/>
            <a:ext cx="3561590" cy="685800"/>
          </a:xfrm>
        </p:spPr>
        <p:txBody>
          <a:bodyPr lIns="0" tIns="0" rIns="0" bIns="0">
            <a:normAutofit/>
          </a:bodyPr>
          <a:lstStyle>
            <a:lvl1pPr marL="0" indent="0" algn="l">
              <a:lnSpc>
                <a:spcPts val="1500"/>
              </a:lnSpc>
              <a:spcBef>
                <a:spcPts val="1500"/>
              </a:spcBef>
              <a:buNone/>
              <a:defRPr sz="1000">
                <a:solidFill>
                  <a:schemeClr val="tx1">
                    <a:lumMod val="65000"/>
                    <a:lumOff val="35000"/>
                  </a:schemeClr>
                </a:solidFill>
                <a:latin typeface="Source Sans Pro Light"/>
              </a:defRPr>
            </a:lvl1pPr>
          </a:lstStyle>
          <a:p>
            <a:pPr lvl="0"/>
            <a:r>
              <a:rPr lang="en-US" dirty="0"/>
              <a:t>“ Body text here or </a:t>
            </a:r>
            <a:r>
              <a:rPr lang="en-US" dirty="0" err="1"/>
              <a:t>pokok</a:t>
            </a:r>
            <a:r>
              <a:rPr lang="en-US" dirty="0"/>
              <a:t> </a:t>
            </a:r>
            <a:r>
              <a:rPr lang="en-US" dirty="0" err="1"/>
              <a:t>jih</a:t>
            </a:r>
            <a:r>
              <a:rPr lang="en-US" dirty="0"/>
              <a:t> </a:t>
            </a:r>
            <a:r>
              <a:rPr lang="en-US" dirty="0" err="1"/>
              <a:t>lon</a:t>
            </a:r>
            <a:r>
              <a:rPr lang="en-US" dirty="0"/>
              <a:t> </a:t>
            </a:r>
            <a:r>
              <a:rPr lang="en-US" dirty="0" err="1"/>
              <a:t>puas</a:t>
            </a:r>
            <a:r>
              <a:rPr lang="en-US" dirty="0"/>
              <a:t> kali </a:t>
            </a:r>
            <a:r>
              <a:rPr lang="en-US" dirty="0" err="1"/>
              <a:t>nyoe</a:t>
            </a:r>
            <a:r>
              <a:rPr lang="en-US" dirty="0"/>
              <a:t> </a:t>
            </a:r>
            <a:r>
              <a:rPr lang="en-US" dirty="0" err="1"/>
              <a:t>lorem</a:t>
            </a:r>
            <a:r>
              <a:rPr lang="en-US" dirty="0"/>
              <a:t> </a:t>
            </a:r>
            <a:r>
              <a:rPr lang="en-US" dirty="0" err="1"/>
              <a:t>ipsum</a:t>
            </a:r>
            <a:r>
              <a:rPr lang="en-US" dirty="0"/>
              <a:t> dolor sit </a:t>
            </a:r>
            <a:r>
              <a:rPr lang="en-US" dirty="0" err="1"/>
              <a:t>amet</a:t>
            </a:r>
            <a:r>
              <a:rPr lang="en-US" dirty="0"/>
              <a:t>, </a:t>
            </a:r>
            <a:r>
              <a:rPr lang="en-US" dirty="0" err="1"/>
              <a:t>lorem</a:t>
            </a:r>
            <a:r>
              <a:rPr lang="en-US" dirty="0"/>
              <a:t> </a:t>
            </a:r>
            <a:r>
              <a:rPr lang="en-US" dirty="0" err="1"/>
              <a:t>tamah</a:t>
            </a:r>
            <a:r>
              <a:rPr lang="en-US" dirty="0"/>
              <a:t> </a:t>
            </a:r>
            <a:r>
              <a:rPr lang="en-US" dirty="0" err="1"/>
              <a:t>ata</a:t>
            </a:r>
            <a:r>
              <a:rPr lang="en-US" dirty="0"/>
              <a:t> </a:t>
            </a:r>
            <a:r>
              <a:rPr lang="en-US" dirty="0" err="1"/>
              <a:t>si</a:t>
            </a:r>
            <a:r>
              <a:rPr lang="en-US" dirty="0"/>
              <a:t> </a:t>
            </a:r>
            <a:r>
              <a:rPr lang="en-US" dirty="0" err="1"/>
              <a:t>memet</a:t>
            </a:r>
            <a:r>
              <a:rPr lang="en-US" dirty="0"/>
              <a:t> </a:t>
            </a:r>
            <a:r>
              <a:rPr lang="en-US" dirty="0" err="1"/>
              <a:t>bacut</a:t>
            </a:r>
            <a:r>
              <a:rPr lang="en-US" dirty="0"/>
              <a:t> </a:t>
            </a:r>
            <a:r>
              <a:rPr lang="en-US" dirty="0" err="1"/>
              <a:t>nyang</a:t>
            </a:r>
            <a:r>
              <a:rPr lang="en-US" dirty="0"/>
              <a:t> </a:t>
            </a:r>
            <a:r>
              <a:rPr lang="en-US" dirty="0" err="1"/>
              <a:t>peunting</a:t>
            </a:r>
            <a:r>
              <a:rPr lang="en-US" dirty="0"/>
              <a:t> </a:t>
            </a:r>
            <a:r>
              <a:rPr lang="en-US" dirty="0" err="1"/>
              <a:t>olah</a:t>
            </a:r>
            <a:r>
              <a:rPr lang="en-US" dirty="0"/>
              <a:t> </a:t>
            </a:r>
            <a:r>
              <a:rPr lang="en-US" dirty="0" err="1"/>
              <a:t>consectetur</a:t>
            </a:r>
            <a:r>
              <a:rPr lang="en-US" dirty="0"/>
              <a:t> </a:t>
            </a:r>
            <a:r>
              <a:rPr lang="en-US" dirty="0" err="1"/>
              <a:t>adipiscing</a:t>
            </a:r>
            <a:r>
              <a:rPr lang="en-US" dirty="0"/>
              <a:t> </a:t>
            </a:r>
            <a:r>
              <a:rPr lang="en-US" dirty="0" err="1"/>
              <a:t>elit</a:t>
            </a:r>
            <a:r>
              <a:rPr lang="en-US" dirty="0"/>
              <a:t> ”</a:t>
            </a:r>
          </a:p>
        </p:txBody>
      </p:sp>
      <p:sp>
        <p:nvSpPr>
          <p:cNvPr id="29" name="Shape 698"/>
          <p:cNvSpPr/>
          <p:nvPr userDrawn="1"/>
        </p:nvSpPr>
        <p:spPr>
          <a:xfrm>
            <a:off x="6950754" y="2420438"/>
            <a:ext cx="310504" cy="480934"/>
          </a:xfrm>
          <a:prstGeom prst="rect">
            <a:avLst/>
          </a:prstGeom>
          <a:solidFill>
            <a:schemeClr val="accent2"/>
          </a:solidFill>
          <a:ln w="12700">
            <a:miter lim="400000"/>
          </a:ln>
        </p:spPr>
        <p:txBody>
          <a:bodyPr lIns="25394" tIns="25394" rIns="25394" bIns="25394" anchor="ctr"/>
          <a:lstStyle/>
          <a:p>
            <a:pPr defTabSz="228539">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p>
        </p:txBody>
      </p:sp>
      <p:sp>
        <p:nvSpPr>
          <p:cNvPr id="30" name="Shape 699"/>
          <p:cNvSpPr/>
          <p:nvPr userDrawn="1"/>
        </p:nvSpPr>
        <p:spPr>
          <a:xfrm>
            <a:off x="6954487" y="4348970"/>
            <a:ext cx="306769" cy="480934"/>
          </a:xfrm>
          <a:prstGeom prst="rect">
            <a:avLst/>
          </a:prstGeom>
          <a:solidFill>
            <a:schemeClr val="accent4"/>
          </a:solidFill>
          <a:ln w="12700">
            <a:miter lim="400000"/>
          </a:ln>
        </p:spPr>
        <p:txBody>
          <a:bodyPr lIns="25394" tIns="25394" rIns="25394" bIns="25394" anchor="ctr"/>
          <a:lstStyle/>
          <a:p>
            <a:pPr defTabSz="228539">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p>
        </p:txBody>
      </p:sp>
      <p:sp>
        <p:nvSpPr>
          <p:cNvPr id="60" name="Text Placeholder 17"/>
          <p:cNvSpPr>
            <a:spLocks noGrp="1"/>
          </p:cNvSpPr>
          <p:nvPr>
            <p:ph type="body" sz="quarter" idx="25" hasCustomPrompt="1"/>
          </p:nvPr>
        </p:nvSpPr>
        <p:spPr>
          <a:xfrm>
            <a:off x="2458086" y="5412125"/>
            <a:ext cx="1583670" cy="228600"/>
          </a:xfrm>
        </p:spPr>
        <p:txBody>
          <a:bodyPr lIns="0" tIns="0" rIns="0" bIns="0">
            <a:normAutofit/>
          </a:bodyPr>
          <a:lstStyle>
            <a:lvl1pPr marL="0" indent="0" algn="l">
              <a:lnSpc>
                <a:spcPts val="1500"/>
              </a:lnSpc>
              <a:buNone/>
              <a:defRPr sz="1000">
                <a:solidFill>
                  <a:schemeClr val="tx1">
                    <a:lumMod val="65000"/>
                    <a:lumOff val="35000"/>
                  </a:schemeClr>
                </a:solidFill>
                <a:latin typeface="Source Sans Pro Light"/>
              </a:defRPr>
            </a:lvl1pPr>
          </a:lstStyle>
          <a:p>
            <a:pPr lvl="0"/>
            <a:r>
              <a:rPr lang="en-US" dirty="0"/>
              <a:t>Sales Promotion</a:t>
            </a:r>
          </a:p>
        </p:txBody>
      </p:sp>
      <p:sp>
        <p:nvSpPr>
          <p:cNvPr id="61" name="Content Placeholder 20"/>
          <p:cNvSpPr>
            <a:spLocks noGrp="1"/>
          </p:cNvSpPr>
          <p:nvPr>
            <p:ph sz="quarter" idx="26" hasCustomPrompt="1"/>
          </p:nvPr>
        </p:nvSpPr>
        <p:spPr>
          <a:xfrm>
            <a:off x="2473495" y="3224214"/>
            <a:ext cx="1600201" cy="228600"/>
          </a:xfrm>
        </p:spPr>
        <p:txBody>
          <a:bodyPr lIns="0" tIns="0" rIns="0" bIns="0" anchor="ctr">
            <a:normAutofit/>
          </a:bodyPr>
          <a:lstStyle>
            <a:lvl1pPr marL="0" indent="0" algn="l">
              <a:buNone/>
              <a:defRPr sz="1200" b="1">
                <a:solidFill>
                  <a:schemeClr val="tx1">
                    <a:lumMod val="65000"/>
                    <a:lumOff val="35000"/>
                  </a:schemeClr>
                </a:solidFill>
                <a:latin typeface="Source Sans Pro Light"/>
              </a:defRPr>
            </a:lvl1pPr>
          </a:lstStyle>
          <a:p>
            <a:pPr lvl="0"/>
            <a:r>
              <a:rPr lang="en-GB" dirty="0" err="1"/>
              <a:t>Mr.</a:t>
            </a:r>
            <a:r>
              <a:rPr lang="en-GB" dirty="0"/>
              <a:t> </a:t>
            </a:r>
            <a:r>
              <a:rPr lang="en-GB" dirty="0" err="1"/>
              <a:t>Agem</a:t>
            </a:r>
            <a:endParaRPr lang="en-GB" dirty="0"/>
          </a:p>
        </p:txBody>
      </p:sp>
      <p:sp>
        <p:nvSpPr>
          <p:cNvPr id="62" name="Text Placeholder 17"/>
          <p:cNvSpPr>
            <a:spLocks noGrp="1"/>
          </p:cNvSpPr>
          <p:nvPr>
            <p:ph type="body" sz="quarter" idx="27" hasCustomPrompt="1"/>
          </p:nvPr>
        </p:nvSpPr>
        <p:spPr>
          <a:xfrm>
            <a:off x="2473491" y="2359888"/>
            <a:ext cx="3561590" cy="685800"/>
          </a:xfrm>
        </p:spPr>
        <p:txBody>
          <a:bodyPr lIns="0" tIns="0" rIns="0" bIns="0">
            <a:normAutofit/>
          </a:bodyPr>
          <a:lstStyle>
            <a:lvl1pPr marL="0" indent="0" algn="l">
              <a:lnSpc>
                <a:spcPts val="1500"/>
              </a:lnSpc>
              <a:spcBef>
                <a:spcPts val="1500"/>
              </a:spcBef>
              <a:buNone/>
              <a:defRPr sz="1000">
                <a:solidFill>
                  <a:schemeClr val="tx1">
                    <a:lumMod val="65000"/>
                    <a:lumOff val="35000"/>
                  </a:schemeClr>
                </a:solidFill>
                <a:latin typeface="Source Sans Pro Light"/>
              </a:defRPr>
            </a:lvl1pPr>
          </a:lstStyle>
          <a:p>
            <a:pPr lvl="0"/>
            <a:r>
              <a:rPr lang="en-US" dirty="0"/>
              <a:t>“ Body text here or </a:t>
            </a:r>
            <a:r>
              <a:rPr lang="en-US" dirty="0" err="1"/>
              <a:t>pokok</a:t>
            </a:r>
            <a:r>
              <a:rPr lang="en-US" dirty="0"/>
              <a:t> </a:t>
            </a:r>
            <a:r>
              <a:rPr lang="en-US" dirty="0" err="1"/>
              <a:t>jih</a:t>
            </a:r>
            <a:r>
              <a:rPr lang="en-US" dirty="0"/>
              <a:t> </a:t>
            </a:r>
            <a:r>
              <a:rPr lang="en-US" dirty="0" err="1"/>
              <a:t>lon</a:t>
            </a:r>
            <a:r>
              <a:rPr lang="en-US" dirty="0"/>
              <a:t> </a:t>
            </a:r>
            <a:r>
              <a:rPr lang="en-US" dirty="0" err="1"/>
              <a:t>puas</a:t>
            </a:r>
            <a:r>
              <a:rPr lang="en-US" dirty="0"/>
              <a:t> kali </a:t>
            </a:r>
            <a:r>
              <a:rPr lang="en-US" dirty="0" err="1"/>
              <a:t>nyoe</a:t>
            </a:r>
            <a:r>
              <a:rPr lang="en-US" dirty="0"/>
              <a:t> </a:t>
            </a:r>
            <a:r>
              <a:rPr lang="en-US" dirty="0" err="1"/>
              <a:t>lorem</a:t>
            </a:r>
            <a:r>
              <a:rPr lang="en-US" dirty="0"/>
              <a:t> </a:t>
            </a:r>
            <a:r>
              <a:rPr lang="en-US" dirty="0" err="1"/>
              <a:t>ipsum</a:t>
            </a:r>
            <a:r>
              <a:rPr lang="en-US" dirty="0"/>
              <a:t> dolor sit </a:t>
            </a:r>
            <a:r>
              <a:rPr lang="en-US" dirty="0" err="1"/>
              <a:t>amet</a:t>
            </a:r>
            <a:r>
              <a:rPr lang="en-US" dirty="0"/>
              <a:t>, </a:t>
            </a:r>
            <a:r>
              <a:rPr lang="en-US" dirty="0" err="1"/>
              <a:t>lorem</a:t>
            </a:r>
            <a:r>
              <a:rPr lang="en-US" dirty="0"/>
              <a:t> </a:t>
            </a:r>
            <a:r>
              <a:rPr lang="en-US" dirty="0" err="1"/>
              <a:t>tamah</a:t>
            </a:r>
            <a:r>
              <a:rPr lang="en-US" dirty="0"/>
              <a:t> </a:t>
            </a:r>
            <a:r>
              <a:rPr lang="en-US" dirty="0" err="1"/>
              <a:t>ata</a:t>
            </a:r>
            <a:r>
              <a:rPr lang="en-US" dirty="0"/>
              <a:t> </a:t>
            </a:r>
            <a:r>
              <a:rPr lang="en-US" dirty="0" err="1"/>
              <a:t>si</a:t>
            </a:r>
            <a:r>
              <a:rPr lang="en-US" dirty="0"/>
              <a:t> </a:t>
            </a:r>
            <a:r>
              <a:rPr lang="en-US" dirty="0" err="1"/>
              <a:t>memet</a:t>
            </a:r>
            <a:r>
              <a:rPr lang="en-US" dirty="0"/>
              <a:t> </a:t>
            </a:r>
            <a:r>
              <a:rPr lang="en-US" dirty="0" err="1"/>
              <a:t>bacut</a:t>
            </a:r>
            <a:r>
              <a:rPr lang="en-US" dirty="0"/>
              <a:t> </a:t>
            </a:r>
            <a:r>
              <a:rPr lang="en-US" dirty="0" err="1"/>
              <a:t>nyang</a:t>
            </a:r>
            <a:r>
              <a:rPr lang="en-US" dirty="0"/>
              <a:t> </a:t>
            </a:r>
            <a:r>
              <a:rPr lang="en-US" dirty="0" err="1"/>
              <a:t>peunting</a:t>
            </a:r>
            <a:r>
              <a:rPr lang="en-US" dirty="0"/>
              <a:t> </a:t>
            </a:r>
            <a:r>
              <a:rPr lang="en-US" dirty="0" err="1"/>
              <a:t>olah</a:t>
            </a:r>
            <a:r>
              <a:rPr lang="en-US" dirty="0"/>
              <a:t> </a:t>
            </a:r>
            <a:r>
              <a:rPr lang="en-US" dirty="0" err="1"/>
              <a:t>consectetur</a:t>
            </a:r>
            <a:r>
              <a:rPr lang="en-US" dirty="0"/>
              <a:t> </a:t>
            </a:r>
            <a:r>
              <a:rPr lang="en-US" dirty="0" err="1"/>
              <a:t>adipiscing</a:t>
            </a:r>
            <a:r>
              <a:rPr lang="en-US" dirty="0"/>
              <a:t> </a:t>
            </a:r>
            <a:r>
              <a:rPr lang="en-US" dirty="0" err="1"/>
              <a:t>elit</a:t>
            </a:r>
            <a:r>
              <a:rPr lang="en-US" dirty="0"/>
              <a:t> ”</a:t>
            </a:r>
          </a:p>
        </p:txBody>
      </p:sp>
      <p:sp>
        <p:nvSpPr>
          <p:cNvPr id="63" name="Text Placeholder 17"/>
          <p:cNvSpPr>
            <a:spLocks noGrp="1"/>
          </p:cNvSpPr>
          <p:nvPr>
            <p:ph type="body" sz="quarter" idx="28" hasCustomPrompt="1"/>
          </p:nvPr>
        </p:nvSpPr>
        <p:spPr>
          <a:xfrm>
            <a:off x="2473492" y="3491885"/>
            <a:ext cx="1583670" cy="228600"/>
          </a:xfrm>
        </p:spPr>
        <p:txBody>
          <a:bodyPr lIns="0" tIns="0" rIns="0" bIns="0">
            <a:normAutofit/>
          </a:bodyPr>
          <a:lstStyle>
            <a:lvl1pPr marL="0" indent="0" algn="l">
              <a:lnSpc>
                <a:spcPts val="1500"/>
              </a:lnSpc>
              <a:buNone/>
              <a:defRPr sz="1000">
                <a:solidFill>
                  <a:schemeClr val="tx1">
                    <a:lumMod val="65000"/>
                    <a:lumOff val="35000"/>
                  </a:schemeClr>
                </a:solidFill>
                <a:latin typeface="Source Sans Pro Light"/>
              </a:defRPr>
            </a:lvl1pPr>
          </a:lstStyle>
          <a:p>
            <a:pPr lvl="0"/>
            <a:r>
              <a:rPr lang="en-US" dirty="0"/>
              <a:t>Sales Promotion</a:t>
            </a:r>
          </a:p>
        </p:txBody>
      </p:sp>
      <p:sp>
        <p:nvSpPr>
          <p:cNvPr id="65" name="Content Placeholder 20"/>
          <p:cNvSpPr>
            <a:spLocks noGrp="1"/>
          </p:cNvSpPr>
          <p:nvPr>
            <p:ph sz="quarter" idx="30" hasCustomPrompt="1"/>
          </p:nvPr>
        </p:nvSpPr>
        <p:spPr>
          <a:xfrm>
            <a:off x="7497583" y="5144455"/>
            <a:ext cx="1600201" cy="228600"/>
          </a:xfrm>
        </p:spPr>
        <p:txBody>
          <a:bodyPr lIns="0" tIns="0" rIns="0" bIns="0" anchor="ctr">
            <a:normAutofit/>
          </a:bodyPr>
          <a:lstStyle>
            <a:lvl1pPr marL="0" indent="0" algn="l">
              <a:buNone/>
              <a:defRPr sz="1200" b="1">
                <a:solidFill>
                  <a:schemeClr val="tx1">
                    <a:lumMod val="65000"/>
                    <a:lumOff val="35000"/>
                  </a:schemeClr>
                </a:solidFill>
                <a:latin typeface="Source Sans Pro Light"/>
              </a:defRPr>
            </a:lvl1pPr>
          </a:lstStyle>
          <a:p>
            <a:pPr lvl="0"/>
            <a:r>
              <a:rPr lang="en-GB" dirty="0" err="1"/>
              <a:t>Mr.</a:t>
            </a:r>
            <a:r>
              <a:rPr lang="en-GB" dirty="0"/>
              <a:t> </a:t>
            </a:r>
            <a:r>
              <a:rPr lang="en-GB" dirty="0" err="1"/>
              <a:t>Agem</a:t>
            </a:r>
            <a:endParaRPr lang="en-GB" dirty="0"/>
          </a:p>
        </p:txBody>
      </p:sp>
      <p:sp>
        <p:nvSpPr>
          <p:cNvPr id="66" name="Text Placeholder 17"/>
          <p:cNvSpPr>
            <a:spLocks noGrp="1"/>
          </p:cNvSpPr>
          <p:nvPr>
            <p:ph type="body" sz="quarter" idx="31" hasCustomPrompt="1"/>
          </p:nvPr>
        </p:nvSpPr>
        <p:spPr>
          <a:xfrm>
            <a:off x="7512985" y="4280128"/>
            <a:ext cx="3561590" cy="685800"/>
          </a:xfrm>
        </p:spPr>
        <p:txBody>
          <a:bodyPr lIns="0" tIns="0" rIns="0" bIns="0">
            <a:normAutofit/>
          </a:bodyPr>
          <a:lstStyle>
            <a:lvl1pPr marL="0" indent="0" algn="l">
              <a:lnSpc>
                <a:spcPts val="1500"/>
              </a:lnSpc>
              <a:spcBef>
                <a:spcPts val="1500"/>
              </a:spcBef>
              <a:buNone/>
              <a:defRPr sz="1000">
                <a:solidFill>
                  <a:schemeClr val="tx1">
                    <a:lumMod val="65000"/>
                    <a:lumOff val="35000"/>
                  </a:schemeClr>
                </a:solidFill>
                <a:latin typeface="Source Sans Pro Light"/>
              </a:defRPr>
            </a:lvl1pPr>
          </a:lstStyle>
          <a:p>
            <a:pPr lvl="0"/>
            <a:r>
              <a:rPr lang="en-US" dirty="0"/>
              <a:t>“ Body text here or </a:t>
            </a:r>
            <a:r>
              <a:rPr lang="en-US" dirty="0" err="1"/>
              <a:t>pokok</a:t>
            </a:r>
            <a:r>
              <a:rPr lang="en-US" dirty="0"/>
              <a:t> </a:t>
            </a:r>
            <a:r>
              <a:rPr lang="en-US" dirty="0" err="1"/>
              <a:t>jih</a:t>
            </a:r>
            <a:r>
              <a:rPr lang="en-US" dirty="0"/>
              <a:t> </a:t>
            </a:r>
            <a:r>
              <a:rPr lang="en-US" dirty="0" err="1"/>
              <a:t>lon</a:t>
            </a:r>
            <a:r>
              <a:rPr lang="en-US" dirty="0"/>
              <a:t> </a:t>
            </a:r>
            <a:r>
              <a:rPr lang="en-US" dirty="0" err="1"/>
              <a:t>puas</a:t>
            </a:r>
            <a:r>
              <a:rPr lang="en-US" dirty="0"/>
              <a:t> kali </a:t>
            </a:r>
            <a:r>
              <a:rPr lang="en-US" dirty="0" err="1"/>
              <a:t>nyoe</a:t>
            </a:r>
            <a:r>
              <a:rPr lang="en-US" dirty="0"/>
              <a:t> </a:t>
            </a:r>
            <a:r>
              <a:rPr lang="en-US" dirty="0" err="1"/>
              <a:t>lorem</a:t>
            </a:r>
            <a:r>
              <a:rPr lang="en-US" dirty="0"/>
              <a:t> </a:t>
            </a:r>
            <a:r>
              <a:rPr lang="en-US" dirty="0" err="1"/>
              <a:t>ipsum</a:t>
            </a:r>
            <a:r>
              <a:rPr lang="en-US" dirty="0"/>
              <a:t> dolor sit </a:t>
            </a:r>
            <a:r>
              <a:rPr lang="en-US" dirty="0" err="1"/>
              <a:t>amet</a:t>
            </a:r>
            <a:r>
              <a:rPr lang="en-US" dirty="0"/>
              <a:t>, </a:t>
            </a:r>
            <a:r>
              <a:rPr lang="en-US" dirty="0" err="1"/>
              <a:t>lorem</a:t>
            </a:r>
            <a:r>
              <a:rPr lang="en-US" dirty="0"/>
              <a:t> </a:t>
            </a:r>
            <a:r>
              <a:rPr lang="en-US" dirty="0" err="1"/>
              <a:t>tamah</a:t>
            </a:r>
            <a:r>
              <a:rPr lang="en-US" dirty="0"/>
              <a:t> </a:t>
            </a:r>
            <a:r>
              <a:rPr lang="en-US" dirty="0" err="1"/>
              <a:t>ata</a:t>
            </a:r>
            <a:r>
              <a:rPr lang="en-US" dirty="0"/>
              <a:t> </a:t>
            </a:r>
            <a:r>
              <a:rPr lang="en-US" dirty="0" err="1"/>
              <a:t>si</a:t>
            </a:r>
            <a:r>
              <a:rPr lang="en-US" dirty="0"/>
              <a:t> </a:t>
            </a:r>
            <a:r>
              <a:rPr lang="en-US" dirty="0" err="1"/>
              <a:t>memet</a:t>
            </a:r>
            <a:r>
              <a:rPr lang="en-US" dirty="0"/>
              <a:t> </a:t>
            </a:r>
            <a:r>
              <a:rPr lang="en-US" dirty="0" err="1"/>
              <a:t>bacut</a:t>
            </a:r>
            <a:r>
              <a:rPr lang="en-US" dirty="0"/>
              <a:t> </a:t>
            </a:r>
            <a:r>
              <a:rPr lang="en-US" dirty="0" err="1"/>
              <a:t>nyang</a:t>
            </a:r>
            <a:r>
              <a:rPr lang="en-US" dirty="0"/>
              <a:t> </a:t>
            </a:r>
            <a:r>
              <a:rPr lang="en-US" dirty="0" err="1"/>
              <a:t>peunting</a:t>
            </a:r>
            <a:r>
              <a:rPr lang="en-US" dirty="0"/>
              <a:t> </a:t>
            </a:r>
            <a:r>
              <a:rPr lang="en-US" dirty="0" err="1"/>
              <a:t>olah</a:t>
            </a:r>
            <a:r>
              <a:rPr lang="en-US" dirty="0"/>
              <a:t> </a:t>
            </a:r>
            <a:r>
              <a:rPr lang="en-US" dirty="0" err="1"/>
              <a:t>consectetur</a:t>
            </a:r>
            <a:r>
              <a:rPr lang="en-US" dirty="0"/>
              <a:t> </a:t>
            </a:r>
            <a:r>
              <a:rPr lang="en-US" dirty="0" err="1"/>
              <a:t>adipiscing</a:t>
            </a:r>
            <a:r>
              <a:rPr lang="en-US" dirty="0"/>
              <a:t> </a:t>
            </a:r>
            <a:r>
              <a:rPr lang="en-US" dirty="0" err="1"/>
              <a:t>elit</a:t>
            </a:r>
            <a:r>
              <a:rPr lang="en-US" dirty="0"/>
              <a:t> ”</a:t>
            </a:r>
          </a:p>
        </p:txBody>
      </p:sp>
      <p:sp>
        <p:nvSpPr>
          <p:cNvPr id="67" name="Text Placeholder 17"/>
          <p:cNvSpPr>
            <a:spLocks noGrp="1"/>
          </p:cNvSpPr>
          <p:nvPr>
            <p:ph type="body" sz="quarter" idx="32" hasCustomPrompt="1"/>
          </p:nvPr>
        </p:nvSpPr>
        <p:spPr>
          <a:xfrm>
            <a:off x="7497580" y="5412125"/>
            <a:ext cx="1583670" cy="228600"/>
          </a:xfrm>
        </p:spPr>
        <p:txBody>
          <a:bodyPr lIns="0" tIns="0" rIns="0" bIns="0">
            <a:normAutofit/>
          </a:bodyPr>
          <a:lstStyle>
            <a:lvl1pPr marL="0" indent="0" algn="l">
              <a:lnSpc>
                <a:spcPts val="1500"/>
              </a:lnSpc>
              <a:buNone/>
              <a:defRPr sz="1000">
                <a:solidFill>
                  <a:schemeClr val="tx1">
                    <a:lumMod val="65000"/>
                    <a:lumOff val="35000"/>
                  </a:schemeClr>
                </a:solidFill>
                <a:latin typeface="Source Sans Pro Light"/>
              </a:defRPr>
            </a:lvl1pPr>
          </a:lstStyle>
          <a:p>
            <a:pPr lvl="0"/>
            <a:r>
              <a:rPr lang="en-US" dirty="0"/>
              <a:t>Sales Promotion</a:t>
            </a:r>
          </a:p>
        </p:txBody>
      </p:sp>
      <p:sp>
        <p:nvSpPr>
          <p:cNvPr id="68" name="Content Placeholder 20"/>
          <p:cNvSpPr>
            <a:spLocks noGrp="1"/>
          </p:cNvSpPr>
          <p:nvPr>
            <p:ph sz="quarter" idx="33" hasCustomPrompt="1"/>
          </p:nvPr>
        </p:nvSpPr>
        <p:spPr>
          <a:xfrm>
            <a:off x="7512989" y="3224214"/>
            <a:ext cx="1600201" cy="228600"/>
          </a:xfrm>
        </p:spPr>
        <p:txBody>
          <a:bodyPr lIns="0" tIns="0" rIns="0" bIns="0" anchor="ctr">
            <a:normAutofit/>
          </a:bodyPr>
          <a:lstStyle>
            <a:lvl1pPr marL="0" indent="0" algn="l">
              <a:buNone/>
              <a:defRPr sz="1200" b="1">
                <a:solidFill>
                  <a:schemeClr val="tx1">
                    <a:lumMod val="65000"/>
                    <a:lumOff val="35000"/>
                  </a:schemeClr>
                </a:solidFill>
                <a:latin typeface="Source Sans Pro Light"/>
              </a:defRPr>
            </a:lvl1pPr>
          </a:lstStyle>
          <a:p>
            <a:pPr lvl="0"/>
            <a:r>
              <a:rPr lang="en-GB" dirty="0" err="1"/>
              <a:t>Mr.</a:t>
            </a:r>
            <a:r>
              <a:rPr lang="en-GB" dirty="0"/>
              <a:t> </a:t>
            </a:r>
            <a:r>
              <a:rPr lang="en-GB" dirty="0" err="1"/>
              <a:t>Agem</a:t>
            </a:r>
            <a:endParaRPr lang="en-GB" dirty="0"/>
          </a:p>
        </p:txBody>
      </p:sp>
      <p:sp>
        <p:nvSpPr>
          <p:cNvPr id="69" name="Text Placeholder 17"/>
          <p:cNvSpPr>
            <a:spLocks noGrp="1"/>
          </p:cNvSpPr>
          <p:nvPr>
            <p:ph type="body" sz="quarter" idx="34" hasCustomPrompt="1"/>
          </p:nvPr>
        </p:nvSpPr>
        <p:spPr>
          <a:xfrm>
            <a:off x="7512985" y="2359888"/>
            <a:ext cx="3561590" cy="685800"/>
          </a:xfrm>
        </p:spPr>
        <p:txBody>
          <a:bodyPr lIns="0" tIns="0" rIns="0" bIns="0">
            <a:normAutofit/>
          </a:bodyPr>
          <a:lstStyle>
            <a:lvl1pPr marL="0" indent="0" algn="l">
              <a:lnSpc>
                <a:spcPts val="1500"/>
              </a:lnSpc>
              <a:spcBef>
                <a:spcPts val="1500"/>
              </a:spcBef>
              <a:buNone/>
              <a:defRPr sz="1000">
                <a:solidFill>
                  <a:schemeClr val="tx1">
                    <a:lumMod val="65000"/>
                    <a:lumOff val="35000"/>
                  </a:schemeClr>
                </a:solidFill>
                <a:latin typeface="Source Sans Pro Light"/>
              </a:defRPr>
            </a:lvl1pPr>
          </a:lstStyle>
          <a:p>
            <a:pPr lvl="0"/>
            <a:r>
              <a:rPr lang="en-US" dirty="0"/>
              <a:t>“ Body text here or </a:t>
            </a:r>
            <a:r>
              <a:rPr lang="en-US" dirty="0" err="1"/>
              <a:t>pokok</a:t>
            </a:r>
            <a:r>
              <a:rPr lang="en-US" dirty="0"/>
              <a:t> </a:t>
            </a:r>
            <a:r>
              <a:rPr lang="en-US" dirty="0" err="1"/>
              <a:t>jih</a:t>
            </a:r>
            <a:r>
              <a:rPr lang="en-US" dirty="0"/>
              <a:t> </a:t>
            </a:r>
            <a:r>
              <a:rPr lang="en-US" dirty="0" err="1"/>
              <a:t>lon</a:t>
            </a:r>
            <a:r>
              <a:rPr lang="en-US" dirty="0"/>
              <a:t> </a:t>
            </a:r>
            <a:r>
              <a:rPr lang="en-US" dirty="0" err="1"/>
              <a:t>puas</a:t>
            </a:r>
            <a:r>
              <a:rPr lang="en-US" dirty="0"/>
              <a:t> kali </a:t>
            </a:r>
            <a:r>
              <a:rPr lang="en-US" dirty="0" err="1"/>
              <a:t>nyoe</a:t>
            </a:r>
            <a:r>
              <a:rPr lang="en-US" dirty="0"/>
              <a:t> </a:t>
            </a:r>
            <a:r>
              <a:rPr lang="en-US" dirty="0" err="1"/>
              <a:t>lorem</a:t>
            </a:r>
            <a:r>
              <a:rPr lang="en-US" dirty="0"/>
              <a:t> </a:t>
            </a:r>
            <a:r>
              <a:rPr lang="en-US" dirty="0" err="1"/>
              <a:t>ipsum</a:t>
            </a:r>
            <a:r>
              <a:rPr lang="en-US" dirty="0"/>
              <a:t> dolor sit </a:t>
            </a:r>
            <a:r>
              <a:rPr lang="en-US" dirty="0" err="1"/>
              <a:t>amet</a:t>
            </a:r>
            <a:r>
              <a:rPr lang="en-US" dirty="0"/>
              <a:t>, </a:t>
            </a:r>
            <a:r>
              <a:rPr lang="en-US" dirty="0" err="1"/>
              <a:t>lorem</a:t>
            </a:r>
            <a:r>
              <a:rPr lang="en-US" dirty="0"/>
              <a:t> </a:t>
            </a:r>
            <a:r>
              <a:rPr lang="en-US" dirty="0" err="1"/>
              <a:t>tamah</a:t>
            </a:r>
            <a:r>
              <a:rPr lang="en-US" dirty="0"/>
              <a:t> </a:t>
            </a:r>
            <a:r>
              <a:rPr lang="en-US" dirty="0" err="1"/>
              <a:t>ata</a:t>
            </a:r>
            <a:r>
              <a:rPr lang="en-US" dirty="0"/>
              <a:t> </a:t>
            </a:r>
            <a:r>
              <a:rPr lang="en-US" dirty="0" err="1"/>
              <a:t>si</a:t>
            </a:r>
            <a:r>
              <a:rPr lang="en-US" dirty="0"/>
              <a:t> </a:t>
            </a:r>
            <a:r>
              <a:rPr lang="en-US" dirty="0" err="1"/>
              <a:t>memet</a:t>
            </a:r>
            <a:r>
              <a:rPr lang="en-US" dirty="0"/>
              <a:t> </a:t>
            </a:r>
            <a:r>
              <a:rPr lang="en-US" dirty="0" err="1"/>
              <a:t>bacut</a:t>
            </a:r>
            <a:r>
              <a:rPr lang="en-US" dirty="0"/>
              <a:t> </a:t>
            </a:r>
            <a:r>
              <a:rPr lang="en-US" dirty="0" err="1"/>
              <a:t>nyang</a:t>
            </a:r>
            <a:r>
              <a:rPr lang="en-US" dirty="0"/>
              <a:t> </a:t>
            </a:r>
            <a:r>
              <a:rPr lang="en-US" dirty="0" err="1"/>
              <a:t>peunting</a:t>
            </a:r>
            <a:r>
              <a:rPr lang="en-US" dirty="0"/>
              <a:t> </a:t>
            </a:r>
            <a:r>
              <a:rPr lang="en-US" dirty="0" err="1"/>
              <a:t>olah</a:t>
            </a:r>
            <a:r>
              <a:rPr lang="en-US" dirty="0"/>
              <a:t> </a:t>
            </a:r>
            <a:r>
              <a:rPr lang="en-US" dirty="0" err="1"/>
              <a:t>consectetur</a:t>
            </a:r>
            <a:r>
              <a:rPr lang="en-US" dirty="0"/>
              <a:t> </a:t>
            </a:r>
            <a:r>
              <a:rPr lang="en-US" dirty="0" err="1"/>
              <a:t>adipiscing</a:t>
            </a:r>
            <a:r>
              <a:rPr lang="en-US" dirty="0"/>
              <a:t> </a:t>
            </a:r>
            <a:r>
              <a:rPr lang="en-US" dirty="0" err="1"/>
              <a:t>elit</a:t>
            </a:r>
            <a:r>
              <a:rPr lang="en-US" dirty="0"/>
              <a:t> ”</a:t>
            </a:r>
          </a:p>
        </p:txBody>
      </p:sp>
      <p:sp>
        <p:nvSpPr>
          <p:cNvPr id="82" name="Text Placeholder 17"/>
          <p:cNvSpPr>
            <a:spLocks noGrp="1"/>
          </p:cNvSpPr>
          <p:nvPr>
            <p:ph type="body" sz="quarter" idx="35" hasCustomPrompt="1"/>
          </p:nvPr>
        </p:nvSpPr>
        <p:spPr>
          <a:xfrm>
            <a:off x="7512986" y="3491885"/>
            <a:ext cx="1583670" cy="228600"/>
          </a:xfrm>
        </p:spPr>
        <p:txBody>
          <a:bodyPr lIns="0" tIns="0" rIns="0" bIns="0">
            <a:normAutofit/>
          </a:bodyPr>
          <a:lstStyle>
            <a:lvl1pPr marL="0" indent="0" algn="l">
              <a:lnSpc>
                <a:spcPts val="1500"/>
              </a:lnSpc>
              <a:buNone/>
              <a:defRPr sz="1000">
                <a:solidFill>
                  <a:schemeClr val="tx1">
                    <a:lumMod val="65000"/>
                    <a:lumOff val="35000"/>
                  </a:schemeClr>
                </a:solidFill>
                <a:latin typeface="Source Sans Pro Light"/>
              </a:defRPr>
            </a:lvl1pPr>
          </a:lstStyle>
          <a:p>
            <a:pPr lvl="0"/>
            <a:r>
              <a:rPr lang="en-US" dirty="0"/>
              <a:t>Sales Promotion</a:t>
            </a:r>
          </a:p>
        </p:txBody>
      </p:sp>
    </p:spTree>
    <p:extLst>
      <p:ext uri="{BB962C8B-B14F-4D97-AF65-F5344CB8AC3E}">
        <p14:creationId xmlns:p14="http://schemas.microsoft.com/office/powerpoint/2010/main" val="105398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animEffect transition="in" filter="dissolve">
                                      <p:cBhvr>
                                        <p:cTn id="11" dur="500"/>
                                        <p:tgtEl>
                                          <p:spTgt spid="23">
                                            <p:txEl>
                                              <p:pRg st="0" end="0"/>
                                            </p:txEl>
                                          </p:spTgt>
                                        </p:tgtEl>
                                      </p:cBhvr>
                                    </p:animEffect>
                                  </p:childTnLst>
                                </p:cTn>
                              </p:par>
                            </p:childTnLst>
                          </p:cTn>
                        </p:par>
                        <p:par>
                          <p:cTn id="12" fill="hold">
                            <p:stCondLst>
                              <p:cond delay="1000"/>
                            </p:stCondLst>
                            <p:childTnLst>
                              <p:par>
                                <p:cTn id="13" presetID="10" presetClass="entr" presetSubtype="0" fill="hold" grpId="0" nodeType="afterEffect" nodePh="1">
                                  <p:stCondLst>
                                    <p:cond delay="0"/>
                                  </p:stCondLst>
                                  <p:endCondLst>
                                    <p:cond evt="begin" delay="0">
                                      <p:tn val="13"/>
                                    </p:cond>
                                  </p:endCondLst>
                                  <p:childTnLst>
                                    <p:set>
                                      <p:cBhvr>
                                        <p:cTn id="14" dur="1" fill="hold">
                                          <p:stCondLst>
                                            <p:cond delay="0"/>
                                          </p:stCondLst>
                                        </p:cTn>
                                        <p:tgtEl>
                                          <p:spTgt spid="64"/>
                                        </p:tgtEl>
                                        <p:attrNameLst>
                                          <p:attrName>style.visibility</p:attrName>
                                        </p:attrNameLst>
                                      </p:cBhvr>
                                      <p:to>
                                        <p:strVal val="visible"/>
                                      </p:to>
                                    </p:set>
                                    <p:animEffect transition="in" filter="fade">
                                      <p:cBhvr>
                                        <p:cTn id="15" dur="500"/>
                                        <p:tgtEl>
                                          <p:spTgt spid="64"/>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left)">
                                      <p:cBhvr>
                                        <p:cTn id="19" dur="500"/>
                                        <p:tgtEl>
                                          <p:spTgt spid="32"/>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62">
                                            <p:txEl>
                                              <p:pRg st="0" end="0"/>
                                            </p:txEl>
                                          </p:spTgt>
                                        </p:tgtEl>
                                        <p:attrNameLst>
                                          <p:attrName>style.visibility</p:attrName>
                                        </p:attrNameLst>
                                      </p:cBhvr>
                                      <p:to>
                                        <p:strVal val="visible"/>
                                      </p:to>
                                    </p:set>
                                    <p:animEffect transition="in" filter="dissolve">
                                      <p:cBhvr>
                                        <p:cTn id="23" dur="500"/>
                                        <p:tgtEl>
                                          <p:spTgt spid="62">
                                            <p:txEl>
                                              <p:pRg st="0" end="0"/>
                                            </p:txEl>
                                          </p:spTgt>
                                        </p:tgtEl>
                                      </p:cBhvr>
                                    </p:animEffect>
                                  </p:childTnLst>
                                </p:cTn>
                              </p:par>
                            </p:childTnLst>
                          </p:cTn>
                        </p:par>
                        <p:par>
                          <p:cTn id="24" fill="hold">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61">
                                            <p:txEl>
                                              <p:pRg st="0" end="0"/>
                                            </p:txEl>
                                          </p:spTgt>
                                        </p:tgtEl>
                                        <p:attrNameLst>
                                          <p:attrName>style.visibility</p:attrName>
                                        </p:attrNameLst>
                                      </p:cBhvr>
                                      <p:to>
                                        <p:strVal val="visible"/>
                                      </p:to>
                                    </p:set>
                                    <p:animEffect transition="in" filter="dissolve">
                                      <p:cBhvr>
                                        <p:cTn id="27" dur="500"/>
                                        <p:tgtEl>
                                          <p:spTgt spid="61">
                                            <p:txEl>
                                              <p:pRg st="0" end="0"/>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63">
                                            <p:txEl>
                                              <p:pRg st="0" end="0"/>
                                            </p:txEl>
                                          </p:spTgt>
                                        </p:tgtEl>
                                        <p:attrNameLst>
                                          <p:attrName>style.visibility</p:attrName>
                                        </p:attrNameLst>
                                      </p:cBhvr>
                                      <p:to>
                                        <p:strVal val="visible"/>
                                      </p:to>
                                    </p:set>
                                    <p:animEffect transition="in" filter="dissolve">
                                      <p:cBhvr>
                                        <p:cTn id="30" dur="500"/>
                                        <p:tgtEl>
                                          <p:spTgt spid="63">
                                            <p:txEl>
                                              <p:pRg st="0" end="0"/>
                                            </p:txEl>
                                          </p:spTgt>
                                        </p:tgtEl>
                                      </p:cBhvr>
                                    </p:animEffect>
                                  </p:childTnLst>
                                </p:cTn>
                              </p:par>
                            </p:childTnLst>
                          </p:cTn>
                        </p:par>
                        <p:par>
                          <p:cTn id="31" fill="hold">
                            <p:stCondLst>
                              <p:cond delay="3000"/>
                            </p:stCondLst>
                            <p:childTnLst>
                              <p:par>
                                <p:cTn id="32" presetID="10" presetClass="entr" presetSubtype="0" fill="hold" grpId="0" nodeType="afterEffect" nodePh="1">
                                  <p:stCondLst>
                                    <p:cond delay="0"/>
                                  </p:stCondLst>
                                  <p:endCondLst>
                                    <p:cond evt="begin" delay="0">
                                      <p:tn val="32"/>
                                    </p:cond>
                                  </p:endCondLst>
                                  <p:childTnLst>
                                    <p:set>
                                      <p:cBhvr>
                                        <p:cTn id="33" dur="1" fill="hold">
                                          <p:stCondLst>
                                            <p:cond delay="0"/>
                                          </p:stCondLst>
                                        </p:cTn>
                                        <p:tgtEl>
                                          <p:spTgt spid="86"/>
                                        </p:tgtEl>
                                        <p:attrNameLst>
                                          <p:attrName>style.visibility</p:attrName>
                                        </p:attrNameLst>
                                      </p:cBhvr>
                                      <p:to>
                                        <p:strVal val="visible"/>
                                      </p:to>
                                    </p:set>
                                    <p:animEffect transition="in" filter="fade">
                                      <p:cBhvr>
                                        <p:cTn id="34" dur="500"/>
                                        <p:tgtEl>
                                          <p:spTgt spid="86"/>
                                        </p:tgtEl>
                                      </p:cBhvr>
                                    </p:animEffect>
                                  </p:childTnLst>
                                </p:cTn>
                              </p:par>
                            </p:childTnLst>
                          </p:cTn>
                        </p:par>
                        <p:par>
                          <p:cTn id="35" fill="hold">
                            <p:stCondLst>
                              <p:cond delay="3500"/>
                            </p:stCondLst>
                            <p:childTnLst>
                              <p:par>
                                <p:cTn id="36" presetID="22" presetClass="entr" presetSubtype="8" fill="hold" grpId="0" nodeType="after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wipe(left)">
                                      <p:cBhvr>
                                        <p:cTn id="38" dur="500"/>
                                        <p:tgtEl>
                                          <p:spTgt spid="29"/>
                                        </p:tgtEl>
                                      </p:cBhvr>
                                    </p:animEffect>
                                  </p:childTnLst>
                                </p:cTn>
                              </p:par>
                            </p:childTnLst>
                          </p:cTn>
                        </p:par>
                        <p:par>
                          <p:cTn id="39" fill="hold">
                            <p:stCondLst>
                              <p:cond delay="4000"/>
                            </p:stCondLst>
                            <p:childTnLst>
                              <p:par>
                                <p:cTn id="40" presetID="9" presetClass="entr" presetSubtype="0" fill="hold" grpId="0" nodeType="afterEffect">
                                  <p:stCondLst>
                                    <p:cond delay="0"/>
                                  </p:stCondLst>
                                  <p:childTnLst>
                                    <p:set>
                                      <p:cBhvr>
                                        <p:cTn id="41" dur="1" fill="hold">
                                          <p:stCondLst>
                                            <p:cond delay="0"/>
                                          </p:stCondLst>
                                        </p:cTn>
                                        <p:tgtEl>
                                          <p:spTgt spid="69">
                                            <p:txEl>
                                              <p:pRg st="0" end="0"/>
                                            </p:txEl>
                                          </p:spTgt>
                                        </p:tgtEl>
                                        <p:attrNameLst>
                                          <p:attrName>style.visibility</p:attrName>
                                        </p:attrNameLst>
                                      </p:cBhvr>
                                      <p:to>
                                        <p:strVal val="visible"/>
                                      </p:to>
                                    </p:set>
                                    <p:animEffect transition="in" filter="dissolve">
                                      <p:cBhvr>
                                        <p:cTn id="42" dur="500"/>
                                        <p:tgtEl>
                                          <p:spTgt spid="69">
                                            <p:txEl>
                                              <p:pRg st="0" end="0"/>
                                            </p:txEl>
                                          </p:spTgt>
                                        </p:tgtEl>
                                      </p:cBhvr>
                                    </p:animEffect>
                                  </p:childTnLst>
                                </p:cTn>
                              </p:par>
                            </p:childTnLst>
                          </p:cTn>
                        </p:par>
                        <p:par>
                          <p:cTn id="43" fill="hold">
                            <p:stCondLst>
                              <p:cond delay="4500"/>
                            </p:stCondLst>
                            <p:childTnLst>
                              <p:par>
                                <p:cTn id="44" presetID="9" presetClass="entr" presetSubtype="0" fill="hold" grpId="0" nodeType="afterEffect">
                                  <p:stCondLst>
                                    <p:cond delay="0"/>
                                  </p:stCondLst>
                                  <p:childTnLst>
                                    <p:set>
                                      <p:cBhvr>
                                        <p:cTn id="45" dur="1" fill="hold">
                                          <p:stCondLst>
                                            <p:cond delay="0"/>
                                          </p:stCondLst>
                                        </p:cTn>
                                        <p:tgtEl>
                                          <p:spTgt spid="68">
                                            <p:txEl>
                                              <p:pRg st="0" end="0"/>
                                            </p:txEl>
                                          </p:spTgt>
                                        </p:tgtEl>
                                        <p:attrNameLst>
                                          <p:attrName>style.visibility</p:attrName>
                                        </p:attrNameLst>
                                      </p:cBhvr>
                                      <p:to>
                                        <p:strVal val="visible"/>
                                      </p:to>
                                    </p:set>
                                    <p:animEffect transition="in" filter="dissolve">
                                      <p:cBhvr>
                                        <p:cTn id="46" dur="500"/>
                                        <p:tgtEl>
                                          <p:spTgt spid="68">
                                            <p:txEl>
                                              <p:pRg st="0" end="0"/>
                                            </p:txEl>
                                          </p:spTgt>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82">
                                            <p:txEl>
                                              <p:pRg st="0" end="0"/>
                                            </p:txEl>
                                          </p:spTgt>
                                        </p:tgtEl>
                                        <p:attrNameLst>
                                          <p:attrName>style.visibility</p:attrName>
                                        </p:attrNameLst>
                                      </p:cBhvr>
                                      <p:to>
                                        <p:strVal val="visible"/>
                                      </p:to>
                                    </p:set>
                                    <p:animEffect transition="in" filter="dissolve">
                                      <p:cBhvr>
                                        <p:cTn id="49" dur="500"/>
                                        <p:tgtEl>
                                          <p:spTgt spid="82">
                                            <p:txEl>
                                              <p:pRg st="0" end="0"/>
                                            </p:txEl>
                                          </p:spTgt>
                                        </p:tgtEl>
                                      </p:cBhvr>
                                    </p:animEffect>
                                  </p:childTnLst>
                                </p:cTn>
                              </p:par>
                            </p:childTnLst>
                          </p:cTn>
                        </p:par>
                        <p:par>
                          <p:cTn id="50" fill="hold">
                            <p:stCondLst>
                              <p:cond delay="5000"/>
                            </p:stCondLst>
                            <p:childTnLst>
                              <p:par>
                                <p:cTn id="51" presetID="10" presetClass="entr" presetSubtype="0" fill="hold" grpId="0" nodeType="afterEffect" nodePh="1">
                                  <p:stCondLst>
                                    <p:cond delay="0"/>
                                  </p:stCondLst>
                                  <p:endCondLst>
                                    <p:cond evt="begin" delay="0">
                                      <p:tn val="51"/>
                                    </p:cond>
                                  </p:endCondLst>
                                  <p:childTnLst>
                                    <p:set>
                                      <p:cBhvr>
                                        <p:cTn id="52" dur="1" fill="hold">
                                          <p:stCondLst>
                                            <p:cond delay="0"/>
                                          </p:stCondLst>
                                        </p:cTn>
                                        <p:tgtEl>
                                          <p:spTgt spid="26"/>
                                        </p:tgtEl>
                                        <p:attrNameLst>
                                          <p:attrName>style.visibility</p:attrName>
                                        </p:attrNameLst>
                                      </p:cBhvr>
                                      <p:to>
                                        <p:strVal val="visible"/>
                                      </p:to>
                                    </p:set>
                                    <p:animEffect transition="in" filter="fade">
                                      <p:cBhvr>
                                        <p:cTn id="53" dur="500"/>
                                        <p:tgtEl>
                                          <p:spTgt spid="26"/>
                                        </p:tgtEl>
                                      </p:cBhvr>
                                    </p:animEffect>
                                  </p:childTnLst>
                                </p:cTn>
                              </p:par>
                            </p:childTnLst>
                          </p:cTn>
                        </p:par>
                        <p:par>
                          <p:cTn id="54" fill="hold">
                            <p:stCondLst>
                              <p:cond delay="5500"/>
                            </p:stCondLst>
                            <p:childTnLst>
                              <p:par>
                                <p:cTn id="55" presetID="22" presetClass="entr" presetSubtype="8" fill="hold" grpId="0" nodeType="after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wipe(left)">
                                      <p:cBhvr>
                                        <p:cTn id="57" dur="500"/>
                                        <p:tgtEl>
                                          <p:spTgt spid="28"/>
                                        </p:tgtEl>
                                      </p:cBhvr>
                                    </p:animEffect>
                                  </p:childTnLst>
                                </p:cTn>
                              </p:par>
                            </p:childTnLst>
                          </p:cTn>
                        </p:par>
                        <p:par>
                          <p:cTn id="58" fill="hold">
                            <p:stCondLst>
                              <p:cond delay="6000"/>
                            </p:stCondLst>
                            <p:childTnLst>
                              <p:par>
                                <p:cTn id="59" presetID="9" presetClass="entr" presetSubtype="0" fill="hold" grpId="0" nodeType="afterEffect">
                                  <p:stCondLst>
                                    <p:cond delay="0"/>
                                  </p:stCondLst>
                                  <p:childTnLst>
                                    <p:set>
                                      <p:cBhvr>
                                        <p:cTn id="60" dur="1" fill="hold">
                                          <p:stCondLst>
                                            <p:cond delay="0"/>
                                          </p:stCondLst>
                                        </p:cTn>
                                        <p:tgtEl>
                                          <p:spTgt spid="10">
                                            <p:txEl>
                                              <p:pRg st="0" end="0"/>
                                            </p:txEl>
                                          </p:spTgt>
                                        </p:tgtEl>
                                        <p:attrNameLst>
                                          <p:attrName>style.visibility</p:attrName>
                                        </p:attrNameLst>
                                      </p:cBhvr>
                                      <p:to>
                                        <p:strVal val="visible"/>
                                      </p:to>
                                    </p:set>
                                    <p:animEffect transition="in" filter="dissolve">
                                      <p:cBhvr>
                                        <p:cTn id="61" dur="500"/>
                                        <p:tgtEl>
                                          <p:spTgt spid="10">
                                            <p:txEl>
                                              <p:pRg st="0" end="0"/>
                                            </p:txEl>
                                          </p:spTgt>
                                        </p:tgtEl>
                                      </p:cBhvr>
                                    </p:animEffect>
                                  </p:childTnLst>
                                </p:cTn>
                              </p:par>
                            </p:childTnLst>
                          </p:cTn>
                        </p:par>
                        <p:par>
                          <p:cTn id="62" fill="hold">
                            <p:stCondLst>
                              <p:cond delay="6500"/>
                            </p:stCondLst>
                            <p:childTnLst>
                              <p:par>
                                <p:cTn id="63" presetID="9" presetClass="entr" presetSubtype="0" fill="hold" grpId="0" nodeType="afterEffect">
                                  <p:stCondLst>
                                    <p:cond delay="0"/>
                                  </p:stCondLst>
                                  <p:childTnLst>
                                    <p:set>
                                      <p:cBhvr>
                                        <p:cTn id="64" dur="1" fill="hold">
                                          <p:stCondLst>
                                            <p:cond delay="0"/>
                                          </p:stCondLst>
                                        </p:cTn>
                                        <p:tgtEl>
                                          <p:spTgt spid="9">
                                            <p:txEl>
                                              <p:pRg st="0" end="0"/>
                                            </p:txEl>
                                          </p:spTgt>
                                        </p:tgtEl>
                                        <p:attrNameLst>
                                          <p:attrName>style.visibility</p:attrName>
                                        </p:attrNameLst>
                                      </p:cBhvr>
                                      <p:to>
                                        <p:strVal val="visible"/>
                                      </p:to>
                                    </p:set>
                                    <p:animEffect transition="in" filter="dissolve">
                                      <p:cBhvr>
                                        <p:cTn id="65" dur="500"/>
                                        <p:tgtEl>
                                          <p:spTgt spid="9">
                                            <p:txEl>
                                              <p:pRg st="0" end="0"/>
                                            </p:txEl>
                                          </p:spTgt>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60">
                                            <p:txEl>
                                              <p:pRg st="0" end="0"/>
                                            </p:txEl>
                                          </p:spTgt>
                                        </p:tgtEl>
                                        <p:attrNameLst>
                                          <p:attrName>style.visibility</p:attrName>
                                        </p:attrNameLst>
                                      </p:cBhvr>
                                      <p:to>
                                        <p:strVal val="visible"/>
                                      </p:to>
                                    </p:set>
                                    <p:animEffect transition="in" filter="dissolve">
                                      <p:cBhvr>
                                        <p:cTn id="68" dur="500"/>
                                        <p:tgtEl>
                                          <p:spTgt spid="60">
                                            <p:txEl>
                                              <p:pRg st="0" end="0"/>
                                            </p:txEl>
                                          </p:spTgt>
                                        </p:tgtEl>
                                      </p:cBhvr>
                                    </p:animEffect>
                                  </p:childTnLst>
                                </p:cTn>
                              </p:par>
                            </p:childTnLst>
                          </p:cTn>
                        </p:par>
                        <p:par>
                          <p:cTn id="69" fill="hold">
                            <p:stCondLst>
                              <p:cond delay="7000"/>
                            </p:stCondLst>
                            <p:childTnLst>
                              <p:par>
                                <p:cTn id="70" presetID="10" presetClass="entr" presetSubtype="0" fill="hold" grpId="0" nodeType="afterEffect" nodePh="1">
                                  <p:stCondLst>
                                    <p:cond delay="0"/>
                                  </p:stCondLst>
                                  <p:endCondLst>
                                    <p:cond evt="begin" delay="0">
                                      <p:tn val="70"/>
                                    </p:cond>
                                  </p:endCondLst>
                                  <p:childTnLst>
                                    <p:set>
                                      <p:cBhvr>
                                        <p:cTn id="71" dur="1" fill="hold">
                                          <p:stCondLst>
                                            <p:cond delay="0"/>
                                          </p:stCondLst>
                                        </p:cTn>
                                        <p:tgtEl>
                                          <p:spTgt spid="87"/>
                                        </p:tgtEl>
                                        <p:attrNameLst>
                                          <p:attrName>style.visibility</p:attrName>
                                        </p:attrNameLst>
                                      </p:cBhvr>
                                      <p:to>
                                        <p:strVal val="visible"/>
                                      </p:to>
                                    </p:set>
                                    <p:animEffect transition="in" filter="fade">
                                      <p:cBhvr>
                                        <p:cTn id="72" dur="500"/>
                                        <p:tgtEl>
                                          <p:spTgt spid="87"/>
                                        </p:tgtEl>
                                      </p:cBhvr>
                                    </p:animEffect>
                                  </p:childTnLst>
                                </p:cTn>
                              </p:par>
                            </p:childTnLst>
                          </p:cTn>
                        </p:par>
                        <p:par>
                          <p:cTn id="73" fill="hold">
                            <p:stCondLst>
                              <p:cond delay="7500"/>
                            </p:stCondLst>
                            <p:childTnLst>
                              <p:par>
                                <p:cTn id="74" presetID="22" presetClass="entr" presetSubtype="8" fill="hold" grpId="0" nodeType="afterEffect">
                                  <p:stCondLst>
                                    <p:cond delay="0"/>
                                  </p:stCondLst>
                                  <p:childTnLst>
                                    <p:set>
                                      <p:cBhvr>
                                        <p:cTn id="75" dur="1" fill="hold">
                                          <p:stCondLst>
                                            <p:cond delay="0"/>
                                          </p:stCondLst>
                                        </p:cTn>
                                        <p:tgtEl>
                                          <p:spTgt spid="30"/>
                                        </p:tgtEl>
                                        <p:attrNameLst>
                                          <p:attrName>style.visibility</p:attrName>
                                        </p:attrNameLst>
                                      </p:cBhvr>
                                      <p:to>
                                        <p:strVal val="visible"/>
                                      </p:to>
                                    </p:set>
                                    <p:animEffect transition="in" filter="wipe(left)">
                                      <p:cBhvr>
                                        <p:cTn id="76" dur="500"/>
                                        <p:tgtEl>
                                          <p:spTgt spid="30"/>
                                        </p:tgtEl>
                                      </p:cBhvr>
                                    </p:animEffect>
                                  </p:childTnLst>
                                </p:cTn>
                              </p:par>
                            </p:childTnLst>
                          </p:cTn>
                        </p:par>
                        <p:par>
                          <p:cTn id="77" fill="hold">
                            <p:stCondLst>
                              <p:cond delay="8000"/>
                            </p:stCondLst>
                            <p:childTnLst>
                              <p:par>
                                <p:cTn id="78" presetID="9" presetClass="entr" presetSubtype="0" fill="hold" grpId="0" nodeType="afterEffect">
                                  <p:stCondLst>
                                    <p:cond delay="0"/>
                                  </p:stCondLst>
                                  <p:childTnLst>
                                    <p:set>
                                      <p:cBhvr>
                                        <p:cTn id="79" dur="1" fill="hold">
                                          <p:stCondLst>
                                            <p:cond delay="0"/>
                                          </p:stCondLst>
                                        </p:cTn>
                                        <p:tgtEl>
                                          <p:spTgt spid="66">
                                            <p:txEl>
                                              <p:pRg st="0" end="0"/>
                                            </p:txEl>
                                          </p:spTgt>
                                        </p:tgtEl>
                                        <p:attrNameLst>
                                          <p:attrName>style.visibility</p:attrName>
                                        </p:attrNameLst>
                                      </p:cBhvr>
                                      <p:to>
                                        <p:strVal val="visible"/>
                                      </p:to>
                                    </p:set>
                                    <p:animEffect transition="in" filter="dissolve">
                                      <p:cBhvr>
                                        <p:cTn id="80" dur="500"/>
                                        <p:tgtEl>
                                          <p:spTgt spid="66">
                                            <p:txEl>
                                              <p:pRg st="0" end="0"/>
                                            </p:txEl>
                                          </p:spTgt>
                                        </p:tgtEl>
                                      </p:cBhvr>
                                    </p:animEffect>
                                  </p:childTnLst>
                                </p:cTn>
                              </p:par>
                            </p:childTnLst>
                          </p:cTn>
                        </p:par>
                        <p:par>
                          <p:cTn id="81" fill="hold">
                            <p:stCondLst>
                              <p:cond delay="8500"/>
                            </p:stCondLst>
                            <p:childTnLst>
                              <p:par>
                                <p:cTn id="82" presetID="9" presetClass="entr" presetSubtype="0" fill="hold" grpId="0" nodeType="afterEffect">
                                  <p:stCondLst>
                                    <p:cond delay="0"/>
                                  </p:stCondLst>
                                  <p:childTnLst>
                                    <p:set>
                                      <p:cBhvr>
                                        <p:cTn id="83" dur="1" fill="hold">
                                          <p:stCondLst>
                                            <p:cond delay="0"/>
                                          </p:stCondLst>
                                        </p:cTn>
                                        <p:tgtEl>
                                          <p:spTgt spid="65">
                                            <p:txEl>
                                              <p:pRg st="0" end="0"/>
                                            </p:txEl>
                                          </p:spTgt>
                                        </p:tgtEl>
                                        <p:attrNameLst>
                                          <p:attrName>style.visibility</p:attrName>
                                        </p:attrNameLst>
                                      </p:cBhvr>
                                      <p:to>
                                        <p:strVal val="visible"/>
                                      </p:to>
                                    </p:set>
                                    <p:animEffect transition="in" filter="dissolve">
                                      <p:cBhvr>
                                        <p:cTn id="84" dur="500"/>
                                        <p:tgtEl>
                                          <p:spTgt spid="65">
                                            <p:txEl>
                                              <p:pRg st="0" end="0"/>
                                            </p:txEl>
                                          </p:spTgt>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67">
                                            <p:txEl>
                                              <p:pRg st="0" end="0"/>
                                            </p:txEl>
                                          </p:spTgt>
                                        </p:tgtEl>
                                        <p:attrNameLst>
                                          <p:attrName>style.visibility</p:attrName>
                                        </p:attrNameLst>
                                      </p:cBhvr>
                                      <p:to>
                                        <p:strVal val="visible"/>
                                      </p:to>
                                    </p:set>
                                    <p:animEffect transition="in" filter="dissolve">
                                      <p:cBhvr>
                                        <p:cTn id="87" dur="500"/>
                                        <p:tgtEl>
                                          <p:spTgt spid="6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p:bldP spid="87" grpId="0"/>
      <p:bldP spid="32" grpId="0" animBg="1"/>
      <p:bldP spid="64" grpId="0"/>
      <p:bldP spid="28" grpId="0" animBg="1"/>
      <p:bldP spid="26" grpId="0"/>
      <p:bldP spid="16" grpId="0"/>
      <p:bldP spid="23" grpId="0" build="p">
        <p:tmplLst>
          <p:tmpl lvl="1">
            <p:tnLst>
              <p:par>
                <p:cTn presetID="9"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dissolve">
                      <p:cBhvr>
                        <p:cTn dur="500"/>
                        <p:tgtEl>
                          <p:spTgt spid="23"/>
                        </p:tgtEl>
                      </p:cBhvr>
                    </p:animEffect>
                  </p:childTnLst>
                </p:cTn>
              </p:par>
            </p:tnLst>
          </p:tmpl>
        </p:tmplLst>
      </p:bldP>
      <p:bldP spid="9" grpId="0" build="p">
        <p:tmplLst>
          <p:tmpl lvl="1">
            <p:tnLst>
              <p:par>
                <p:cTn presetID="9"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dissolve">
                      <p:cBhvr>
                        <p:cTn dur="500"/>
                        <p:tgtEl>
                          <p:spTgt spid="9"/>
                        </p:tgtEl>
                      </p:cBhvr>
                    </p:animEffect>
                  </p:childTnLst>
                </p:cTn>
              </p:par>
            </p:tnLst>
          </p:tmpl>
        </p:tmplLst>
      </p:bldP>
      <p:bldP spid="10" grpId="0" build="p">
        <p:tmplLst>
          <p:tmpl lvl="1">
            <p:tnLst>
              <p:par>
                <p:cTn presetID="9"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dissolve">
                      <p:cBhvr>
                        <p:cTn dur="500"/>
                        <p:tgtEl>
                          <p:spTgt spid="10"/>
                        </p:tgtEl>
                      </p:cBhvr>
                    </p:animEffect>
                  </p:childTnLst>
                </p:cTn>
              </p:par>
            </p:tnLst>
          </p:tmpl>
        </p:tmplLst>
      </p:bldP>
      <p:bldP spid="29" grpId="0" animBg="1"/>
      <p:bldP spid="30" grpId="0" animBg="1"/>
      <p:bldP spid="60" grpId="0" build="p">
        <p:tmplLst>
          <p:tmpl lvl="1">
            <p:tnLst>
              <p:par>
                <p:cTn presetID="9" presetClass="entr" presetSubtype="0" fill="hold" nodeType="with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dissolve">
                      <p:cBhvr>
                        <p:cTn dur="500"/>
                        <p:tgtEl>
                          <p:spTgt spid="60"/>
                        </p:tgtEl>
                      </p:cBhvr>
                    </p:animEffect>
                  </p:childTnLst>
                </p:cTn>
              </p:par>
            </p:tnLst>
          </p:tmpl>
        </p:tmplLst>
      </p:bldP>
      <p:bldP spid="61" grpId="0" build="p">
        <p:tmplLst>
          <p:tmpl lvl="1">
            <p:tnLst>
              <p:par>
                <p:cTn presetID="9" presetClass="entr" presetSubtype="0"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dissolve">
                      <p:cBhvr>
                        <p:cTn dur="500"/>
                        <p:tgtEl>
                          <p:spTgt spid="61"/>
                        </p:tgtEl>
                      </p:cBhvr>
                    </p:animEffect>
                  </p:childTnLst>
                </p:cTn>
              </p:par>
            </p:tnLst>
          </p:tmpl>
        </p:tmplLst>
      </p:bldP>
      <p:bldP spid="62" grpId="0" build="p">
        <p:tmplLst>
          <p:tmpl lvl="1">
            <p:tnLst>
              <p:par>
                <p:cTn presetID="9" presetClass="entr" presetSubtype="0"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dissolve">
                      <p:cBhvr>
                        <p:cTn dur="500"/>
                        <p:tgtEl>
                          <p:spTgt spid="62"/>
                        </p:tgtEl>
                      </p:cBhvr>
                    </p:animEffect>
                  </p:childTnLst>
                </p:cTn>
              </p:par>
            </p:tnLst>
          </p:tmpl>
        </p:tmplLst>
      </p:bldP>
      <p:bldP spid="63" grpId="0" build="p">
        <p:tmplLst>
          <p:tmpl lvl="1">
            <p:tnLst>
              <p:par>
                <p:cTn presetID="9" presetClass="entr" presetSubtype="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dissolve">
                      <p:cBhvr>
                        <p:cTn dur="500"/>
                        <p:tgtEl>
                          <p:spTgt spid="63"/>
                        </p:tgtEl>
                      </p:cBhvr>
                    </p:animEffect>
                  </p:childTnLst>
                </p:cTn>
              </p:par>
            </p:tnLst>
          </p:tmpl>
        </p:tmplLst>
      </p:bldP>
      <p:bldP spid="65" grpId="0" build="p">
        <p:tmplLst>
          <p:tmpl lvl="1">
            <p:tnLst>
              <p:par>
                <p:cTn presetID="9"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dissolve">
                      <p:cBhvr>
                        <p:cTn dur="500"/>
                        <p:tgtEl>
                          <p:spTgt spid="65"/>
                        </p:tgtEl>
                      </p:cBhvr>
                    </p:animEffect>
                  </p:childTnLst>
                </p:cTn>
              </p:par>
            </p:tnLst>
          </p:tmpl>
        </p:tmplLst>
      </p:bldP>
      <p:bldP spid="66" grpId="0" build="p">
        <p:tmplLst>
          <p:tmpl lvl="1">
            <p:tnLst>
              <p:par>
                <p:cTn presetID="9"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dissolve">
                      <p:cBhvr>
                        <p:cTn dur="500"/>
                        <p:tgtEl>
                          <p:spTgt spid="66"/>
                        </p:tgtEl>
                      </p:cBhvr>
                    </p:animEffect>
                  </p:childTnLst>
                </p:cTn>
              </p:par>
            </p:tnLst>
          </p:tmpl>
        </p:tmplLst>
      </p:bldP>
      <p:bldP spid="67" grpId="0" build="p">
        <p:tmplLst>
          <p:tmpl lvl="1">
            <p:tnLst>
              <p:par>
                <p:cTn presetID="9" presetClass="entr" presetSubtype="0" fill="hold" nodeType="with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dissolve">
                      <p:cBhvr>
                        <p:cTn dur="500"/>
                        <p:tgtEl>
                          <p:spTgt spid="67"/>
                        </p:tgtEl>
                      </p:cBhvr>
                    </p:animEffect>
                  </p:childTnLst>
                </p:cTn>
              </p:par>
            </p:tnLst>
          </p:tmpl>
        </p:tmplLst>
      </p:bldP>
      <p:bldP spid="68" grpId="0" build="p">
        <p:tmplLst>
          <p:tmpl lvl="1">
            <p:tnLst>
              <p:par>
                <p:cTn presetID="9" presetClass="entr" presetSubtype="0" fill="hold" nodeType="after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dissolve">
                      <p:cBhvr>
                        <p:cTn dur="500"/>
                        <p:tgtEl>
                          <p:spTgt spid="68"/>
                        </p:tgtEl>
                      </p:cBhvr>
                    </p:animEffect>
                  </p:childTnLst>
                </p:cTn>
              </p:par>
            </p:tnLst>
          </p:tmpl>
        </p:tmplLst>
      </p:bldP>
      <p:bldP spid="69" grpId="0" build="p">
        <p:tmplLst>
          <p:tmpl lvl="1">
            <p:tnLst>
              <p:par>
                <p:cTn presetID="9" presetClass="entr" presetSubtype="0"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dissolve">
                      <p:cBhvr>
                        <p:cTn dur="500"/>
                        <p:tgtEl>
                          <p:spTgt spid="69"/>
                        </p:tgtEl>
                      </p:cBhvr>
                    </p:animEffect>
                  </p:childTnLst>
                </p:cTn>
              </p:par>
            </p:tnLst>
          </p:tmpl>
        </p:tmplLst>
      </p:bldP>
      <p:bldP spid="82" grpId="0" build="p">
        <p:tmplLst>
          <p:tmpl lvl="1">
            <p:tnLst>
              <p:par>
                <p:cTn presetID="9" presetClass="entr" presetSubtype="0" fill="hold" nodeType="withEffect">
                  <p:stCondLst>
                    <p:cond delay="0"/>
                  </p:stCondLst>
                  <p:childTnLst>
                    <p:set>
                      <p:cBhvr>
                        <p:cTn dur="1" fill="hold">
                          <p:stCondLst>
                            <p:cond delay="0"/>
                          </p:stCondLst>
                        </p:cTn>
                        <p:tgtEl>
                          <p:spTgt spid="82"/>
                        </p:tgtEl>
                        <p:attrNameLst>
                          <p:attrName>style.visibility</p:attrName>
                        </p:attrNameLst>
                      </p:cBhvr>
                      <p:to>
                        <p:strVal val="visible"/>
                      </p:to>
                    </p:set>
                    <p:animEffect transition="in" filter="dissolve">
                      <p:cBhvr>
                        <p:cTn dur="500"/>
                        <p:tgtEl>
                          <p:spTgt spid="82"/>
                        </p:tgtEl>
                      </p:cBhvr>
                    </p:animEffect>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Rectangle 5"/>
          <p:cNvSpPr/>
          <p:nvPr userDrawn="1"/>
        </p:nvSpPr>
        <p:spPr>
          <a:xfrm>
            <a:off x="2438113" y="3184498"/>
            <a:ext cx="2438112" cy="164025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17208" tIns="58604" rIns="117208" bIns="58604" rtlCol="0" anchor="ctr"/>
          <a:lstStyle/>
          <a:p>
            <a:pPr algn="ctr"/>
            <a:endParaRPr lang="en-US" sz="3100"/>
          </a:p>
        </p:txBody>
      </p:sp>
      <p:sp>
        <p:nvSpPr>
          <p:cNvPr id="7" name="Rectangle 6"/>
          <p:cNvSpPr/>
          <p:nvPr userDrawn="1"/>
        </p:nvSpPr>
        <p:spPr>
          <a:xfrm>
            <a:off x="7312602" y="3184498"/>
            <a:ext cx="2438112" cy="164025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17208" tIns="58604" rIns="117208" bIns="58604" rtlCol="0" anchor="ctr"/>
          <a:lstStyle/>
          <a:p>
            <a:pPr algn="ctr"/>
            <a:endParaRPr lang="en-US" sz="3100"/>
          </a:p>
        </p:txBody>
      </p:sp>
      <p:sp>
        <p:nvSpPr>
          <p:cNvPr id="8" name="Rectangle 7"/>
          <p:cNvSpPr/>
          <p:nvPr userDrawn="1"/>
        </p:nvSpPr>
        <p:spPr>
          <a:xfrm>
            <a:off x="0" y="4824750"/>
            <a:ext cx="2438112" cy="203325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17208" tIns="58604" rIns="117208" bIns="58604" rtlCol="0" anchor="ctr"/>
          <a:lstStyle/>
          <a:p>
            <a:pPr algn="ctr"/>
            <a:endParaRPr lang="en-US" sz="3100"/>
          </a:p>
        </p:txBody>
      </p:sp>
      <p:sp>
        <p:nvSpPr>
          <p:cNvPr id="9" name="Rectangle 8"/>
          <p:cNvSpPr/>
          <p:nvPr userDrawn="1"/>
        </p:nvSpPr>
        <p:spPr>
          <a:xfrm>
            <a:off x="4876226" y="4824750"/>
            <a:ext cx="2438112" cy="203325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17208" tIns="58604" rIns="117208" bIns="58604" rtlCol="0" anchor="ctr"/>
          <a:lstStyle/>
          <a:p>
            <a:pPr algn="ctr"/>
            <a:endParaRPr lang="en-US" sz="3100"/>
          </a:p>
        </p:txBody>
      </p:sp>
      <p:sp>
        <p:nvSpPr>
          <p:cNvPr id="10" name="Rectangle 9"/>
          <p:cNvSpPr/>
          <p:nvPr userDrawn="1"/>
        </p:nvSpPr>
        <p:spPr>
          <a:xfrm>
            <a:off x="9750712" y="4824750"/>
            <a:ext cx="2438112" cy="203325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17208" tIns="58604" rIns="117208" bIns="58604" rtlCol="0" anchor="ctr"/>
          <a:lstStyle/>
          <a:p>
            <a:pPr algn="ctr"/>
            <a:endParaRPr lang="en-US" sz="3100"/>
          </a:p>
        </p:txBody>
      </p:sp>
      <p:sp>
        <p:nvSpPr>
          <p:cNvPr id="19" name="Picture Placeholder 18"/>
          <p:cNvSpPr>
            <a:spLocks noGrp="1"/>
          </p:cNvSpPr>
          <p:nvPr>
            <p:ph type="pic" sz="quarter" idx="11"/>
          </p:nvPr>
        </p:nvSpPr>
        <p:spPr>
          <a:xfrm>
            <a:off x="0" y="4800600"/>
            <a:ext cx="2437765" cy="2057400"/>
          </a:xfrm>
        </p:spPr>
        <p:txBody>
          <a:bodyPr/>
          <a:lstStyle/>
          <a:p>
            <a:endParaRPr lang="en-US"/>
          </a:p>
        </p:txBody>
      </p:sp>
      <p:sp>
        <p:nvSpPr>
          <p:cNvPr id="21" name="Picture Placeholder 20"/>
          <p:cNvSpPr>
            <a:spLocks noGrp="1"/>
          </p:cNvSpPr>
          <p:nvPr>
            <p:ph type="pic" sz="quarter" idx="12"/>
          </p:nvPr>
        </p:nvSpPr>
        <p:spPr>
          <a:xfrm>
            <a:off x="4875530" y="4800600"/>
            <a:ext cx="2437765" cy="2057400"/>
          </a:xfrm>
        </p:spPr>
        <p:txBody>
          <a:bodyPr/>
          <a:lstStyle/>
          <a:p>
            <a:endParaRPr lang="en-US"/>
          </a:p>
        </p:txBody>
      </p:sp>
      <p:sp>
        <p:nvSpPr>
          <p:cNvPr id="23" name="Picture Placeholder 22"/>
          <p:cNvSpPr>
            <a:spLocks noGrp="1"/>
          </p:cNvSpPr>
          <p:nvPr>
            <p:ph type="pic" sz="quarter" idx="13"/>
          </p:nvPr>
        </p:nvSpPr>
        <p:spPr>
          <a:xfrm>
            <a:off x="9751060" y="4800600"/>
            <a:ext cx="2437765" cy="2057400"/>
          </a:xfrm>
        </p:spPr>
        <p:txBody>
          <a:bodyPr/>
          <a:lstStyle/>
          <a:p>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35" name="Picture Placeholder 2"/>
          <p:cNvSpPr>
            <a:spLocks noGrp="1"/>
          </p:cNvSpPr>
          <p:nvPr>
            <p:ph type="pic" sz="quarter" idx="27"/>
          </p:nvPr>
        </p:nvSpPr>
        <p:spPr>
          <a:xfrm>
            <a:off x="7754679" y="4012519"/>
            <a:ext cx="3209544" cy="1737360"/>
          </a:xfrm>
          <a:ln w="19050">
            <a:noFill/>
          </a:ln>
        </p:spPr>
        <p:txBody>
          <a:bodyPr>
            <a:normAutofit/>
          </a:bodyPr>
          <a:lstStyle>
            <a:lvl1pPr marL="0" indent="0">
              <a:buNone/>
              <a:defRPr sz="1200">
                <a:solidFill>
                  <a:schemeClr val="bg1">
                    <a:lumMod val="50000"/>
                  </a:schemeClr>
                </a:solidFill>
                <a:latin typeface="Source Sans Pro Light"/>
              </a:defRPr>
            </a:lvl1pPr>
          </a:lstStyle>
          <a:p>
            <a:endParaRPr lang="en-US"/>
          </a:p>
        </p:txBody>
      </p:sp>
      <p:sp>
        <p:nvSpPr>
          <p:cNvPr id="36" name="Picture Placeholder 2"/>
          <p:cNvSpPr>
            <a:spLocks noGrp="1"/>
          </p:cNvSpPr>
          <p:nvPr>
            <p:ph type="pic" sz="quarter" idx="28"/>
          </p:nvPr>
        </p:nvSpPr>
        <p:spPr>
          <a:xfrm>
            <a:off x="7754679" y="2209769"/>
            <a:ext cx="3209544" cy="1737360"/>
          </a:xfrm>
          <a:ln w="19050">
            <a:noFill/>
          </a:ln>
        </p:spPr>
        <p:txBody>
          <a:bodyPr>
            <a:normAutofit/>
          </a:bodyPr>
          <a:lstStyle>
            <a:lvl1pPr marL="0" indent="0">
              <a:buNone/>
              <a:defRPr sz="1200">
                <a:solidFill>
                  <a:schemeClr val="bg1">
                    <a:lumMod val="50000"/>
                  </a:schemeClr>
                </a:solidFill>
                <a:latin typeface="Source Sans Pro Light"/>
              </a:defRPr>
            </a:lvl1pPr>
          </a:lstStyle>
          <a:p>
            <a:endParaRPr lang="en-US"/>
          </a:p>
        </p:txBody>
      </p:sp>
      <p:sp>
        <p:nvSpPr>
          <p:cNvPr id="33" name="Picture Placeholder 2"/>
          <p:cNvSpPr>
            <a:spLocks noGrp="1"/>
          </p:cNvSpPr>
          <p:nvPr>
            <p:ph type="pic" sz="quarter" idx="25"/>
          </p:nvPr>
        </p:nvSpPr>
        <p:spPr>
          <a:xfrm>
            <a:off x="4488773" y="4012519"/>
            <a:ext cx="3209544" cy="1737360"/>
          </a:xfrm>
          <a:ln w="19050">
            <a:noFill/>
          </a:ln>
        </p:spPr>
        <p:txBody>
          <a:bodyPr>
            <a:normAutofit/>
          </a:bodyPr>
          <a:lstStyle>
            <a:lvl1pPr marL="0" indent="0">
              <a:buNone/>
              <a:defRPr sz="1200">
                <a:solidFill>
                  <a:schemeClr val="bg1">
                    <a:lumMod val="50000"/>
                  </a:schemeClr>
                </a:solidFill>
                <a:latin typeface="Source Sans Pro Light"/>
              </a:defRPr>
            </a:lvl1pPr>
          </a:lstStyle>
          <a:p>
            <a:endParaRPr lang="en-US"/>
          </a:p>
        </p:txBody>
      </p:sp>
      <p:sp>
        <p:nvSpPr>
          <p:cNvPr id="34" name="Picture Placeholder 2"/>
          <p:cNvSpPr>
            <a:spLocks noGrp="1"/>
          </p:cNvSpPr>
          <p:nvPr>
            <p:ph type="pic" sz="quarter" idx="26"/>
          </p:nvPr>
        </p:nvSpPr>
        <p:spPr>
          <a:xfrm>
            <a:off x="4488773" y="2209769"/>
            <a:ext cx="3209544" cy="1737360"/>
          </a:xfrm>
          <a:ln w="19050">
            <a:noFill/>
          </a:ln>
        </p:spPr>
        <p:txBody>
          <a:bodyPr>
            <a:normAutofit/>
          </a:bodyPr>
          <a:lstStyle>
            <a:lvl1pPr marL="0" indent="0">
              <a:buNone/>
              <a:defRPr sz="1200">
                <a:solidFill>
                  <a:schemeClr val="bg1">
                    <a:lumMod val="50000"/>
                  </a:schemeClr>
                </a:solidFill>
                <a:latin typeface="Source Sans Pro Light"/>
              </a:defRPr>
            </a:lvl1pPr>
          </a:lstStyle>
          <a:p>
            <a:endParaRPr lang="en-US"/>
          </a:p>
        </p:txBody>
      </p:sp>
      <p:sp>
        <p:nvSpPr>
          <p:cNvPr id="32" name="Picture Placeholder 2"/>
          <p:cNvSpPr>
            <a:spLocks noGrp="1"/>
          </p:cNvSpPr>
          <p:nvPr>
            <p:ph type="pic" sz="quarter" idx="24"/>
          </p:nvPr>
        </p:nvSpPr>
        <p:spPr>
          <a:xfrm>
            <a:off x="1225587" y="4012519"/>
            <a:ext cx="3209544" cy="1737360"/>
          </a:xfrm>
          <a:ln w="19050">
            <a:noFill/>
          </a:ln>
        </p:spPr>
        <p:txBody>
          <a:bodyPr>
            <a:normAutofit/>
          </a:bodyPr>
          <a:lstStyle>
            <a:lvl1pPr marL="0" indent="0">
              <a:buNone/>
              <a:defRPr sz="1200">
                <a:solidFill>
                  <a:schemeClr val="bg1">
                    <a:lumMod val="50000"/>
                  </a:schemeClr>
                </a:solidFill>
                <a:latin typeface="Source Sans Pro Light"/>
              </a:defRPr>
            </a:lvl1pPr>
          </a:lstStyle>
          <a:p>
            <a:endParaRPr lang="en-US"/>
          </a:p>
        </p:txBody>
      </p:sp>
      <p:sp>
        <p:nvSpPr>
          <p:cNvPr id="3" name="Picture Placeholder 2"/>
          <p:cNvSpPr>
            <a:spLocks noGrp="1"/>
          </p:cNvSpPr>
          <p:nvPr>
            <p:ph type="pic" sz="quarter" idx="22"/>
          </p:nvPr>
        </p:nvSpPr>
        <p:spPr>
          <a:xfrm>
            <a:off x="1225587" y="2209769"/>
            <a:ext cx="3209544" cy="1737360"/>
          </a:xfrm>
          <a:ln w="19050">
            <a:noFill/>
          </a:ln>
        </p:spPr>
        <p:txBody>
          <a:bodyPr>
            <a:normAutofit/>
          </a:bodyPr>
          <a:lstStyle>
            <a:lvl1pPr marL="0" indent="0">
              <a:buNone/>
              <a:defRPr sz="1200">
                <a:solidFill>
                  <a:schemeClr val="bg1">
                    <a:lumMod val="50000"/>
                  </a:schemeClr>
                </a:solidFill>
                <a:latin typeface="Source Sans Pro Light"/>
              </a:defRPr>
            </a:lvl1pPr>
          </a:lstStyle>
          <a:p>
            <a:endParaRPr lang="en-US"/>
          </a:p>
        </p:txBody>
      </p:sp>
      <p:sp>
        <p:nvSpPr>
          <p:cNvPr id="16" name="Title 15"/>
          <p:cNvSpPr>
            <a:spLocks noGrp="1"/>
          </p:cNvSpPr>
          <p:nvPr>
            <p:ph type="title"/>
          </p:nvPr>
        </p:nvSpPr>
        <p:spPr>
          <a:xfrm>
            <a:off x="1523603" y="381001"/>
            <a:ext cx="9141619" cy="535812"/>
          </a:xfrm>
        </p:spPr>
        <p:txBody>
          <a:bodyPr>
            <a:noAutofit/>
          </a:bodyPr>
          <a:lstStyle>
            <a:lvl1pPr algn="ctr">
              <a:defRPr sz="2700" b="0">
                <a:solidFill>
                  <a:schemeClr val="tx1">
                    <a:lumMod val="65000"/>
                    <a:lumOff val="35000"/>
                  </a:schemeClr>
                </a:solidFill>
                <a:latin typeface="Source Sans Pro Light"/>
              </a:defRPr>
            </a:lvl1pPr>
          </a:lstStyle>
          <a:p>
            <a:r>
              <a:rPr lang="en-US" dirty="0"/>
              <a:t>Click to edit Master title style</a:t>
            </a:r>
            <a:endParaRPr lang="en-GB" dirty="0"/>
          </a:p>
        </p:txBody>
      </p:sp>
      <p:sp>
        <p:nvSpPr>
          <p:cNvPr id="10" name="Text Placeholder 17"/>
          <p:cNvSpPr>
            <a:spLocks noGrp="1"/>
          </p:cNvSpPr>
          <p:nvPr>
            <p:ph type="body" sz="quarter" idx="21"/>
          </p:nvPr>
        </p:nvSpPr>
        <p:spPr>
          <a:xfrm>
            <a:off x="4938318" y="1783082"/>
            <a:ext cx="1689497" cy="274417"/>
          </a:xfrm>
        </p:spPr>
        <p:txBody>
          <a:bodyPr lIns="0" tIns="0" rIns="0" bIns="0" anchor="ctr">
            <a:normAutofit/>
          </a:bodyPr>
          <a:lstStyle>
            <a:lvl1pPr marL="0" indent="0" algn="l">
              <a:lnSpc>
                <a:spcPct val="150000"/>
              </a:lnSpc>
              <a:buNone/>
              <a:defRPr sz="1000">
                <a:solidFill>
                  <a:schemeClr val="tx1">
                    <a:lumMod val="65000"/>
                    <a:lumOff val="35000"/>
                  </a:schemeClr>
                </a:solidFill>
                <a:latin typeface="Source Sans Pro Light"/>
              </a:defRPr>
            </a:lvl1pPr>
          </a:lstStyle>
          <a:p>
            <a:pPr lvl="0"/>
            <a:endParaRPr lang="en-US" dirty="0"/>
          </a:p>
        </p:txBody>
      </p:sp>
      <p:sp>
        <p:nvSpPr>
          <p:cNvPr id="24" name="Shape 575"/>
          <p:cNvSpPr/>
          <p:nvPr userDrawn="1"/>
        </p:nvSpPr>
        <p:spPr>
          <a:xfrm>
            <a:off x="1232001" y="1894290"/>
            <a:ext cx="232109" cy="111343"/>
          </a:xfrm>
          <a:prstGeom prst="rect">
            <a:avLst/>
          </a:prstGeom>
          <a:solidFill>
            <a:schemeClr val="accent1">
              <a:lumMod val="75000"/>
            </a:schemeClr>
          </a:solidFill>
          <a:ln w="12700">
            <a:miter lim="400000"/>
          </a:ln>
        </p:spPr>
        <p:txBody>
          <a:bodyPr lIns="25394" tIns="25394" rIns="25394" bIns="25394" anchor="ctr"/>
          <a:lstStyle/>
          <a:p>
            <a:pPr defTabSz="228539">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p>
        </p:txBody>
      </p:sp>
      <p:sp>
        <p:nvSpPr>
          <p:cNvPr id="25" name="Shape 576"/>
          <p:cNvSpPr/>
          <p:nvPr userDrawn="1"/>
        </p:nvSpPr>
        <p:spPr>
          <a:xfrm>
            <a:off x="4490618" y="1894290"/>
            <a:ext cx="232109" cy="111343"/>
          </a:xfrm>
          <a:prstGeom prst="rect">
            <a:avLst/>
          </a:prstGeom>
          <a:solidFill>
            <a:schemeClr val="accent5"/>
          </a:solidFill>
          <a:ln w="12700">
            <a:miter lim="400000"/>
          </a:ln>
        </p:spPr>
        <p:txBody>
          <a:bodyPr lIns="25394" tIns="25394" rIns="25394" bIns="25394" anchor="ctr"/>
          <a:lstStyle/>
          <a:p>
            <a:pPr defTabSz="228539">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p>
        </p:txBody>
      </p:sp>
      <p:sp>
        <p:nvSpPr>
          <p:cNvPr id="26" name="Shape 577"/>
          <p:cNvSpPr/>
          <p:nvPr userDrawn="1"/>
        </p:nvSpPr>
        <p:spPr>
          <a:xfrm>
            <a:off x="7761627" y="1894290"/>
            <a:ext cx="232109" cy="111343"/>
          </a:xfrm>
          <a:prstGeom prst="rect">
            <a:avLst/>
          </a:prstGeom>
          <a:solidFill>
            <a:schemeClr val="accent3"/>
          </a:solidFill>
          <a:ln w="12700">
            <a:miter lim="400000"/>
          </a:ln>
        </p:spPr>
        <p:txBody>
          <a:bodyPr lIns="25394" tIns="25394" rIns="25394" bIns="25394" anchor="ctr"/>
          <a:lstStyle/>
          <a:p>
            <a:pPr defTabSz="228539">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p>
        </p:txBody>
      </p:sp>
      <p:sp>
        <p:nvSpPr>
          <p:cNvPr id="27" name="Shape 578"/>
          <p:cNvSpPr/>
          <p:nvPr userDrawn="1"/>
        </p:nvSpPr>
        <p:spPr>
          <a:xfrm>
            <a:off x="1232001" y="5924011"/>
            <a:ext cx="232109" cy="134714"/>
          </a:xfrm>
          <a:prstGeom prst="rect">
            <a:avLst/>
          </a:prstGeom>
          <a:solidFill>
            <a:schemeClr val="accent2"/>
          </a:solidFill>
          <a:ln w="12700">
            <a:miter lim="400000"/>
          </a:ln>
        </p:spPr>
        <p:txBody>
          <a:bodyPr lIns="25394" tIns="25394" rIns="25394" bIns="25394" anchor="ctr"/>
          <a:lstStyle/>
          <a:p>
            <a:pPr defTabSz="228539">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p>
        </p:txBody>
      </p:sp>
      <p:sp>
        <p:nvSpPr>
          <p:cNvPr id="28" name="Shape 579"/>
          <p:cNvSpPr/>
          <p:nvPr userDrawn="1"/>
        </p:nvSpPr>
        <p:spPr>
          <a:xfrm>
            <a:off x="4490618" y="5924011"/>
            <a:ext cx="232109" cy="134714"/>
          </a:xfrm>
          <a:prstGeom prst="rect">
            <a:avLst/>
          </a:prstGeom>
          <a:solidFill>
            <a:schemeClr val="accent4"/>
          </a:solidFill>
          <a:ln w="12700">
            <a:miter lim="400000"/>
          </a:ln>
        </p:spPr>
        <p:txBody>
          <a:bodyPr lIns="25394" tIns="25394" rIns="25394" bIns="25394" anchor="ctr"/>
          <a:lstStyle/>
          <a:p>
            <a:pPr defTabSz="228539">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p>
        </p:txBody>
      </p:sp>
      <p:sp>
        <p:nvSpPr>
          <p:cNvPr id="29" name="Shape 580"/>
          <p:cNvSpPr/>
          <p:nvPr userDrawn="1"/>
        </p:nvSpPr>
        <p:spPr>
          <a:xfrm>
            <a:off x="7761627" y="5924011"/>
            <a:ext cx="232109" cy="134714"/>
          </a:xfrm>
          <a:prstGeom prst="rect">
            <a:avLst/>
          </a:prstGeom>
          <a:solidFill>
            <a:schemeClr val="accent1"/>
          </a:solidFill>
          <a:ln w="12700">
            <a:miter lim="400000"/>
          </a:ln>
        </p:spPr>
        <p:txBody>
          <a:bodyPr lIns="25394" tIns="25394" rIns="25394" bIns="25394" anchor="ctr"/>
          <a:lstStyle/>
          <a:p>
            <a:pPr defTabSz="228539">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p>
        </p:txBody>
      </p:sp>
      <p:sp>
        <p:nvSpPr>
          <p:cNvPr id="30" name="Text Placeholder 17"/>
          <p:cNvSpPr>
            <a:spLocks noGrp="1"/>
          </p:cNvSpPr>
          <p:nvPr>
            <p:ph type="body" sz="quarter" idx="23"/>
          </p:nvPr>
        </p:nvSpPr>
        <p:spPr>
          <a:xfrm>
            <a:off x="1674815" y="1783082"/>
            <a:ext cx="1689497" cy="274417"/>
          </a:xfrm>
        </p:spPr>
        <p:txBody>
          <a:bodyPr lIns="0" tIns="0" rIns="0" bIns="0" anchor="ctr">
            <a:normAutofit/>
          </a:bodyPr>
          <a:lstStyle>
            <a:lvl1pPr marL="0" indent="0" algn="l">
              <a:lnSpc>
                <a:spcPct val="150000"/>
              </a:lnSpc>
              <a:buNone/>
              <a:defRPr sz="1000">
                <a:solidFill>
                  <a:schemeClr val="tx1">
                    <a:lumMod val="65000"/>
                    <a:lumOff val="35000"/>
                  </a:schemeClr>
                </a:solidFill>
                <a:latin typeface="Source Sans Pro Light"/>
              </a:defRPr>
            </a:lvl1pPr>
          </a:lstStyle>
          <a:p>
            <a:pPr lvl="0"/>
            <a:endParaRPr lang="en-US" dirty="0"/>
          </a:p>
        </p:txBody>
      </p:sp>
      <p:sp>
        <p:nvSpPr>
          <p:cNvPr id="37" name="Text Placeholder 17"/>
          <p:cNvSpPr>
            <a:spLocks noGrp="1"/>
          </p:cNvSpPr>
          <p:nvPr>
            <p:ph type="body" sz="quarter" idx="29"/>
          </p:nvPr>
        </p:nvSpPr>
        <p:spPr>
          <a:xfrm>
            <a:off x="4938318" y="5845371"/>
            <a:ext cx="1689497" cy="274417"/>
          </a:xfrm>
        </p:spPr>
        <p:txBody>
          <a:bodyPr lIns="0" tIns="0" rIns="0" bIns="0" anchor="ctr">
            <a:normAutofit/>
          </a:bodyPr>
          <a:lstStyle>
            <a:lvl1pPr marL="0" indent="0" algn="l">
              <a:lnSpc>
                <a:spcPct val="150000"/>
              </a:lnSpc>
              <a:buNone/>
              <a:defRPr sz="1000">
                <a:solidFill>
                  <a:schemeClr val="tx1">
                    <a:lumMod val="65000"/>
                    <a:lumOff val="35000"/>
                  </a:schemeClr>
                </a:solidFill>
                <a:latin typeface="Source Sans Pro Light"/>
              </a:defRPr>
            </a:lvl1pPr>
          </a:lstStyle>
          <a:p>
            <a:pPr lvl="0"/>
            <a:endParaRPr lang="en-US" dirty="0"/>
          </a:p>
        </p:txBody>
      </p:sp>
      <p:sp>
        <p:nvSpPr>
          <p:cNvPr id="38" name="Text Placeholder 17"/>
          <p:cNvSpPr>
            <a:spLocks noGrp="1"/>
          </p:cNvSpPr>
          <p:nvPr>
            <p:ph type="body" sz="quarter" idx="30"/>
          </p:nvPr>
        </p:nvSpPr>
        <p:spPr>
          <a:xfrm>
            <a:off x="1674815" y="5845371"/>
            <a:ext cx="1689497" cy="274417"/>
          </a:xfrm>
        </p:spPr>
        <p:txBody>
          <a:bodyPr lIns="0" tIns="0" rIns="0" bIns="0" anchor="ctr">
            <a:normAutofit/>
          </a:bodyPr>
          <a:lstStyle>
            <a:lvl1pPr marL="0" indent="0" algn="l">
              <a:lnSpc>
                <a:spcPct val="150000"/>
              </a:lnSpc>
              <a:buNone/>
              <a:defRPr sz="1000">
                <a:solidFill>
                  <a:schemeClr val="tx1">
                    <a:lumMod val="65000"/>
                    <a:lumOff val="35000"/>
                  </a:schemeClr>
                </a:solidFill>
                <a:latin typeface="Source Sans Pro Light"/>
              </a:defRPr>
            </a:lvl1pPr>
          </a:lstStyle>
          <a:p>
            <a:pPr lvl="0"/>
            <a:endParaRPr lang="en-US" dirty="0"/>
          </a:p>
        </p:txBody>
      </p:sp>
      <p:sp>
        <p:nvSpPr>
          <p:cNvPr id="39" name="Text Placeholder 17"/>
          <p:cNvSpPr>
            <a:spLocks noGrp="1"/>
          </p:cNvSpPr>
          <p:nvPr>
            <p:ph type="body" sz="quarter" idx="31"/>
          </p:nvPr>
        </p:nvSpPr>
        <p:spPr>
          <a:xfrm>
            <a:off x="8188930" y="1783082"/>
            <a:ext cx="1689497" cy="274417"/>
          </a:xfrm>
        </p:spPr>
        <p:txBody>
          <a:bodyPr lIns="0" tIns="0" rIns="0" bIns="0" anchor="ctr">
            <a:normAutofit/>
          </a:bodyPr>
          <a:lstStyle>
            <a:lvl1pPr marL="0" indent="0" algn="l">
              <a:lnSpc>
                <a:spcPct val="150000"/>
              </a:lnSpc>
              <a:buNone/>
              <a:defRPr sz="1000">
                <a:solidFill>
                  <a:schemeClr val="tx1">
                    <a:lumMod val="65000"/>
                    <a:lumOff val="35000"/>
                  </a:schemeClr>
                </a:solidFill>
                <a:latin typeface="Source Sans Pro Light"/>
              </a:defRPr>
            </a:lvl1pPr>
          </a:lstStyle>
          <a:p>
            <a:pPr lvl="0"/>
            <a:endParaRPr lang="en-US" dirty="0"/>
          </a:p>
        </p:txBody>
      </p:sp>
      <p:sp>
        <p:nvSpPr>
          <p:cNvPr id="40" name="Text Placeholder 17"/>
          <p:cNvSpPr>
            <a:spLocks noGrp="1"/>
          </p:cNvSpPr>
          <p:nvPr>
            <p:ph type="body" sz="quarter" idx="32"/>
          </p:nvPr>
        </p:nvSpPr>
        <p:spPr>
          <a:xfrm>
            <a:off x="8188930" y="5845371"/>
            <a:ext cx="1689497" cy="274417"/>
          </a:xfrm>
        </p:spPr>
        <p:txBody>
          <a:bodyPr lIns="0" tIns="0" rIns="0" bIns="0" anchor="ctr">
            <a:normAutofit/>
          </a:bodyPr>
          <a:lstStyle>
            <a:lvl1pPr marL="0" indent="0" algn="l">
              <a:lnSpc>
                <a:spcPct val="150000"/>
              </a:lnSpc>
              <a:buNone/>
              <a:defRPr sz="1000">
                <a:solidFill>
                  <a:schemeClr val="tx1">
                    <a:lumMod val="65000"/>
                    <a:lumOff val="35000"/>
                  </a:schemeClr>
                </a:solidFill>
                <a:latin typeface="Source Sans Pro Light"/>
              </a:defRPr>
            </a:lvl1pPr>
          </a:lstStyle>
          <a:p>
            <a:pPr lvl="0"/>
            <a:endParaRPr lang="en-US" dirty="0"/>
          </a:p>
        </p:txBody>
      </p:sp>
    </p:spTree>
    <p:extLst>
      <p:ext uri="{BB962C8B-B14F-4D97-AF65-F5344CB8AC3E}">
        <p14:creationId xmlns:p14="http://schemas.microsoft.com/office/powerpoint/2010/main" val="2275550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nodePh="1">
                                  <p:stCondLst>
                                    <p:cond delay="0"/>
                                  </p:stCondLst>
                                  <p:endCondLst>
                                    <p:cond evt="begin" delay="0">
                                      <p:tn val="9"/>
                                    </p:cond>
                                  </p:end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down)">
                                      <p:cBhvr>
                                        <p:cTn id="15" dur="500"/>
                                        <p:tgtEl>
                                          <p:spTgt spid="24"/>
                                        </p:tgtEl>
                                      </p:cBhvr>
                                    </p:animEffect>
                                  </p:childTnLst>
                                </p:cTn>
                              </p:par>
                            </p:childTnLst>
                          </p:cTn>
                        </p:par>
                        <p:par>
                          <p:cTn id="16" fill="hold">
                            <p:stCondLst>
                              <p:cond delay="1500"/>
                            </p:stCondLst>
                            <p:childTnLst>
                              <p:par>
                                <p:cTn id="17" presetID="9" presetClass="entr" presetSubtype="0" fill="hold" grpId="0" nodeType="afterEffect" nodePh="1">
                                  <p:stCondLst>
                                    <p:cond delay="0"/>
                                  </p:stCondLst>
                                  <p:endCondLst>
                                    <p:cond evt="begin" delay="0">
                                      <p:tn val="17"/>
                                    </p:cond>
                                  </p:endCondLst>
                                  <p:childTnLst>
                                    <p:set>
                                      <p:cBhvr>
                                        <p:cTn id="18" dur="1" fill="hold">
                                          <p:stCondLst>
                                            <p:cond delay="0"/>
                                          </p:stCondLst>
                                        </p:cTn>
                                        <p:tgtEl>
                                          <p:spTgt spid="30">
                                            <p:txEl>
                                              <p:pRg st="0" end="0"/>
                                            </p:txEl>
                                          </p:spTgt>
                                        </p:tgtEl>
                                        <p:attrNameLst>
                                          <p:attrName>style.visibility</p:attrName>
                                        </p:attrNameLst>
                                      </p:cBhvr>
                                      <p:to>
                                        <p:strVal val="visible"/>
                                      </p:to>
                                    </p:set>
                                    <p:animEffect transition="in" filter="dissolve">
                                      <p:cBhvr>
                                        <p:cTn id="19" dur="500"/>
                                        <p:tgtEl>
                                          <p:spTgt spid="30">
                                            <p:txEl>
                                              <p:pRg st="0" end="0"/>
                                            </p:txEl>
                                          </p:spTgt>
                                        </p:tgtEl>
                                      </p:cBhvr>
                                    </p:animEffect>
                                  </p:childTnLst>
                                </p:cTn>
                              </p:par>
                            </p:childTnLst>
                          </p:cTn>
                        </p:par>
                        <p:par>
                          <p:cTn id="20" fill="hold">
                            <p:stCondLst>
                              <p:cond delay="2000"/>
                            </p:stCondLst>
                            <p:childTnLst>
                              <p:par>
                                <p:cTn id="21" presetID="10" presetClass="entr" presetSubtype="0" fill="hold" grpId="0" nodeType="afterEffect" nodePh="1">
                                  <p:stCondLst>
                                    <p:cond delay="0"/>
                                  </p:stCondLst>
                                  <p:endCondLst>
                                    <p:cond evt="begin" delay="0">
                                      <p:tn val="21"/>
                                    </p:cond>
                                  </p:endCondLst>
                                  <p:childTnLst>
                                    <p:set>
                                      <p:cBhvr>
                                        <p:cTn id="22" dur="1" fill="hold">
                                          <p:stCondLst>
                                            <p:cond delay="0"/>
                                          </p:stCondLst>
                                        </p:cTn>
                                        <p:tgtEl>
                                          <p:spTgt spid="34"/>
                                        </p:tgtEl>
                                        <p:attrNameLst>
                                          <p:attrName>style.visibility</p:attrName>
                                        </p:attrNameLst>
                                      </p:cBhvr>
                                      <p:to>
                                        <p:strVal val="visible"/>
                                      </p:to>
                                    </p:set>
                                    <p:animEffect transition="in" filter="fade">
                                      <p:cBhvr>
                                        <p:cTn id="23" dur="500"/>
                                        <p:tgtEl>
                                          <p:spTgt spid="34"/>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down)">
                                      <p:cBhvr>
                                        <p:cTn id="27" dur="500"/>
                                        <p:tgtEl>
                                          <p:spTgt spid="25"/>
                                        </p:tgtEl>
                                      </p:cBhvr>
                                    </p:animEffect>
                                  </p:childTnLst>
                                </p:cTn>
                              </p:par>
                            </p:childTnLst>
                          </p:cTn>
                        </p:par>
                        <p:par>
                          <p:cTn id="28" fill="hold">
                            <p:stCondLst>
                              <p:cond delay="3000"/>
                            </p:stCondLst>
                            <p:childTnLst>
                              <p:par>
                                <p:cTn id="29" presetID="9" presetClass="entr" presetSubtype="0" fill="hold" grpId="0" nodeType="afterEffect" nodePh="1">
                                  <p:stCondLst>
                                    <p:cond delay="0"/>
                                  </p:stCondLst>
                                  <p:endCondLst>
                                    <p:cond evt="begin" delay="0">
                                      <p:tn val="29"/>
                                    </p:cond>
                                  </p:endCondLst>
                                  <p:childTnLst>
                                    <p:set>
                                      <p:cBhvr>
                                        <p:cTn id="30" dur="1" fill="hold">
                                          <p:stCondLst>
                                            <p:cond delay="0"/>
                                          </p:stCondLst>
                                        </p:cTn>
                                        <p:tgtEl>
                                          <p:spTgt spid="10">
                                            <p:txEl>
                                              <p:pRg st="0" end="0"/>
                                            </p:txEl>
                                          </p:spTgt>
                                        </p:tgtEl>
                                        <p:attrNameLst>
                                          <p:attrName>style.visibility</p:attrName>
                                        </p:attrNameLst>
                                      </p:cBhvr>
                                      <p:to>
                                        <p:strVal val="visible"/>
                                      </p:to>
                                    </p:set>
                                    <p:animEffect transition="in" filter="dissolve">
                                      <p:cBhvr>
                                        <p:cTn id="31" dur="500"/>
                                        <p:tgtEl>
                                          <p:spTgt spid="10">
                                            <p:txEl>
                                              <p:pRg st="0" end="0"/>
                                            </p:txEl>
                                          </p:spTgt>
                                        </p:tgtEl>
                                      </p:cBhvr>
                                    </p:animEffect>
                                  </p:childTnLst>
                                </p:cTn>
                              </p:par>
                            </p:childTnLst>
                          </p:cTn>
                        </p:par>
                        <p:par>
                          <p:cTn id="32" fill="hold">
                            <p:stCondLst>
                              <p:cond delay="3500"/>
                            </p:stCondLst>
                            <p:childTnLst>
                              <p:par>
                                <p:cTn id="33" presetID="10" presetClass="entr" presetSubtype="0" fill="hold" grpId="0" nodeType="afterEffect" nodePh="1">
                                  <p:stCondLst>
                                    <p:cond delay="0"/>
                                  </p:stCondLst>
                                  <p:endCondLst>
                                    <p:cond evt="begin" delay="0">
                                      <p:tn val="33"/>
                                    </p:cond>
                                  </p:endCondLst>
                                  <p:childTnLst>
                                    <p:set>
                                      <p:cBhvr>
                                        <p:cTn id="34" dur="1" fill="hold">
                                          <p:stCondLst>
                                            <p:cond delay="0"/>
                                          </p:stCondLst>
                                        </p:cTn>
                                        <p:tgtEl>
                                          <p:spTgt spid="36"/>
                                        </p:tgtEl>
                                        <p:attrNameLst>
                                          <p:attrName>style.visibility</p:attrName>
                                        </p:attrNameLst>
                                      </p:cBhvr>
                                      <p:to>
                                        <p:strVal val="visible"/>
                                      </p:to>
                                    </p:set>
                                    <p:animEffect transition="in" filter="fade">
                                      <p:cBhvr>
                                        <p:cTn id="35" dur="500"/>
                                        <p:tgtEl>
                                          <p:spTgt spid="36"/>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wipe(down)">
                                      <p:cBhvr>
                                        <p:cTn id="39" dur="500"/>
                                        <p:tgtEl>
                                          <p:spTgt spid="26"/>
                                        </p:tgtEl>
                                      </p:cBhvr>
                                    </p:animEffect>
                                  </p:childTnLst>
                                </p:cTn>
                              </p:par>
                            </p:childTnLst>
                          </p:cTn>
                        </p:par>
                        <p:par>
                          <p:cTn id="40" fill="hold">
                            <p:stCondLst>
                              <p:cond delay="4500"/>
                            </p:stCondLst>
                            <p:childTnLst>
                              <p:par>
                                <p:cTn id="41" presetID="9" presetClass="entr" presetSubtype="0" fill="hold" grpId="0" nodeType="afterEffect" nodePh="1">
                                  <p:stCondLst>
                                    <p:cond delay="0"/>
                                  </p:stCondLst>
                                  <p:endCondLst>
                                    <p:cond evt="begin" delay="0">
                                      <p:tn val="41"/>
                                    </p:cond>
                                  </p:endCondLst>
                                  <p:childTnLst>
                                    <p:set>
                                      <p:cBhvr>
                                        <p:cTn id="42" dur="1" fill="hold">
                                          <p:stCondLst>
                                            <p:cond delay="0"/>
                                          </p:stCondLst>
                                        </p:cTn>
                                        <p:tgtEl>
                                          <p:spTgt spid="39">
                                            <p:txEl>
                                              <p:pRg st="0" end="0"/>
                                            </p:txEl>
                                          </p:spTgt>
                                        </p:tgtEl>
                                        <p:attrNameLst>
                                          <p:attrName>style.visibility</p:attrName>
                                        </p:attrNameLst>
                                      </p:cBhvr>
                                      <p:to>
                                        <p:strVal val="visible"/>
                                      </p:to>
                                    </p:set>
                                    <p:animEffect transition="in" filter="dissolve">
                                      <p:cBhvr>
                                        <p:cTn id="43" dur="500"/>
                                        <p:tgtEl>
                                          <p:spTgt spid="39">
                                            <p:txEl>
                                              <p:pRg st="0" end="0"/>
                                            </p:txEl>
                                          </p:spTgt>
                                        </p:tgtEl>
                                      </p:cBhvr>
                                    </p:animEffect>
                                  </p:childTnLst>
                                </p:cTn>
                              </p:par>
                            </p:childTnLst>
                          </p:cTn>
                        </p:par>
                        <p:par>
                          <p:cTn id="44" fill="hold">
                            <p:stCondLst>
                              <p:cond delay="5000"/>
                            </p:stCondLst>
                            <p:childTnLst>
                              <p:par>
                                <p:cTn id="45" presetID="10" presetClass="entr" presetSubtype="0" fill="hold" grpId="0" nodeType="afterEffect" nodePh="1">
                                  <p:stCondLst>
                                    <p:cond delay="0"/>
                                  </p:stCondLst>
                                  <p:endCondLst>
                                    <p:cond evt="begin" delay="0">
                                      <p:tn val="45"/>
                                    </p:cond>
                                  </p:endCondLst>
                                  <p:childTnLst>
                                    <p:set>
                                      <p:cBhvr>
                                        <p:cTn id="46" dur="1" fill="hold">
                                          <p:stCondLst>
                                            <p:cond delay="0"/>
                                          </p:stCondLst>
                                        </p:cTn>
                                        <p:tgtEl>
                                          <p:spTgt spid="32"/>
                                        </p:tgtEl>
                                        <p:attrNameLst>
                                          <p:attrName>style.visibility</p:attrName>
                                        </p:attrNameLst>
                                      </p:cBhvr>
                                      <p:to>
                                        <p:strVal val="visible"/>
                                      </p:to>
                                    </p:set>
                                    <p:animEffect transition="in" filter="fade">
                                      <p:cBhvr>
                                        <p:cTn id="47" dur="500"/>
                                        <p:tgtEl>
                                          <p:spTgt spid="32"/>
                                        </p:tgtEl>
                                      </p:cBhvr>
                                    </p:animEffect>
                                  </p:childTnLst>
                                </p:cTn>
                              </p:par>
                            </p:childTnLst>
                          </p:cTn>
                        </p:par>
                        <p:par>
                          <p:cTn id="48" fill="hold">
                            <p:stCondLst>
                              <p:cond delay="5500"/>
                            </p:stCondLst>
                            <p:childTnLst>
                              <p:par>
                                <p:cTn id="49" presetID="22" presetClass="entr" presetSubtype="1" fill="hold" grpId="0" nodeType="after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wipe(up)">
                                      <p:cBhvr>
                                        <p:cTn id="51" dur="500"/>
                                        <p:tgtEl>
                                          <p:spTgt spid="27"/>
                                        </p:tgtEl>
                                      </p:cBhvr>
                                    </p:animEffect>
                                  </p:childTnLst>
                                </p:cTn>
                              </p:par>
                            </p:childTnLst>
                          </p:cTn>
                        </p:par>
                        <p:par>
                          <p:cTn id="52" fill="hold">
                            <p:stCondLst>
                              <p:cond delay="6000"/>
                            </p:stCondLst>
                            <p:childTnLst>
                              <p:par>
                                <p:cTn id="53" presetID="9" presetClass="entr" presetSubtype="0" fill="hold" grpId="0" nodeType="afterEffect" nodePh="1">
                                  <p:stCondLst>
                                    <p:cond delay="0"/>
                                  </p:stCondLst>
                                  <p:endCondLst>
                                    <p:cond evt="begin" delay="0">
                                      <p:tn val="53"/>
                                    </p:cond>
                                  </p:endCondLst>
                                  <p:childTnLst>
                                    <p:set>
                                      <p:cBhvr>
                                        <p:cTn id="54" dur="1" fill="hold">
                                          <p:stCondLst>
                                            <p:cond delay="0"/>
                                          </p:stCondLst>
                                        </p:cTn>
                                        <p:tgtEl>
                                          <p:spTgt spid="38">
                                            <p:txEl>
                                              <p:pRg st="0" end="0"/>
                                            </p:txEl>
                                          </p:spTgt>
                                        </p:tgtEl>
                                        <p:attrNameLst>
                                          <p:attrName>style.visibility</p:attrName>
                                        </p:attrNameLst>
                                      </p:cBhvr>
                                      <p:to>
                                        <p:strVal val="visible"/>
                                      </p:to>
                                    </p:set>
                                    <p:animEffect transition="in" filter="dissolve">
                                      <p:cBhvr>
                                        <p:cTn id="55" dur="500"/>
                                        <p:tgtEl>
                                          <p:spTgt spid="38">
                                            <p:txEl>
                                              <p:pRg st="0" end="0"/>
                                            </p:txEl>
                                          </p:spTgt>
                                        </p:tgtEl>
                                      </p:cBhvr>
                                    </p:animEffect>
                                  </p:childTnLst>
                                </p:cTn>
                              </p:par>
                            </p:childTnLst>
                          </p:cTn>
                        </p:par>
                        <p:par>
                          <p:cTn id="56" fill="hold">
                            <p:stCondLst>
                              <p:cond delay="6500"/>
                            </p:stCondLst>
                            <p:childTnLst>
                              <p:par>
                                <p:cTn id="57" presetID="10" presetClass="entr" presetSubtype="0" fill="hold" grpId="0" nodeType="afterEffect" nodePh="1">
                                  <p:stCondLst>
                                    <p:cond delay="0"/>
                                  </p:stCondLst>
                                  <p:endCondLst>
                                    <p:cond evt="begin" delay="0">
                                      <p:tn val="57"/>
                                    </p:cond>
                                  </p:endCondLst>
                                  <p:childTnLst>
                                    <p:set>
                                      <p:cBhvr>
                                        <p:cTn id="58" dur="1" fill="hold">
                                          <p:stCondLst>
                                            <p:cond delay="0"/>
                                          </p:stCondLst>
                                        </p:cTn>
                                        <p:tgtEl>
                                          <p:spTgt spid="33"/>
                                        </p:tgtEl>
                                        <p:attrNameLst>
                                          <p:attrName>style.visibility</p:attrName>
                                        </p:attrNameLst>
                                      </p:cBhvr>
                                      <p:to>
                                        <p:strVal val="visible"/>
                                      </p:to>
                                    </p:set>
                                    <p:animEffect transition="in" filter="fade">
                                      <p:cBhvr>
                                        <p:cTn id="59" dur="500"/>
                                        <p:tgtEl>
                                          <p:spTgt spid="33"/>
                                        </p:tgtEl>
                                      </p:cBhvr>
                                    </p:animEffect>
                                  </p:childTnLst>
                                </p:cTn>
                              </p:par>
                            </p:childTnLst>
                          </p:cTn>
                        </p:par>
                        <p:par>
                          <p:cTn id="60" fill="hold">
                            <p:stCondLst>
                              <p:cond delay="7000"/>
                            </p:stCondLst>
                            <p:childTnLst>
                              <p:par>
                                <p:cTn id="61" presetID="22" presetClass="entr" presetSubtype="1" fill="hold" grpId="0" nodeType="after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wipe(up)">
                                      <p:cBhvr>
                                        <p:cTn id="63" dur="500"/>
                                        <p:tgtEl>
                                          <p:spTgt spid="28"/>
                                        </p:tgtEl>
                                      </p:cBhvr>
                                    </p:animEffect>
                                  </p:childTnLst>
                                </p:cTn>
                              </p:par>
                            </p:childTnLst>
                          </p:cTn>
                        </p:par>
                        <p:par>
                          <p:cTn id="64" fill="hold">
                            <p:stCondLst>
                              <p:cond delay="7500"/>
                            </p:stCondLst>
                            <p:childTnLst>
                              <p:par>
                                <p:cTn id="65" presetID="9" presetClass="entr" presetSubtype="0" fill="hold" grpId="0" nodeType="afterEffect" nodePh="1">
                                  <p:stCondLst>
                                    <p:cond delay="0"/>
                                  </p:stCondLst>
                                  <p:endCondLst>
                                    <p:cond evt="begin" delay="0">
                                      <p:tn val="65"/>
                                    </p:cond>
                                  </p:endCondLst>
                                  <p:childTnLst>
                                    <p:set>
                                      <p:cBhvr>
                                        <p:cTn id="66" dur="1" fill="hold">
                                          <p:stCondLst>
                                            <p:cond delay="0"/>
                                          </p:stCondLst>
                                        </p:cTn>
                                        <p:tgtEl>
                                          <p:spTgt spid="37">
                                            <p:txEl>
                                              <p:pRg st="0" end="0"/>
                                            </p:txEl>
                                          </p:spTgt>
                                        </p:tgtEl>
                                        <p:attrNameLst>
                                          <p:attrName>style.visibility</p:attrName>
                                        </p:attrNameLst>
                                      </p:cBhvr>
                                      <p:to>
                                        <p:strVal val="visible"/>
                                      </p:to>
                                    </p:set>
                                    <p:animEffect transition="in" filter="dissolve">
                                      <p:cBhvr>
                                        <p:cTn id="67" dur="500"/>
                                        <p:tgtEl>
                                          <p:spTgt spid="37">
                                            <p:txEl>
                                              <p:pRg st="0" end="0"/>
                                            </p:txEl>
                                          </p:spTgt>
                                        </p:tgtEl>
                                      </p:cBhvr>
                                    </p:animEffect>
                                  </p:childTnLst>
                                </p:cTn>
                              </p:par>
                            </p:childTnLst>
                          </p:cTn>
                        </p:par>
                        <p:par>
                          <p:cTn id="68" fill="hold">
                            <p:stCondLst>
                              <p:cond delay="8000"/>
                            </p:stCondLst>
                            <p:childTnLst>
                              <p:par>
                                <p:cTn id="69" presetID="10" presetClass="entr" presetSubtype="0" fill="hold" grpId="0" nodeType="afterEffect" nodePh="1">
                                  <p:stCondLst>
                                    <p:cond delay="0"/>
                                  </p:stCondLst>
                                  <p:endCondLst>
                                    <p:cond evt="begin" delay="0">
                                      <p:tn val="69"/>
                                    </p:cond>
                                  </p:endCondLst>
                                  <p:childTnLst>
                                    <p:set>
                                      <p:cBhvr>
                                        <p:cTn id="70" dur="1" fill="hold">
                                          <p:stCondLst>
                                            <p:cond delay="0"/>
                                          </p:stCondLst>
                                        </p:cTn>
                                        <p:tgtEl>
                                          <p:spTgt spid="35"/>
                                        </p:tgtEl>
                                        <p:attrNameLst>
                                          <p:attrName>style.visibility</p:attrName>
                                        </p:attrNameLst>
                                      </p:cBhvr>
                                      <p:to>
                                        <p:strVal val="visible"/>
                                      </p:to>
                                    </p:set>
                                    <p:animEffect transition="in" filter="fade">
                                      <p:cBhvr>
                                        <p:cTn id="71" dur="500"/>
                                        <p:tgtEl>
                                          <p:spTgt spid="35"/>
                                        </p:tgtEl>
                                      </p:cBhvr>
                                    </p:animEffect>
                                  </p:childTnLst>
                                </p:cTn>
                              </p:par>
                            </p:childTnLst>
                          </p:cTn>
                        </p:par>
                        <p:par>
                          <p:cTn id="72" fill="hold">
                            <p:stCondLst>
                              <p:cond delay="8500"/>
                            </p:stCondLst>
                            <p:childTnLst>
                              <p:par>
                                <p:cTn id="73" presetID="22" presetClass="entr" presetSubtype="1" fill="hold" grpId="0" nodeType="afterEffect">
                                  <p:stCondLst>
                                    <p:cond delay="0"/>
                                  </p:stCondLst>
                                  <p:childTnLst>
                                    <p:set>
                                      <p:cBhvr>
                                        <p:cTn id="74" dur="1" fill="hold">
                                          <p:stCondLst>
                                            <p:cond delay="0"/>
                                          </p:stCondLst>
                                        </p:cTn>
                                        <p:tgtEl>
                                          <p:spTgt spid="29"/>
                                        </p:tgtEl>
                                        <p:attrNameLst>
                                          <p:attrName>style.visibility</p:attrName>
                                        </p:attrNameLst>
                                      </p:cBhvr>
                                      <p:to>
                                        <p:strVal val="visible"/>
                                      </p:to>
                                    </p:set>
                                    <p:animEffect transition="in" filter="wipe(up)">
                                      <p:cBhvr>
                                        <p:cTn id="75" dur="500"/>
                                        <p:tgtEl>
                                          <p:spTgt spid="29"/>
                                        </p:tgtEl>
                                      </p:cBhvr>
                                    </p:animEffect>
                                  </p:childTnLst>
                                </p:cTn>
                              </p:par>
                            </p:childTnLst>
                          </p:cTn>
                        </p:par>
                        <p:par>
                          <p:cTn id="76" fill="hold">
                            <p:stCondLst>
                              <p:cond delay="9000"/>
                            </p:stCondLst>
                            <p:childTnLst>
                              <p:par>
                                <p:cTn id="77" presetID="9" presetClass="entr" presetSubtype="0" fill="hold" grpId="0" nodeType="afterEffect" nodePh="1">
                                  <p:stCondLst>
                                    <p:cond delay="0"/>
                                  </p:stCondLst>
                                  <p:endCondLst>
                                    <p:cond evt="begin" delay="0">
                                      <p:tn val="77"/>
                                    </p:cond>
                                  </p:endCondLst>
                                  <p:childTnLst>
                                    <p:set>
                                      <p:cBhvr>
                                        <p:cTn id="78" dur="1" fill="hold">
                                          <p:stCondLst>
                                            <p:cond delay="0"/>
                                          </p:stCondLst>
                                        </p:cTn>
                                        <p:tgtEl>
                                          <p:spTgt spid="40">
                                            <p:txEl>
                                              <p:pRg st="0" end="0"/>
                                            </p:txEl>
                                          </p:spTgt>
                                        </p:tgtEl>
                                        <p:attrNameLst>
                                          <p:attrName>style.visibility</p:attrName>
                                        </p:attrNameLst>
                                      </p:cBhvr>
                                      <p:to>
                                        <p:strVal val="visible"/>
                                      </p:to>
                                    </p:set>
                                    <p:animEffect transition="in" filter="dissolve">
                                      <p:cBhvr>
                                        <p:cTn id="79" dur="500"/>
                                        <p:tgtEl>
                                          <p:spTgt spid="4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3" grpId="0"/>
      <p:bldP spid="34" grpId="0"/>
      <p:bldP spid="32" grpId="0"/>
      <p:bldP spid="3" grpId="0"/>
      <p:bldP spid="16" grpId="0"/>
      <p:bldP spid="10" grpId="0" build="p">
        <p:tmplLst>
          <p:tmpl lvl="1">
            <p:tnLst>
              <p:par>
                <p:cTn presetID="9" presetClass="entr" presetSubtype="0" fill="hold" nodeType="afterEffect" nodePh="1">
                  <p:stCondLst>
                    <p:cond delay="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dissolve">
                      <p:cBhvr>
                        <p:cTn dur="500"/>
                        <p:tgtEl>
                          <p:spTgt spid="10"/>
                        </p:tgtEl>
                      </p:cBhvr>
                    </p:animEffect>
                  </p:childTnLst>
                </p:cTn>
              </p:par>
            </p:tnLst>
          </p:tmpl>
        </p:tmplLst>
      </p:bldP>
      <p:bldP spid="24" grpId="0" animBg="1"/>
      <p:bldP spid="25" grpId="0" animBg="1"/>
      <p:bldP spid="26" grpId="0" animBg="1"/>
      <p:bldP spid="27" grpId="0" animBg="1"/>
      <p:bldP spid="28" grpId="0" animBg="1"/>
      <p:bldP spid="29" grpId="0" animBg="1"/>
      <p:bldP spid="30" grpId="0" build="p">
        <p:tmplLst>
          <p:tmpl lvl="1">
            <p:tnLst>
              <p:par>
                <p:cTn presetID="9" presetClass="entr" presetSubtype="0" fill="hold" nodeType="afterEffect" nodePh="1">
                  <p:stCondLst>
                    <p:cond delay="0"/>
                  </p:stCondLst>
                  <p:endCondLst>
                    <p:cond delay="0"/>
                  </p:endCondLst>
                  <p:childTnLst>
                    <p:set>
                      <p:cBhvr>
                        <p:cTn dur="1" fill="hold">
                          <p:stCondLst>
                            <p:cond delay="0"/>
                          </p:stCondLst>
                        </p:cTn>
                        <p:tgtEl>
                          <p:spTgt spid="30"/>
                        </p:tgtEl>
                        <p:attrNameLst>
                          <p:attrName>style.visibility</p:attrName>
                        </p:attrNameLst>
                      </p:cBhvr>
                      <p:to>
                        <p:strVal val="visible"/>
                      </p:to>
                    </p:set>
                    <p:animEffect transition="in" filter="dissolve">
                      <p:cBhvr>
                        <p:cTn dur="500"/>
                        <p:tgtEl>
                          <p:spTgt spid="30"/>
                        </p:tgtEl>
                      </p:cBhvr>
                    </p:animEffect>
                  </p:childTnLst>
                </p:cTn>
              </p:par>
            </p:tnLst>
          </p:tmpl>
        </p:tmplLst>
      </p:bldP>
      <p:bldP spid="37" grpId="0" build="p">
        <p:tmplLst>
          <p:tmpl lvl="1">
            <p:tnLst>
              <p:par>
                <p:cTn presetID="9" presetClass="entr" presetSubtype="0" fill="hold" nodeType="afterEffect" nodePh="1">
                  <p:stCondLst>
                    <p:cond delay="0"/>
                  </p:stCondLst>
                  <p:endCondLst>
                    <p:cond delay="0"/>
                  </p:endCondLst>
                  <p:childTnLst>
                    <p:set>
                      <p:cBhvr>
                        <p:cTn dur="1" fill="hold">
                          <p:stCondLst>
                            <p:cond delay="0"/>
                          </p:stCondLst>
                        </p:cTn>
                        <p:tgtEl>
                          <p:spTgt spid="37"/>
                        </p:tgtEl>
                        <p:attrNameLst>
                          <p:attrName>style.visibility</p:attrName>
                        </p:attrNameLst>
                      </p:cBhvr>
                      <p:to>
                        <p:strVal val="visible"/>
                      </p:to>
                    </p:set>
                    <p:animEffect transition="in" filter="dissolve">
                      <p:cBhvr>
                        <p:cTn dur="500"/>
                        <p:tgtEl>
                          <p:spTgt spid="37"/>
                        </p:tgtEl>
                      </p:cBhvr>
                    </p:animEffect>
                  </p:childTnLst>
                </p:cTn>
              </p:par>
            </p:tnLst>
          </p:tmpl>
        </p:tmplLst>
      </p:bldP>
      <p:bldP spid="38" grpId="0" build="p">
        <p:tmplLst>
          <p:tmpl lvl="1">
            <p:tnLst>
              <p:par>
                <p:cTn presetID="9" presetClass="entr" presetSubtype="0" fill="hold" nodeType="afterEffect" nodePh="1">
                  <p:stCondLst>
                    <p:cond delay="0"/>
                  </p:stCondLst>
                  <p:endCondLst>
                    <p:cond delay="0"/>
                  </p:endCondLst>
                  <p:childTnLst>
                    <p:set>
                      <p:cBhvr>
                        <p:cTn dur="1" fill="hold">
                          <p:stCondLst>
                            <p:cond delay="0"/>
                          </p:stCondLst>
                        </p:cTn>
                        <p:tgtEl>
                          <p:spTgt spid="38"/>
                        </p:tgtEl>
                        <p:attrNameLst>
                          <p:attrName>style.visibility</p:attrName>
                        </p:attrNameLst>
                      </p:cBhvr>
                      <p:to>
                        <p:strVal val="visible"/>
                      </p:to>
                    </p:set>
                    <p:animEffect transition="in" filter="dissolve">
                      <p:cBhvr>
                        <p:cTn dur="500"/>
                        <p:tgtEl>
                          <p:spTgt spid="38"/>
                        </p:tgtEl>
                      </p:cBhvr>
                    </p:animEffect>
                  </p:childTnLst>
                </p:cTn>
              </p:par>
            </p:tnLst>
          </p:tmpl>
        </p:tmplLst>
      </p:bldP>
      <p:bldP spid="39" grpId="0" build="p">
        <p:tmplLst>
          <p:tmpl lvl="1">
            <p:tnLst>
              <p:par>
                <p:cTn presetID="9" presetClass="entr" presetSubtype="0" fill="hold" nodeType="afterEffect" nodePh="1">
                  <p:stCondLst>
                    <p:cond delay="0"/>
                  </p:stCondLst>
                  <p:endCondLst>
                    <p:cond delay="0"/>
                  </p:endCondLst>
                  <p:childTnLst>
                    <p:set>
                      <p:cBhvr>
                        <p:cTn dur="1" fill="hold">
                          <p:stCondLst>
                            <p:cond delay="0"/>
                          </p:stCondLst>
                        </p:cTn>
                        <p:tgtEl>
                          <p:spTgt spid="39"/>
                        </p:tgtEl>
                        <p:attrNameLst>
                          <p:attrName>style.visibility</p:attrName>
                        </p:attrNameLst>
                      </p:cBhvr>
                      <p:to>
                        <p:strVal val="visible"/>
                      </p:to>
                    </p:set>
                    <p:animEffect transition="in" filter="dissolve">
                      <p:cBhvr>
                        <p:cTn dur="500"/>
                        <p:tgtEl>
                          <p:spTgt spid="39"/>
                        </p:tgtEl>
                      </p:cBhvr>
                    </p:animEffect>
                  </p:childTnLst>
                </p:cTn>
              </p:par>
            </p:tnLst>
          </p:tmpl>
        </p:tmplLst>
      </p:bldP>
      <p:bldP spid="40" grpId="0" build="p">
        <p:tmplLst>
          <p:tmpl lvl="1">
            <p:tnLst>
              <p:par>
                <p:cTn presetID="9" presetClass="entr" presetSubtype="0" fill="hold" nodeType="afterEffect" nodePh="1">
                  <p:stCondLst>
                    <p:cond delay="0"/>
                  </p:stCondLst>
                  <p:endCondLst>
                    <p:cond delay="0"/>
                  </p:endCondLst>
                  <p:childTnLst>
                    <p:set>
                      <p:cBhvr>
                        <p:cTn dur="1" fill="hold">
                          <p:stCondLst>
                            <p:cond delay="0"/>
                          </p:stCondLst>
                        </p:cTn>
                        <p:tgtEl>
                          <p:spTgt spid="40"/>
                        </p:tgtEl>
                        <p:attrNameLst>
                          <p:attrName>style.visibility</p:attrName>
                        </p:attrNameLst>
                      </p:cBhvr>
                      <p:to>
                        <p:strVal val="visible"/>
                      </p:to>
                    </p:set>
                    <p:animEffect transition="in" filter="dissolve">
                      <p:cBhvr>
                        <p:cTn dur="500"/>
                        <p:tgtEl>
                          <p:spTgt spid="40"/>
                        </p:tgtEl>
                      </p:cBhvr>
                    </p:animEffect>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2_Title Slide">
    <p:spTree>
      <p:nvGrpSpPr>
        <p:cNvPr id="1" name=""/>
        <p:cNvGrpSpPr/>
        <p:nvPr/>
      </p:nvGrpSpPr>
      <p:grpSpPr>
        <a:xfrm>
          <a:off x="0" y="0"/>
          <a:ext cx="0" cy="0"/>
          <a:chOff x="0" y="0"/>
          <a:chExt cx="0" cy="0"/>
        </a:xfrm>
      </p:grpSpPr>
      <p:sp>
        <p:nvSpPr>
          <p:cNvPr id="59" name="Picture Placeholder 2"/>
          <p:cNvSpPr>
            <a:spLocks noGrp="1"/>
          </p:cNvSpPr>
          <p:nvPr>
            <p:ph type="pic" sz="quarter" idx="33"/>
          </p:nvPr>
        </p:nvSpPr>
        <p:spPr>
          <a:xfrm>
            <a:off x="6161470" y="2362200"/>
            <a:ext cx="2672173" cy="1588588"/>
          </a:xfrm>
          <a:ln w="19050">
            <a:noFill/>
          </a:ln>
        </p:spPr>
        <p:txBody>
          <a:bodyPr>
            <a:normAutofit/>
          </a:bodyPr>
          <a:lstStyle>
            <a:lvl1pPr marL="0" indent="0">
              <a:buNone/>
              <a:defRPr sz="1200">
                <a:solidFill>
                  <a:schemeClr val="bg1">
                    <a:lumMod val="50000"/>
                  </a:schemeClr>
                </a:solidFill>
                <a:latin typeface="Source Sans Pro Light"/>
              </a:defRPr>
            </a:lvl1pPr>
          </a:lstStyle>
          <a:p>
            <a:endParaRPr lang="en-US"/>
          </a:p>
        </p:txBody>
      </p:sp>
      <p:sp>
        <p:nvSpPr>
          <p:cNvPr id="58" name="Picture Placeholder 2"/>
          <p:cNvSpPr>
            <a:spLocks noGrp="1"/>
          </p:cNvSpPr>
          <p:nvPr>
            <p:ph type="pic" sz="quarter" idx="32"/>
          </p:nvPr>
        </p:nvSpPr>
        <p:spPr>
          <a:xfrm>
            <a:off x="6161470" y="4041885"/>
            <a:ext cx="2672175" cy="1588586"/>
          </a:xfrm>
          <a:ln w="19050">
            <a:noFill/>
          </a:ln>
        </p:spPr>
        <p:txBody>
          <a:bodyPr>
            <a:normAutofit/>
          </a:bodyPr>
          <a:lstStyle>
            <a:lvl1pPr marL="0" indent="0">
              <a:buNone/>
              <a:defRPr sz="1200">
                <a:solidFill>
                  <a:schemeClr val="bg1">
                    <a:lumMod val="50000"/>
                  </a:schemeClr>
                </a:solidFill>
                <a:latin typeface="Source Sans Pro Light"/>
              </a:defRPr>
            </a:lvl1pPr>
          </a:lstStyle>
          <a:p>
            <a:endParaRPr lang="en-US"/>
          </a:p>
        </p:txBody>
      </p:sp>
      <p:sp>
        <p:nvSpPr>
          <p:cNvPr id="57" name="Picture Placeholder 2"/>
          <p:cNvSpPr>
            <a:spLocks noGrp="1"/>
          </p:cNvSpPr>
          <p:nvPr>
            <p:ph type="pic" sz="quarter" idx="31"/>
          </p:nvPr>
        </p:nvSpPr>
        <p:spPr>
          <a:xfrm>
            <a:off x="3368501" y="4041887"/>
            <a:ext cx="2668146" cy="1588588"/>
          </a:xfrm>
          <a:ln w="19050">
            <a:noFill/>
          </a:ln>
        </p:spPr>
        <p:txBody>
          <a:bodyPr>
            <a:normAutofit/>
          </a:bodyPr>
          <a:lstStyle>
            <a:lvl1pPr marL="0" indent="0">
              <a:buNone/>
              <a:defRPr sz="1200">
                <a:solidFill>
                  <a:schemeClr val="bg1">
                    <a:lumMod val="50000"/>
                  </a:schemeClr>
                </a:solidFill>
                <a:latin typeface="Source Sans Pro Light"/>
              </a:defRPr>
            </a:lvl1pPr>
          </a:lstStyle>
          <a:p>
            <a:endParaRPr lang="en-US"/>
          </a:p>
        </p:txBody>
      </p:sp>
      <p:sp>
        <p:nvSpPr>
          <p:cNvPr id="3" name="Picture Placeholder 2"/>
          <p:cNvSpPr>
            <a:spLocks noGrp="1"/>
          </p:cNvSpPr>
          <p:nvPr>
            <p:ph type="pic" sz="quarter" idx="22"/>
          </p:nvPr>
        </p:nvSpPr>
        <p:spPr>
          <a:xfrm>
            <a:off x="3365326" y="2362200"/>
            <a:ext cx="2674499" cy="1588588"/>
          </a:xfrm>
          <a:ln w="19050">
            <a:noFill/>
          </a:ln>
        </p:spPr>
        <p:txBody>
          <a:bodyPr>
            <a:normAutofit/>
          </a:bodyPr>
          <a:lstStyle>
            <a:lvl1pPr marL="0" indent="0">
              <a:buNone/>
              <a:defRPr sz="1200">
                <a:solidFill>
                  <a:schemeClr val="bg1">
                    <a:lumMod val="50000"/>
                  </a:schemeClr>
                </a:solidFill>
                <a:latin typeface="Source Sans Pro Light"/>
              </a:defRPr>
            </a:lvl1pPr>
          </a:lstStyle>
          <a:p>
            <a:endParaRPr lang="en-US"/>
          </a:p>
        </p:txBody>
      </p:sp>
      <p:sp>
        <p:nvSpPr>
          <p:cNvPr id="16" name="Title 15"/>
          <p:cNvSpPr>
            <a:spLocks noGrp="1"/>
          </p:cNvSpPr>
          <p:nvPr>
            <p:ph type="title"/>
          </p:nvPr>
        </p:nvSpPr>
        <p:spPr>
          <a:xfrm>
            <a:off x="1523603" y="381001"/>
            <a:ext cx="9141619" cy="535812"/>
          </a:xfrm>
        </p:spPr>
        <p:txBody>
          <a:bodyPr>
            <a:noAutofit/>
          </a:bodyPr>
          <a:lstStyle>
            <a:lvl1pPr algn="ctr">
              <a:defRPr sz="2700" b="0">
                <a:solidFill>
                  <a:schemeClr val="tx1">
                    <a:lumMod val="65000"/>
                    <a:lumOff val="35000"/>
                  </a:schemeClr>
                </a:solidFill>
                <a:latin typeface="Source Sans Pro Light"/>
              </a:defRPr>
            </a:lvl1pPr>
          </a:lstStyle>
          <a:p>
            <a:r>
              <a:rPr lang="en-US" dirty="0"/>
              <a:t>Click to edit Master title style</a:t>
            </a:r>
            <a:endParaRPr lang="en-GB" dirty="0"/>
          </a:p>
        </p:txBody>
      </p:sp>
      <p:sp>
        <p:nvSpPr>
          <p:cNvPr id="30" name="Text Placeholder 17"/>
          <p:cNvSpPr>
            <a:spLocks noGrp="1"/>
          </p:cNvSpPr>
          <p:nvPr>
            <p:ph type="body" sz="quarter" idx="23" hasCustomPrompt="1"/>
          </p:nvPr>
        </p:nvSpPr>
        <p:spPr>
          <a:xfrm>
            <a:off x="1370013" y="3026462"/>
            <a:ext cx="1524000" cy="838200"/>
          </a:xfrm>
        </p:spPr>
        <p:txBody>
          <a:bodyPr lIns="0" tIns="0" rIns="0" bIns="0" anchor="t">
            <a:normAutofit/>
          </a:bodyPr>
          <a:lstStyle>
            <a:lvl1pPr marL="0" indent="0" algn="r">
              <a:lnSpc>
                <a:spcPts val="1500"/>
              </a:lnSpc>
              <a:spcBef>
                <a:spcPts val="1500"/>
              </a:spcBef>
              <a:buNone/>
              <a:defRPr sz="1000">
                <a:solidFill>
                  <a:schemeClr val="tx1">
                    <a:lumMod val="65000"/>
                    <a:lumOff val="35000"/>
                  </a:schemeClr>
                </a:solidFill>
                <a:latin typeface="Source Sans Pro Light"/>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temp</a:t>
            </a:r>
          </a:p>
          <a:p>
            <a:pPr lvl="0"/>
            <a:endParaRPr lang="en-US" dirty="0"/>
          </a:p>
        </p:txBody>
      </p:sp>
      <p:sp>
        <p:nvSpPr>
          <p:cNvPr id="21" name="Shape 717"/>
          <p:cNvSpPr/>
          <p:nvPr userDrawn="1"/>
        </p:nvSpPr>
        <p:spPr>
          <a:xfrm>
            <a:off x="8833645" y="4434595"/>
            <a:ext cx="166737" cy="844133"/>
          </a:xfrm>
          <a:prstGeom prst="rect">
            <a:avLst/>
          </a:prstGeom>
          <a:solidFill>
            <a:schemeClr val="accent2"/>
          </a:solidFill>
          <a:ln w="12700">
            <a:miter lim="400000"/>
          </a:ln>
        </p:spPr>
        <p:txBody>
          <a:bodyPr lIns="25394" tIns="25394" rIns="25394" bIns="25394" anchor="ctr"/>
          <a:lstStyle/>
          <a:p>
            <a:pPr defTabSz="228539">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p>
        </p:txBody>
      </p:sp>
      <p:sp>
        <p:nvSpPr>
          <p:cNvPr id="41" name="Shape 723"/>
          <p:cNvSpPr/>
          <p:nvPr userDrawn="1"/>
        </p:nvSpPr>
        <p:spPr>
          <a:xfrm>
            <a:off x="3204940" y="2734378"/>
            <a:ext cx="166737" cy="844133"/>
          </a:xfrm>
          <a:prstGeom prst="rect">
            <a:avLst/>
          </a:prstGeom>
          <a:solidFill>
            <a:schemeClr val="accent1"/>
          </a:solidFill>
          <a:ln w="12700">
            <a:miter lim="400000"/>
          </a:ln>
        </p:spPr>
        <p:txBody>
          <a:bodyPr lIns="25394" tIns="25394" rIns="25394" bIns="25394" anchor="ctr"/>
          <a:lstStyle/>
          <a:p>
            <a:pPr defTabSz="228539">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p>
        </p:txBody>
      </p:sp>
      <p:sp>
        <p:nvSpPr>
          <p:cNvPr id="42" name="Shape 724"/>
          <p:cNvSpPr/>
          <p:nvPr userDrawn="1"/>
        </p:nvSpPr>
        <p:spPr>
          <a:xfrm>
            <a:off x="8833645" y="2734378"/>
            <a:ext cx="166737" cy="844133"/>
          </a:xfrm>
          <a:prstGeom prst="rect">
            <a:avLst/>
          </a:prstGeom>
          <a:solidFill>
            <a:schemeClr val="accent5"/>
          </a:solidFill>
          <a:ln w="12700">
            <a:miter lim="400000"/>
          </a:ln>
        </p:spPr>
        <p:txBody>
          <a:bodyPr lIns="25394" tIns="25394" rIns="25394" bIns="25394" anchor="ctr"/>
          <a:lstStyle/>
          <a:p>
            <a:pPr defTabSz="228539">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p>
        </p:txBody>
      </p:sp>
      <p:sp>
        <p:nvSpPr>
          <p:cNvPr id="53" name="Shape 735"/>
          <p:cNvSpPr/>
          <p:nvPr userDrawn="1"/>
        </p:nvSpPr>
        <p:spPr>
          <a:xfrm>
            <a:off x="3204940" y="4434595"/>
            <a:ext cx="166737" cy="844133"/>
          </a:xfrm>
          <a:prstGeom prst="rect">
            <a:avLst/>
          </a:prstGeom>
          <a:solidFill>
            <a:schemeClr val="accent3"/>
          </a:solidFill>
          <a:ln w="12700">
            <a:miter lim="400000"/>
          </a:ln>
        </p:spPr>
        <p:txBody>
          <a:bodyPr lIns="25394" tIns="25394" rIns="25394" bIns="25394" anchor="ctr"/>
          <a:lstStyle/>
          <a:p>
            <a:pPr defTabSz="228539">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p>
        </p:txBody>
      </p:sp>
      <p:sp>
        <p:nvSpPr>
          <p:cNvPr id="60" name="Content Placeholder 20"/>
          <p:cNvSpPr>
            <a:spLocks noGrp="1"/>
          </p:cNvSpPr>
          <p:nvPr>
            <p:ph sz="quarter" idx="16" hasCustomPrompt="1"/>
          </p:nvPr>
        </p:nvSpPr>
        <p:spPr>
          <a:xfrm>
            <a:off x="1664403" y="2719934"/>
            <a:ext cx="1229612" cy="228600"/>
          </a:xfrm>
        </p:spPr>
        <p:txBody>
          <a:bodyPr lIns="0" tIns="0" rIns="0" bIns="0" anchor="ctr">
            <a:normAutofit/>
          </a:bodyPr>
          <a:lstStyle>
            <a:lvl1pPr marL="0" indent="0" algn="r">
              <a:buNone/>
              <a:defRPr sz="1200" b="1">
                <a:solidFill>
                  <a:schemeClr val="tx1">
                    <a:lumMod val="65000"/>
                    <a:lumOff val="35000"/>
                  </a:schemeClr>
                </a:solidFill>
                <a:latin typeface="Source Sans Pro Light"/>
              </a:defRPr>
            </a:lvl1pPr>
          </a:lstStyle>
          <a:p>
            <a:pPr lvl="0"/>
            <a:r>
              <a:rPr lang="en-GB" dirty="0"/>
              <a:t>Product 1</a:t>
            </a:r>
          </a:p>
        </p:txBody>
      </p:sp>
      <p:sp>
        <p:nvSpPr>
          <p:cNvPr id="61" name="Text Placeholder 17"/>
          <p:cNvSpPr>
            <a:spLocks noGrp="1"/>
          </p:cNvSpPr>
          <p:nvPr>
            <p:ph type="body" sz="quarter" idx="34" hasCustomPrompt="1"/>
          </p:nvPr>
        </p:nvSpPr>
        <p:spPr>
          <a:xfrm>
            <a:off x="1370013" y="4726680"/>
            <a:ext cx="1524000" cy="838200"/>
          </a:xfrm>
        </p:spPr>
        <p:txBody>
          <a:bodyPr lIns="0" tIns="0" rIns="0" bIns="0" anchor="t">
            <a:normAutofit/>
          </a:bodyPr>
          <a:lstStyle>
            <a:lvl1pPr marL="0" indent="0" algn="r">
              <a:lnSpc>
                <a:spcPts val="1500"/>
              </a:lnSpc>
              <a:spcBef>
                <a:spcPts val="1500"/>
              </a:spcBef>
              <a:buNone/>
              <a:defRPr sz="1000">
                <a:solidFill>
                  <a:schemeClr val="tx1">
                    <a:lumMod val="65000"/>
                    <a:lumOff val="35000"/>
                  </a:schemeClr>
                </a:solidFill>
                <a:latin typeface="Source Sans Pro Light"/>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temp</a:t>
            </a:r>
          </a:p>
          <a:p>
            <a:pPr lvl="0"/>
            <a:endParaRPr lang="en-US" dirty="0"/>
          </a:p>
        </p:txBody>
      </p:sp>
      <p:sp>
        <p:nvSpPr>
          <p:cNvPr id="62" name="Content Placeholder 20"/>
          <p:cNvSpPr>
            <a:spLocks noGrp="1"/>
          </p:cNvSpPr>
          <p:nvPr>
            <p:ph sz="quarter" idx="35" hasCustomPrompt="1"/>
          </p:nvPr>
        </p:nvSpPr>
        <p:spPr>
          <a:xfrm>
            <a:off x="1664403" y="4420152"/>
            <a:ext cx="1229612" cy="228600"/>
          </a:xfrm>
        </p:spPr>
        <p:txBody>
          <a:bodyPr lIns="0" tIns="0" rIns="0" bIns="0" anchor="ctr">
            <a:normAutofit/>
          </a:bodyPr>
          <a:lstStyle>
            <a:lvl1pPr marL="0" indent="0" algn="r">
              <a:buNone/>
              <a:defRPr sz="1200" b="1">
                <a:solidFill>
                  <a:schemeClr val="tx1">
                    <a:lumMod val="65000"/>
                    <a:lumOff val="35000"/>
                  </a:schemeClr>
                </a:solidFill>
                <a:latin typeface="Source Sans Pro Light"/>
              </a:defRPr>
            </a:lvl1pPr>
          </a:lstStyle>
          <a:p>
            <a:pPr lvl="0"/>
            <a:r>
              <a:rPr lang="en-GB" dirty="0"/>
              <a:t>Product 1</a:t>
            </a:r>
          </a:p>
        </p:txBody>
      </p:sp>
      <p:sp>
        <p:nvSpPr>
          <p:cNvPr id="63" name="Text Placeholder 17"/>
          <p:cNvSpPr>
            <a:spLocks noGrp="1"/>
          </p:cNvSpPr>
          <p:nvPr>
            <p:ph type="body" sz="quarter" idx="36" hasCustomPrompt="1"/>
          </p:nvPr>
        </p:nvSpPr>
        <p:spPr>
          <a:xfrm>
            <a:off x="9294812" y="3026462"/>
            <a:ext cx="1524000" cy="838200"/>
          </a:xfrm>
        </p:spPr>
        <p:txBody>
          <a:bodyPr lIns="0" tIns="0" rIns="0" bIns="0" anchor="t">
            <a:normAutofit/>
          </a:bodyPr>
          <a:lstStyle>
            <a:lvl1pPr marL="0" indent="0" algn="l">
              <a:lnSpc>
                <a:spcPts val="1500"/>
              </a:lnSpc>
              <a:spcBef>
                <a:spcPts val="1500"/>
              </a:spcBef>
              <a:buNone/>
              <a:defRPr sz="1000">
                <a:solidFill>
                  <a:schemeClr val="tx1">
                    <a:lumMod val="65000"/>
                    <a:lumOff val="35000"/>
                  </a:schemeClr>
                </a:solidFill>
                <a:latin typeface="Source Sans Pro Light"/>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temp</a:t>
            </a:r>
          </a:p>
          <a:p>
            <a:pPr lvl="0"/>
            <a:endParaRPr lang="en-US" dirty="0"/>
          </a:p>
        </p:txBody>
      </p:sp>
      <p:sp>
        <p:nvSpPr>
          <p:cNvPr id="64" name="Content Placeholder 20"/>
          <p:cNvSpPr>
            <a:spLocks noGrp="1"/>
          </p:cNvSpPr>
          <p:nvPr>
            <p:ph sz="quarter" idx="37" hasCustomPrompt="1"/>
          </p:nvPr>
        </p:nvSpPr>
        <p:spPr>
          <a:xfrm>
            <a:off x="9294815" y="2719934"/>
            <a:ext cx="1229612" cy="228600"/>
          </a:xfrm>
        </p:spPr>
        <p:txBody>
          <a:bodyPr lIns="0" tIns="0" rIns="0" bIns="0" anchor="ctr">
            <a:normAutofit/>
          </a:bodyPr>
          <a:lstStyle>
            <a:lvl1pPr marL="0" indent="0" algn="l">
              <a:buNone/>
              <a:defRPr sz="1200" b="1">
                <a:solidFill>
                  <a:schemeClr val="tx1">
                    <a:lumMod val="65000"/>
                    <a:lumOff val="35000"/>
                  </a:schemeClr>
                </a:solidFill>
                <a:latin typeface="Source Sans Pro Light"/>
              </a:defRPr>
            </a:lvl1pPr>
          </a:lstStyle>
          <a:p>
            <a:pPr lvl="0"/>
            <a:r>
              <a:rPr lang="en-GB" dirty="0"/>
              <a:t>Product 1</a:t>
            </a:r>
          </a:p>
        </p:txBody>
      </p:sp>
      <p:sp>
        <p:nvSpPr>
          <p:cNvPr id="65" name="Text Placeholder 17"/>
          <p:cNvSpPr>
            <a:spLocks noGrp="1"/>
          </p:cNvSpPr>
          <p:nvPr>
            <p:ph type="body" sz="quarter" idx="38" hasCustomPrompt="1"/>
          </p:nvPr>
        </p:nvSpPr>
        <p:spPr>
          <a:xfrm>
            <a:off x="9294812" y="4726680"/>
            <a:ext cx="1524000" cy="838200"/>
          </a:xfrm>
        </p:spPr>
        <p:txBody>
          <a:bodyPr lIns="0" tIns="0" rIns="0" bIns="0" anchor="t">
            <a:normAutofit/>
          </a:bodyPr>
          <a:lstStyle>
            <a:lvl1pPr marL="0" indent="0" algn="l">
              <a:lnSpc>
                <a:spcPts val="1500"/>
              </a:lnSpc>
              <a:spcBef>
                <a:spcPts val="1500"/>
              </a:spcBef>
              <a:buNone/>
              <a:defRPr sz="1000">
                <a:solidFill>
                  <a:schemeClr val="tx1">
                    <a:lumMod val="65000"/>
                    <a:lumOff val="35000"/>
                  </a:schemeClr>
                </a:solidFill>
                <a:latin typeface="Source Sans Pro Light"/>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temp</a:t>
            </a:r>
          </a:p>
          <a:p>
            <a:pPr lvl="0"/>
            <a:endParaRPr lang="en-US" dirty="0"/>
          </a:p>
        </p:txBody>
      </p:sp>
      <p:sp>
        <p:nvSpPr>
          <p:cNvPr id="66" name="Content Placeholder 20"/>
          <p:cNvSpPr>
            <a:spLocks noGrp="1"/>
          </p:cNvSpPr>
          <p:nvPr>
            <p:ph sz="quarter" idx="39" hasCustomPrompt="1"/>
          </p:nvPr>
        </p:nvSpPr>
        <p:spPr>
          <a:xfrm>
            <a:off x="9294815" y="4420152"/>
            <a:ext cx="1229612" cy="228600"/>
          </a:xfrm>
        </p:spPr>
        <p:txBody>
          <a:bodyPr lIns="0" tIns="0" rIns="0" bIns="0" anchor="ctr">
            <a:normAutofit/>
          </a:bodyPr>
          <a:lstStyle>
            <a:lvl1pPr marL="0" indent="0" algn="l">
              <a:buNone/>
              <a:defRPr sz="1200" b="1">
                <a:solidFill>
                  <a:schemeClr val="tx1">
                    <a:lumMod val="65000"/>
                    <a:lumOff val="35000"/>
                  </a:schemeClr>
                </a:solidFill>
                <a:latin typeface="Source Sans Pro Light"/>
              </a:defRPr>
            </a:lvl1pPr>
          </a:lstStyle>
          <a:p>
            <a:pPr lvl="0"/>
            <a:r>
              <a:rPr lang="en-GB" dirty="0"/>
              <a:t>Product 1</a:t>
            </a:r>
          </a:p>
        </p:txBody>
      </p:sp>
    </p:spTree>
    <p:extLst>
      <p:ext uri="{BB962C8B-B14F-4D97-AF65-F5344CB8AC3E}">
        <p14:creationId xmlns:p14="http://schemas.microsoft.com/office/powerpoint/2010/main" val="3600145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par>
                          <p:cTn id="8" fill="hold">
                            <p:stCondLst>
                              <p:cond delay="500"/>
                            </p:stCondLst>
                            <p:childTnLst>
                              <p:par>
                                <p:cTn id="9" presetID="9" presetClass="entr" presetSubtype="0" fill="hold" grpId="0" nodeType="afterEffect" nodePh="1">
                                  <p:stCondLst>
                                    <p:cond delay="0"/>
                                  </p:stCondLst>
                                  <p:endCondLst>
                                    <p:cond evt="begin" delay="0">
                                      <p:tn val="9"/>
                                    </p:cond>
                                  </p:endCondLst>
                                  <p:childTnLst>
                                    <p:set>
                                      <p:cBhvr>
                                        <p:cTn id="10" dur="1" fill="hold">
                                          <p:stCondLst>
                                            <p:cond delay="0"/>
                                          </p:stCondLst>
                                        </p:cTn>
                                        <p:tgtEl>
                                          <p:spTgt spid="3"/>
                                        </p:tgtEl>
                                        <p:attrNameLst>
                                          <p:attrName>style.visibility</p:attrName>
                                        </p:attrNameLst>
                                      </p:cBhvr>
                                      <p:to>
                                        <p:strVal val="visible"/>
                                      </p:to>
                                    </p:set>
                                    <p:animEffect transition="in" filter="dissolve">
                                      <p:cBhvr>
                                        <p:cTn id="11" dur="500"/>
                                        <p:tgtEl>
                                          <p:spTgt spid="3"/>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wipe(right)">
                                      <p:cBhvr>
                                        <p:cTn id="15" dur="500"/>
                                        <p:tgtEl>
                                          <p:spTgt spid="41"/>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60">
                                            <p:txEl>
                                              <p:pRg st="0" end="0"/>
                                            </p:txEl>
                                          </p:spTgt>
                                        </p:tgtEl>
                                        <p:attrNameLst>
                                          <p:attrName>style.visibility</p:attrName>
                                        </p:attrNameLst>
                                      </p:cBhvr>
                                      <p:to>
                                        <p:strVal val="visible"/>
                                      </p:to>
                                    </p:set>
                                    <p:animEffect transition="in" filter="dissolve">
                                      <p:cBhvr>
                                        <p:cTn id="19" dur="500"/>
                                        <p:tgtEl>
                                          <p:spTgt spid="60">
                                            <p:txEl>
                                              <p:pRg st="0" end="0"/>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30">
                                            <p:txEl>
                                              <p:pRg st="0" end="0"/>
                                            </p:txEl>
                                          </p:spTgt>
                                        </p:tgtEl>
                                        <p:attrNameLst>
                                          <p:attrName>style.visibility</p:attrName>
                                        </p:attrNameLst>
                                      </p:cBhvr>
                                      <p:to>
                                        <p:strVal val="visible"/>
                                      </p:to>
                                    </p:set>
                                    <p:animEffect transition="in" filter="dissolve">
                                      <p:cBhvr>
                                        <p:cTn id="22" dur="500"/>
                                        <p:tgtEl>
                                          <p:spTgt spid="30">
                                            <p:txEl>
                                              <p:pRg st="0" end="0"/>
                                            </p:txEl>
                                          </p:spTgt>
                                        </p:tgtEl>
                                      </p:cBhvr>
                                    </p:animEffect>
                                  </p:childTnLst>
                                </p:cTn>
                              </p:par>
                            </p:childTnLst>
                          </p:cTn>
                        </p:par>
                        <p:par>
                          <p:cTn id="23" fill="hold">
                            <p:stCondLst>
                              <p:cond delay="2000"/>
                            </p:stCondLst>
                            <p:childTnLst>
                              <p:par>
                                <p:cTn id="24" presetID="9" presetClass="entr" presetSubtype="0" fill="hold" grpId="0" nodeType="afterEffect" nodePh="1">
                                  <p:stCondLst>
                                    <p:cond delay="0"/>
                                  </p:stCondLst>
                                  <p:endCondLst>
                                    <p:cond evt="begin" delay="0">
                                      <p:tn val="24"/>
                                    </p:cond>
                                  </p:endCondLst>
                                  <p:childTnLst>
                                    <p:set>
                                      <p:cBhvr>
                                        <p:cTn id="25" dur="1" fill="hold">
                                          <p:stCondLst>
                                            <p:cond delay="0"/>
                                          </p:stCondLst>
                                        </p:cTn>
                                        <p:tgtEl>
                                          <p:spTgt spid="59"/>
                                        </p:tgtEl>
                                        <p:attrNameLst>
                                          <p:attrName>style.visibility</p:attrName>
                                        </p:attrNameLst>
                                      </p:cBhvr>
                                      <p:to>
                                        <p:strVal val="visible"/>
                                      </p:to>
                                    </p:set>
                                    <p:animEffect transition="in" filter="dissolve">
                                      <p:cBhvr>
                                        <p:cTn id="26" dur="500"/>
                                        <p:tgtEl>
                                          <p:spTgt spid="59"/>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42"/>
                                        </p:tgtEl>
                                        <p:attrNameLst>
                                          <p:attrName>style.visibility</p:attrName>
                                        </p:attrNameLst>
                                      </p:cBhvr>
                                      <p:to>
                                        <p:strVal val="visible"/>
                                      </p:to>
                                    </p:set>
                                    <p:animEffect transition="in" filter="wipe(left)">
                                      <p:cBhvr>
                                        <p:cTn id="30" dur="500"/>
                                        <p:tgtEl>
                                          <p:spTgt spid="42"/>
                                        </p:tgtEl>
                                      </p:cBhvr>
                                    </p:animEffect>
                                  </p:childTnLst>
                                </p:cTn>
                              </p:par>
                            </p:childTnLst>
                          </p:cTn>
                        </p:par>
                        <p:par>
                          <p:cTn id="31" fill="hold">
                            <p:stCondLst>
                              <p:cond delay="3000"/>
                            </p:stCondLst>
                            <p:childTnLst>
                              <p:par>
                                <p:cTn id="32" presetID="9" presetClass="entr" presetSubtype="0" fill="hold" grpId="0" nodeType="afterEffect">
                                  <p:stCondLst>
                                    <p:cond delay="0"/>
                                  </p:stCondLst>
                                  <p:childTnLst>
                                    <p:set>
                                      <p:cBhvr>
                                        <p:cTn id="33" dur="1" fill="hold">
                                          <p:stCondLst>
                                            <p:cond delay="0"/>
                                          </p:stCondLst>
                                        </p:cTn>
                                        <p:tgtEl>
                                          <p:spTgt spid="64">
                                            <p:txEl>
                                              <p:pRg st="0" end="0"/>
                                            </p:txEl>
                                          </p:spTgt>
                                        </p:tgtEl>
                                        <p:attrNameLst>
                                          <p:attrName>style.visibility</p:attrName>
                                        </p:attrNameLst>
                                      </p:cBhvr>
                                      <p:to>
                                        <p:strVal val="visible"/>
                                      </p:to>
                                    </p:set>
                                    <p:animEffect transition="in" filter="dissolve">
                                      <p:cBhvr>
                                        <p:cTn id="34" dur="500"/>
                                        <p:tgtEl>
                                          <p:spTgt spid="64">
                                            <p:txEl>
                                              <p:pRg st="0" end="0"/>
                                            </p:txEl>
                                          </p:spTgt>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63">
                                            <p:txEl>
                                              <p:pRg st="0" end="0"/>
                                            </p:txEl>
                                          </p:spTgt>
                                        </p:tgtEl>
                                        <p:attrNameLst>
                                          <p:attrName>style.visibility</p:attrName>
                                        </p:attrNameLst>
                                      </p:cBhvr>
                                      <p:to>
                                        <p:strVal val="visible"/>
                                      </p:to>
                                    </p:set>
                                    <p:animEffect transition="in" filter="dissolve">
                                      <p:cBhvr>
                                        <p:cTn id="37" dur="500"/>
                                        <p:tgtEl>
                                          <p:spTgt spid="63">
                                            <p:txEl>
                                              <p:pRg st="0" end="0"/>
                                            </p:txEl>
                                          </p:spTgt>
                                        </p:tgtEl>
                                      </p:cBhvr>
                                    </p:animEffect>
                                  </p:childTnLst>
                                </p:cTn>
                              </p:par>
                            </p:childTnLst>
                          </p:cTn>
                        </p:par>
                        <p:par>
                          <p:cTn id="38" fill="hold">
                            <p:stCondLst>
                              <p:cond delay="3500"/>
                            </p:stCondLst>
                            <p:childTnLst>
                              <p:par>
                                <p:cTn id="39" presetID="9" presetClass="entr" presetSubtype="0" fill="hold" grpId="0" nodeType="afterEffect" nodePh="1">
                                  <p:stCondLst>
                                    <p:cond delay="0"/>
                                  </p:stCondLst>
                                  <p:endCondLst>
                                    <p:cond evt="begin" delay="0">
                                      <p:tn val="39"/>
                                    </p:cond>
                                  </p:endCondLst>
                                  <p:childTnLst>
                                    <p:set>
                                      <p:cBhvr>
                                        <p:cTn id="40" dur="1" fill="hold">
                                          <p:stCondLst>
                                            <p:cond delay="0"/>
                                          </p:stCondLst>
                                        </p:cTn>
                                        <p:tgtEl>
                                          <p:spTgt spid="57"/>
                                        </p:tgtEl>
                                        <p:attrNameLst>
                                          <p:attrName>style.visibility</p:attrName>
                                        </p:attrNameLst>
                                      </p:cBhvr>
                                      <p:to>
                                        <p:strVal val="visible"/>
                                      </p:to>
                                    </p:set>
                                    <p:animEffect transition="in" filter="dissolve">
                                      <p:cBhvr>
                                        <p:cTn id="41" dur="500"/>
                                        <p:tgtEl>
                                          <p:spTgt spid="57"/>
                                        </p:tgtEl>
                                      </p:cBhvr>
                                    </p:animEffect>
                                  </p:childTnLst>
                                </p:cTn>
                              </p:par>
                            </p:childTnLst>
                          </p:cTn>
                        </p:par>
                        <p:par>
                          <p:cTn id="42" fill="hold">
                            <p:stCondLst>
                              <p:cond delay="4000"/>
                            </p:stCondLst>
                            <p:childTnLst>
                              <p:par>
                                <p:cTn id="43" presetID="22" presetClass="entr" presetSubtype="2" fill="hold" grpId="0" nodeType="afterEffect">
                                  <p:stCondLst>
                                    <p:cond delay="0"/>
                                  </p:stCondLst>
                                  <p:childTnLst>
                                    <p:set>
                                      <p:cBhvr>
                                        <p:cTn id="44" dur="1" fill="hold">
                                          <p:stCondLst>
                                            <p:cond delay="0"/>
                                          </p:stCondLst>
                                        </p:cTn>
                                        <p:tgtEl>
                                          <p:spTgt spid="53"/>
                                        </p:tgtEl>
                                        <p:attrNameLst>
                                          <p:attrName>style.visibility</p:attrName>
                                        </p:attrNameLst>
                                      </p:cBhvr>
                                      <p:to>
                                        <p:strVal val="visible"/>
                                      </p:to>
                                    </p:set>
                                    <p:animEffect transition="in" filter="wipe(right)">
                                      <p:cBhvr>
                                        <p:cTn id="45" dur="500"/>
                                        <p:tgtEl>
                                          <p:spTgt spid="53"/>
                                        </p:tgtEl>
                                      </p:cBhvr>
                                    </p:animEffect>
                                  </p:childTnLst>
                                </p:cTn>
                              </p:par>
                            </p:childTnLst>
                          </p:cTn>
                        </p:par>
                        <p:par>
                          <p:cTn id="46" fill="hold">
                            <p:stCondLst>
                              <p:cond delay="4500"/>
                            </p:stCondLst>
                            <p:childTnLst>
                              <p:par>
                                <p:cTn id="47" presetID="9" presetClass="entr" presetSubtype="0" fill="hold" grpId="0" nodeType="afterEffect">
                                  <p:stCondLst>
                                    <p:cond delay="0"/>
                                  </p:stCondLst>
                                  <p:childTnLst>
                                    <p:set>
                                      <p:cBhvr>
                                        <p:cTn id="48" dur="1" fill="hold">
                                          <p:stCondLst>
                                            <p:cond delay="0"/>
                                          </p:stCondLst>
                                        </p:cTn>
                                        <p:tgtEl>
                                          <p:spTgt spid="62">
                                            <p:txEl>
                                              <p:pRg st="0" end="0"/>
                                            </p:txEl>
                                          </p:spTgt>
                                        </p:tgtEl>
                                        <p:attrNameLst>
                                          <p:attrName>style.visibility</p:attrName>
                                        </p:attrNameLst>
                                      </p:cBhvr>
                                      <p:to>
                                        <p:strVal val="visible"/>
                                      </p:to>
                                    </p:set>
                                    <p:animEffect transition="in" filter="dissolve">
                                      <p:cBhvr>
                                        <p:cTn id="49" dur="500"/>
                                        <p:tgtEl>
                                          <p:spTgt spid="62">
                                            <p:txEl>
                                              <p:pRg st="0" end="0"/>
                                            </p:txEl>
                                          </p:spTgt>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61">
                                            <p:txEl>
                                              <p:pRg st="0" end="0"/>
                                            </p:txEl>
                                          </p:spTgt>
                                        </p:tgtEl>
                                        <p:attrNameLst>
                                          <p:attrName>style.visibility</p:attrName>
                                        </p:attrNameLst>
                                      </p:cBhvr>
                                      <p:to>
                                        <p:strVal val="visible"/>
                                      </p:to>
                                    </p:set>
                                    <p:animEffect transition="in" filter="dissolve">
                                      <p:cBhvr>
                                        <p:cTn id="52" dur="500"/>
                                        <p:tgtEl>
                                          <p:spTgt spid="61">
                                            <p:txEl>
                                              <p:pRg st="0" end="0"/>
                                            </p:txEl>
                                          </p:spTgt>
                                        </p:tgtEl>
                                      </p:cBhvr>
                                    </p:animEffect>
                                  </p:childTnLst>
                                </p:cTn>
                              </p:par>
                            </p:childTnLst>
                          </p:cTn>
                        </p:par>
                        <p:par>
                          <p:cTn id="53" fill="hold">
                            <p:stCondLst>
                              <p:cond delay="5000"/>
                            </p:stCondLst>
                            <p:childTnLst>
                              <p:par>
                                <p:cTn id="54" presetID="9" presetClass="entr" presetSubtype="0" fill="hold" grpId="0" nodeType="afterEffect" nodePh="1">
                                  <p:stCondLst>
                                    <p:cond delay="0"/>
                                  </p:stCondLst>
                                  <p:endCondLst>
                                    <p:cond evt="begin" delay="0">
                                      <p:tn val="54"/>
                                    </p:cond>
                                  </p:endCondLst>
                                  <p:childTnLst>
                                    <p:set>
                                      <p:cBhvr>
                                        <p:cTn id="55" dur="1" fill="hold">
                                          <p:stCondLst>
                                            <p:cond delay="0"/>
                                          </p:stCondLst>
                                        </p:cTn>
                                        <p:tgtEl>
                                          <p:spTgt spid="58"/>
                                        </p:tgtEl>
                                        <p:attrNameLst>
                                          <p:attrName>style.visibility</p:attrName>
                                        </p:attrNameLst>
                                      </p:cBhvr>
                                      <p:to>
                                        <p:strVal val="visible"/>
                                      </p:to>
                                    </p:set>
                                    <p:animEffect transition="in" filter="dissolve">
                                      <p:cBhvr>
                                        <p:cTn id="56" dur="500"/>
                                        <p:tgtEl>
                                          <p:spTgt spid="58"/>
                                        </p:tgtEl>
                                      </p:cBhvr>
                                    </p:animEffect>
                                  </p:childTnLst>
                                </p:cTn>
                              </p:par>
                            </p:childTnLst>
                          </p:cTn>
                        </p:par>
                        <p:par>
                          <p:cTn id="57" fill="hold">
                            <p:stCondLst>
                              <p:cond delay="5500"/>
                            </p:stCondLst>
                            <p:childTnLst>
                              <p:par>
                                <p:cTn id="58" presetID="22" presetClass="entr" presetSubtype="8" fill="hold" grpId="0" nodeType="after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wipe(left)">
                                      <p:cBhvr>
                                        <p:cTn id="60" dur="500"/>
                                        <p:tgtEl>
                                          <p:spTgt spid="21"/>
                                        </p:tgtEl>
                                      </p:cBhvr>
                                    </p:animEffect>
                                  </p:childTnLst>
                                </p:cTn>
                              </p:par>
                            </p:childTnLst>
                          </p:cTn>
                        </p:par>
                        <p:par>
                          <p:cTn id="61" fill="hold">
                            <p:stCondLst>
                              <p:cond delay="6000"/>
                            </p:stCondLst>
                            <p:childTnLst>
                              <p:par>
                                <p:cTn id="62" presetID="9" presetClass="entr" presetSubtype="0" fill="hold" grpId="0" nodeType="afterEffect">
                                  <p:stCondLst>
                                    <p:cond delay="0"/>
                                  </p:stCondLst>
                                  <p:childTnLst>
                                    <p:set>
                                      <p:cBhvr>
                                        <p:cTn id="63" dur="1" fill="hold">
                                          <p:stCondLst>
                                            <p:cond delay="0"/>
                                          </p:stCondLst>
                                        </p:cTn>
                                        <p:tgtEl>
                                          <p:spTgt spid="66">
                                            <p:txEl>
                                              <p:pRg st="0" end="0"/>
                                            </p:txEl>
                                          </p:spTgt>
                                        </p:tgtEl>
                                        <p:attrNameLst>
                                          <p:attrName>style.visibility</p:attrName>
                                        </p:attrNameLst>
                                      </p:cBhvr>
                                      <p:to>
                                        <p:strVal val="visible"/>
                                      </p:to>
                                    </p:set>
                                    <p:animEffect transition="in" filter="dissolve">
                                      <p:cBhvr>
                                        <p:cTn id="64" dur="500"/>
                                        <p:tgtEl>
                                          <p:spTgt spid="66">
                                            <p:txEl>
                                              <p:pRg st="0" end="0"/>
                                            </p:txEl>
                                          </p:spTgt>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65">
                                            <p:txEl>
                                              <p:pRg st="0" end="0"/>
                                            </p:txEl>
                                          </p:spTgt>
                                        </p:tgtEl>
                                        <p:attrNameLst>
                                          <p:attrName>style.visibility</p:attrName>
                                        </p:attrNameLst>
                                      </p:cBhvr>
                                      <p:to>
                                        <p:strVal val="visible"/>
                                      </p:to>
                                    </p:set>
                                    <p:animEffect transition="in" filter="dissolve">
                                      <p:cBhvr>
                                        <p:cTn id="67" dur="500"/>
                                        <p:tgtEl>
                                          <p:spTgt spid="6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58" grpId="0"/>
      <p:bldP spid="57" grpId="0"/>
      <p:bldP spid="3" grpId="0"/>
      <p:bldP spid="16" grpId="0"/>
      <p:bldP spid="30" grpId="0" build="p">
        <p:tmplLst>
          <p:tmpl lvl="1">
            <p:tnLst>
              <p:par>
                <p:cTn presetID="9"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dissolve">
                      <p:cBhvr>
                        <p:cTn dur="500"/>
                        <p:tgtEl>
                          <p:spTgt spid="30"/>
                        </p:tgtEl>
                      </p:cBhvr>
                    </p:animEffect>
                  </p:childTnLst>
                </p:cTn>
              </p:par>
            </p:tnLst>
          </p:tmpl>
        </p:tmplLst>
      </p:bldP>
      <p:bldP spid="21" grpId="0" animBg="1"/>
      <p:bldP spid="41" grpId="0" animBg="1"/>
      <p:bldP spid="42" grpId="0" animBg="1"/>
      <p:bldP spid="53" grpId="0" animBg="1"/>
      <p:bldP spid="60" grpId="0" build="p">
        <p:tmplLst>
          <p:tmpl lvl="1">
            <p:tnLst>
              <p:par>
                <p:cTn presetID="9" presetClass="entr" presetSubtype="0" fill="hold" nodeType="after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dissolve">
                      <p:cBhvr>
                        <p:cTn dur="500"/>
                        <p:tgtEl>
                          <p:spTgt spid="60"/>
                        </p:tgtEl>
                      </p:cBhvr>
                    </p:animEffect>
                  </p:childTnLst>
                </p:cTn>
              </p:par>
            </p:tnLst>
          </p:tmpl>
        </p:tmplLst>
      </p:bldP>
      <p:bldP spid="61" grpId="0" build="p">
        <p:tmplLst>
          <p:tmpl lvl="1">
            <p:tnLst>
              <p:par>
                <p:cTn presetID="9"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dissolve">
                      <p:cBhvr>
                        <p:cTn dur="500"/>
                        <p:tgtEl>
                          <p:spTgt spid="61"/>
                        </p:tgtEl>
                      </p:cBhvr>
                    </p:animEffect>
                  </p:childTnLst>
                </p:cTn>
              </p:par>
            </p:tnLst>
          </p:tmpl>
        </p:tmplLst>
      </p:bldP>
      <p:bldP spid="62" grpId="0" build="p">
        <p:tmplLst>
          <p:tmpl lvl="1">
            <p:tnLst>
              <p:par>
                <p:cTn presetID="9" presetClass="entr" presetSubtype="0"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dissolve">
                      <p:cBhvr>
                        <p:cTn dur="500"/>
                        <p:tgtEl>
                          <p:spTgt spid="62"/>
                        </p:tgtEl>
                      </p:cBhvr>
                    </p:animEffect>
                  </p:childTnLst>
                </p:cTn>
              </p:par>
            </p:tnLst>
          </p:tmpl>
        </p:tmplLst>
      </p:bldP>
      <p:bldP spid="63" grpId="0" build="p">
        <p:tmplLst>
          <p:tmpl lvl="1">
            <p:tnLst>
              <p:par>
                <p:cTn presetID="9" presetClass="entr" presetSubtype="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dissolve">
                      <p:cBhvr>
                        <p:cTn dur="500"/>
                        <p:tgtEl>
                          <p:spTgt spid="63"/>
                        </p:tgtEl>
                      </p:cBhvr>
                    </p:animEffect>
                  </p:childTnLst>
                </p:cTn>
              </p:par>
            </p:tnLst>
          </p:tmpl>
        </p:tmplLst>
      </p:bldP>
      <p:bldP spid="64" grpId="0" build="p">
        <p:tmplLst>
          <p:tmpl lvl="1">
            <p:tnLst>
              <p:par>
                <p:cTn presetID="9"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dissolve">
                      <p:cBhvr>
                        <p:cTn dur="500"/>
                        <p:tgtEl>
                          <p:spTgt spid="64"/>
                        </p:tgtEl>
                      </p:cBhvr>
                    </p:animEffect>
                  </p:childTnLst>
                </p:cTn>
              </p:par>
            </p:tnLst>
          </p:tmpl>
        </p:tmplLst>
      </p:bldP>
      <p:bldP spid="65" grpId="0" build="p">
        <p:tmplLst>
          <p:tmpl lvl="1">
            <p:tnLst>
              <p:par>
                <p:cTn presetID="9" presetClass="entr" presetSubtype="0" fill="hold" nodeType="with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dissolve">
                      <p:cBhvr>
                        <p:cTn dur="500"/>
                        <p:tgtEl>
                          <p:spTgt spid="65"/>
                        </p:tgtEl>
                      </p:cBhvr>
                    </p:animEffect>
                  </p:childTnLst>
                </p:cTn>
              </p:par>
            </p:tnLst>
          </p:tmpl>
        </p:tmplLst>
      </p:bldP>
      <p:bldP spid="66" grpId="0" build="p">
        <p:tmplLst>
          <p:tmpl lvl="1">
            <p:tnLst>
              <p:par>
                <p:cTn presetID="9"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dissolve">
                      <p:cBhvr>
                        <p:cTn dur="500"/>
                        <p:tgtEl>
                          <p:spTgt spid="66"/>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6" name="Picture Placeholder 3"/>
          <p:cNvSpPr>
            <a:spLocks noGrp="1"/>
          </p:cNvSpPr>
          <p:nvPr>
            <p:ph type="pic" sz="quarter" idx="10"/>
          </p:nvPr>
        </p:nvSpPr>
        <p:spPr>
          <a:xfrm>
            <a:off x="750431" y="2006224"/>
            <a:ext cx="10701607" cy="4163820"/>
          </a:xfrm>
        </p:spPr>
        <p:txBody>
          <a:bodyPr/>
          <a:lstStyle/>
          <a:p>
            <a:endParaRPr lang="en-US"/>
          </a:p>
        </p:txBody>
      </p:sp>
    </p:spTree>
    <p:extLst>
      <p:ext uri="{BB962C8B-B14F-4D97-AF65-F5344CB8AC3E}">
        <p14:creationId xmlns:p14="http://schemas.microsoft.com/office/powerpoint/2010/main" val="93145716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2" name="Rectangle 1"/>
          <p:cNvSpPr/>
          <p:nvPr userDrawn="1"/>
        </p:nvSpPr>
        <p:spPr>
          <a:xfrm>
            <a:off x="1144" y="6096002"/>
            <a:ext cx="9293671" cy="76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3" tIns="45717" rIns="91433" bIns="45717" rtlCol="0" anchor="ctr"/>
          <a:lstStyle/>
          <a:p>
            <a:pPr algn="ctr"/>
            <a:endParaRPr lang="en-US"/>
          </a:p>
        </p:txBody>
      </p:sp>
      <p:sp>
        <p:nvSpPr>
          <p:cNvPr id="78" name="Picture Placeholder 2"/>
          <p:cNvSpPr>
            <a:spLocks noGrp="1"/>
          </p:cNvSpPr>
          <p:nvPr>
            <p:ph type="pic" sz="quarter" idx="22"/>
          </p:nvPr>
        </p:nvSpPr>
        <p:spPr>
          <a:xfrm>
            <a:off x="1145" y="2061941"/>
            <a:ext cx="2388257" cy="2388878"/>
          </a:xfrm>
          <a:ln w="19050">
            <a:noFill/>
          </a:ln>
        </p:spPr>
        <p:txBody>
          <a:bodyPr>
            <a:normAutofit/>
          </a:bodyPr>
          <a:lstStyle>
            <a:lvl1pPr marL="0" indent="0">
              <a:buNone/>
              <a:defRPr sz="1200">
                <a:solidFill>
                  <a:schemeClr val="bg1">
                    <a:lumMod val="50000"/>
                  </a:schemeClr>
                </a:solidFill>
                <a:latin typeface="Source Sans Pro Light"/>
              </a:defRPr>
            </a:lvl1pPr>
          </a:lstStyle>
          <a:p>
            <a:endParaRPr lang="en-US"/>
          </a:p>
        </p:txBody>
      </p:sp>
      <p:sp>
        <p:nvSpPr>
          <p:cNvPr id="79" name="Picture Placeholder 2"/>
          <p:cNvSpPr>
            <a:spLocks noGrp="1"/>
          </p:cNvSpPr>
          <p:nvPr>
            <p:ph type="pic" sz="quarter" idx="23"/>
          </p:nvPr>
        </p:nvSpPr>
        <p:spPr>
          <a:xfrm>
            <a:off x="4903283" y="2061942"/>
            <a:ext cx="2388257" cy="2388880"/>
          </a:xfrm>
          <a:ln w="19050">
            <a:noFill/>
          </a:ln>
        </p:spPr>
        <p:txBody>
          <a:bodyPr>
            <a:normAutofit/>
          </a:bodyPr>
          <a:lstStyle>
            <a:lvl1pPr marL="0" indent="0">
              <a:buNone/>
              <a:defRPr sz="1200">
                <a:solidFill>
                  <a:schemeClr val="bg1">
                    <a:lumMod val="50000"/>
                  </a:schemeClr>
                </a:solidFill>
                <a:latin typeface="Source Sans Pro Light"/>
              </a:defRPr>
            </a:lvl1pPr>
          </a:lstStyle>
          <a:p>
            <a:endParaRPr lang="en-US"/>
          </a:p>
        </p:txBody>
      </p:sp>
      <p:sp>
        <p:nvSpPr>
          <p:cNvPr id="80" name="Picture Placeholder 2"/>
          <p:cNvSpPr>
            <a:spLocks noGrp="1"/>
          </p:cNvSpPr>
          <p:nvPr>
            <p:ph type="pic" sz="quarter" idx="24"/>
          </p:nvPr>
        </p:nvSpPr>
        <p:spPr>
          <a:xfrm>
            <a:off x="9799429" y="2061944"/>
            <a:ext cx="2388255" cy="2388877"/>
          </a:xfrm>
          <a:ln w="19050">
            <a:noFill/>
          </a:ln>
        </p:spPr>
        <p:txBody>
          <a:bodyPr>
            <a:normAutofit/>
          </a:bodyPr>
          <a:lstStyle>
            <a:lvl1pPr marL="0" indent="0">
              <a:buNone/>
              <a:defRPr sz="1200">
                <a:solidFill>
                  <a:schemeClr val="bg1">
                    <a:lumMod val="50000"/>
                  </a:schemeClr>
                </a:solidFill>
                <a:latin typeface="Source Sans Pro Light"/>
              </a:defRPr>
            </a:lvl1pPr>
          </a:lstStyle>
          <a:p>
            <a:endParaRPr lang="en-US"/>
          </a:p>
        </p:txBody>
      </p:sp>
      <p:sp>
        <p:nvSpPr>
          <p:cNvPr id="81" name="Picture Placeholder 2"/>
          <p:cNvSpPr>
            <a:spLocks noGrp="1"/>
          </p:cNvSpPr>
          <p:nvPr>
            <p:ph type="pic" sz="quarter" idx="25"/>
          </p:nvPr>
        </p:nvSpPr>
        <p:spPr>
          <a:xfrm>
            <a:off x="7351475" y="4510423"/>
            <a:ext cx="2388169" cy="2347579"/>
          </a:xfrm>
          <a:ln w="19050">
            <a:noFill/>
          </a:ln>
        </p:spPr>
        <p:txBody>
          <a:bodyPr>
            <a:normAutofit/>
          </a:bodyPr>
          <a:lstStyle>
            <a:lvl1pPr marL="0" indent="0">
              <a:buNone/>
              <a:defRPr sz="1200">
                <a:solidFill>
                  <a:schemeClr val="bg1">
                    <a:lumMod val="50000"/>
                  </a:schemeClr>
                </a:solidFill>
                <a:latin typeface="Source Sans Pro Light"/>
              </a:defRPr>
            </a:lvl1pPr>
          </a:lstStyle>
          <a:p>
            <a:endParaRPr lang="en-US"/>
          </a:p>
        </p:txBody>
      </p:sp>
      <p:sp>
        <p:nvSpPr>
          <p:cNvPr id="82" name="Picture Placeholder 2"/>
          <p:cNvSpPr>
            <a:spLocks noGrp="1"/>
          </p:cNvSpPr>
          <p:nvPr>
            <p:ph type="pic" sz="quarter" idx="26"/>
          </p:nvPr>
        </p:nvSpPr>
        <p:spPr>
          <a:xfrm>
            <a:off x="2455326" y="4507680"/>
            <a:ext cx="2388169" cy="2350324"/>
          </a:xfrm>
          <a:ln w="19050">
            <a:noFill/>
          </a:ln>
        </p:spPr>
        <p:txBody>
          <a:bodyPr>
            <a:normAutofit/>
          </a:bodyPr>
          <a:lstStyle>
            <a:lvl1pPr marL="0" indent="0">
              <a:buNone/>
              <a:defRPr sz="1200">
                <a:solidFill>
                  <a:schemeClr val="bg1">
                    <a:lumMod val="50000"/>
                  </a:schemeClr>
                </a:solidFill>
                <a:latin typeface="Source Sans Pro Light"/>
              </a:defRPr>
            </a:lvl1pPr>
          </a:lstStyle>
          <a:p>
            <a:endParaRPr lang="en-US"/>
          </a:p>
        </p:txBody>
      </p:sp>
      <p:sp>
        <p:nvSpPr>
          <p:cNvPr id="16" name="Title 15"/>
          <p:cNvSpPr>
            <a:spLocks noGrp="1"/>
          </p:cNvSpPr>
          <p:nvPr>
            <p:ph type="title"/>
          </p:nvPr>
        </p:nvSpPr>
        <p:spPr>
          <a:xfrm>
            <a:off x="1523603" y="381001"/>
            <a:ext cx="9141619" cy="535812"/>
          </a:xfrm>
        </p:spPr>
        <p:txBody>
          <a:bodyPr>
            <a:noAutofit/>
          </a:bodyPr>
          <a:lstStyle>
            <a:lvl1pPr algn="ctr">
              <a:defRPr sz="2700" b="0">
                <a:solidFill>
                  <a:schemeClr val="tx1">
                    <a:lumMod val="65000"/>
                    <a:lumOff val="35000"/>
                  </a:schemeClr>
                </a:solidFill>
                <a:latin typeface="Source Sans Pro Light"/>
              </a:defRPr>
            </a:lvl1pPr>
          </a:lstStyle>
          <a:p>
            <a:r>
              <a:rPr lang="en-US" dirty="0"/>
              <a:t>Click to edit Master title style</a:t>
            </a:r>
            <a:endParaRPr lang="en-GB" dirty="0"/>
          </a:p>
        </p:txBody>
      </p:sp>
      <p:sp>
        <p:nvSpPr>
          <p:cNvPr id="21" name="Text Placeholder 17"/>
          <p:cNvSpPr>
            <a:spLocks noGrp="1"/>
          </p:cNvSpPr>
          <p:nvPr>
            <p:ph type="body" sz="quarter" idx="18" hasCustomPrompt="1"/>
          </p:nvPr>
        </p:nvSpPr>
        <p:spPr>
          <a:xfrm>
            <a:off x="1523603" y="996517"/>
            <a:ext cx="9141619" cy="248083"/>
          </a:xfrm>
        </p:spPr>
        <p:txBody>
          <a:bodyPr lIns="0" tIns="0" rIns="0" bIns="0">
            <a:normAutofit/>
          </a:bodyPr>
          <a:lstStyle>
            <a:lvl1pPr marL="0" indent="0" algn="ctr">
              <a:lnSpc>
                <a:spcPts val="1400"/>
              </a:lnSpc>
              <a:buNone/>
              <a:defRPr sz="1000">
                <a:solidFill>
                  <a:schemeClr val="tx1">
                    <a:lumMod val="65000"/>
                    <a:lumOff val="35000"/>
                  </a:schemeClr>
                </a:solidFill>
                <a:latin typeface="Source Sans Pro Light"/>
              </a:defRPr>
            </a:lvl1pPr>
          </a:lstStyle>
          <a:p>
            <a:pPr lvl="0"/>
            <a:r>
              <a:rPr lang="en-GB" dirty="0"/>
              <a:t>write your relevant text here</a:t>
            </a:r>
          </a:p>
        </p:txBody>
      </p:sp>
      <p:sp>
        <p:nvSpPr>
          <p:cNvPr id="23" name="Shape 583"/>
          <p:cNvSpPr/>
          <p:nvPr userDrawn="1"/>
        </p:nvSpPr>
        <p:spPr>
          <a:xfrm>
            <a:off x="2455238" y="2061941"/>
            <a:ext cx="2388257" cy="2388878"/>
          </a:xfrm>
          <a:prstGeom prst="rect">
            <a:avLst/>
          </a:prstGeom>
          <a:solidFill>
            <a:schemeClr val="accent1"/>
          </a:solidFill>
          <a:ln w="12700">
            <a:miter lim="400000"/>
          </a:ln>
        </p:spPr>
        <p:txBody>
          <a:bodyPr lIns="25394" tIns="25394" rIns="25394" bIns="25394" anchor="ctr"/>
          <a:lstStyle/>
          <a:p>
            <a:pPr defTabSz="228539">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p>
        </p:txBody>
      </p:sp>
      <p:sp>
        <p:nvSpPr>
          <p:cNvPr id="41" name="Shape 585"/>
          <p:cNvSpPr/>
          <p:nvPr userDrawn="1"/>
        </p:nvSpPr>
        <p:spPr>
          <a:xfrm rot="10800000">
            <a:off x="1144" y="4510335"/>
            <a:ext cx="2388257" cy="2347666"/>
          </a:xfrm>
          <a:prstGeom prst="rect">
            <a:avLst/>
          </a:prstGeom>
          <a:solidFill>
            <a:schemeClr val="accent4"/>
          </a:solidFill>
          <a:ln w="12700">
            <a:miter lim="400000"/>
          </a:ln>
        </p:spPr>
        <p:txBody>
          <a:bodyPr lIns="25394" tIns="25394" rIns="25394" bIns="25394" anchor="ctr"/>
          <a:lstStyle/>
          <a:p>
            <a:pPr defTabSz="228539">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p>
        </p:txBody>
      </p:sp>
      <p:sp>
        <p:nvSpPr>
          <p:cNvPr id="43" name="Shape 587"/>
          <p:cNvSpPr/>
          <p:nvPr userDrawn="1"/>
        </p:nvSpPr>
        <p:spPr>
          <a:xfrm>
            <a:off x="7351387" y="2061941"/>
            <a:ext cx="2388257" cy="2388878"/>
          </a:xfrm>
          <a:prstGeom prst="rect">
            <a:avLst/>
          </a:prstGeom>
          <a:solidFill>
            <a:schemeClr val="accent5"/>
          </a:solidFill>
          <a:ln w="12700">
            <a:miter lim="400000"/>
          </a:ln>
        </p:spPr>
        <p:txBody>
          <a:bodyPr lIns="25394" tIns="25394" rIns="25394" bIns="25394" anchor="ctr"/>
          <a:lstStyle/>
          <a:p>
            <a:pPr defTabSz="228539">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p>
        </p:txBody>
      </p:sp>
      <p:sp>
        <p:nvSpPr>
          <p:cNvPr id="45" name="Shape 589"/>
          <p:cNvSpPr/>
          <p:nvPr userDrawn="1"/>
        </p:nvSpPr>
        <p:spPr>
          <a:xfrm rot="10800000">
            <a:off x="4903283" y="4510335"/>
            <a:ext cx="2388257" cy="2347666"/>
          </a:xfrm>
          <a:prstGeom prst="rect">
            <a:avLst/>
          </a:prstGeom>
          <a:solidFill>
            <a:schemeClr val="accent2"/>
          </a:solidFill>
          <a:ln w="12700">
            <a:miter lim="400000"/>
          </a:ln>
        </p:spPr>
        <p:txBody>
          <a:bodyPr lIns="25394" tIns="25394" rIns="25394" bIns="25394" anchor="ctr"/>
          <a:lstStyle/>
          <a:p>
            <a:pPr defTabSz="228539">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p>
        </p:txBody>
      </p:sp>
      <p:sp>
        <p:nvSpPr>
          <p:cNvPr id="47" name="Shape 591"/>
          <p:cNvSpPr/>
          <p:nvPr userDrawn="1"/>
        </p:nvSpPr>
        <p:spPr>
          <a:xfrm rot="10800000">
            <a:off x="9799432" y="4510335"/>
            <a:ext cx="2388257" cy="2347666"/>
          </a:xfrm>
          <a:prstGeom prst="rect">
            <a:avLst/>
          </a:prstGeom>
          <a:solidFill>
            <a:schemeClr val="accent3"/>
          </a:solidFill>
          <a:ln w="12700">
            <a:miter lim="400000"/>
          </a:ln>
        </p:spPr>
        <p:txBody>
          <a:bodyPr lIns="25394" tIns="25394" rIns="25394" bIns="25394" anchor="ctr"/>
          <a:lstStyle/>
          <a:p>
            <a:pPr defTabSz="228539">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p>
        </p:txBody>
      </p:sp>
      <p:grpSp>
        <p:nvGrpSpPr>
          <p:cNvPr id="3" name="Group 599"/>
          <p:cNvGrpSpPr/>
          <p:nvPr userDrawn="1"/>
        </p:nvGrpSpPr>
        <p:grpSpPr>
          <a:xfrm>
            <a:off x="2799919" y="2053956"/>
            <a:ext cx="512796" cy="512930"/>
            <a:chOff x="0" y="0"/>
            <a:chExt cx="1025858" cy="1025858"/>
          </a:xfrm>
        </p:grpSpPr>
        <p:sp>
          <p:nvSpPr>
            <p:cNvPr id="52" name="Shape 597"/>
            <p:cNvSpPr/>
            <p:nvPr/>
          </p:nvSpPr>
          <p:spPr>
            <a:xfrm>
              <a:off x="0" y="0"/>
              <a:ext cx="1025859" cy="1025859"/>
            </a:xfrm>
            <a:prstGeom prst="rect">
              <a:avLst/>
            </a:prstGeom>
            <a:solidFill>
              <a:srgbClr val="FFFFFF"/>
            </a:solidFill>
            <a:ln w="12700" cap="flat">
              <a:noFill/>
              <a:miter lim="400000"/>
            </a:ln>
            <a:effectLst/>
          </p:spPr>
          <p:txBody>
            <a:bodyPr wrap="square" lIns="50800" tIns="50800" rIns="50800" bIns="50800" numCol="1" anchor="ctr">
              <a:noAutofit/>
            </a:bodyPr>
            <a:lstStyle/>
            <a:p>
              <a:pPr defTabSz="228539">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p>
          </p:txBody>
        </p:sp>
        <p:sp>
          <p:nvSpPr>
            <p:cNvPr id="53" name="Shape 598"/>
            <p:cNvSpPr/>
            <p:nvPr/>
          </p:nvSpPr>
          <p:spPr>
            <a:xfrm>
              <a:off x="401490" y="322808"/>
              <a:ext cx="222878" cy="380243"/>
            </a:xfrm>
            <a:custGeom>
              <a:avLst/>
              <a:gdLst/>
              <a:ahLst/>
              <a:cxnLst>
                <a:cxn ang="0">
                  <a:pos x="wd2" y="hd2"/>
                </a:cxn>
                <a:cxn ang="5400000">
                  <a:pos x="wd2" y="hd2"/>
                </a:cxn>
                <a:cxn ang="10800000">
                  <a:pos x="wd2" y="hd2"/>
                </a:cxn>
                <a:cxn ang="16200000">
                  <a:pos x="wd2" y="hd2"/>
                </a:cxn>
              </a:cxnLst>
              <a:rect l="0" t="0" r="r" b="b"/>
              <a:pathLst>
                <a:path w="21183" h="21165" extrusionOk="0">
                  <a:moveTo>
                    <a:pt x="15065" y="577"/>
                  </a:moveTo>
                  <a:cubicBezTo>
                    <a:pt x="13764" y="1320"/>
                    <a:pt x="1039" y="9145"/>
                    <a:pt x="1039" y="9145"/>
                  </a:cubicBezTo>
                  <a:cubicBezTo>
                    <a:pt x="345" y="9541"/>
                    <a:pt x="0" y="10064"/>
                    <a:pt x="0" y="10582"/>
                  </a:cubicBezTo>
                  <a:cubicBezTo>
                    <a:pt x="0" y="11105"/>
                    <a:pt x="345" y="11623"/>
                    <a:pt x="1039" y="12019"/>
                  </a:cubicBezTo>
                  <a:cubicBezTo>
                    <a:pt x="1039" y="12019"/>
                    <a:pt x="13764" y="19844"/>
                    <a:pt x="15065" y="20587"/>
                  </a:cubicBezTo>
                  <a:cubicBezTo>
                    <a:pt x="16367" y="21334"/>
                    <a:pt x="18711" y="21382"/>
                    <a:pt x="20099" y="20587"/>
                  </a:cubicBezTo>
                  <a:cubicBezTo>
                    <a:pt x="21487" y="19796"/>
                    <a:pt x="21600" y="18689"/>
                    <a:pt x="20099" y="17713"/>
                  </a:cubicBezTo>
                  <a:lnTo>
                    <a:pt x="8425" y="10582"/>
                  </a:lnTo>
                  <a:lnTo>
                    <a:pt x="20099" y="3451"/>
                  </a:lnTo>
                  <a:cubicBezTo>
                    <a:pt x="21600" y="2480"/>
                    <a:pt x="21487" y="1373"/>
                    <a:pt x="20099" y="577"/>
                  </a:cubicBezTo>
                  <a:cubicBezTo>
                    <a:pt x="18711" y="-218"/>
                    <a:pt x="16367" y="-165"/>
                    <a:pt x="15065" y="577"/>
                  </a:cubicBezTo>
                  <a:close/>
                </a:path>
              </a:pathLst>
            </a:custGeom>
            <a:solidFill>
              <a:schemeClr val="accent1"/>
            </a:solidFill>
            <a:ln w="12700" cap="flat">
              <a:noFill/>
              <a:miter lim="400000"/>
            </a:ln>
            <a:effectLst/>
          </p:spPr>
          <p:txBody>
            <a:bodyPr wrap="square" lIns="38100" tIns="38100" rIns="38100" bIns="38100" numCol="1" anchor="ctr">
              <a:noAutofit/>
            </a:bodyPr>
            <a:lstStyle/>
            <a:p>
              <a:pPr defTabSz="228539">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p>
          </p:txBody>
        </p:sp>
      </p:grpSp>
      <p:grpSp>
        <p:nvGrpSpPr>
          <p:cNvPr id="4" name="Group 605"/>
          <p:cNvGrpSpPr/>
          <p:nvPr userDrawn="1"/>
        </p:nvGrpSpPr>
        <p:grpSpPr>
          <a:xfrm>
            <a:off x="7699064" y="2053956"/>
            <a:ext cx="512796" cy="512930"/>
            <a:chOff x="0" y="0"/>
            <a:chExt cx="1025858" cy="1025858"/>
          </a:xfrm>
        </p:grpSpPr>
        <p:sp>
          <p:nvSpPr>
            <p:cNvPr id="58" name="Shape 603"/>
            <p:cNvSpPr/>
            <p:nvPr/>
          </p:nvSpPr>
          <p:spPr>
            <a:xfrm>
              <a:off x="0" y="0"/>
              <a:ext cx="1025859" cy="1025859"/>
            </a:xfrm>
            <a:prstGeom prst="rect">
              <a:avLst/>
            </a:prstGeom>
            <a:solidFill>
              <a:srgbClr val="FFFFFF"/>
            </a:solidFill>
            <a:ln w="12700" cap="flat">
              <a:noFill/>
              <a:miter lim="400000"/>
            </a:ln>
            <a:effectLst/>
          </p:spPr>
          <p:txBody>
            <a:bodyPr wrap="square" lIns="50800" tIns="50800" rIns="50800" bIns="50800" numCol="1" anchor="ctr">
              <a:noAutofit/>
            </a:bodyPr>
            <a:lstStyle/>
            <a:p>
              <a:pPr defTabSz="228539">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p>
          </p:txBody>
        </p:sp>
        <p:sp>
          <p:nvSpPr>
            <p:cNvPr id="59" name="Shape 604"/>
            <p:cNvSpPr/>
            <p:nvPr/>
          </p:nvSpPr>
          <p:spPr>
            <a:xfrm>
              <a:off x="401490" y="322808"/>
              <a:ext cx="222878" cy="380243"/>
            </a:xfrm>
            <a:custGeom>
              <a:avLst/>
              <a:gdLst/>
              <a:ahLst/>
              <a:cxnLst>
                <a:cxn ang="0">
                  <a:pos x="wd2" y="hd2"/>
                </a:cxn>
                <a:cxn ang="5400000">
                  <a:pos x="wd2" y="hd2"/>
                </a:cxn>
                <a:cxn ang="10800000">
                  <a:pos x="wd2" y="hd2"/>
                </a:cxn>
                <a:cxn ang="16200000">
                  <a:pos x="wd2" y="hd2"/>
                </a:cxn>
              </a:cxnLst>
              <a:rect l="0" t="0" r="r" b="b"/>
              <a:pathLst>
                <a:path w="21183" h="21165" extrusionOk="0">
                  <a:moveTo>
                    <a:pt x="15065" y="577"/>
                  </a:moveTo>
                  <a:cubicBezTo>
                    <a:pt x="13764" y="1320"/>
                    <a:pt x="1039" y="9145"/>
                    <a:pt x="1039" y="9145"/>
                  </a:cubicBezTo>
                  <a:cubicBezTo>
                    <a:pt x="345" y="9541"/>
                    <a:pt x="0" y="10064"/>
                    <a:pt x="0" y="10582"/>
                  </a:cubicBezTo>
                  <a:cubicBezTo>
                    <a:pt x="0" y="11105"/>
                    <a:pt x="345" y="11623"/>
                    <a:pt x="1039" y="12019"/>
                  </a:cubicBezTo>
                  <a:cubicBezTo>
                    <a:pt x="1039" y="12019"/>
                    <a:pt x="13764" y="19844"/>
                    <a:pt x="15065" y="20587"/>
                  </a:cubicBezTo>
                  <a:cubicBezTo>
                    <a:pt x="16367" y="21334"/>
                    <a:pt x="18711" y="21382"/>
                    <a:pt x="20099" y="20587"/>
                  </a:cubicBezTo>
                  <a:cubicBezTo>
                    <a:pt x="21487" y="19796"/>
                    <a:pt x="21600" y="18689"/>
                    <a:pt x="20099" y="17713"/>
                  </a:cubicBezTo>
                  <a:lnTo>
                    <a:pt x="8425" y="10582"/>
                  </a:lnTo>
                  <a:lnTo>
                    <a:pt x="20099" y="3451"/>
                  </a:lnTo>
                  <a:cubicBezTo>
                    <a:pt x="21600" y="2480"/>
                    <a:pt x="21487" y="1373"/>
                    <a:pt x="20099" y="577"/>
                  </a:cubicBezTo>
                  <a:cubicBezTo>
                    <a:pt x="18711" y="-218"/>
                    <a:pt x="16367" y="-165"/>
                    <a:pt x="15065" y="577"/>
                  </a:cubicBezTo>
                  <a:close/>
                </a:path>
              </a:pathLst>
            </a:custGeom>
            <a:solidFill>
              <a:schemeClr val="accent5"/>
            </a:solidFill>
            <a:ln w="12700" cap="flat">
              <a:noFill/>
              <a:miter lim="400000"/>
            </a:ln>
            <a:effectLst/>
          </p:spPr>
          <p:txBody>
            <a:bodyPr wrap="square" lIns="38100" tIns="38100" rIns="38100" bIns="38100" numCol="1" anchor="ctr">
              <a:noAutofit/>
            </a:bodyPr>
            <a:lstStyle/>
            <a:p>
              <a:pPr defTabSz="228539">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p>
          </p:txBody>
        </p:sp>
      </p:grpSp>
      <p:grpSp>
        <p:nvGrpSpPr>
          <p:cNvPr id="5" name="Group 611"/>
          <p:cNvGrpSpPr/>
          <p:nvPr userDrawn="1"/>
        </p:nvGrpSpPr>
        <p:grpSpPr>
          <a:xfrm>
            <a:off x="10147139" y="4507677"/>
            <a:ext cx="512796" cy="512930"/>
            <a:chOff x="0" y="0"/>
            <a:chExt cx="1025858" cy="1025858"/>
          </a:xfrm>
        </p:grpSpPr>
        <p:sp>
          <p:nvSpPr>
            <p:cNvPr id="64" name="Shape 609"/>
            <p:cNvSpPr/>
            <p:nvPr/>
          </p:nvSpPr>
          <p:spPr>
            <a:xfrm>
              <a:off x="0" y="0"/>
              <a:ext cx="1025859" cy="1025859"/>
            </a:xfrm>
            <a:prstGeom prst="rect">
              <a:avLst/>
            </a:prstGeom>
            <a:solidFill>
              <a:srgbClr val="FFFFFF"/>
            </a:solidFill>
            <a:ln w="12700" cap="flat">
              <a:noFill/>
              <a:miter lim="400000"/>
            </a:ln>
            <a:effectLst/>
          </p:spPr>
          <p:txBody>
            <a:bodyPr wrap="square" lIns="50800" tIns="50800" rIns="50800" bIns="50800" numCol="1" anchor="ctr">
              <a:noAutofit/>
            </a:bodyPr>
            <a:lstStyle/>
            <a:p>
              <a:pPr defTabSz="228539">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p>
          </p:txBody>
        </p:sp>
        <p:sp>
          <p:nvSpPr>
            <p:cNvPr id="65" name="Shape 610"/>
            <p:cNvSpPr/>
            <p:nvPr/>
          </p:nvSpPr>
          <p:spPr>
            <a:xfrm rot="5400000">
              <a:off x="401490" y="322808"/>
              <a:ext cx="222878" cy="380243"/>
            </a:xfrm>
            <a:custGeom>
              <a:avLst/>
              <a:gdLst/>
              <a:ahLst/>
              <a:cxnLst>
                <a:cxn ang="0">
                  <a:pos x="wd2" y="hd2"/>
                </a:cxn>
                <a:cxn ang="5400000">
                  <a:pos x="wd2" y="hd2"/>
                </a:cxn>
                <a:cxn ang="10800000">
                  <a:pos x="wd2" y="hd2"/>
                </a:cxn>
                <a:cxn ang="16200000">
                  <a:pos x="wd2" y="hd2"/>
                </a:cxn>
              </a:cxnLst>
              <a:rect l="0" t="0" r="r" b="b"/>
              <a:pathLst>
                <a:path w="21183" h="21165" extrusionOk="0">
                  <a:moveTo>
                    <a:pt x="15065" y="577"/>
                  </a:moveTo>
                  <a:cubicBezTo>
                    <a:pt x="13764" y="1320"/>
                    <a:pt x="1039" y="9145"/>
                    <a:pt x="1039" y="9145"/>
                  </a:cubicBezTo>
                  <a:cubicBezTo>
                    <a:pt x="345" y="9541"/>
                    <a:pt x="0" y="10064"/>
                    <a:pt x="0" y="10582"/>
                  </a:cubicBezTo>
                  <a:cubicBezTo>
                    <a:pt x="0" y="11105"/>
                    <a:pt x="345" y="11623"/>
                    <a:pt x="1039" y="12019"/>
                  </a:cubicBezTo>
                  <a:cubicBezTo>
                    <a:pt x="1039" y="12019"/>
                    <a:pt x="13764" y="19844"/>
                    <a:pt x="15065" y="20587"/>
                  </a:cubicBezTo>
                  <a:cubicBezTo>
                    <a:pt x="16367" y="21334"/>
                    <a:pt x="18711" y="21382"/>
                    <a:pt x="20099" y="20587"/>
                  </a:cubicBezTo>
                  <a:cubicBezTo>
                    <a:pt x="21487" y="19796"/>
                    <a:pt x="21600" y="18689"/>
                    <a:pt x="20099" y="17713"/>
                  </a:cubicBezTo>
                  <a:lnTo>
                    <a:pt x="8425" y="10582"/>
                  </a:lnTo>
                  <a:lnTo>
                    <a:pt x="20099" y="3451"/>
                  </a:lnTo>
                  <a:cubicBezTo>
                    <a:pt x="21600" y="2480"/>
                    <a:pt x="21487" y="1373"/>
                    <a:pt x="20099" y="577"/>
                  </a:cubicBezTo>
                  <a:cubicBezTo>
                    <a:pt x="18711" y="-218"/>
                    <a:pt x="16367" y="-165"/>
                    <a:pt x="15065" y="577"/>
                  </a:cubicBezTo>
                  <a:close/>
                </a:path>
              </a:pathLst>
            </a:custGeom>
            <a:solidFill>
              <a:schemeClr val="accent3"/>
            </a:solidFill>
            <a:ln w="12700" cap="flat">
              <a:noFill/>
              <a:miter lim="400000"/>
            </a:ln>
            <a:effectLst/>
          </p:spPr>
          <p:txBody>
            <a:bodyPr wrap="square" lIns="38100" tIns="38100" rIns="38100" bIns="38100" numCol="1" anchor="ctr">
              <a:noAutofit/>
            </a:bodyPr>
            <a:lstStyle/>
            <a:p>
              <a:pPr defTabSz="228539">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p>
          </p:txBody>
        </p:sp>
      </p:grpSp>
      <p:grpSp>
        <p:nvGrpSpPr>
          <p:cNvPr id="6" name="Group 617"/>
          <p:cNvGrpSpPr/>
          <p:nvPr userDrawn="1"/>
        </p:nvGrpSpPr>
        <p:grpSpPr>
          <a:xfrm>
            <a:off x="5248111" y="4507677"/>
            <a:ext cx="512796" cy="512930"/>
            <a:chOff x="0" y="0"/>
            <a:chExt cx="1025858" cy="1025858"/>
          </a:xfrm>
        </p:grpSpPr>
        <p:sp>
          <p:nvSpPr>
            <p:cNvPr id="70" name="Shape 615"/>
            <p:cNvSpPr/>
            <p:nvPr/>
          </p:nvSpPr>
          <p:spPr>
            <a:xfrm>
              <a:off x="0" y="0"/>
              <a:ext cx="1025859" cy="1025859"/>
            </a:xfrm>
            <a:prstGeom prst="rect">
              <a:avLst/>
            </a:prstGeom>
            <a:solidFill>
              <a:srgbClr val="FFFFFF"/>
            </a:solidFill>
            <a:ln w="12700" cap="flat">
              <a:noFill/>
              <a:miter lim="400000"/>
            </a:ln>
            <a:effectLst/>
          </p:spPr>
          <p:txBody>
            <a:bodyPr wrap="square" lIns="50800" tIns="50800" rIns="50800" bIns="50800" numCol="1" anchor="ctr">
              <a:noAutofit/>
            </a:bodyPr>
            <a:lstStyle/>
            <a:p>
              <a:pPr defTabSz="228539">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p>
          </p:txBody>
        </p:sp>
        <p:sp>
          <p:nvSpPr>
            <p:cNvPr id="71" name="Shape 616"/>
            <p:cNvSpPr/>
            <p:nvPr/>
          </p:nvSpPr>
          <p:spPr>
            <a:xfrm rot="10800000">
              <a:off x="401490" y="322808"/>
              <a:ext cx="222878" cy="380243"/>
            </a:xfrm>
            <a:custGeom>
              <a:avLst/>
              <a:gdLst/>
              <a:ahLst/>
              <a:cxnLst>
                <a:cxn ang="0">
                  <a:pos x="wd2" y="hd2"/>
                </a:cxn>
                <a:cxn ang="5400000">
                  <a:pos x="wd2" y="hd2"/>
                </a:cxn>
                <a:cxn ang="10800000">
                  <a:pos x="wd2" y="hd2"/>
                </a:cxn>
                <a:cxn ang="16200000">
                  <a:pos x="wd2" y="hd2"/>
                </a:cxn>
              </a:cxnLst>
              <a:rect l="0" t="0" r="r" b="b"/>
              <a:pathLst>
                <a:path w="21183" h="21165" extrusionOk="0">
                  <a:moveTo>
                    <a:pt x="15065" y="577"/>
                  </a:moveTo>
                  <a:cubicBezTo>
                    <a:pt x="13764" y="1320"/>
                    <a:pt x="1039" y="9145"/>
                    <a:pt x="1039" y="9145"/>
                  </a:cubicBezTo>
                  <a:cubicBezTo>
                    <a:pt x="345" y="9541"/>
                    <a:pt x="0" y="10064"/>
                    <a:pt x="0" y="10582"/>
                  </a:cubicBezTo>
                  <a:cubicBezTo>
                    <a:pt x="0" y="11105"/>
                    <a:pt x="345" y="11623"/>
                    <a:pt x="1039" y="12019"/>
                  </a:cubicBezTo>
                  <a:cubicBezTo>
                    <a:pt x="1039" y="12019"/>
                    <a:pt x="13764" y="19844"/>
                    <a:pt x="15065" y="20587"/>
                  </a:cubicBezTo>
                  <a:cubicBezTo>
                    <a:pt x="16367" y="21334"/>
                    <a:pt x="18711" y="21382"/>
                    <a:pt x="20099" y="20587"/>
                  </a:cubicBezTo>
                  <a:cubicBezTo>
                    <a:pt x="21487" y="19796"/>
                    <a:pt x="21600" y="18689"/>
                    <a:pt x="20099" y="17713"/>
                  </a:cubicBezTo>
                  <a:lnTo>
                    <a:pt x="8425" y="10582"/>
                  </a:lnTo>
                  <a:lnTo>
                    <a:pt x="20099" y="3451"/>
                  </a:lnTo>
                  <a:cubicBezTo>
                    <a:pt x="21600" y="2480"/>
                    <a:pt x="21487" y="1373"/>
                    <a:pt x="20099" y="577"/>
                  </a:cubicBezTo>
                  <a:cubicBezTo>
                    <a:pt x="18711" y="-218"/>
                    <a:pt x="16367" y="-165"/>
                    <a:pt x="15065" y="577"/>
                  </a:cubicBezTo>
                  <a:close/>
                </a:path>
              </a:pathLst>
            </a:custGeom>
            <a:solidFill>
              <a:schemeClr val="accent2"/>
            </a:solidFill>
            <a:ln w="12700" cap="flat">
              <a:noFill/>
              <a:miter lim="400000"/>
            </a:ln>
            <a:effectLst/>
          </p:spPr>
          <p:txBody>
            <a:bodyPr wrap="square" lIns="38100" tIns="38100" rIns="38100" bIns="38100" numCol="1" anchor="ctr">
              <a:noAutofit/>
            </a:bodyPr>
            <a:lstStyle/>
            <a:p>
              <a:pPr defTabSz="228539">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p>
          </p:txBody>
        </p:sp>
      </p:grpSp>
      <p:grpSp>
        <p:nvGrpSpPr>
          <p:cNvPr id="7" name="Group 623"/>
          <p:cNvGrpSpPr/>
          <p:nvPr userDrawn="1"/>
        </p:nvGrpSpPr>
        <p:grpSpPr>
          <a:xfrm>
            <a:off x="348850" y="4507677"/>
            <a:ext cx="512796" cy="512930"/>
            <a:chOff x="0" y="0"/>
            <a:chExt cx="1025858" cy="1025858"/>
          </a:xfrm>
        </p:grpSpPr>
        <p:sp>
          <p:nvSpPr>
            <p:cNvPr id="76" name="Shape 621"/>
            <p:cNvSpPr/>
            <p:nvPr/>
          </p:nvSpPr>
          <p:spPr>
            <a:xfrm>
              <a:off x="0" y="0"/>
              <a:ext cx="1025859" cy="1025859"/>
            </a:xfrm>
            <a:prstGeom prst="rect">
              <a:avLst/>
            </a:prstGeom>
            <a:solidFill>
              <a:srgbClr val="FFFFFF"/>
            </a:solidFill>
            <a:ln w="12700" cap="flat">
              <a:noFill/>
              <a:miter lim="400000"/>
            </a:ln>
            <a:effectLst/>
          </p:spPr>
          <p:txBody>
            <a:bodyPr wrap="square" lIns="50800" tIns="50800" rIns="50800" bIns="50800" numCol="1" anchor="ctr">
              <a:noAutofit/>
            </a:bodyPr>
            <a:lstStyle/>
            <a:p>
              <a:pPr defTabSz="228539">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p>
          </p:txBody>
        </p:sp>
        <p:sp>
          <p:nvSpPr>
            <p:cNvPr id="77" name="Shape 622"/>
            <p:cNvSpPr/>
            <p:nvPr/>
          </p:nvSpPr>
          <p:spPr>
            <a:xfrm rot="10800000">
              <a:off x="401490" y="322808"/>
              <a:ext cx="222878" cy="380243"/>
            </a:xfrm>
            <a:custGeom>
              <a:avLst/>
              <a:gdLst/>
              <a:ahLst/>
              <a:cxnLst>
                <a:cxn ang="0">
                  <a:pos x="wd2" y="hd2"/>
                </a:cxn>
                <a:cxn ang="5400000">
                  <a:pos x="wd2" y="hd2"/>
                </a:cxn>
                <a:cxn ang="10800000">
                  <a:pos x="wd2" y="hd2"/>
                </a:cxn>
                <a:cxn ang="16200000">
                  <a:pos x="wd2" y="hd2"/>
                </a:cxn>
              </a:cxnLst>
              <a:rect l="0" t="0" r="r" b="b"/>
              <a:pathLst>
                <a:path w="21183" h="21165" extrusionOk="0">
                  <a:moveTo>
                    <a:pt x="15065" y="577"/>
                  </a:moveTo>
                  <a:cubicBezTo>
                    <a:pt x="13764" y="1320"/>
                    <a:pt x="1039" y="9145"/>
                    <a:pt x="1039" y="9145"/>
                  </a:cubicBezTo>
                  <a:cubicBezTo>
                    <a:pt x="345" y="9541"/>
                    <a:pt x="0" y="10064"/>
                    <a:pt x="0" y="10582"/>
                  </a:cubicBezTo>
                  <a:cubicBezTo>
                    <a:pt x="0" y="11105"/>
                    <a:pt x="345" y="11623"/>
                    <a:pt x="1039" y="12019"/>
                  </a:cubicBezTo>
                  <a:cubicBezTo>
                    <a:pt x="1039" y="12019"/>
                    <a:pt x="13764" y="19844"/>
                    <a:pt x="15065" y="20587"/>
                  </a:cubicBezTo>
                  <a:cubicBezTo>
                    <a:pt x="16367" y="21334"/>
                    <a:pt x="18711" y="21382"/>
                    <a:pt x="20099" y="20587"/>
                  </a:cubicBezTo>
                  <a:cubicBezTo>
                    <a:pt x="21487" y="19796"/>
                    <a:pt x="21600" y="18689"/>
                    <a:pt x="20099" y="17713"/>
                  </a:cubicBezTo>
                  <a:lnTo>
                    <a:pt x="8425" y="10582"/>
                  </a:lnTo>
                  <a:lnTo>
                    <a:pt x="20099" y="3451"/>
                  </a:lnTo>
                  <a:cubicBezTo>
                    <a:pt x="21600" y="2480"/>
                    <a:pt x="21487" y="1373"/>
                    <a:pt x="20099" y="577"/>
                  </a:cubicBezTo>
                  <a:cubicBezTo>
                    <a:pt x="18711" y="-218"/>
                    <a:pt x="16367" y="-165"/>
                    <a:pt x="15065" y="577"/>
                  </a:cubicBezTo>
                  <a:close/>
                </a:path>
              </a:pathLst>
            </a:custGeom>
            <a:solidFill>
              <a:schemeClr val="accent4"/>
            </a:solidFill>
            <a:ln w="12700" cap="flat">
              <a:noFill/>
              <a:miter lim="400000"/>
            </a:ln>
            <a:effectLst/>
          </p:spPr>
          <p:txBody>
            <a:bodyPr wrap="square" lIns="38100" tIns="38100" rIns="38100" bIns="38100" numCol="1" anchor="ctr">
              <a:noAutofit/>
            </a:bodyPr>
            <a:lstStyle/>
            <a:p>
              <a:pPr defTabSz="228539">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p>
          </p:txBody>
        </p:sp>
      </p:grpSp>
      <p:sp>
        <p:nvSpPr>
          <p:cNvPr id="83" name="Content Placeholder 20"/>
          <p:cNvSpPr>
            <a:spLocks noGrp="1"/>
          </p:cNvSpPr>
          <p:nvPr>
            <p:ph sz="quarter" idx="16"/>
          </p:nvPr>
        </p:nvSpPr>
        <p:spPr>
          <a:xfrm>
            <a:off x="2759889" y="2872114"/>
            <a:ext cx="1871281" cy="228600"/>
          </a:xfrm>
        </p:spPr>
        <p:txBody>
          <a:bodyPr lIns="0" tIns="0" rIns="0" bIns="0" anchor="ctr">
            <a:normAutofit/>
          </a:bodyPr>
          <a:lstStyle>
            <a:lvl1pPr marL="0" indent="0" algn="l">
              <a:buNone/>
              <a:defRPr sz="1200" b="1">
                <a:solidFill>
                  <a:schemeClr val="bg1"/>
                </a:solidFill>
                <a:latin typeface="Source Sans Pro Light"/>
              </a:defRPr>
            </a:lvl1pPr>
          </a:lstStyle>
          <a:p>
            <a:pPr lvl="0"/>
            <a:endParaRPr lang="en-GB" dirty="0"/>
          </a:p>
        </p:txBody>
      </p:sp>
      <p:sp>
        <p:nvSpPr>
          <p:cNvPr id="84" name="Text Placeholder 17"/>
          <p:cNvSpPr>
            <a:spLocks noGrp="1"/>
          </p:cNvSpPr>
          <p:nvPr>
            <p:ph type="body" sz="quarter" idx="21"/>
          </p:nvPr>
        </p:nvSpPr>
        <p:spPr>
          <a:xfrm>
            <a:off x="2759892" y="3176960"/>
            <a:ext cx="1923530" cy="1143000"/>
          </a:xfrm>
        </p:spPr>
        <p:txBody>
          <a:bodyPr lIns="0" tIns="0" rIns="0" bIns="0">
            <a:normAutofit/>
          </a:bodyPr>
          <a:lstStyle>
            <a:lvl1pPr marL="0" indent="0" algn="l">
              <a:lnSpc>
                <a:spcPts val="1500"/>
              </a:lnSpc>
              <a:spcBef>
                <a:spcPts val="1500"/>
              </a:spcBef>
              <a:buNone/>
              <a:defRPr sz="1000">
                <a:solidFill>
                  <a:schemeClr val="bg1"/>
                </a:solidFill>
                <a:latin typeface="Source Sans Pro Light"/>
              </a:defRPr>
            </a:lvl1pPr>
          </a:lstStyle>
          <a:p>
            <a:pPr lvl="0"/>
            <a:endParaRPr lang="en-US" dirty="0"/>
          </a:p>
        </p:txBody>
      </p:sp>
      <p:sp>
        <p:nvSpPr>
          <p:cNvPr id="85" name="Content Placeholder 20"/>
          <p:cNvSpPr>
            <a:spLocks noGrp="1"/>
          </p:cNvSpPr>
          <p:nvPr>
            <p:ph sz="quarter" idx="27"/>
          </p:nvPr>
        </p:nvSpPr>
        <p:spPr>
          <a:xfrm>
            <a:off x="7659033" y="2872114"/>
            <a:ext cx="1871281" cy="228600"/>
          </a:xfrm>
        </p:spPr>
        <p:txBody>
          <a:bodyPr lIns="0" tIns="0" rIns="0" bIns="0" anchor="ctr">
            <a:normAutofit/>
          </a:bodyPr>
          <a:lstStyle>
            <a:lvl1pPr marL="0" indent="0" algn="l">
              <a:buNone/>
              <a:defRPr sz="1200" b="1">
                <a:solidFill>
                  <a:schemeClr val="bg1"/>
                </a:solidFill>
                <a:latin typeface="Source Sans Pro Light"/>
              </a:defRPr>
            </a:lvl1pPr>
          </a:lstStyle>
          <a:p>
            <a:pPr lvl="0"/>
            <a:endParaRPr lang="en-GB" dirty="0"/>
          </a:p>
        </p:txBody>
      </p:sp>
      <p:sp>
        <p:nvSpPr>
          <p:cNvPr id="86" name="Text Placeholder 17"/>
          <p:cNvSpPr>
            <a:spLocks noGrp="1"/>
          </p:cNvSpPr>
          <p:nvPr>
            <p:ph type="body" sz="quarter" idx="28"/>
          </p:nvPr>
        </p:nvSpPr>
        <p:spPr>
          <a:xfrm>
            <a:off x="7659033" y="3176960"/>
            <a:ext cx="1923530" cy="1143000"/>
          </a:xfrm>
        </p:spPr>
        <p:txBody>
          <a:bodyPr lIns="0" tIns="0" rIns="0" bIns="0">
            <a:normAutofit/>
          </a:bodyPr>
          <a:lstStyle>
            <a:lvl1pPr marL="0" indent="0" algn="l">
              <a:lnSpc>
                <a:spcPts val="1500"/>
              </a:lnSpc>
              <a:spcBef>
                <a:spcPts val="1500"/>
              </a:spcBef>
              <a:buNone/>
              <a:defRPr sz="1000">
                <a:solidFill>
                  <a:schemeClr val="bg1"/>
                </a:solidFill>
                <a:latin typeface="Source Sans Pro Light"/>
              </a:defRPr>
            </a:lvl1pPr>
          </a:lstStyle>
          <a:p>
            <a:pPr lvl="0"/>
            <a:endParaRPr lang="en-US" dirty="0"/>
          </a:p>
        </p:txBody>
      </p:sp>
      <p:sp>
        <p:nvSpPr>
          <p:cNvPr id="87" name="Content Placeholder 20"/>
          <p:cNvSpPr>
            <a:spLocks noGrp="1"/>
          </p:cNvSpPr>
          <p:nvPr>
            <p:ph sz="quarter" idx="29"/>
          </p:nvPr>
        </p:nvSpPr>
        <p:spPr>
          <a:xfrm>
            <a:off x="10107107" y="5295853"/>
            <a:ext cx="1871281" cy="228600"/>
          </a:xfrm>
        </p:spPr>
        <p:txBody>
          <a:bodyPr lIns="0" tIns="0" rIns="0" bIns="0" anchor="ctr">
            <a:normAutofit/>
          </a:bodyPr>
          <a:lstStyle>
            <a:lvl1pPr marL="0" indent="0" algn="l">
              <a:buNone/>
              <a:defRPr sz="1200" b="1">
                <a:solidFill>
                  <a:schemeClr val="bg1"/>
                </a:solidFill>
                <a:latin typeface="Source Sans Pro Light"/>
              </a:defRPr>
            </a:lvl1pPr>
          </a:lstStyle>
          <a:p>
            <a:pPr lvl="0"/>
            <a:endParaRPr lang="en-GB" dirty="0"/>
          </a:p>
        </p:txBody>
      </p:sp>
      <p:sp>
        <p:nvSpPr>
          <p:cNvPr id="88" name="Text Placeholder 17"/>
          <p:cNvSpPr>
            <a:spLocks noGrp="1"/>
          </p:cNvSpPr>
          <p:nvPr>
            <p:ph type="body" sz="quarter" idx="30"/>
          </p:nvPr>
        </p:nvSpPr>
        <p:spPr>
          <a:xfrm>
            <a:off x="10107110" y="5600700"/>
            <a:ext cx="1923530" cy="1143000"/>
          </a:xfrm>
        </p:spPr>
        <p:txBody>
          <a:bodyPr lIns="0" tIns="0" rIns="0" bIns="0">
            <a:normAutofit/>
          </a:bodyPr>
          <a:lstStyle>
            <a:lvl1pPr marL="0" indent="0" algn="l">
              <a:lnSpc>
                <a:spcPts val="1500"/>
              </a:lnSpc>
              <a:spcBef>
                <a:spcPts val="1500"/>
              </a:spcBef>
              <a:buNone/>
              <a:defRPr sz="1000">
                <a:solidFill>
                  <a:schemeClr val="bg1"/>
                </a:solidFill>
                <a:latin typeface="Source Sans Pro Light"/>
              </a:defRPr>
            </a:lvl1pPr>
          </a:lstStyle>
          <a:p>
            <a:pPr lvl="0"/>
            <a:endParaRPr lang="en-US" dirty="0"/>
          </a:p>
        </p:txBody>
      </p:sp>
      <p:sp>
        <p:nvSpPr>
          <p:cNvPr id="89" name="Content Placeholder 20"/>
          <p:cNvSpPr>
            <a:spLocks noGrp="1"/>
          </p:cNvSpPr>
          <p:nvPr>
            <p:ph sz="quarter" idx="31"/>
          </p:nvPr>
        </p:nvSpPr>
        <p:spPr>
          <a:xfrm>
            <a:off x="308934" y="5295853"/>
            <a:ext cx="1871281" cy="228600"/>
          </a:xfrm>
        </p:spPr>
        <p:txBody>
          <a:bodyPr lIns="0" tIns="0" rIns="0" bIns="0" anchor="ctr">
            <a:normAutofit/>
          </a:bodyPr>
          <a:lstStyle>
            <a:lvl1pPr marL="0" indent="0" algn="l">
              <a:buNone/>
              <a:defRPr sz="1200" b="1">
                <a:solidFill>
                  <a:schemeClr val="bg1"/>
                </a:solidFill>
                <a:latin typeface="Source Sans Pro Light"/>
              </a:defRPr>
            </a:lvl1pPr>
          </a:lstStyle>
          <a:p>
            <a:pPr lvl="0"/>
            <a:endParaRPr lang="en-GB" dirty="0"/>
          </a:p>
        </p:txBody>
      </p:sp>
      <p:sp>
        <p:nvSpPr>
          <p:cNvPr id="90" name="Text Placeholder 17"/>
          <p:cNvSpPr>
            <a:spLocks noGrp="1"/>
          </p:cNvSpPr>
          <p:nvPr>
            <p:ph type="body" sz="quarter" idx="32"/>
          </p:nvPr>
        </p:nvSpPr>
        <p:spPr>
          <a:xfrm>
            <a:off x="308937" y="5600700"/>
            <a:ext cx="1923530" cy="1143000"/>
          </a:xfrm>
        </p:spPr>
        <p:txBody>
          <a:bodyPr lIns="0" tIns="0" rIns="0" bIns="0">
            <a:normAutofit/>
          </a:bodyPr>
          <a:lstStyle>
            <a:lvl1pPr marL="0" indent="0" algn="l">
              <a:lnSpc>
                <a:spcPts val="1500"/>
              </a:lnSpc>
              <a:spcBef>
                <a:spcPts val="1500"/>
              </a:spcBef>
              <a:buNone/>
              <a:defRPr sz="1000">
                <a:solidFill>
                  <a:schemeClr val="bg1"/>
                </a:solidFill>
                <a:latin typeface="Source Sans Pro Light"/>
              </a:defRPr>
            </a:lvl1pPr>
          </a:lstStyle>
          <a:p>
            <a:pPr lvl="0"/>
            <a:endParaRPr lang="en-US" dirty="0"/>
          </a:p>
        </p:txBody>
      </p:sp>
      <p:sp>
        <p:nvSpPr>
          <p:cNvPr id="91" name="Content Placeholder 20"/>
          <p:cNvSpPr>
            <a:spLocks noGrp="1"/>
          </p:cNvSpPr>
          <p:nvPr>
            <p:ph sz="quarter" idx="33"/>
          </p:nvPr>
        </p:nvSpPr>
        <p:spPr>
          <a:xfrm>
            <a:off x="5208078" y="5295853"/>
            <a:ext cx="1871281" cy="228600"/>
          </a:xfrm>
        </p:spPr>
        <p:txBody>
          <a:bodyPr lIns="0" tIns="0" rIns="0" bIns="0" anchor="ctr">
            <a:normAutofit/>
          </a:bodyPr>
          <a:lstStyle>
            <a:lvl1pPr marL="0" indent="0" algn="l">
              <a:buNone/>
              <a:defRPr sz="1200" b="1">
                <a:solidFill>
                  <a:schemeClr val="bg1"/>
                </a:solidFill>
                <a:latin typeface="Source Sans Pro Light"/>
              </a:defRPr>
            </a:lvl1pPr>
          </a:lstStyle>
          <a:p>
            <a:pPr lvl="0"/>
            <a:endParaRPr lang="en-GB" dirty="0"/>
          </a:p>
        </p:txBody>
      </p:sp>
      <p:sp>
        <p:nvSpPr>
          <p:cNvPr id="92" name="Text Placeholder 17"/>
          <p:cNvSpPr>
            <a:spLocks noGrp="1"/>
          </p:cNvSpPr>
          <p:nvPr>
            <p:ph type="body" sz="quarter" idx="34"/>
          </p:nvPr>
        </p:nvSpPr>
        <p:spPr>
          <a:xfrm>
            <a:off x="5208081" y="5600700"/>
            <a:ext cx="1923530" cy="1143000"/>
          </a:xfrm>
        </p:spPr>
        <p:txBody>
          <a:bodyPr lIns="0" tIns="0" rIns="0" bIns="0">
            <a:normAutofit/>
          </a:bodyPr>
          <a:lstStyle>
            <a:lvl1pPr marL="0" indent="0" algn="l">
              <a:lnSpc>
                <a:spcPts val="1500"/>
              </a:lnSpc>
              <a:spcBef>
                <a:spcPts val="1500"/>
              </a:spcBef>
              <a:buNone/>
              <a:defRPr sz="1000">
                <a:solidFill>
                  <a:schemeClr val="bg1"/>
                </a:solidFill>
                <a:latin typeface="Source Sans Pro Light"/>
              </a:defRPr>
            </a:lvl1pPr>
          </a:lstStyle>
          <a:p>
            <a:pPr lvl="0"/>
            <a:endParaRPr lang="en-US" dirty="0"/>
          </a:p>
        </p:txBody>
      </p:sp>
    </p:spTree>
    <p:extLst>
      <p:ext uri="{BB962C8B-B14F-4D97-AF65-F5344CB8AC3E}">
        <p14:creationId xmlns:p14="http://schemas.microsoft.com/office/powerpoint/2010/main" val="1224636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1">
                                            <p:txEl>
                                              <p:pRg st="0" end="0"/>
                                            </p:txEl>
                                          </p:spTgt>
                                        </p:tgtEl>
                                        <p:attrNameLst>
                                          <p:attrName>style.visibility</p:attrName>
                                        </p:attrNameLst>
                                      </p:cBhvr>
                                      <p:to>
                                        <p:strVal val="visible"/>
                                      </p:to>
                                    </p:set>
                                    <p:animEffect transition="in" filter="dissolve">
                                      <p:cBhvr>
                                        <p:cTn id="11" dur="500"/>
                                        <p:tgtEl>
                                          <p:spTgt spid="21">
                                            <p:txEl>
                                              <p:pRg st="0" end="0"/>
                                            </p:txEl>
                                          </p:spTgt>
                                        </p:tgtEl>
                                      </p:cBhvr>
                                    </p:animEffect>
                                  </p:childTnLst>
                                </p:cTn>
                              </p:par>
                            </p:childTnLst>
                          </p:cTn>
                        </p:par>
                        <p:par>
                          <p:cTn id="12" fill="hold">
                            <p:stCondLst>
                              <p:cond delay="1000"/>
                            </p:stCondLst>
                            <p:childTnLst>
                              <p:par>
                                <p:cTn id="13" presetID="10" presetClass="entr" presetSubtype="0" fill="hold" grpId="0" nodeType="afterEffect" nodePh="1">
                                  <p:stCondLst>
                                    <p:cond delay="0"/>
                                  </p:stCondLst>
                                  <p:endCondLst>
                                    <p:cond evt="begin" delay="0">
                                      <p:tn val="13"/>
                                    </p:cond>
                                  </p:endCondLst>
                                  <p:childTnLst>
                                    <p:set>
                                      <p:cBhvr>
                                        <p:cTn id="14" dur="1" fill="hold">
                                          <p:stCondLst>
                                            <p:cond delay="0"/>
                                          </p:stCondLst>
                                        </p:cTn>
                                        <p:tgtEl>
                                          <p:spTgt spid="78"/>
                                        </p:tgtEl>
                                        <p:attrNameLst>
                                          <p:attrName>style.visibility</p:attrName>
                                        </p:attrNameLst>
                                      </p:cBhvr>
                                      <p:to>
                                        <p:strVal val="visible"/>
                                      </p:to>
                                    </p:set>
                                    <p:animEffect transition="in" filter="fade">
                                      <p:cBhvr>
                                        <p:cTn id="15" dur="500"/>
                                        <p:tgtEl>
                                          <p:spTgt spid="78"/>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dissolve">
                                      <p:cBhvr>
                                        <p:cTn id="19" dur="500"/>
                                        <p:tgtEl>
                                          <p:spTgt spid="23"/>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par>
                          <p:cTn id="24" fill="hold">
                            <p:stCondLst>
                              <p:cond delay="2500"/>
                            </p:stCondLst>
                            <p:childTnLst>
                              <p:par>
                                <p:cTn id="25" presetID="10" presetClass="entr" presetSubtype="0" fill="hold" grpId="0" nodeType="afterEffect" nodePh="1">
                                  <p:stCondLst>
                                    <p:cond delay="0"/>
                                  </p:stCondLst>
                                  <p:endCondLst>
                                    <p:cond evt="begin" delay="0">
                                      <p:tn val="25"/>
                                    </p:cond>
                                  </p:endCondLst>
                                  <p:childTnLst>
                                    <p:set>
                                      <p:cBhvr>
                                        <p:cTn id="26" dur="1" fill="hold">
                                          <p:stCondLst>
                                            <p:cond delay="0"/>
                                          </p:stCondLst>
                                        </p:cTn>
                                        <p:tgtEl>
                                          <p:spTgt spid="83">
                                            <p:txEl>
                                              <p:pRg st="0" end="0"/>
                                            </p:txEl>
                                          </p:spTgt>
                                        </p:tgtEl>
                                        <p:attrNameLst>
                                          <p:attrName>style.visibility</p:attrName>
                                        </p:attrNameLst>
                                      </p:cBhvr>
                                      <p:to>
                                        <p:strVal val="visible"/>
                                      </p:to>
                                    </p:set>
                                    <p:animEffect transition="in" filter="fade">
                                      <p:cBhvr>
                                        <p:cTn id="27" dur="500"/>
                                        <p:tgtEl>
                                          <p:spTgt spid="83">
                                            <p:txEl>
                                              <p:pRg st="0" end="0"/>
                                            </p:txEl>
                                          </p:spTgt>
                                        </p:tgtEl>
                                      </p:cBhvr>
                                    </p:animEffect>
                                  </p:childTnLst>
                                </p:cTn>
                              </p:par>
                              <p:par>
                                <p:cTn id="28" presetID="10" presetClass="entr" presetSubtype="0" fill="hold" grpId="0" nodeType="withEffect" nodePh="1">
                                  <p:stCondLst>
                                    <p:cond delay="0"/>
                                  </p:stCondLst>
                                  <p:endCondLst>
                                    <p:cond evt="begin" delay="0">
                                      <p:tn val="28"/>
                                    </p:cond>
                                  </p:endCondLst>
                                  <p:childTnLst>
                                    <p:set>
                                      <p:cBhvr>
                                        <p:cTn id="29" dur="1" fill="hold">
                                          <p:stCondLst>
                                            <p:cond delay="0"/>
                                          </p:stCondLst>
                                        </p:cTn>
                                        <p:tgtEl>
                                          <p:spTgt spid="84">
                                            <p:txEl>
                                              <p:pRg st="0" end="0"/>
                                            </p:txEl>
                                          </p:spTgt>
                                        </p:tgtEl>
                                        <p:attrNameLst>
                                          <p:attrName>style.visibility</p:attrName>
                                        </p:attrNameLst>
                                      </p:cBhvr>
                                      <p:to>
                                        <p:strVal val="visible"/>
                                      </p:to>
                                    </p:set>
                                    <p:animEffect transition="in" filter="fade">
                                      <p:cBhvr>
                                        <p:cTn id="30" dur="500"/>
                                        <p:tgtEl>
                                          <p:spTgt spid="84">
                                            <p:txEl>
                                              <p:pRg st="0" end="0"/>
                                            </p:txEl>
                                          </p:spTgt>
                                        </p:tgtEl>
                                      </p:cBhvr>
                                    </p:animEffect>
                                  </p:childTnLst>
                                </p:cTn>
                              </p:par>
                            </p:childTnLst>
                          </p:cTn>
                        </p:par>
                        <p:par>
                          <p:cTn id="31" fill="hold">
                            <p:stCondLst>
                              <p:cond delay="3000"/>
                            </p:stCondLst>
                            <p:childTnLst>
                              <p:par>
                                <p:cTn id="32" presetID="10" presetClass="entr" presetSubtype="0" fill="hold" grpId="0" nodeType="afterEffect" nodePh="1">
                                  <p:stCondLst>
                                    <p:cond delay="0"/>
                                  </p:stCondLst>
                                  <p:endCondLst>
                                    <p:cond evt="begin" delay="0">
                                      <p:tn val="32"/>
                                    </p:cond>
                                  </p:endCondLst>
                                  <p:childTnLst>
                                    <p:set>
                                      <p:cBhvr>
                                        <p:cTn id="33" dur="1" fill="hold">
                                          <p:stCondLst>
                                            <p:cond delay="0"/>
                                          </p:stCondLst>
                                        </p:cTn>
                                        <p:tgtEl>
                                          <p:spTgt spid="79"/>
                                        </p:tgtEl>
                                        <p:attrNameLst>
                                          <p:attrName>style.visibility</p:attrName>
                                        </p:attrNameLst>
                                      </p:cBhvr>
                                      <p:to>
                                        <p:strVal val="visible"/>
                                      </p:to>
                                    </p:set>
                                    <p:animEffect transition="in" filter="fade">
                                      <p:cBhvr>
                                        <p:cTn id="34" dur="500"/>
                                        <p:tgtEl>
                                          <p:spTgt spid="79"/>
                                        </p:tgtEl>
                                      </p:cBhvr>
                                    </p:animEffect>
                                  </p:childTnLst>
                                </p:cTn>
                              </p:par>
                            </p:childTnLst>
                          </p:cTn>
                        </p:par>
                        <p:par>
                          <p:cTn id="35" fill="hold">
                            <p:stCondLst>
                              <p:cond delay="3500"/>
                            </p:stCondLst>
                            <p:childTnLst>
                              <p:par>
                                <p:cTn id="36" presetID="9" presetClass="entr" presetSubtype="0" fill="hold" grpId="0" nodeType="afterEffect">
                                  <p:stCondLst>
                                    <p:cond delay="0"/>
                                  </p:stCondLst>
                                  <p:childTnLst>
                                    <p:set>
                                      <p:cBhvr>
                                        <p:cTn id="37" dur="1" fill="hold">
                                          <p:stCondLst>
                                            <p:cond delay="0"/>
                                          </p:stCondLst>
                                        </p:cTn>
                                        <p:tgtEl>
                                          <p:spTgt spid="43"/>
                                        </p:tgtEl>
                                        <p:attrNameLst>
                                          <p:attrName>style.visibility</p:attrName>
                                        </p:attrNameLst>
                                      </p:cBhvr>
                                      <p:to>
                                        <p:strVal val="visible"/>
                                      </p:to>
                                    </p:set>
                                    <p:animEffect transition="in" filter="dissolve">
                                      <p:cBhvr>
                                        <p:cTn id="38" dur="500"/>
                                        <p:tgtEl>
                                          <p:spTgt spid="43"/>
                                        </p:tgtEl>
                                      </p:cBhvr>
                                    </p:animEffect>
                                  </p:childTnLst>
                                </p:cTn>
                              </p:par>
                            </p:childTnLst>
                          </p:cTn>
                        </p:par>
                        <p:par>
                          <p:cTn id="39" fill="hold">
                            <p:stCondLst>
                              <p:cond delay="4000"/>
                            </p:stCondLst>
                            <p:childTnLst>
                              <p:par>
                                <p:cTn id="40" presetID="10" presetClass="entr" presetSubtype="0" fill="hold" nodeType="after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
                                        <p:tgtEl>
                                          <p:spTgt spid="4"/>
                                        </p:tgtEl>
                                      </p:cBhvr>
                                    </p:animEffect>
                                  </p:childTnLst>
                                </p:cTn>
                              </p:par>
                            </p:childTnLst>
                          </p:cTn>
                        </p:par>
                        <p:par>
                          <p:cTn id="43" fill="hold">
                            <p:stCondLst>
                              <p:cond delay="4500"/>
                            </p:stCondLst>
                            <p:childTnLst>
                              <p:par>
                                <p:cTn id="44" presetID="10" presetClass="entr" presetSubtype="0" fill="hold" grpId="0" nodeType="afterEffect" nodePh="1">
                                  <p:stCondLst>
                                    <p:cond delay="0"/>
                                  </p:stCondLst>
                                  <p:endCondLst>
                                    <p:cond evt="begin" delay="0">
                                      <p:tn val="44"/>
                                    </p:cond>
                                  </p:endCondLst>
                                  <p:childTnLst>
                                    <p:set>
                                      <p:cBhvr>
                                        <p:cTn id="45" dur="1" fill="hold">
                                          <p:stCondLst>
                                            <p:cond delay="0"/>
                                          </p:stCondLst>
                                        </p:cTn>
                                        <p:tgtEl>
                                          <p:spTgt spid="85">
                                            <p:txEl>
                                              <p:pRg st="0" end="0"/>
                                            </p:txEl>
                                          </p:spTgt>
                                        </p:tgtEl>
                                        <p:attrNameLst>
                                          <p:attrName>style.visibility</p:attrName>
                                        </p:attrNameLst>
                                      </p:cBhvr>
                                      <p:to>
                                        <p:strVal val="visible"/>
                                      </p:to>
                                    </p:set>
                                    <p:animEffect transition="in" filter="fade">
                                      <p:cBhvr>
                                        <p:cTn id="46" dur="500"/>
                                        <p:tgtEl>
                                          <p:spTgt spid="85">
                                            <p:txEl>
                                              <p:pRg st="0" end="0"/>
                                            </p:txEl>
                                          </p:spTgt>
                                        </p:tgtEl>
                                      </p:cBhvr>
                                    </p:animEffect>
                                  </p:childTnLst>
                                </p:cTn>
                              </p:par>
                              <p:par>
                                <p:cTn id="47" presetID="10" presetClass="entr" presetSubtype="0" fill="hold" grpId="0" nodeType="withEffect" nodePh="1">
                                  <p:stCondLst>
                                    <p:cond delay="0"/>
                                  </p:stCondLst>
                                  <p:endCondLst>
                                    <p:cond evt="begin" delay="0">
                                      <p:tn val="47"/>
                                    </p:cond>
                                  </p:endCondLst>
                                  <p:childTnLst>
                                    <p:set>
                                      <p:cBhvr>
                                        <p:cTn id="48" dur="1" fill="hold">
                                          <p:stCondLst>
                                            <p:cond delay="0"/>
                                          </p:stCondLst>
                                        </p:cTn>
                                        <p:tgtEl>
                                          <p:spTgt spid="86">
                                            <p:txEl>
                                              <p:pRg st="0" end="0"/>
                                            </p:txEl>
                                          </p:spTgt>
                                        </p:tgtEl>
                                        <p:attrNameLst>
                                          <p:attrName>style.visibility</p:attrName>
                                        </p:attrNameLst>
                                      </p:cBhvr>
                                      <p:to>
                                        <p:strVal val="visible"/>
                                      </p:to>
                                    </p:set>
                                    <p:animEffect transition="in" filter="fade">
                                      <p:cBhvr>
                                        <p:cTn id="49" dur="500"/>
                                        <p:tgtEl>
                                          <p:spTgt spid="86">
                                            <p:txEl>
                                              <p:pRg st="0" end="0"/>
                                            </p:txEl>
                                          </p:spTgt>
                                        </p:tgtEl>
                                      </p:cBhvr>
                                    </p:animEffect>
                                  </p:childTnLst>
                                </p:cTn>
                              </p:par>
                            </p:childTnLst>
                          </p:cTn>
                        </p:par>
                        <p:par>
                          <p:cTn id="50" fill="hold">
                            <p:stCondLst>
                              <p:cond delay="5000"/>
                            </p:stCondLst>
                            <p:childTnLst>
                              <p:par>
                                <p:cTn id="51" presetID="10" presetClass="entr" presetSubtype="0" fill="hold" grpId="0" nodeType="afterEffect" nodePh="1">
                                  <p:stCondLst>
                                    <p:cond delay="0"/>
                                  </p:stCondLst>
                                  <p:endCondLst>
                                    <p:cond evt="begin" delay="0">
                                      <p:tn val="51"/>
                                    </p:cond>
                                  </p:endCondLst>
                                  <p:childTnLst>
                                    <p:set>
                                      <p:cBhvr>
                                        <p:cTn id="52" dur="1" fill="hold">
                                          <p:stCondLst>
                                            <p:cond delay="0"/>
                                          </p:stCondLst>
                                        </p:cTn>
                                        <p:tgtEl>
                                          <p:spTgt spid="80"/>
                                        </p:tgtEl>
                                        <p:attrNameLst>
                                          <p:attrName>style.visibility</p:attrName>
                                        </p:attrNameLst>
                                      </p:cBhvr>
                                      <p:to>
                                        <p:strVal val="visible"/>
                                      </p:to>
                                    </p:set>
                                    <p:animEffect transition="in" filter="fade">
                                      <p:cBhvr>
                                        <p:cTn id="53" dur="500"/>
                                        <p:tgtEl>
                                          <p:spTgt spid="80"/>
                                        </p:tgtEl>
                                      </p:cBhvr>
                                    </p:animEffect>
                                  </p:childTnLst>
                                </p:cTn>
                              </p:par>
                            </p:childTnLst>
                          </p:cTn>
                        </p:par>
                        <p:par>
                          <p:cTn id="54" fill="hold">
                            <p:stCondLst>
                              <p:cond delay="5500"/>
                            </p:stCondLst>
                            <p:childTnLst>
                              <p:par>
                                <p:cTn id="55" presetID="9" presetClass="entr" presetSubtype="0" fill="hold" grpId="0" nodeType="afterEffect">
                                  <p:stCondLst>
                                    <p:cond delay="0"/>
                                  </p:stCondLst>
                                  <p:childTnLst>
                                    <p:set>
                                      <p:cBhvr>
                                        <p:cTn id="56" dur="1" fill="hold">
                                          <p:stCondLst>
                                            <p:cond delay="0"/>
                                          </p:stCondLst>
                                        </p:cTn>
                                        <p:tgtEl>
                                          <p:spTgt spid="47"/>
                                        </p:tgtEl>
                                        <p:attrNameLst>
                                          <p:attrName>style.visibility</p:attrName>
                                        </p:attrNameLst>
                                      </p:cBhvr>
                                      <p:to>
                                        <p:strVal val="visible"/>
                                      </p:to>
                                    </p:set>
                                    <p:animEffect transition="in" filter="dissolve">
                                      <p:cBhvr>
                                        <p:cTn id="57" dur="500"/>
                                        <p:tgtEl>
                                          <p:spTgt spid="47"/>
                                        </p:tgtEl>
                                      </p:cBhvr>
                                    </p:animEffect>
                                  </p:childTnLst>
                                </p:cTn>
                              </p:par>
                            </p:childTnLst>
                          </p:cTn>
                        </p:par>
                        <p:par>
                          <p:cTn id="58" fill="hold">
                            <p:stCondLst>
                              <p:cond delay="6000"/>
                            </p:stCondLst>
                            <p:childTnLst>
                              <p:par>
                                <p:cTn id="59" presetID="10" presetClass="entr" presetSubtype="0" fill="hold" nodeType="afterEffect">
                                  <p:stCondLst>
                                    <p:cond delay="0"/>
                                  </p:stCondLst>
                                  <p:childTnLst>
                                    <p:set>
                                      <p:cBhvr>
                                        <p:cTn id="60" dur="1" fill="hold">
                                          <p:stCondLst>
                                            <p:cond delay="0"/>
                                          </p:stCondLst>
                                        </p:cTn>
                                        <p:tgtEl>
                                          <p:spTgt spid="5"/>
                                        </p:tgtEl>
                                        <p:attrNameLst>
                                          <p:attrName>style.visibility</p:attrName>
                                        </p:attrNameLst>
                                      </p:cBhvr>
                                      <p:to>
                                        <p:strVal val="visible"/>
                                      </p:to>
                                    </p:set>
                                    <p:animEffect transition="in" filter="fade">
                                      <p:cBhvr>
                                        <p:cTn id="61" dur="500"/>
                                        <p:tgtEl>
                                          <p:spTgt spid="5"/>
                                        </p:tgtEl>
                                      </p:cBhvr>
                                    </p:animEffect>
                                  </p:childTnLst>
                                </p:cTn>
                              </p:par>
                            </p:childTnLst>
                          </p:cTn>
                        </p:par>
                        <p:par>
                          <p:cTn id="62" fill="hold">
                            <p:stCondLst>
                              <p:cond delay="6500"/>
                            </p:stCondLst>
                            <p:childTnLst>
                              <p:par>
                                <p:cTn id="63" presetID="10" presetClass="entr" presetSubtype="0" fill="hold" grpId="0" nodeType="afterEffect" nodePh="1">
                                  <p:stCondLst>
                                    <p:cond delay="0"/>
                                  </p:stCondLst>
                                  <p:endCondLst>
                                    <p:cond evt="begin" delay="0">
                                      <p:tn val="63"/>
                                    </p:cond>
                                  </p:endCondLst>
                                  <p:childTnLst>
                                    <p:set>
                                      <p:cBhvr>
                                        <p:cTn id="64" dur="1" fill="hold">
                                          <p:stCondLst>
                                            <p:cond delay="0"/>
                                          </p:stCondLst>
                                        </p:cTn>
                                        <p:tgtEl>
                                          <p:spTgt spid="87">
                                            <p:txEl>
                                              <p:pRg st="0" end="0"/>
                                            </p:txEl>
                                          </p:spTgt>
                                        </p:tgtEl>
                                        <p:attrNameLst>
                                          <p:attrName>style.visibility</p:attrName>
                                        </p:attrNameLst>
                                      </p:cBhvr>
                                      <p:to>
                                        <p:strVal val="visible"/>
                                      </p:to>
                                    </p:set>
                                    <p:animEffect transition="in" filter="fade">
                                      <p:cBhvr>
                                        <p:cTn id="65" dur="500"/>
                                        <p:tgtEl>
                                          <p:spTgt spid="87">
                                            <p:txEl>
                                              <p:pRg st="0" end="0"/>
                                            </p:txEl>
                                          </p:spTgt>
                                        </p:tgtEl>
                                      </p:cBhvr>
                                    </p:animEffect>
                                  </p:childTnLst>
                                </p:cTn>
                              </p:par>
                              <p:par>
                                <p:cTn id="66" presetID="10" presetClass="entr" presetSubtype="0" fill="hold" grpId="0" nodeType="withEffect" nodePh="1">
                                  <p:stCondLst>
                                    <p:cond delay="0"/>
                                  </p:stCondLst>
                                  <p:endCondLst>
                                    <p:cond evt="begin" delay="0">
                                      <p:tn val="66"/>
                                    </p:cond>
                                  </p:endCondLst>
                                  <p:childTnLst>
                                    <p:set>
                                      <p:cBhvr>
                                        <p:cTn id="67" dur="1" fill="hold">
                                          <p:stCondLst>
                                            <p:cond delay="0"/>
                                          </p:stCondLst>
                                        </p:cTn>
                                        <p:tgtEl>
                                          <p:spTgt spid="88">
                                            <p:txEl>
                                              <p:pRg st="0" end="0"/>
                                            </p:txEl>
                                          </p:spTgt>
                                        </p:tgtEl>
                                        <p:attrNameLst>
                                          <p:attrName>style.visibility</p:attrName>
                                        </p:attrNameLst>
                                      </p:cBhvr>
                                      <p:to>
                                        <p:strVal val="visible"/>
                                      </p:to>
                                    </p:set>
                                    <p:animEffect transition="in" filter="fade">
                                      <p:cBhvr>
                                        <p:cTn id="68" dur="500"/>
                                        <p:tgtEl>
                                          <p:spTgt spid="88">
                                            <p:txEl>
                                              <p:pRg st="0" end="0"/>
                                            </p:txEl>
                                          </p:spTgt>
                                        </p:tgtEl>
                                      </p:cBhvr>
                                    </p:animEffect>
                                  </p:childTnLst>
                                </p:cTn>
                              </p:par>
                            </p:childTnLst>
                          </p:cTn>
                        </p:par>
                        <p:par>
                          <p:cTn id="69" fill="hold">
                            <p:stCondLst>
                              <p:cond delay="7000"/>
                            </p:stCondLst>
                            <p:childTnLst>
                              <p:par>
                                <p:cTn id="70" presetID="10" presetClass="entr" presetSubtype="0" fill="hold" grpId="0" nodeType="afterEffect" nodePh="1">
                                  <p:stCondLst>
                                    <p:cond delay="0"/>
                                  </p:stCondLst>
                                  <p:endCondLst>
                                    <p:cond evt="begin" delay="0">
                                      <p:tn val="70"/>
                                    </p:cond>
                                  </p:endCondLst>
                                  <p:childTnLst>
                                    <p:set>
                                      <p:cBhvr>
                                        <p:cTn id="71" dur="1" fill="hold">
                                          <p:stCondLst>
                                            <p:cond delay="0"/>
                                          </p:stCondLst>
                                        </p:cTn>
                                        <p:tgtEl>
                                          <p:spTgt spid="81"/>
                                        </p:tgtEl>
                                        <p:attrNameLst>
                                          <p:attrName>style.visibility</p:attrName>
                                        </p:attrNameLst>
                                      </p:cBhvr>
                                      <p:to>
                                        <p:strVal val="visible"/>
                                      </p:to>
                                    </p:set>
                                    <p:animEffect transition="in" filter="fade">
                                      <p:cBhvr>
                                        <p:cTn id="72" dur="500"/>
                                        <p:tgtEl>
                                          <p:spTgt spid="81"/>
                                        </p:tgtEl>
                                      </p:cBhvr>
                                    </p:animEffect>
                                  </p:childTnLst>
                                </p:cTn>
                              </p:par>
                            </p:childTnLst>
                          </p:cTn>
                        </p:par>
                        <p:par>
                          <p:cTn id="73" fill="hold">
                            <p:stCondLst>
                              <p:cond delay="7500"/>
                            </p:stCondLst>
                            <p:childTnLst>
                              <p:par>
                                <p:cTn id="74" presetID="9" presetClass="entr" presetSubtype="0" fill="hold" grpId="0" nodeType="afterEffect">
                                  <p:stCondLst>
                                    <p:cond delay="0"/>
                                  </p:stCondLst>
                                  <p:childTnLst>
                                    <p:set>
                                      <p:cBhvr>
                                        <p:cTn id="75" dur="1" fill="hold">
                                          <p:stCondLst>
                                            <p:cond delay="0"/>
                                          </p:stCondLst>
                                        </p:cTn>
                                        <p:tgtEl>
                                          <p:spTgt spid="45"/>
                                        </p:tgtEl>
                                        <p:attrNameLst>
                                          <p:attrName>style.visibility</p:attrName>
                                        </p:attrNameLst>
                                      </p:cBhvr>
                                      <p:to>
                                        <p:strVal val="visible"/>
                                      </p:to>
                                    </p:set>
                                    <p:animEffect transition="in" filter="dissolve">
                                      <p:cBhvr>
                                        <p:cTn id="76" dur="500"/>
                                        <p:tgtEl>
                                          <p:spTgt spid="45"/>
                                        </p:tgtEl>
                                      </p:cBhvr>
                                    </p:animEffect>
                                  </p:childTnLst>
                                </p:cTn>
                              </p:par>
                            </p:childTnLst>
                          </p:cTn>
                        </p:par>
                        <p:par>
                          <p:cTn id="77" fill="hold">
                            <p:stCondLst>
                              <p:cond delay="8000"/>
                            </p:stCondLst>
                            <p:childTnLst>
                              <p:par>
                                <p:cTn id="78" presetID="10" presetClass="entr" presetSubtype="0" fill="hold" nodeType="afterEffect">
                                  <p:stCondLst>
                                    <p:cond delay="0"/>
                                  </p:stCondLst>
                                  <p:childTnLst>
                                    <p:set>
                                      <p:cBhvr>
                                        <p:cTn id="79" dur="1" fill="hold">
                                          <p:stCondLst>
                                            <p:cond delay="0"/>
                                          </p:stCondLst>
                                        </p:cTn>
                                        <p:tgtEl>
                                          <p:spTgt spid="6"/>
                                        </p:tgtEl>
                                        <p:attrNameLst>
                                          <p:attrName>style.visibility</p:attrName>
                                        </p:attrNameLst>
                                      </p:cBhvr>
                                      <p:to>
                                        <p:strVal val="visible"/>
                                      </p:to>
                                    </p:set>
                                    <p:animEffect transition="in" filter="fade">
                                      <p:cBhvr>
                                        <p:cTn id="80" dur="500"/>
                                        <p:tgtEl>
                                          <p:spTgt spid="6"/>
                                        </p:tgtEl>
                                      </p:cBhvr>
                                    </p:animEffect>
                                  </p:childTnLst>
                                </p:cTn>
                              </p:par>
                            </p:childTnLst>
                          </p:cTn>
                        </p:par>
                        <p:par>
                          <p:cTn id="81" fill="hold">
                            <p:stCondLst>
                              <p:cond delay="8500"/>
                            </p:stCondLst>
                            <p:childTnLst>
                              <p:par>
                                <p:cTn id="82" presetID="10" presetClass="entr" presetSubtype="0" fill="hold" grpId="0" nodeType="afterEffect" nodePh="1">
                                  <p:stCondLst>
                                    <p:cond delay="0"/>
                                  </p:stCondLst>
                                  <p:endCondLst>
                                    <p:cond evt="begin" delay="0">
                                      <p:tn val="82"/>
                                    </p:cond>
                                  </p:endCondLst>
                                  <p:childTnLst>
                                    <p:set>
                                      <p:cBhvr>
                                        <p:cTn id="83" dur="1" fill="hold">
                                          <p:stCondLst>
                                            <p:cond delay="0"/>
                                          </p:stCondLst>
                                        </p:cTn>
                                        <p:tgtEl>
                                          <p:spTgt spid="91">
                                            <p:txEl>
                                              <p:pRg st="0" end="0"/>
                                            </p:txEl>
                                          </p:spTgt>
                                        </p:tgtEl>
                                        <p:attrNameLst>
                                          <p:attrName>style.visibility</p:attrName>
                                        </p:attrNameLst>
                                      </p:cBhvr>
                                      <p:to>
                                        <p:strVal val="visible"/>
                                      </p:to>
                                    </p:set>
                                    <p:animEffect transition="in" filter="fade">
                                      <p:cBhvr>
                                        <p:cTn id="84" dur="500"/>
                                        <p:tgtEl>
                                          <p:spTgt spid="91">
                                            <p:txEl>
                                              <p:pRg st="0" end="0"/>
                                            </p:txEl>
                                          </p:spTgt>
                                        </p:tgtEl>
                                      </p:cBhvr>
                                    </p:animEffect>
                                  </p:childTnLst>
                                </p:cTn>
                              </p:par>
                              <p:par>
                                <p:cTn id="85" presetID="10" presetClass="entr" presetSubtype="0" fill="hold" grpId="0" nodeType="withEffect" nodePh="1">
                                  <p:stCondLst>
                                    <p:cond delay="0"/>
                                  </p:stCondLst>
                                  <p:endCondLst>
                                    <p:cond evt="begin" delay="0">
                                      <p:tn val="85"/>
                                    </p:cond>
                                  </p:endCondLst>
                                  <p:childTnLst>
                                    <p:set>
                                      <p:cBhvr>
                                        <p:cTn id="86" dur="1" fill="hold">
                                          <p:stCondLst>
                                            <p:cond delay="0"/>
                                          </p:stCondLst>
                                        </p:cTn>
                                        <p:tgtEl>
                                          <p:spTgt spid="92">
                                            <p:txEl>
                                              <p:pRg st="0" end="0"/>
                                            </p:txEl>
                                          </p:spTgt>
                                        </p:tgtEl>
                                        <p:attrNameLst>
                                          <p:attrName>style.visibility</p:attrName>
                                        </p:attrNameLst>
                                      </p:cBhvr>
                                      <p:to>
                                        <p:strVal val="visible"/>
                                      </p:to>
                                    </p:set>
                                    <p:animEffect transition="in" filter="fade">
                                      <p:cBhvr>
                                        <p:cTn id="87" dur="500"/>
                                        <p:tgtEl>
                                          <p:spTgt spid="92">
                                            <p:txEl>
                                              <p:pRg st="0" end="0"/>
                                            </p:txEl>
                                          </p:spTgt>
                                        </p:tgtEl>
                                      </p:cBhvr>
                                    </p:animEffect>
                                  </p:childTnLst>
                                </p:cTn>
                              </p:par>
                            </p:childTnLst>
                          </p:cTn>
                        </p:par>
                        <p:par>
                          <p:cTn id="88" fill="hold">
                            <p:stCondLst>
                              <p:cond delay="9000"/>
                            </p:stCondLst>
                            <p:childTnLst>
                              <p:par>
                                <p:cTn id="89" presetID="10" presetClass="entr" presetSubtype="0" fill="hold" grpId="0" nodeType="afterEffect" nodePh="1">
                                  <p:stCondLst>
                                    <p:cond delay="0"/>
                                  </p:stCondLst>
                                  <p:endCondLst>
                                    <p:cond evt="begin" delay="0">
                                      <p:tn val="89"/>
                                    </p:cond>
                                  </p:endCondLst>
                                  <p:childTnLst>
                                    <p:set>
                                      <p:cBhvr>
                                        <p:cTn id="90" dur="1" fill="hold">
                                          <p:stCondLst>
                                            <p:cond delay="0"/>
                                          </p:stCondLst>
                                        </p:cTn>
                                        <p:tgtEl>
                                          <p:spTgt spid="82"/>
                                        </p:tgtEl>
                                        <p:attrNameLst>
                                          <p:attrName>style.visibility</p:attrName>
                                        </p:attrNameLst>
                                      </p:cBhvr>
                                      <p:to>
                                        <p:strVal val="visible"/>
                                      </p:to>
                                    </p:set>
                                    <p:animEffect transition="in" filter="fade">
                                      <p:cBhvr>
                                        <p:cTn id="91" dur="500"/>
                                        <p:tgtEl>
                                          <p:spTgt spid="82"/>
                                        </p:tgtEl>
                                      </p:cBhvr>
                                    </p:animEffect>
                                  </p:childTnLst>
                                </p:cTn>
                              </p:par>
                            </p:childTnLst>
                          </p:cTn>
                        </p:par>
                        <p:par>
                          <p:cTn id="92" fill="hold">
                            <p:stCondLst>
                              <p:cond delay="9500"/>
                            </p:stCondLst>
                            <p:childTnLst>
                              <p:par>
                                <p:cTn id="93" presetID="9" presetClass="entr" presetSubtype="0" fill="hold" grpId="0" nodeType="afterEffect">
                                  <p:stCondLst>
                                    <p:cond delay="0"/>
                                  </p:stCondLst>
                                  <p:childTnLst>
                                    <p:set>
                                      <p:cBhvr>
                                        <p:cTn id="94" dur="1" fill="hold">
                                          <p:stCondLst>
                                            <p:cond delay="0"/>
                                          </p:stCondLst>
                                        </p:cTn>
                                        <p:tgtEl>
                                          <p:spTgt spid="41"/>
                                        </p:tgtEl>
                                        <p:attrNameLst>
                                          <p:attrName>style.visibility</p:attrName>
                                        </p:attrNameLst>
                                      </p:cBhvr>
                                      <p:to>
                                        <p:strVal val="visible"/>
                                      </p:to>
                                    </p:set>
                                    <p:animEffect transition="in" filter="dissolve">
                                      <p:cBhvr>
                                        <p:cTn id="95" dur="500"/>
                                        <p:tgtEl>
                                          <p:spTgt spid="41"/>
                                        </p:tgtEl>
                                      </p:cBhvr>
                                    </p:animEffect>
                                  </p:childTnLst>
                                </p:cTn>
                              </p:par>
                            </p:childTnLst>
                          </p:cTn>
                        </p:par>
                        <p:par>
                          <p:cTn id="96" fill="hold">
                            <p:stCondLst>
                              <p:cond delay="10000"/>
                            </p:stCondLst>
                            <p:childTnLst>
                              <p:par>
                                <p:cTn id="97" presetID="10" presetClass="entr" presetSubtype="0" fill="hold" nodeType="afterEffect">
                                  <p:stCondLst>
                                    <p:cond delay="0"/>
                                  </p:stCondLst>
                                  <p:childTnLst>
                                    <p:set>
                                      <p:cBhvr>
                                        <p:cTn id="98" dur="1" fill="hold">
                                          <p:stCondLst>
                                            <p:cond delay="0"/>
                                          </p:stCondLst>
                                        </p:cTn>
                                        <p:tgtEl>
                                          <p:spTgt spid="7"/>
                                        </p:tgtEl>
                                        <p:attrNameLst>
                                          <p:attrName>style.visibility</p:attrName>
                                        </p:attrNameLst>
                                      </p:cBhvr>
                                      <p:to>
                                        <p:strVal val="visible"/>
                                      </p:to>
                                    </p:set>
                                    <p:animEffect transition="in" filter="fade">
                                      <p:cBhvr>
                                        <p:cTn id="99" dur="500"/>
                                        <p:tgtEl>
                                          <p:spTgt spid="7"/>
                                        </p:tgtEl>
                                      </p:cBhvr>
                                    </p:animEffect>
                                  </p:childTnLst>
                                </p:cTn>
                              </p:par>
                            </p:childTnLst>
                          </p:cTn>
                        </p:par>
                        <p:par>
                          <p:cTn id="100" fill="hold">
                            <p:stCondLst>
                              <p:cond delay="10500"/>
                            </p:stCondLst>
                            <p:childTnLst>
                              <p:par>
                                <p:cTn id="101" presetID="10" presetClass="entr" presetSubtype="0" fill="hold" grpId="0" nodeType="afterEffect" nodePh="1">
                                  <p:stCondLst>
                                    <p:cond delay="0"/>
                                  </p:stCondLst>
                                  <p:endCondLst>
                                    <p:cond evt="begin" delay="0">
                                      <p:tn val="101"/>
                                    </p:cond>
                                  </p:endCondLst>
                                  <p:childTnLst>
                                    <p:set>
                                      <p:cBhvr>
                                        <p:cTn id="102" dur="1" fill="hold">
                                          <p:stCondLst>
                                            <p:cond delay="0"/>
                                          </p:stCondLst>
                                        </p:cTn>
                                        <p:tgtEl>
                                          <p:spTgt spid="89">
                                            <p:txEl>
                                              <p:pRg st="0" end="0"/>
                                            </p:txEl>
                                          </p:spTgt>
                                        </p:tgtEl>
                                        <p:attrNameLst>
                                          <p:attrName>style.visibility</p:attrName>
                                        </p:attrNameLst>
                                      </p:cBhvr>
                                      <p:to>
                                        <p:strVal val="visible"/>
                                      </p:to>
                                    </p:set>
                                    <p:animEffect transition="in" filter="fade">
                                      <p:cBhvr>
                                        <p:cTn id="103" dur="500"/>
                                        <p:tgtEl>
                                          <p:spTgt spid="89">
                                            <p:txEl>
                                              <p:pRg st="0" end="0"/>
                                            </p:txEl>
                                          </p:spTgt>
                                        </p:tgtEl>
                                      </p:cBhvr>
                                    </p:animEffect>
                                  </p:childTnLst>
                                </p:cTn>
                              </p:par>
                              <p:par>
                                <p:cTn id="104" presetID="10" presetClass="entr" presetSubtype="0" fill="hold" grpId="0" nodeType="withEffect" nodePh="1">
                                  <p:stCondLst>
                                    <p:cond delay="0"/>
                                  </p:stCondLst>
                                  <p:endCondLst>
                                    <p:cond evt="begin" delay="0">
                                      <p:tn val="104"/>
                                    </p:cond>
                                  </p:endCondLst>
                                  <p:childTnLst>
                                    <p:set>
                                      <p:cBhvr>
                                        <p:cTn id="105" dur="1" fill="hold">
                                          <p:stCondLst>
                                            <p:cond delay="0"/>
                                          </p:stCondLst>
                                        </p:cTn>
                                        <p:tgtEl>
                                          <p:spTgt spid="90">
                                            <p:txEl>
                                              <p:pRg st="0" end="0"/>
                                            </p:txEl>
                                          </p:spTgt>
                                        </p:tgtEl>
                                        <p:attrNameLst>
                                          <p:attrName>style.visibility</p:attrName>
                                        </p:attrNameLst>
                                      </p:cBhvr>
                                      <p:to>
                                        <p:strVal val="visible"/>
                                      </p:to>
                                    </p:set>
                                    <p:animEffect transition="in" filter="fade">
                                      <p:cBhvr>
                                        <p:cTn id="106" dur="500"/>
                                        <p:tgtEl>
                                          <p:spTgt spid="9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P spid="79" grpId="0"/>
      <p:bldP spid="80" grpId="0"/>
      <p:bldP spid="81" grpId="0"/>
      <p:bldP spid="82" grpId="0"/>
      <p:bldP spid="16" grpId="0"/>
      <p:bldP spid="21" grpId="0" build="p">
        <p:tmplLst>
          <p:tmpl lvl="1">
            <p:tnLst>
              <p:par>
                <p:cTn presetID="9"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dissolve">
                      <p:cBhvr>
                        <p:cTn dur="500"/>
                        <p:tgtEl>
                          <p:spTgt spid="21"/>
                        </p:tgtEl>
                      </p:cBhvr>
                    </p:animEffect>
                  </p:childTnLst>
                </p:cTn>
              </p:par>
            </p:tnLst>
          </p:tmpl>
        </p:tmplLst>
      </p:bldP>
      <p:bldP spid="23" grpId="0" animBg="1"/>
      <p:bldP spid="41" grpId="0" animBg="1"/>
      <p:bldP spid="43" grpId="0" animBg="1"/>
      <p:bldP spid="45" grpId="0" animBg="1"/>
      <p:bldP spid="47" grpId="0" animBg="1"/>
      <p:bldP spid="83" grpId="0" build="p">
        <p:tmplLst>
          <p:tmpl lvl="1">
            <p:tnLst>
              <p:par>
                <p:cTn presetID="10" presetClass="entr" presetSubtype="0" fill="hold" nodeType="afterEffect" nodePh="1">
                  <p:stCondLst>
                    <p:cond delay="0"/>
                  </p:stCondLst>
                  <p:endCondLst>
                    <p:cond delay="0"/>
                  </p:endCondLst>
                  <p:childTnLst>
                    <p:set>
                      <p:cBhvr>
                        <p:cTn dur="1" fill="hold">
                          <p:stCondLst>
                            <p:cond delay="0"/>
                          </p:stCondLst>
                        </p:cTn>
                        <p:tgtEl>
                          <p:spTgt spid="83"/>
                        </p:tgtEl>
                        <p:attrNameLst>
                          <p:attrName>style.visibility</p:attrName>
                        </p:attrNameLst>
                      </p:cBhvr>
                      <p:to>
                        <p:strVal val="visible"/>
                      </p:to>
                    </p:set>
                    <p:animEffect transition="in" filter="fade">
                      <p:cBhvr>
                        <p:cTn dur="500"/>
                        <p:tgtEl>
                          <p:spTgt spid="83"/>
                        </p:tgtEl>
                      </p:cBhvr>
                    </p:animEffect>
                  </p:childTnLst>
                </p:cTn>
              </p:par>
            </p:tnLst>
          </p:tmpl>
        </p:tmplLst>
      </p:bldP>
      <p:bldP spid="84" grpId="0" build="p">
        <p:tmplLst>
          <p:tmpl lvl="1">
            <p:tnLst>
              <p:par>
                <p:cTn presetID="10" presetClass="entr" presetSubtype="0" fill="hold" nodeType="withEffect" nodePh="1">
                  <p:stCondLst>
                    <p:cond delay="0"/>
                  </p:stCondLst>
                  <p:endCondLst>
                    <p:cond delay="0"/>
                  </p:endCondLst>
                  <p:childTnLst>
                    <p:set>
                      <p:cBhvr>
                        <p:cTn dur="1" fill="hold">
                          <p:stCondLst>
                            <p:cond delay="0"/>
                          </p:stCondLst>
                        </p:cTn>
                        <p:tgtEl>
                          <p:spTgt spid="84"/>
                        </p:tgtEl>
                        <p:attrNameLst>
                          <p:attrName>style.visibility</p:attrName>
                        </p:attrNameLst>
                      </p:cBhvr>
                      <p:to>
                        <p:strVal val="visible"/>
                      </p:to>
                    </p:set>
                    <p:animEffect transition="in" filter="fade">
                      <p:cBhvr>
                        <p:cTn dur="500"/>
                        <p:tgtEl>
                          <p:spTgt spid="84"/>
                        </p:tgtEl>
                      </p:cBhvr>
                    </p:animEffect>
                  </p:childTnLst>
                </p:cTn>
              </p:par>
            </p:tnLst>
          </p:tmpl>
        </p:tmplLst>
      </p:bldP>
      <p:bldP spid="85" grpId="0" build="p">
        <p:tmplLst>
          <p:tmpl lvl="1">
            <p:tnLst>
              <p:par>
                <p:cTn presetID="10" presetClass="entr" presetSubtype="0" fill="hold" nodeType="afterEffect" nodePh="1">
                  <p:stCondLst>
                    <p:cond delay="0"/>
                  </p:stCondLst>
                  <p:endCondLst>
                    <p:cond delay="0"/>
                  </p:endCondLst>
                  <p:childTnLst>
                    <p:set>
                      <p:cBhvr>
                        <p:cTn dur="1" fill="hold">
                          <p:stCondLst>
                            <p:cond delay="0"/>
                          </p:stCondLst>
                        </p:cTn>
                        <p:tgtEl>
                          <p:spTgt spid="85"/>
                        </p:tgtEl>
                        <p:attrNameLst>
                          <p:attrName>style.visibility</p:attrName>
                        </p:attrNameLst>
                      </p:cBhvr>
                      <p:to>
                        <p:strVal val="visible"/>
                      </p:to>
                    </p:set>
                    <p:animEffect transition="in" filter="fade">
                      <p:cBhvr>
                        <p:cTn dur="500"/>
                        <p:tgtEl>
                          <p:spTgt spid="85"/>
                        </p:tgtEl>
                      </p:cBhvr>
                    </p:animEffect>
                  </p:childTnLst>
                </p:cTn>
              </p:par>
            </p:tnLst>
          </p:tmpl>
        </p:tmplLst>
      </p:bldP>
      <p:bldP spid="86" grpId="0" build="p">
        <p:tmplLst>
          <p:tmpl lvl="1">
            <p:tnLst>
              <p:par>
                <p:cTn presetID="10" presetClass="entr" presetSubtype="0" fill="hold" nodeType="withEffect" nodePh="1">
                  <p:stCondLst>
                    <p:cond delay="0"/>
                  </p:stCondLst>
                  <p:endCondLst>
                    <p:cond delay="0"/>
                  </p:endCondLst>
                  <p:childTnLst>
                    <p:set>
                      <p:cBhvr>
                        <p:cTn dur="1" fill="hold">
                          <p:stCondLst>
                            <p:cond delay="0"/>
                          </p:stCondLst>
                        </p:cTn>
                        <p:tgtEl>
                          <p:spTgt spid="86"/>
                        </p:tgtEl>
                        <p:attrNameLst>
                          <p:attrName>style.visibility</p:attrName>
                        </p:attrNameLst>
                      </p:cBhvr>
                      <p:to>
                        <p:strVal val="visible"/>
                      </p:to>
                    </p:set>
                    <p:animEffect transition="in" filter="fade">
                      <p:cBhvr>
                        <p:cTn dur="500"/>
                        <p:tgtEl>
                          <p:spTgt spid="86"/>
                        </p:tgtEl>
                      </p:cBhvr>
                    </p:animEffect>
                  </p:childTnLst>
                </p:cTn>
              </p:par>
            </p:tnLst>
          </p:tmpl>
        </p:tmplLst>
      </p:bldP>
      <p:bldP spid="87" grpId="0" build="p">
        <p:tmplLst>
          <p:tmpl lvl="1">
            <p:tnLst>
              <p:par>
                <p:cTn presetID="10" presetClass="entr" presetSubtype="0" fill="hold" nodeType="afterEffect" nodePh="1">
                  <p:stCondLst>
                    <p:cond delay="0"/>
                  </p:stCondLst>
                  <p:endCondLst>
                    <p:cond delay="0"/>
                  </p:endCondLst>
                  <p:childTnLst>
                    <p:set>
                      <p:cBhvr>
                        <p:cTn dur="1" fill="hold">
                          <p:stCondLst>
                            <p:cond delay="0"/>
                          </p:stCondLst>
                        </p:cTn>
                        <p:tgtEl>
                          <p:spTgt spid="87"/>
                        </p:tgtEl>
                        <p:attrNameLst>
                          <p:attrName>style.visibility</p:attrName>
                        </p:attrNameLst>
                      </p:cBhvr>
                      <p:to>
                        <p:strVal val="visible"/>
                      </p:to>
                    </p:set>
                    <p:animEffect transition="in" filter="fade">
                      <p:cBhvr>
                        <p:cTn dur="500"/>
                        <p:tgtEl>
                          <p:spTgt spid="87"/>
                        </p:tgtEl>
                      </p:cBhvr>
                    </p:animEffect>
                  </p:childTnLst>
                </p:cTn>
              </p:par>
            </p:tnLst>
          </p:tmpl>
        </p:tmplLst>
      </p:bldP>
      <p:bldP spid="88" grpId="0" build="p">
        <p:tmplLst>
          <p:tmpl lvl="1">
            <p:tnLst>
              <p:par>
                <p:cTn presetID="10" presetClass="entr" presetSubtype="0" fill="hold" nodeType="withEffect" nodePh="1">
                  <p:stCondLst>
                    <p:cond delay="0"/>
                  </p:stCondLst>
                  <p:endCondLst>
                    <p:cond delay="0"/>
                  </p:endCondLst>
                  <p:childTnLst>
                    <p:set>
                      <p:cBhvr>
                        <p:cTn dur="1" fill="hold">
                          <p:stCondLst>
                            <p:cond delay="0"/>
                          </p:stCondLst>
                        </p:cTn>
                        <p:tgtEl>
                          <p:spTgt spid="88"/>
                        </p:tgtEl>
                        <p:attrNameLst>
                          <p:attrName>style.visibility</p:attrName>
                        </p:attrNameLst>
                      </p:cBhvr>
                      <p:to>
                        <p:strVal val="visible"/>
                      </p:to>
                    </p:set>
                    <p:animEffect transition="in" filter="fade">
                      <p:cBhvr>
                        <p:cTn dur="500"/>
                        <p:tgtEl>
                          <p:spTgt spid="88"/>
                        </p:tgtEl>
                      </p:cBhvr>
                    </p:animEffect>
                  </p:childTnLst>
                </p:cTn>
              </p:par>
            </p:tnLst>
          </p:tmpl>
        </p:tmplLst>
      </p:bldP>
      <p:bldP spid="89" grpId="0" build="p">
        <p:tmplLst>
          <p:tmpl lvl="1">
            <p:tnLst>
              <p:par>
                <p:cTn presetID="10" presetClass="entr" presetSubtype="0" fill="hold" nodeType="afterEffect" nodePh="1">
                  <p:stCondLst>
                    <p:cond delay="0"/>
                  </p:stCondLst>
                  <p:endCondLst>
                    <p:cond delay="0"/>
                  </p:endCondLst>
                  <p:childTnLst>
                    <p:set>
                      <p:cBhvr>
                        <p:cTn dur="1" fill="hold">
                          <p:stCondLst>
                            <p:cond delay="0"/>
                          </p:stCondLst>
                        </p:cTn>
                        <p:tgtEl>
                          <p:spTgt spid="89"/>
                        </p:tgtEl>
                        <p:attrNameLst>
                          <p:attrName>style.visibility</p:attrName>
                        </p:attrNameLst>
                      </p:cBhvr>
                      <p:to>
                        <p:strVal val="visible"/>
                      </p:to>
                    </p:set>
                    <p:animEffect transition="in" filter="fade">
                      <p:cBhvr>
                        <p:cTn dur="500"/>
                        <p:tgtEl>
                          <p:spTgt spid="89"/>
                        </p:tgtEl>
                      </p:cBhvr>
                    </p:animEffect>
                  </p:childTnLst>
                </p:cTn>
              </p:par>
            </p:tnLst>
          </p:tmpl>
        </p:tmplLst>
      </p:bldP>
      <p:bldP spid="90" grpId="0" build="p">
        <p:tmplLst>
          <p:tmpl lvl="1">
            <p:tnLst>
              <p:par>
                <p:cTn presetID="10" presetClass="entr" presetSubtype="0" fill="hold" nodeType="withEffect" nodePh="1">
                  <p:stCondLst>
                    <p:cond delay="0"/>
                  </p:stCondLst>
                  <p:endCondLst>
                    <p:cond delay="0"/>
                  </p:endCondLst>
                  <p:childTnLst>
                    <p:set>
                      <p:cBhvr>
                        <p:cTn dur="1" fill="hold">
                          <p:stCondLst>
                            <p:cond delay="0"/>
                          </p:stCondLst>
                        </p:cTn>
                        <p:tgtEl>
                          <p:spTgt spid="90"/>
                        </p:tgtEl>
                        <p:attrNameLst>
                          <p:attrName>style.visibility</p:attrName>
                        </p:attrNameLst>
                      </p:cBhvr>
                      <p:to>
                        <p:strVal val="visible"/>
                      </p:to>
                    </p:set>
                    <p:animEffect transition="in" filter="fade">
                      <p:cBhvr>
                        <p:cTn dur="500"/>
                        <p:tgtEl>
                          <p:spTgt spid="90"/>
                        </p:tgtEl>
                      </p:cBhvr>
                    </p:animEffect>
                  </p:childTnLst>
                </p:cTn>
              </p:par>
            </p:tnLst>
          </p:tmpl>
        </p:tmplLst>
      </p:bldP>
      <p:bldP spid="91" grpId="0" build="p">
        <p:tmplLst>
          <p:tmpl lvl="1">
            <p:tnLst>
              <p:par>
                <p:cTn presetID="10" presetClass="entr" presetSubtype="0" fill="hold" nodeType="afterEffect" nodePh="1">
                  <p:stCondLst>
                    <p:cond delay="0"/>
                  </p:stCondLst>
                  <p:endCondLst>
                    <p:cond delay="0"/>
                  </p:endCondLst>
                  <p:childTnLst>
                    <p:set>
                      <p:cBhvr>
                        <p:cTn dur="1" fill="hold">
                          <p:stCondLst>
                            <p:cond delay="0"/>
                          </p:stCondLst>
                        </p:cTn>
                        <p:tgtEl>
                          <p:spTgt spid="91"/>
                        </p:tgtEl>
                        <p:attrNameLst>
                          <p:attrName>style.visibility</p:attrName>
                        </p:attrNameLst>
                      </p:cBhvr>
                      <p:to>
                        <p:strVal val="visible"/>
                      </p:to>
                    </p:set>
                    <p:animEffect transition="in" filter="fade">
                      <p:cBhvr>
                        <p:cTn dur="500"/>
                        <p:tgtEl>
                          <p:spTgt spid="91"/>
                        </p:tgtEl>
                      </p:cBhvr>
                    </p:animEffect>
                  </p:childTnLst>
                </p:cTn>
              </p:par>
            </p:tnLst>
          </p:tmpl>
        </p:tmplLst>
      </p:bldP>
      <p:bldP spid="92" grpId="0" build="p">
        <p:tmplLst>
          <p:tmpl lvl="1">
            <p:tnLst>
              <p:par>
                <p:cTn presetID="10" presetClass="entr" presetSubtype="0" fill="hold" nodeType="withEffect" nodePh="1">
                  <p:stCondLst>
                    <p:cond delay="0"/>
                  </p:stCondLst>
                  <p:endCondLst>
                    <p:cond delay="0"/>
                  </p:endCondLst>
                  <p:childTnLst>
                    <p:set>
                      <p:cBhvr>
                        <p:cTn dur="1" fill="hold">
                          <p:stCondLst>
                            <p:cond delay="0"/>
                          </p:stCondLst>
                        </p:cTn>
                        <p:tgtEl>
                          <p:spTgt spid="92"/>
                        </p:tgtEl>
                        <p:attrNameLst>
                          <p:attrName>style.visibility</p:attrName>
                        </p:attrNameLst>
                      </p:cBhvr>
                      <p:to>
                        <p:strVal val="visible"/>
                      </p:to>
                    </p:set>
                    <p:animEffect transition="in" filter="fade">
                      <p:cBhvr>
                        <p:cTn dur="500"/>
                        <p:tgtEl>
                          <p:spTgt spid="92"/>
                        </p:tgtEl>
                      </p:cBhvr>
                    </p:animEffect>
                  </p:childTnLst>
                </p:cTn>
              </p:par>
            </p:tnLst>
          </p:tmpl>
        </p:tmplLst>
      </p:bldP>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ptop 01">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641171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5865813" y="0"/>
            <a:ext cx="6323012" cy="6858000"/>
          </a:xfrm>
        </p:spPr>
        <p:txBody>
          <a:bodyPr/>
          <a:lstStyle/>
          <a:p>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19" name="Picture Placeholder 11"/>
          <p:cNvSpPr>
            <a:spLocks noGrp="1"/>
          </p:cNvSpPr>
          <p:nvPr>
            <p:ph type="pic" sz="quarter" idx="13"/>
          </p:nvPr>
        </p:nvSpPr>
        <p:spPr>
          <a:xfrm>
            <a:off x="8827662" y="4442692"/>
            <a:ext cx="2576274" cy="1699491"/>
          </a:xfrm>
        </p:spPr>
        <p:txBody>
          <a:bodyPr/>
          <a:lstStyle/>
          <a:p>
            <a:endParaRPr lang="en-US"/>
          </a:p>
        </p:txBody>
      </p:sp>
      <p:sp>
        <p:nvSpPr>
          <p:cNvPr id="12" name="Picture Placeholder 11"/>
          <p:cNvSpPr>
            <a:spLocks noGrp="1"/>
          </p:cNvSpPr>
          <p:nvPr>
            <p:ph type="pic" sz="quarter" idx="10"/>
          </p:nvPr>
        </p:nvSpPr>
        <p:spPr>
          <a:xfrm>
            <a:off x="6085176" y="811572"/>
            <a:ext cx="2576274" cy="1699491"/>
          </a:xfrm>
        </p:spPr>
        <p:txBody>
          <a:bodyPr/>
          <a:lstStyle/>
          <a:p>
            <a:endParaRPr lang="en-US"/>
          </a:p>
        </p:txBody>
      </p:sp>
      <p:sp>
        <p:nvSpPr>
          <p:cNvPr id="15" name="Picture Placeholder 14"/>
          <p:cNvSpPr>
            <a:spLocks noGrp="1"/>
          </p:cNvSpPr>
          <p:nvPr>
            <p:ph type="pic" sz="quarter" idx="11"/>
          </p:nvPr>
        </p:nvSpPr>
        <p:spPr>
          <a:xfrm>
            <a:off x="6085175" y="2689197"/>
            <a:ext cx="2576274" cy="3452985"/>
          </a:xfrm>
        </p:spPr>
        <p:txBody>
          <a:bodyPr/>
          <a:lstStyle/>
          <a:p>
            <a:endParaRPr lang="en-US"/>
          </a:p>
        </p:txBody>
      </p:sp>
      <p:sp>
        <p:nvSpPr>
          <p:cNvPr id="18" name="Picture Placeholder 14"/>
          <p:cNvSpPr>
            <a:spLocks noGrp="1"/>
          </p:cNvSpPr>
          <p:nvPr>
            <p:ph type="pic" sz="quarter" idx="12"/>
          </p:nvPr>
        </p:nvSpPr>
        <p:spPr>
          <a:xfrm>
            <a:off x="8827663" y="811572"/>
            <a:ext cx="2576274" cy="3452985"/>
          </a:xfrm>
        </p:spPr>
        <p:txBody>
          <a:bodyPr/>
          <a:lstStyle/>
          <a:p>
            <a:endParaRPr lang="en-US"/>
          </a:p>
        </p:txBody>
      </p:sp>
    </p:spTree>
    <p:extLst>
      <p:ext uri="{BB962C8B-B14F-4D97-AF65-F5344CB8AC3E}">
        <p14:creationId xmlns:p14="http://schemas.microsoft.com/office/powerpoint/2010/main" val="15027980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ortfolio 4">
    <p:spTree>
      <p:nvGrpSpPr>
        <p:cNvPr id="1" name=""/>
        <p:cNvGrpSpPr/>
        <p:nvPr/>
      </p:nvGrpSpPr>
      <p:grpSpPr>
        <a:xfrm>
          <a:off x="0" y="0"/>
          <a:ext cx="0" cy="0"/>
          <a:chOff x="0" y="0"/>
          <a:chExt cx="0" cy="0"/>
        </a:xfrm>
      </p:grpSpPr>
      <p:sp>
        <p:nvSpPr>
          <p:cNvPr id="15" name="Picture Placeholder 13"/>
          <p:cNvSpPr>
            <a:spLocks noGrp="1"/>
          </p:cNvSpPr>
          <p:nvPr>
            <p:ph type="pic" sz="quarter" idx="11"/>
          </p:nvPr>
        </p:nvSpPr>
        <p:spPr>
          <a:xfrm>
            <a:off x="3757374" y="1699657"/>
            <a:ext cx="2286000" cy="2286000"/>
          </a:xfrm>
          <a:effectLst/>
        </p:spPr>
        <p:txBody>
          <a:bodyPr>
            <a:normAutofit/>
          </a:bodyPr>
          <a:lstStyle>
            <a:lvl1pPr marL="0" indent="0">
              <a:buNone/>
              <a:defRPr sz="2100">
                <a:ln>
                  <a:noFill/>
                </a:ln>
                <a:solidFill>
                  <a:schemeClr val="bg1">
                    <a:lumMod val="85000"/>
                  </a:schemeClr>
                </a:solidFill>
              </a:defRPr>
            </a:lvl1pPr>
          </a:lstStyle>
          <a:p>
            <a:endParaRPr lang="en-US"/>
          </a:p>
        </p:txBody>
      </p:sp>
      <p:sp>
        <p:nvSpPr>
          <p:cNvPr id="17" name="Picture Placeholder 13"/>
          <p:cNvSpPr>
            <a:spLocks noGrp="1"/>
          </p:cNvSpPr>
          <p:nvPr>
            <p:ph type="pic" sz="quarter" idx="13"/>
          </p:nvPr>
        </p:nvSpPr>
        <p:spPr>
          <a:xfrm>
            <a:off x="6168111" y="1709920"/>
            <a:ext cx="4693944" cy="4690877"/>
          </a:xfrm>
          <a:effectLst/>
        </p:spPr>
        <p:txBody>
          <a:bodyPr>
            <a:normAutofit/>
          </a:bodyPr>
          <a:lstStyle>
            <a:lvl1pPr marL="0" indent="0">
              <a:buNone/>
              <a:defRPr sz="2100">
                <a:ln>
                  <a:noFill/>
                </a:ln>
                <a:solidFill>
                  <a:schemeClr val="bg1">
                    <a:lumMod val="85000"/>
                  </a:schemeClr>
                </a:solidFill>
              </a:defRPr>
            </a:lvl1pPr>
          </a:lstStyle>
          <a:p>
            <a:endParaRPr lang="en-US"/>
          </a:p>
        </p:txBody>
      </p:sp>
      <p:sp>
        <p:nvSpPr>
          <p:cNvPr id="13" name="Picture Placeholder 13"/>
          <p:cNvSpPr>
            <a:spLocks noGrp="1"/>
          </p:cNvSpPr>
          <p:nvPr>
            <p:ph type="pic" sz="quarter" idx="16"/>
          </p:nvPr>
        </p:nvSpPr>
        <p:spPr>
          <a:xfrm>
            <a:off x="1397328" y="4085505"/>
            <a:ext cx="2286000" cy="2286000"/>
          </a:xfrm>
          <a:effectLst/>
        </p:spPr>
        <p:txBody>
          <a:bodyPr>
            <a:normAutofit/>
          </a:bodyPr>
          <a:lstStyle>
            <a:lvl1pPr marL="0" indent="0">
              <a:buNone/>
              <a:defRPr sz="2100">
                <a:ln>
                  <a:noFill/>
                </a:ln>
                <a:solidFill>
                  <a:schemeClr val="bg1">
                    <a:lumMod val="85000"/>
                  </a:schemeClr>
                </a:solidFill>
              </a:defRPr>
            </a:lvl1pPr>
          </a:lstStyle>
          <a:p>
            <a:endParaRPr lang="en-US"/>
          </a:p>
        </p:txBody>
      </p:sp>
      <p:sp>
        <p:nvSpPr>
          <p:cNvPr id="11" name="Rectangle 10"/>
          <p:cNvSpPr/>
          <p:nvPr userDrawn="1"/>
        </p:nvSpPr>
        <p:spPr>
          <a:xfrm>
            <a:off x="1397722" y="1683330"/>
            <a:ext cx="2286000" cy="2286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3780702" y="4100945"/>
            <a:ext cx="2286000" cy="228600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8324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0"/>
            <a:ext cx="12188825" cy="6858000"/>
          </a:xfrm>
        </p:spPr>
        <p:txBody>
          <a:bodyPr/>
          <a:lstStyle/>
          <a:p>
            <a:endParaRPr lang="en-US"/>
          </a:p>
        </p:txBody>
      </p:sp>
    </p:spTree>
    <p:extLst>
      <p:ext uri="{BB962C8B-B14F-4D97-AF65-F5344CB8AC3E}">
        <p14:creationId xmlns:p14="http://schemas.microsoft.com/office/powerpoint/2010/main" val="116249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1615440"/>
            <a:ext cx="12188825" cy="1813560"/>
          </a:xfrm>
        </p:spPr>
        <p:txBody>
          <a:bodyPr>
            <a:normAutofit/>
          </a:bodyPr>
          <a:lstStyle>
            <a:lvl1pPr>
              <a:defRPr sz="1500"/>
            </a:lvl1pPr>
          </a:lstStyle>
          <a:p>
            <a:endParaRPr lang="en-US"/>
          </a:p>
        </p:txBody>
      </p:sp>
    </p:spTree>
    <p:extLst>
      <p:ext uri="{BB962C8B-B14F-4D97-AF65-F5344CB8AC3E}">
        <p14:creationId xmlns:p14="http://schemas.microsoft.com/office/powerpoint/2010/main" val="289213438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en-US"/>
              <a:t>Click to edit Master title style</a:t>
            </a:r>
            <a:endParaRPr lang="en-US" dirty="0"/>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98BDAE-A562-4667-82DD-5BE61974BD31}" type="datetimeFigureOut">
              <a:rPr lang="id-ID" smtClean="0"/>
              <a:t>09/12/21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9F2E319-0919-499D-AD1F-7963255D1003}" type="slidenum">
              <a:rPr lang="id-ID" smtClean="0"/>
              <a:t>‹#›</a:t>
            </a:fld>
            <a:endParaRPr lang="id-ID"/>
          </a:p>
        </p:txBody>
      </p:sp>
    </p:spTree>
    <p:extLst>
      <p:ext uri="{BB962C8B-B14F-4D97-AF65-F5344CB8AC3E}">
        <p14:creationId xmlns:p14="http://schemas.microsoft.com/office/powerpoint/2010/main" val="2539186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6" name="Rectangle 5"/>
          <p:cNvSpPr/>
          <p:nvPr userDrawn="1"/>
        </p:nvSpPr>
        <p:spPr>
          <a:xfrm>
            <a:off x="0" y="1"/>
            <a:ext cx="12188825" cy="5095569"/>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299"/>
          </a:p>
        </p:txBody>
      </p:sp>
      <p:pic>
        <p:nvPicPr>
          <p:cNvPr id="29" name="Picture 28"/>
          <p:cNvPicPr>
            <a:picLocks noChangeAspect="1"/>
          </p:cNvPicPr>
          <p:nvPr userDrawn="1"/>
        </p:nvPicPr>
        <p:blipFill rotWithShape="1">
          <a:blip r:embed="rId2" cstate="print">
            <a:extLst>
              <a:ext uri="{28A0092B-C50C-407E-A947-70E740481C1C}">
                <a14:useLocalDpi xmlns:a14="http://schemas.microsoft.com/office/drawing/2010/main" val="0"/>
              </a:ext>
            </a:extLst>
          </a:blip>
          <a:srcRect l="5354" t="8440" r="6203" b="10137"/>
          <a:stretch/>
        </p:blipFill>
        <p:spPr>
          <a:xfrm rot="16200000">
            <a:off x="1971492" y="1094420"/>
            <a:ext cx="3478736" cy="4421962"/>
          </a:xfrm>
          <a:prstGeom prst="rect">
            <a:avLst/>
          </a:prstGeom>
          <a:effectLst/>
        </p:spPr>
      </p:pic>
      <p:sp>
        <p:nvSpPr>
          <p:cNvPr id="30" name="Rectangle 29"/>
          <p:cNvSpPr>
            <a:spLocks noChangeAspect="1"/>
          </p:cNvSpPr>
          <p:nvPr userDrawn="1"/>
        </p:nvSpPr>
        <p:spPr>
          <a:xfrm>
            <a:off x="2002450" y="2061576"/>
            <a:ext cx="3340611" cy="24451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99"/>
          </a:p>
        </p:txBody>
      </p:sp>
      <p:sp>
        <p:nvSpPr>
          <p:cNvPr id="41" name="Picture Placeholder 40"/>
          <p:cNvSpPr>
            <a:spLocks noGrp="1"/>
          </p:cNvSpPr>
          <p:nvPr>
            <p:ph type="pic" sz="quarter" idx="10"/>
          </p:nvPr>
        </p:nvSpPr>
        <p:spPr>
          <a:xfrm>
            <a:off x="2002450" y="2061576"/>
            <a:ext cx="3340611" cy="2445110"/>
          </a:xfrm>
        </p:spPr>
        <p:txBody>
          <a:bodyPr/>
          <a:lstStyle/>
          <a:p>
            <a:endParaRPr lang="en-US"/>
          </a:p>
        </p:txBody>
      </p:sp>
    </p:spTree>
    <p:extLst>
      <p:ext uri="{BB962C8B-B14F-4D97-AF65-F5344CB8AC3E}">
        <p14:creationId xmlns:p14="http://schemas.microsoft.com/office/powerpoint/2010/main" val="142314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250" fill="hold"/>
                                        <p:tgtEl>
                                          <p:spTgt spid="29"/>
                                        </p:tgtEl>
                                        <p:attrNameLst>
                                          <p:attrName>ppt_x</p:attrName>
                                        </p:attrNameLst>
                                      </p:cBhvr>
                                      <p:tavLst>
                                        <p:tav tm="0">
                                          <p:val>
                                            <p:strVal val="#ppt_x"/>
                                          </p:val>
                                        </p:tav>
                                        <p:tav tm="100000">
                                          <p:val>
                                            <p:strVal val="#ppt_x"/>
                                          </p:val>
                                        </p:tav>
                                      </p:tavLst>
                                    </p:anim>
                                    <p:anim calcmode="lin" valueType="num">
                                      <p:cBhvr additive="base">
                                        <p:cTn id="12" dur="250" fill="hold"/>
                                        <p:tgtEl>
                                          <p:spTgt spid="2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2" presetClass="entr" presetSubtype="4" fill="hold" grpId="0" nodeType="afterEffect">
                                  <p:stCondLst>
                                    <p:cond delay="0"/>
                                  </p:stCondLst>
                                  <p:childTnLst>
                                    <p:set>
                                      <p:cBhvr>
                                        <p:cTn id="15" dur="1" fill="hold">
                                          <p:stCondLst>
                                            <p:cond delay="0"/>
                                          </p:stCondLst>
                                        </p:cTn>
                                        <p:tgtEl>
                                          <p:spTgt spid="30"/>
                                        </p:tgtEl>
                                        <p:attrNameLst>
                                          <p:attrName>style.visibility</p:attrName>
                                        </p:attrNameLst>
                                      </p:cBhvr>
                                      <p:to>
                                        <p:strVal val="visible"/>
                                      </p:to>
                                    </p:set>
                                    <p:anim calcmode="lin" valueType="num">
                                      <p:cBhvr additive="base">
                                        <p:cTn id="16" dur="250" fill="hold"/>
                                        <p:tgtEl>
                                          <p:spTgt spid="30"/>
                                        </p:tgtEl>
                                        <p:attrNameLst>
                                          <p:attrName>ppt_x</p:attrName>
                                        </p:attrNameLst>
                                      </p:cBhvr>
                                      <p:tavLst>
                                        <p:tav tm="0">
                                          <p:val>
                                            <p:strVal val="#ppt_x"/>
                                          </p:val>
                                        </p:tav>
                                        <p:tav tm="100000">
                                          <p:val>
                                            <p:strVal val="#ppt_x"/>
                                          </p:val>
                                        </p:tav>
                                      </p:tavLst>
                                    </p:anim>
                                    <p:anim calcmode="lin" valueType="num">
                                      <p:cBhvr additive="base">
                                        <p:cTn id="17" dur="25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0"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6" name="Picture Placeholder 10"/>
          <p:cNvSpPr>
            <a:spLocks noGrp="1"/>
          </p:cNvSpPr>
          <p:nvPr>
            <p:ph type="pic" sz="quarter" idx="12"/>
          </p:nvPr>
        </p:nvSpPr>
        <p:spPr>
          <a:xfrm>
            <a:off x="8270424" y="4343400"/>
            <a:ext cx="731330" cy="658368"/>
          </a:xfrm>
          <a:prstGeom prst="ellipse">
            <a:avLst/>
          </a:prstGeom>
        </p:spPr>
        <p:txBody>
          <a:bodyPr/>
          <a:lstStyle/>
          <a:p>
            <a:endParaRPr lang="en-US"/>
          </a:p>
        </p:txBody>
      </p:sp>
      <p:sp>
        <p:nvSpPr>
          <p:cNvPr id="7" name="Picture Placeholder 10"/>
          <p:cNvSpPr>
            <a:spLocks noGrp="1"/>
          </p:cNvSpPr>
          <p:nvPr>
            <p:ph type="pic" sz="quarter" idx="10"/>
          </p:nvPr>
        </p:nvSpPr>
        <p:spPr>
          <a:xfrm>
            <a:off x="1518140" y="4343400"/>
            <a:ext cx="731330" cy="658368"/>
          </a:xfrm>
          <a:prstGeom prst="ellipse">
            <a:avLst/>
          </a:prstGeom>
        </p:spPr>
        <p:txBody>
          <a:bodyPr/>
          <a:lstStyle/>
          <a:p>
            <a:endParaRPr lang="en-US"/>
          </a:p>
        </p:txBody>
      </p:sp>
      <p:sp>
        <p:nvSpPr>
          <p:cNvPr id="8" name="Picture Placeholder 10"/>
          <p:cNvSpPr>
            <a:spLocks noGrp="1"/>
          </p:cNvSpPr>
          <p:nvPr>
            <p:ph type="pic" sz="quarter" idx="11"/>
          </p:nvPr>
        </p:nvSpPr>
        <p:spPr>
          <a:xfrm>
            <a:off x="4894729" y="4343400"/>
            <a:ext cx="731330" cy="658368"/>
          </a:xfrm>
          <a:prstGeom prst="ellipse">
            <a:avLst/>
          </a:prstGeom>
        </p:spPr>
        <p:txBody>
          <a:bodyPr/>
          <a:lstStyle/>
          <a:p>
            <a:endParaRPr lang="en-US"/>
          </a:p>
        </p:txBody>
      </p:sp>
    </p:spTree>
    <p:extLst>
      <p:ext uri="{BB962C8B-B14F-4D97-AF65-F5344CB8AC3E}">
        <p14:creationId xmlns:p14="http://schemas.microsoft.com/office/powerpoint/2010/main" val="2358786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3" name="Picture Placeholder 2"/>
          <p:cNvSpPr>
            <a:spLocks noGrp="1"/>
          </p:cNvSpPr>
          <p:nvPr>
            <p:ph type="pic" sz="quarter" idx="22"/>
          </p:nvPr>
        </p:nvSpPr>
        <p:spPr>
          <a:xfrm>
            <a:off x="1217612" y="1867007"/>
            <a:ext cx="4145022" cy="2218342"/>
          </a:xfrm>
          <a:ln w="19050">
            <a:noFill/>
          </a:ln>
        </p:spPr>
        <p:txBody>
          <a:bodyPr>
            <a:normAutofit/>
          </a:bodyPr>
          <a:lstStyle>
            <a:lvl1pPr marL="0" indent="0">
              <a:buNone/>
              <a:defRPr sz="1200">
                <a:solidFill>
                  <a:schemeClr val="bg1">
                    <a:lumMod val="50000"/>
                  </a:schemeClr>
                </a:solidFill>
                <a:latin typeface="Source Sans Pro Light"/>
              </a:defRPr>
            </a:lvl1pPr>
          </a:lstStyle>
          <a:p>
            <a:endParaRPr lang="en-US"/>
          </a:p>
        </p:txBody>
      </p:sp>
    </p:spTree>
    <p:extLst>
      <p:ext uri="{BB962C8B-B14F-4D97-AF65-F5344CB8AC3E}">
        <p14:creationId xmlns:p14="http://schemas.microsoft.com/office/powerpoint/2010/main" val="4164658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14" name="Shape 216"/>
          <p:cNvSpPr/>
          <p:nvPr/>
        </p:nvSpPr>
        <p:spPr>
          <a:xfrm>
            <a:off x="1212821" y="4643323"/>
            <a:ext cx="4329166" cy="1437437"/>
          </a:xfrm>
          <a:prstGeom prst="rect">
            <a:avLst/>
          </a:prstGeom>
          <a:solidFill>
            <a:srgbClr val="254061"/>
          </a:solidFill>
          <a:ln w="12700" cap="flat">
            <a:noFill/>
            <a:miter lim="400000"/>
          </a:ln>
          <a:effectLst/>
        </p:spPr>
        <p:txBody>
          <a:bodyPr wrap="square" lIns="65115" tIns="65115" rIns="65115" bIns="65115" numCol="1" anchor="ctr">
            <a:noAutofit/>
          </a:bodyPr>
          <a:lstStyle/>
          <a:p>
            <a:pPr defTabSz="228539">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p>
        </p:txBody>
      </p:sp>
      <p:sp>
        <p:nvSpPr>
          <p:cNvPr id="15" name="Shape 217"/>
          <p:cNvSpPr/>
          <p:nvPr/>
        </p:nvSpPr>
        <p:spPr>
          <a:xfrm>
            <a:off x="4717539" y="4920665"/>
            <a:ext cx="323118" cy="305270"/>
          </a:xfrm>
          <a:custGeom>
            <a:avLst/>
            <a:gdLst/>
            <a:ahLst/>
            <a:cxnLst>
              <a:cxn ang="0">
                <a:pos x="wd2" y="hd2"/>
              </a:cxn>
              <a:cxn ang="5400000">
                <a:pos x="wd2" y="hd2"/>
              </a:cxn>
              <a:cxn ang="10800000">
                <a:pos x="wd2" y="hd2"/>
              </a:cxn>
              <a:cxn ang="16200000">
                <a:pos x="wd2" y="hd2"/>
              </a:cxn>
            </a:cxnLst>
            <a:rect l="0" t="0" r="r" b="b"/>
            <a:pathLst>
              <a:path w="21431" h="16923" extrusionOk="0">
                <a:moveTo>
                  <a:pt x="20819" y="3166"/>
                </a:moveTo>
                <a:cubicBezTo>
                  <a:pt x="7236" y="7712"/>
                  <a:pt x="12737" y="-4524"/>
                  <a:pt x="2202" y="1917"/>
                </a:cubicBezTo>
                <a:lnTo>
                  <a:pt x="0" y="2579"/>
                </a:lnTo>
                <a:lnTo>
                  <a:pt x="4363" y="16923"/>
                </a:lnTo>
                <a:lnTo>
                  <a:pt x="6767" y="16923"/>
                </a:lnTo>
                <a:lnTo>
                  <a:pt x="4629" y="9897"/>
                </a:lnTo>
                <a:cubicBezTo>
                  <a:pt x="14029" y="3309"/>
                  <a:pt x="10224" y="17076"/>
                  <a:pt x="21342" y="3569"/>
                </a:cubicBezTo>
                <a:cubicBezTo>
                  <a:pt x="21600" y="3255"/>
                  <a:pt x="21254" y="3020"/>
                  <a:pt x="20819" y="3166"/>
                </a:cubicBezTo>
                <a:close/>
              </a:path>
            </a:pathLst>
          </a:custGeom>
          <a:solidFill>
            <a:srgbClr val="FFFFFF"/>
          </a:solidFill>
          <a:ln w="12700" cap="flat">
            <a:noFill/>
            <a:miter lim="400000"/>
          </a:ln>
          <a:effectLst/>
        </p:spPr>
        <p:txBody>
          <a:bodyPr wrap="square" lIns="58603" tIns="58603" rIns="58603" bIns="58603" numCol="1" anchor="ctr">
            <a:noAutofit/>
          </a:bodyPr>
          <a:lstStyle/>
          <a:p>
            <a:pPr defTabSz="228539">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p>
        </p:txBody>
      </p:sp>
      <p:sp>
        <p:nvSpPr>
          <p:cNvPr id="27" name="Picture Placeholder 2"/>
          <p:cNvSpPr>
            <a:spLocks noGrp="1"/>
          </p:cNvSpPr>
          <p:nvPr userDrawn="1">
            <p:ph type="pic" sz="quarter" idx="25"/>
          </p:nvPr>
        </p:nvSpPr>
        <p:spPr>
          <a:xfrm>
            <a:off x="1685109" y="4226863"/>
            <a:ext cx="1877079" cy="1691640"/>
          </a:xfrm>
          <a:prstGeom prst="ellipse">
            <a:avLst/>
          </a:prstGeom>
          <a:ln w="19050">
            <a:noFill/>
          </a:ln>
        </p:spPr>
        <p:txBody>
          <a:bodyPr>
            <a:normAutofit/>
          </a:bodyPr>
          <a:lstStyle>
            <a:lvl1pPr marL="0" indent="0">
              <a:buNone/>
              <a:defRPr sz="1200">
                <a:solidFill>
                  <a:schemeClr val="bg1">
                    <a:lumMod val="50000"/>
                  </a:schemeClr>
                </a:solidFill>
                <a:latin typeface="Source Sans Pro Light"/>
              </a:defRPr>
            </a:lvl1pPr>
          </a:lstStyle>
          <a:p>
            <a:endParaRPr lang="en-US"/>
          </a:p>
        </p:txBody>
      </p:sp>
      <p:sp>
        <p:nvSpPr>
          <p:cNvPr id="11" name="Shape 213"/>
          <p:cNvSpPr/>
          <p:nvPr userDrawn="1"/>
        </p:nvSpPr>
        <p:spPr>
          <a:xfrm>
            <a:off x="1212821" y="2573435"/>
            <a:ext cx="4329166" cy="1437437"/>
          </a:xfrm>
          <a:prstGeom prst="rect">
            <a:avLst/>
          </a:prstGeom>
          <a:solidFill>
            <a:schemeClr val="accent5"/>
          </a:solidFill>
          <a:ln w="12700" cap="flat">
            <a:noFill/>
            <a:miter lim="400000"/>
          </a:ln>
          <a:effectLst/>
        </p:spPr>
        <p:txBody>
          <a:bodyPr wrap="square" lIns="65115" tIns="65115" rIns="65115" bIns="65115" numCol="1" anchor="ctr">
            <a:noAutofit/>
          </a:bodyPr>
          <a:lstStyle/>
          <a:p>
            <a:pPr defTabSz="228539">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p>
        </p:txBody>
      </p:sp>
      <p:sp>
        <p:nvSpPr>
          <p:cNvPr id="12" name="Shape 214"/>
          <p:cNvSpPr/>
          <p:nvPr userDrawn="1"/>
        </p:nvSpPr>
        <p:spPr>
          <a:xfrm>
            <a:off x="4717539" y="2851798"/>
            <a:ext cx="323118" cy="309469"/>
          </a:xfrm>
          <a:custGeom>
            <a:avLst/>
            <a:gdLst/>
            <a:ahLst/>
            <a:cxnLst>
              <a:cxn ang="0">
                <a:pos x="wd2" y="hd2"/>
              </a:cxn>
              <a:cxn ang="5400000">
                <a:pos x="wd2" y="hd2"/>
              </a:cxn>
              <a:cxn ang="10800000">
                <a:pos x="wd2" y="hd2"/>
              </a:cxn>
              <a:cxn ang="16200000">
                <a:pos x="wd2" y="hd2"/>
              </a:cxn>
            </a:cxnLst>
            <a:rect l="0" t="0" r="r" b="b"/>
            <a:pathLst>
              <a:path w="21401" h="21363" extrusionOk="0">
                <a:moveTo>
                  <a:pt x="7274" y="21020"/>
                </a:moveTo>
                <a:cubicBezTo>
                  <a:pt x="7274" y="21376"/>
                  <a:pt x="7435" y="21475"/>
                  <a:pt x="7659" y="21222"/>
                </a:cubicBezTo>
                <a:cubicBezTo>
                  <a:pt x="7951" y="20894"/>
                  <a:pt x="10973" y="17529"/>
                  <a:pt x="10973" y="17529"/>
                </a:cubicBezTo>
                <a:lnTo>
                  <a:pt x="7274" y="15153"/>
                </a:lnTo>
                <a:cubicBezTo>
                  <a:pt x="7274" y="15153"/>
                  <a:pt x="7274" y="21020"/>
                  <a:pt x="7274" y="21020"/>
                </a:cubicBezTo>
                <a:close/>
                <a:moveTo>
                  <a:pt x="20812" y="50"/>
                </a:moveTo>
                <a:cubicBezTo>
                  <a:pt x="20412" y="224"/>
                  <a:pt x="667" y="8860"/>
                  <a:pt x="277" y="9030"/>
                </a:cubicBezTo>
                <a:cubicBezTo>
                  <a:pt x="-53" y="9174"/>
                  <a:pt x="-126" y="9528"/>
                  <a:pt x="266" y="9723"/>
                </a:cubicBezTo>
                <a:cubicBezTo>
                  <a:pt x="733" y="9955"/>
                  <a:pt x="4681" y="11919"/>
                  <a:pt x="4681" y="11919"/>
                </a:cubicBezTo>
                <a:lnTo>
                  <a:pt x="7298" y="13221"/>
                </a:lnTo>
                <a:cubicBezTo>
                  <a:pt x="7298" y="13221"/>
                  <a:pt x="19903" y="1732"/>
                  <a:pt x="20073" y="1577"/>
                </a:cubicBezTo>
                <a:cubicBezTo>
                  <a:pt x="20246" y="1420"/>
                  <a:pt x="20443" y="1713"/>
                  <a:pt x="20319" y="1881"/>
                </a:cubicBezTo>
                <a:cubicBezTo>
                  <a:pt x="20194" y="2050"/>
                  <a:pt x="11163" y="14170"/>
                  <a:pt x="11163" y="14170"/>
                </a:cubicBezTo>
                <a:cubicBezTo>
                  <a:pt x="11163" y="14170"/>
                  <a:pt x="11163" y="14170"/>
                  <a:pt x="11163" y="14171"/>
                </a:cubicBezTo>
                <a:lnTo>
                  <a:pt x="10637" y="14898"/>
                </a:lnTo>
                <a:lnTo>
                  <a:pt x="11333" y="15363"/>
                </a:lnTo>
                <a:cubicBezTo>
                  <a:pt x="11333" y="15363"/>
                  <a:pt x="16742" y="18976"/>
                  <a:pt x="17127" y="19234"/>
                </a:cubicBezTo>
                <a:cubicBezTo>
                  <a:pt x="17464" y="19459"/>
                  <a:pt x="17904" y="19272"/>
                  <a:pt x="18001" y="18750"/>
                </a:cubicBezTo>
                <a:cubicBezTo>
                  <a:pt x="18117" y="18135"/>
                  <a:pt x="21310" y="1052"/>
                  <a:pt x="21382" y="671"/>
                </a:cubicBezTo>
                <a:cubicBezTo>
                  <a:pt x="21474" y="177"/>
                  <a:pt x="21211" y="-125"/>
                  <a:pt x="20812" y="50"/>
                </a:cubicBezTo>
                <a:close/>
              </a:path>
            </a:pathLst>
          </a:custGeom>
          <a:solidFill>
            <a:srgbClr val="FFFFFF"/>
          </a:solidFill>
          <a:ln w="12700" cap="flat">
            <a:noFill/>
            <a:miter lim="400000"/>
          </a:ln>
          <a:effectLst/>
        </p:spPr>
        <p:txBody>
          <a:bodyPr wrap="square" lIns="58603" tIns="58603" rIns="58603" bIns="58603" numCol="1" anchor="ctr">
            <a:noAutofit/>
          </a:bodyPr>
          <a:lstStyle/>
          <a:p>
            <a:pPr defTabSz="228539">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a:p>
        </p:txBody>
      </p:sp>
      <p:sp>
        <p:nvSpPr>
          <p:cNvPr id="26" name="Picture Placeholder 2"/>
          <p:cNvSpPr>
            <a:spLocks noGrp="1"/>
          </p:cNvSpPr>
          <p:nvPr userDrawn="1">
            <p:ph type="pic" sz="quarter" idx="24"/>
          </p:nvPr>
        </p:nvSpPr>
        <p:spPr>
          <a:xfrm>
            <a:off x="1685465" y="2157589"/>
            <a:ext cx="1877079" cy="1691640"/>
          </a:xfrm>
          <a:prstGeom prst="ellipse">
            <a:avLst/>
          </a:prstGeom>
          <a:ln w="19050">
            <a:noFill/>
          </a:ln>
        </p:spPr>
        <p:txBody>
          <a:bodyPr>
            <a:normAutofit/>
          </a:bodyPr>
          <a:lstStyle>
            <a:lvl1pPr marL="0" indent="0">
              <a:buNone/>
              <a:defRPr sz="1200">
                <a:solidFill>
                  <a:schemeClr val="bg1">
                    <a:lumMod val="50000"/>
                  </a:schemeClr>
                </a:solidFill>
                <a:latin typeface="Source Sans Pro Light"/>
              </a:defRPr>
            </a:lvl1pPr>
          </a:lstStyle>
          <a:p>
            <a:endParaRPr lang="en-US"/>
          </a:p>
        </p:txBody>
      </p:sp>
      <p:sp>
        <p:nvSpPr>
          <p:cNvPr id="9" name="Content Placeholder 20"/>
          <p:cNvSpPr>
            <a:spLocks noGrp="1"/>
          </p:cNvSpPr>
          <p:nvPr userDrawn="1">
            <p:ph sz="quarter" idx="16" hasCustomPrompt="1"/>
          </p:nvPr>
        </p:nvSpPr>
        <p:spPr>
          <a:xfrm>
            <a:off x="6087637" y="2667000"/>
            <a:ext cx="2971801" cy="228600"/>
          </a:xfrm>
        </p:spPr>
        <p:txBody>
          <a:bodyPr lIns="0" tIns="0" rIns="0" bIns="0" anchor="ctr">
            <a:normAutofit/>
          </a:bodyPr>
          <a:lstStyle>
            <a:lvl1pPr marL="0" indent="0" algn="l">
              <a:buNone/>
              <a:defRPr sz="1200" b="1">
                <a:solidFill>
                  <a:schemeClr val="tx1">
                    <a:lumMod val="65000"/>
                    <a:lumOff val="35000"/>
                  </a:schemeClr>
                </a:solidFill>
                <a:latin typeface="Source Sans Pro Light"/>
              </a:defRPr>
            </a:lvl1pPr>
          </a:lstStyle>
          <a:p>
            <a:pPr lvl="0"/>
            <a:r>
              <a:rPr lang="en-GB" dirty="0"/>
              <a:t>Vision</a:t>
            </a:r>
          </a:p>
        </p:txBody>
      </p:sp>
      <p:sp>
        <p:nvSpPr>
          <p:cNvPr id="10" name="Text Placeholder 17"/>
          <p:cNvSpPr>
            <a:spLocks noGrp="1"/>
          </p:cNvSpPr>
          <p:nvPr userDrawn="1">
            <p:ph type="body" sz="quarter" idx="21" hasCustomPrompt="1"/>
          </p:nvPr>
        </p:nvSpPr>
        <p:spPr>
          <a:xfrm>
            <a:off x="6087636" y="3048001"/>
            <a:ext cx="5264578" cy="1036838"/>
          </a:xfrm>
        </p:spPr>
        <p:txBody>
          <a:bodyPr lIns="0" tIns="0" rIns="0" bIns="0">
            <a:normAutofit/>
          </a:bodyPr>
          <a:lstStyle>
            <a:lvl1pPr marL="0" indent="0" algn="l">
              <a:lnSpc>
                <a:spcPts val="1500"/>
              </a:lnSpc>
              <a:spcBef>
                <a:spcPts val="1500"/>
              </a:spcBef>
              <a:buNone/>
              <a:defRPr sz="1000">
                <a:solidFill>
                  <a:schemeClr val="tx1">
                    <a:lumMod val="65000"/>
                    <a:lumOff val="35000"/>
                  </a:schemeClr>
                </a:solidFill>
                <a:latin typeface="Source Sans Pro Light"/>
              </a:defRPr>
            </a:lvl1pPr>
          </a:lstStyle>
          <a:p>
            <a:pPr lvl="0"/>
            <a:r>
              <a:rPr lang="en-US" dirty="0" err="1"/>
              <a:t>conseSed</a:t>
            </a:r>
            <a:r>
              <a:rPr lang="en-US" dirty="0"/>
              <a:t> </a:t>
            </a:r>
            <a:r>
              <a:rPr lang="en-US" dirty="0" err="1"/>
              <a:t>ut</a:t>
            </a:r>
            <a:r>
              <a:rPr lang="en-US" dirty="0"/>
              <a:t> </a:t>
            </a:r>
            <a:r>
              <a:rPr lang="en-US" dirty="0" err="1"/>
              <a:t>perspiciatis</a:t>
            </a:r>
            <a:r>
              <a:rPr lang="en-US" dirty="0"/>
              <a:t> </a:t>
            </a:r>
            <a:r>
              <a:rPr lang="en-US" dirty="0" err="1"/>
              <a:t>uomnis</a:t>
            </a:r>
            <a:r>
              <a:rPr lang="en-US" dirty="0"/>
              <a:t> </a:t>
            </a:r>
            <a:r>
              <a:rPr lang="en-US" dirty="0" err="1"/>
              <a:t>iste</a:t>
            </a:r>
            <a:r>
              <a:rPr lang="en-US" dirty="0"/>
              <a:t> </a:t>
            </a:r>
            <a:r>
              <a:rPr lang="en-US" dirty="0" err="1"/>
              <a:t>natus</a:t>
            </a:r>
            <a:r>
              <a:rPr lang="en-US" dirty="0"/>
              <a:t> error sit </a:t>
            </a:r>
            <a:r>
              <a:rPr lang="en-US" dirty="0" err="1"/>
              <a:t>voluptatem</a:t>
            </a:r>
            <a:r>
              <a:rPr lang="en-US" dirty="0"/>
              <a:t> </a:t>
            </a:r>
            <a:r>
              <a:rPr lang="en-US" dirty="0" err="1"/>
              <a:t>accusantium</a:t>
            </a:r>
            <a:r>
              <a:rPr lang="en-US" dirty="0"/>
              <a:t> </a:t>
            </a:r>
            <a:r>
              <a:rPr lang="en-US" dirty="0" err="1"/>
              <a:t>doloremque</a:t>
            </a:r>
            <a:r>
              <a:rPr lang="en-US" dirty="0"/>
              <a:t> </a:t>
            </a:r>
            <a:r>
              <a:rPr lang="en-US" dirty="0" err="1"/>
              <a:t>laudantium</a:t>
            </a:r>
            <a:r>
              <a:rPr lang="en-US" dirty="0"/>
              <a:t>, </a:t>
            </a:r>
            <a:r>
              <a:rPr lang="en-US" dirty="0" err="1"/>
              <a:t>totamconseSed</a:t>
            </a:r>
            <a:r>
              <a:rPr lang="en-US" dirty="0"/>
              <a:t> </a:t>
            </a:r>
            <a:r>
              <a:rPr lang="en-US" dirty="0" err="1"/>
              <a:t>ut</a:t>
            </a:r>
            <a:r>
              <a:rPr lang="en-US" dirty="0"/>
              <a:t> </a:t>
            </a:r>
            <a:r>
              <a:rPr lang="en-US" dirty="0" err="1"/>
              <a:t>perspiciatis</a:t>
            </a:r>
            <a:r>
              <a:rPr lang="en-US" dirty="0"/>
              <a:t> </a:t>
            </a:r>
            <a:r>
              <a:rPr lang="en-US" dirty="0" err="1"/>
              <a:t>uomnis</a:t>
            </a:r>
            <a:r>
              <a:rPr lang="en-US" dirty="0"/>
              <a:t> </a:t>
            </a:r>
            <a:r>
              <a:rPr lang="en-US" dirty="0" err="1"/>
              <a:t>iste</a:t>
            </a:r>
            <a:r>
              <a:rPr lang="en-US" dirty="0"/>
              <a:t> </a:t>
            </a:r>
            <a:r>
              <a:rPr lang="en-US" dirty="0" err="1"/>
              <a:t>natus</a:t>
            </a:r>
            <a:r>
              <a:rPr lang="en-US" dirty="0"/>
              <a:t> error sit </a:t>
            </a:r>
            <a:r>
              <a:rPr lang="en-US" dirty="0" err="1"/>
              <a:t>voluptatem</a:t>
            </a:r>
            <a:r>
              <a:rPr lang="en-US" dirty="0"/>
              <a:t> </a:t>
            </a:r>
            <a:r>
              <a:rPr lang="en-US" dirty="0" err="1"/>
              <a:t>accusantium</a:t>
            </a:r>
            <a:r>
              <a:rPr lang="en-US" dirty="0"/>
              <a:t> </a:t>
            </a:r>
            <a:r>
              <a:rPr lang="en-US" dirty="0" err="1"/>
              <a:t>doloremquudantium</a:t>
            </a:r>
            <a:r>
              <a:rPr lang="en-US" dirty="0"/>
              <a:t>, </a:t>
            </a:r>
            <a:r>
              <a:rPr lang="en-US" dirty="0" err="1"/>
              <a:t>totamconseSed</a:t>
            </a:r>
            <a:r>
              <a:rPr lang="en-US" dirty="0"/>
              <a:t> </a:t>
            </a:r>
            <a:r>
              <a:rPr lang="en-US" dirty="0" err="1"/>
              <a:t>ut</a:t>
            </a:r>
            <a:r>
              <a:rPr lang="en-US" dirty="0"/>
              <a:t> </a:t>
            </a:r>
            <a:r>
              <a:rPr lang="en-US" dirty="0" err="1"/>
              <a:t>perspiciatis</a:t>
            </a:r>
            <a:endParaRPr lang="en-US" dirty="0"/>
          </a:p>
        </p:txBody>
      </p:sp>
      <p:sp>
        <p:nvSpPr>
          <p:cNvPr id="24" name="Content Placeholder 20"/>
          <p:cNvSpPr>
            <a:spLocks noGrp="1"/>
          </p:cNvSpPr>
          <p:nvPr userDrawn="1">
            <p:ph sz="quarter" idx="22" hasCustomPrompt="1"/>
          </p:nvPr>
        </p:nvSpPr>
        <p:spPr>
          <a:xfrm>
            <a:off x="6094414" y="4754362"/>
            <a:ext cx="2971801" cy="228600"/>
          </a:xfrm>
        </p:spPr>
        <p:txBody>
          <a:bodyPr lIns="0" tIns="0" rIns="0" bIns="0" anchor="ctr">
            <a:normAutofit/>
          </a:bodyPr>
          <a:lstStyle>
            <a:lvl1pPr marL="0" indent="0" algn="l">
              <a:buNone/>
              <a:defRPr sz="1200" b="1">
                <a:solidFill>
                  <a:schemeClr val="tx1">
                    <a:lumMod val="65000"/>
                    <a:lumOff val="35000"/>
                  </a:schemeClr>
                </a:solidFill>
                <a:latin typeface="Source Sans Pro Light"/>
              </a:defRPr>
            </a:lvl1pPr>
          </a:lstStyle>
          <a:p>
            <a:pPr lvl="0"/>
            <a:r>
              <a:rPr lang="en-GB" dirty="0"/>
              <a:t>Vision</a:t>
            </a:r>
          </a:p>
        </p:txBody>
      </p:sp>
      <p:sp>
        <p:nvSpPr>
          <p:cNvPr id="25" name="Text Placeholder 17"/>
          <p:cNvSpPr>
            <a:spLocks noGrp="1"/>
          </p:cNvSpPr>
          <p:nvPr userDrawn="1">
            <p:ph type="body" sz="quarter" idx="23" hasCustomPrompt="1"/>
          </p:nvPr>
        </p:nvSpPr>
        <p:spPr>
          <a:xfrm>
            <a:off x="6094412" y="5135362"/>
            <a:ext cx="5264578" cy="1036838"/>
          </a:xfrm>
        </p:spPr>
        <p:txBody>
          <a:bodyPr lIns="0" tIns="0" rIns="0" bIns="0">
            <a:normAutofit/>
          </a:bodyPr>
          <a:lstStyle>
            <a:lvl1pPr marL="0" indent="0" algn="l">
              <a:lnSpc>
                <a:spcPts val="1500"/>
              </a:lnSpc>
              <a:spcBef>
                <a:spcPts val="1500"/>
              </a:spcBef>
              <a:buNone/>
              <a:defRPr sz="1000">
                <a:solidFill>
                  <a:schemeClr val="tx1">
                    <a:lumMod val="65000"/>
                    <a:lumOff val="35000"/>
                  </a:schemeClr>
                </a:solidFill>
                <a:latin typeface="Source Sans Pro Light"/>
              </a:defRPr>
            </a:lvl1pPr>
          </a:lstStyle>
          <a:p>
            <a:pPr lvl="0"/>
            <a:r>
              <a:rPr lang="en-US" dirty="0" err="1"/>
              <a:t>conseSed</a:t>
            </a:r>
            <a:r>
              <a:rPr lang="en-US" dirty="0"/>
              <a:t> </a:t>
            </a:r>
            <a:r>
              <a:rPr lang="en-US" dirty="0" err="1"/>
              <a:t>ut</a:t>
            </a:r>
            <a:r>
              <a:rPr lang="en-US" dirty="0"/>
              <a:t> </a:t>
            </a:r>
            <a:r>
              <a:rPr lang="en-US" dirty="0" err="1"/>
              <a:t>perspiciatis</a:t>
            </a:r>
            <a:r>
              <a:rPr lang="en-US" dirty="0"/>
              <a:t> </a:t>
            </a:r>
            <a:r>
              <a:rPr lang="en-US" dirty="0" err="1"/>
              <a:t>uomnis</a:t>
            </a:r>
            <a:r>
              <a:rPr lang="en-US" dirty="0"/>
              <a:t> </a:t>
            </a:r>
            <a:r>
              <a:rPr lang="en-US" dirty="0" err="1"/>
              <a:t>iste</a:t>
            </a:r>
            <a:r>
              <a:rPr lang="en-US" dirty="0"/>
              <a:t> </a:t>
            </a:r>
            <a:r>
              <a:rPr lang="en-US" dirty="0" err="1"/>
              <a:t>natus</a:t>
            </a:r>
            <a:r>
              <a:rPr lang="en-US" dirty="0"/>
              <a:t> error sit </a:t>
            </a:r>
            <a:r>
              <a:rPr lang="en-US" dirty="0" err="1"/>
              <a:t>voluptatem</a:t>
            </a:r>
            <a:r>
              <a:rPr lang="en-US" dirty="0"/>
              <a:t> </a:t>
            </a:r>
            <a:r>
              <a:rPr lang="en-US" dirty="0" err="1"/>
              <a:t>accusantium</a:t>
            </a:r>
            <a:r>
              <a:rPr lang="en-US" dirty="0"/>
              <a:t> </a:t>
            </a:r>
            <a:r>
              <a:rPr lang="en-US" dirty="0" err="1"/>
              <a:t>doloremque</a:t>
            </a:r>
            <a:r>
              <a:rPr lang="en-US" dirty="0"/>
              <a:t> </a:t>
            </a:r>
            <a:r>
              <a:rPr lang="en-US" dirty="0" err="1"/>
              <a:t>laudantium</a:t>
            </a:r>
            <a:r>
              <a:rPr lang="en-US" dirty="0"/>
              <a:t>, </a:t>
            </a:r>
            <a:r>
              <a:rPr lang="en-US" dirty="0" err="1"/>
              <a:t>totamconseSed</a:t>
            </a:r>
            <a:r>
              <a:rPr lang="en-US" dirty="0"/>
              <a:t> </a:t>
            </a:r>
            <a:r>
              <a:rPr lang="en-US" dirty="0" err="1"/>
              <a:t>ut</a:t>
            </a:r>
            <a:r>
              <a:rPr lang="en-US" dirty="0"/>
              <a:t> </a:t>
            </a:r>
            <a:r>
              <a:rPr lang="en-US" dirty="0" err="1"/>
              <a:t>perspiciatis</a:t>
            </a:r>
            <a:r>
              <a:rPr lang="en-US" dirty="0"/>
              <a:t> </a:t>
            </a:r>
            <a:r>
              <a:rPr lang="en-US" dirty="0" err="1"/>
              <a:t>uomnis</a:t>
            </a:r>
            <a:r>
              <a:rPr lang="en-US" dirty="0"/>
              <a:t> </a:t>
            </a:r>
            <a:r>
              <a:rPr lang="en-US" dirty="0" err="1"/>
              <a:t>iste</a:t>
            </a:r>
            <a:r>
              <a:rPr lang="en-US" dirty="0"/>
              <a:t> </a:t>
            </a:r>
            <a:r>
              <a:rPr lang="en-US" dirty="0" err="1"/>
              <a:t>natus</a:t>
            </a:r>
            <a:r>
              <a:rPr lang="en-US" dirty="0"/>
              <a:t> error sit </a:t>
            </a:r>
            <a:r>
              <a:rPr lang="en-US" dirty="0" err="1"/>
              <a:t>voluptatem</a:t>
            </a:r>
            <a:r>
              <a:rPr lang="en-US" dirty="0"/>
              <a:t> </a:t>
            </a:r>
            <a:r>
              <a:rPr lang="en-US" dirty="0" err="1"/>
              <a:t>accusantium</a:t>
            </a:r>
            <a:r>
              <a:rPr lang="en-US" dirty="0"/>
              <a:t> </a:t>
            </a:r>
            <a:r>
              <a:rPr lang="en-US" dirty="0" err="1"/>
              <a:t>doloremquudantium</a:t>
            </a:r>
            <a:r>
              <a:rPr lang="en-US" dirty="0"/>
              <a:t>, </a:t>
            </a:r>
            <a:r>
              <a:rPr lang="en-US" dirty="0" err="1"/>
              <a:t>totamconseSed</a:t>
            </a:r>
            <a:r>
              <a:rPr lang="en-US" dirty="0"/>
              <a:t> </a:t>
            </a:r>
            <a:r>
              <a:rPr lang="en-US" dirty="0" err="1"/>
              <a:t>ut</a:t>
            </a:r>
            <a:r>
              <a:rPr lang="en-US" dirty="0"/>
              <a:t> </a:t>
            </a:r>
            <a:r>
              <a:rPr lang="en-US" dirty="0" err="1"/>
              <a:t>perspiciatis</a:t>
            </a:r>
            <a:endParaRPr lang="en-US" dirty="0"/>
          </a:p>
        </p:txBody>
      </p:sp>
    </p:spTree>
    <p:extLst>
      <p:ext uri="{BB962C8B-B14F-4D97-AF65-F5344CB8AC3E}">
        <p14:creationId xmlns:p14="http://schemas.microsoft.com/office/powerpoint/2010/main" val="3190555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dissolve">
                                      <p:cBhvr>
                                        <p:cTn id="11" dur="500"/>
                                        <p:tgtEl>
                                          <p:spTgt spid="9">
                                            <p:txEl>
                                              <p:pRg st="0" end="0"/>
                                            </p:txEl>
                                          </p:spTgt>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animEffect transition="in" filter="dissolve">
                                      <p:cBhvr>
                                        <p:cTn id="15" dur="500"/>
                                        <p:tgtEl>
                                          <p:spTgt spid="10">
                                            <p:txEl>
                                              <p:pRg st="0" end="0"/>
                                            </p:txEl>
                                          </p:spTgt>
                                        </p:tgtEl>
                                      </p:cBhvr>
                                    </p:animEffect>
                                  </p:childTnLst>
                                </p:cTn>
                              </p:par>
                            </p:childTnLst>
                          </p:cTn>
                        </p:par>
                        <p:par>
                          <p:cTn id="16" fill="hold">
                            <p:stCondLst>
                              <p:cond delay="1500"/>
                            </p:stCondLst>
                            <p:childTnLst>
                              <p:par>
                                <p:cTn id="17" presetID="10" presetClass="entr" presetSubtype="0" fill="hold" grpId="0" nodeType="afterEffect" nodePh="1">
                                  <p:stCondLst>
                                    <p:cond delay="0"/>
                                  </p:stCondLst>
                                  <p:endCondLst>
                                    <p:cond evt="begin" delay="0">
                                      <p:tn val="17"/>
                                    </p:cond>
                                  </p:end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24">
                                            <p:txEl>
                                              <p:pRg st="0" end="0"/>
                                            </p:txEl>
                                          </p:spTgt>
                                        </p:tgtEl>
                                        <p:attrNameLst>
                                          <p:attrName>style.visibility</p:attrName>
                                        </p:attrNameLst>
                                      </p:cBhvr>
                                      <p:to>
                                        <p:strVal val="visible"/>
                                      </p:to>
                                    </p:set>
                                    <p:animEffect transition="in" filter="dissolve">
                                      <p:cBhvr>
                                        <p:cTn id="23" dur="500"/>
                                        <p:tgtEl>
                                          <p:spTgt spid="24">
                                            <p:txEl>
                                              <p:pRg st="0" end="0"/>
                                            </p:txEl>
                                          </p:spTgt>
                                        </p:tgtEl>
                                      </p:cBhvr>
                                    </p:animEffect>
                                  </p:childTnLst>
                                </p:cTn>
                              </p:par>
                            </p:childTnLst>
                          </p:cTn>
                        </p:par>
                        <p:par>
                          <p:cTn id="24" fill="hold">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25">
                                            <p:txEl>
                                              <p:pRg st="0" end="0"/>
                                            </p:txEl>
                                          </p:spTgt>
                                        </p:tgtEl>
                                        <p:attrNameLst>
                                          <p:attrName>style.visibility</p:attrName>
                                        </p:attrNameLst>
                                      </p:cBhvr>
                                      <p:to>
                                        <p:strVal val="visible"/>
                                      </p:to>
                                    </p:set>
                                    <p:animEffect transition="in" filter="dissolve">
                                      <p:cBhvr>
                                        <p:cTn id="27" dur="500"/>
                                        <p:tgtEl>
                                          <p:spTgt spid="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6" grpId="0"/>
      <p:bldP spid="9" grpId="0" build="p">
        <p:tmplLst>
          <p:tmpl lvl="1">
            <p:tnLst>
              <p:par>
                <p:cTn presetID="9"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dissolve">
                      <p:cBhvr>
                        <p:cTn dur="500"/>
                        <p:tgtEl>
                          <p:spTgt spid="9"/>
                        </p:tgtEl>
                      </p:cBhvr>
                    </p:animEffect>
                  </p:childTnLst>
                </p:cTn>
              </p:par>
            </p:tnLst>
          </p:tmpl>
        </p:tmplLst>
      </p:bldP>
      <p:bldP spid="10" grpId="0" build="p">
        <p:tmplLst>
          <p:tmpl lvl="1">
            <p:tnLst>
              <p:par>
                <p:cTn presetID="9"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dissolve">
                      <p:cBhvr>
                        <p:cTn dur="500"/>
                        <p:tgtEl>
                          <p:spTgt spid="10"/>
                        </p:tgtEl>
                      </p:cBhvr>
                    </p:animEffect>
                  </p:childTnLst>
                </p:cTn>
              </p:par>
            </p:tnLst>
          </p:tmpl>
        </p:tmplLst>
      </p:bldP>
      <p:bldP spid="24" grpId="0" build="p">
        <p:tmplLst>
          <p:tmpl lvl="1">
            <p:tnLst>
              <p:par>
                <p:cTn presetID="9"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dissolve">
                      <p:cBhvr>
                        <p:cTn dur="500"/>
                        <p:tgtEl>
                          <p:spTgt spid="24"/>
                        </p:tgtEl>
                      </p:cBhvr>
                    </p:animEffect>
                  </p:childTnLst>
                </p:cTn>
              </p:par>
            </p:tnLst>
          </p:tmpl>
        </p:tmplLst>
      </p:bldP>
      <p:bldP spid="25" grpId="0" build="p">
        <p:tmplLst>
          <p:tmpl lvl="1">
            <p:tnLst>
              <p:par>
                <p:cTn presetID="9"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dissolve">
                      <p:cBhvr>
                        <p:cTn dur="500"/>
                        <p:tgtEl>
                          <p:spTgt spid="25"/>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0"/>
            <a:ext cx="12188825" cy="685800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1143000"/>
          </a:xfrm>
          <a:prstGeom prst="rect">
            <a:avLst/>
          </a:prstGeom>
        </p:spPr>
        <p:txBody>
          <a:bodyPr vert="horz" lIns="117208" tIns="58604" rIns="117208" bIns="58604" rtlCol="0" anchor="ctr">
            <a:normAutofit/>
          </a:bodyPr>
          <a:lstStyle/>
          <a:p>
            <a:r>
              <a:rPr lang="en-US"/>
              <a:t>Click to edit Master title style</a:t>
            </a:r>
          </a:p>
        </p:txBody>
      </p:sp>
      <p:sp>
        <p:nvSpPr>
          <p:cNvPr id="3" name="Text Placeholder 2"/>
          <p:cNvSpPr>
            <a:spLocks noGrp="1"/>
          </p:cNvSpPr>
          <p:nvPr>
            <p:ph type="body" idx="1"/>
          </p:nvPr>
        </p:nvSpPr>
        <p:spPr>
          <a:xfrm>
            <a:off x="609441" y="1600200"/>
            <a:ext cx="10969943" cy="4525963"/>
          </a:xfrm>
          <a:prstGeom prst="rect">
            <a:avLst/>
          </a:prstGeom>
        </p:spPr>
        <p:txBody>
          <a:bodyPr vert="horz" lIns="117208" tIns="58604" rIns="117208" bIns="5860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3"/>
            <a:ext cx="2844059" cy="365125"/>
          </a:xfrm>
          <a:prstGeom prst="rect">
            <a:avLst/>
          </a:prstGeom>
        </p:spPr>
        <p:txBody>
          <a:bodyPr vert="horz" lIns="117208" tIns="58604" rIns="117208" bIns="58604" rtlCol="0" anchor="ctr"/>
          <a:lstStyle>
            <a:lvl1pPr algn="l">
              <a:defRPr sz="1500">
                <a:solidFill>
                  <a:schemeClr val="tx1">
                    <a:tint val="75000"/>
                  </a:schemeClr>
                </a:solidFill>
              </a:defRPr>
            </a:lvl1pPr>
          </a:lstStyle>
          <a:p>
            <a:fld id="{59EEC15F-C0F1-4D36-8735-275B51627F31}" type="datetimeFigureOut">
              <a:rPr lang="en-US" smtClean="0"/>
              <a:pPr/>
              <a:t>12/9/21</a:t>
            </a:fld>
            <a:endParaRPr lang="en-US"/>
          </a:p>
        </p:txBody>
      </p:sp>
      <p:sp>
        <p:nvSpPr>
          <p:cNvPr id="5" name="Footer Placeholder 4"/>
          <p:cNvSpPr>
            <a:spLocks noGrp="1"/>
          </p:cNvSpPr>
          <p:nvPr>
            <p:ph type="ftr" sz="quarter" idx="3"/>
          </p:nvPr>
        </p:nvSpPr>
        <p:spPr>
          <a:xfrm>
            <a:off x="4164515" y="6356353"/>
            <a:ext cx="3859795" cy="365125"/>
          </a:xfrm>
          <a:prstGeom prst="rect">
            <a:avLst/>
          </a:prstGeom>
        </p:spPr>
        <p:txBody>
          <a:bodyPr vert="horz" lIns="117208" tIns="58604" rIns="117208" bIns="58604" rtlCol="0" anchor="ctr"/>
          <a:lstStyle>
            <a:lvl1pPr algn="ctr">
              <a:defRPr sz="1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3"/>
            <a:ext cx="2844059" cy="365125"/>
          </a:xfrm>
          <a:prstGeom prst="rect">
            <a:avLst/>
          </a:prstGeom>
        </p:spPr>
        <p:txBody>
          <a:bodyPr vert="horz" lIns="117208" tIns="58604" rIns="117208" bIns="58604" rtlCol="0" anchor="ctr"/>
          <a:lstStyle>
            <a:lvl1pPr algn="r">
              <a:defRPr sz="1500">
                <a:solidFill>
                  <a:schemeClr val="tx1">
                    <a:tint val="75000"/>
                  </a:schemeClr>
                </a:solidFill>
              </a:defRPr>
            </a:lvl1pPr>
          </a:lstStyle>
          <a:p>
            <a:fld id="{C2F52289-4012-4053-9770-FE82CEB9514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54" r:id="rId1"/>
    <p:sldLayoutId id="2147483668" r:id="rId2"/>
    <p:sldLayoutId id="2147483661" r:id="rId3"/>
    <p:sldLayoutId id="2147483651" r:id="rId4"/>
    <p:sldLayoutId id="2147483699" r:id="rId5"/>
    <p:sldLayoutId id="2147483662" r:id="rId6"/>
    <p:sldLayoutId id="2147483653" r:id="rId7"/>
    <p:sldLayoutId id="2147483655" r:id="rId8"/>
    <p:sldLayoutId id="2147483649" r:id="rId9"/>
    <p:sldLayoutId id="2147483652" r:id="rId10"/>
    <p:sldLayoutId id="2147483700" r:id="rId11"/>
    <p:sldLayoutId id="2147483683" r:id="rId12"/>
    <p:sldLayoutId id="2147483670" r:id="rId13"/>
    <p:sldLayoutId id="2147483671" r:id="rId14"/>
    <p:sldLayoutId id="2147483672" r:id="rId15"/>
    <p:sldLayoutId id="2147483673" r:id="rId16"/>
    <p:sldLayoutId id="2147483674" r:id="rId17"/>
    <p:sldLayoutId id="2147483675" r:id="rId18"/>
    <p:sldLayoutId id="2147483676" r:id="rId19"/>
    <p:sldLayoutId id="2147483677" r:id="rId20"/>
    <p:sldLayoutId id="2147483678" r:id="rId21"/>
    <p:sldLayoutId id="2147483679" r:id="rId22"/>
    <p:sldLayoutId id="2147483650" r:id="rId23"/>
    <p:sldLayoutId id="2147483656" r:id="rId24"/>
    <p:sldLayoutId id="2147483657" r:id="rId25"/>
    <p:sldLayoutId id="2147483658" r:id="rId26"/>
    <p:sldLayoutId id="2147483669" r:id="rId27"/>
    <p:sldLayoutId id="2147483659" r:id="rId28"/>
    <p:sldLayoutId id="2147483698" r:id="rId29"/>
    <p:sldLayoutId id="2147483660" r:id="rId30"/>
    <p:sldLayoutId id="2147483663" r:id="rId31"/>
    <p:sldLayoutId id="2147483664" r:id="rId32"/>
    <p:sldLayoutId id="2147483665" r:id="rId33"/>
    <p:sldLayoutId id="2147483666" r:id="rId34"/>
    <p:sldLayoutId id="2147483667" r:id="rId35"/>
    <p:sldLayoutId id="2147483681" r:id="rId36"/>
    <p:sldLayoutId id="2147483680" r:id="rId37"/>
    <p:sldLayoutId id="2147483682" r:id="rId38"/>
    <p:sldLayoutId id="2147483684" r:id="rId39"/>
    <p:sldLayoutId id="2147483686" r:id="rId40"/>
  </p:sldLayoutIdLst>
  <p:txStyles>
    <p:titleStyle>
      <a:lvl1pPr algn="ctr" defTabSz="1172078" rtl="0" eaLnBrk="1" latinLnBrk="0" hangingPunct="1">
        <a:spcBef>
          <a:spcPct val="0"/>
        </a:spcBef>
        <a:buNone/>
        <a:defRPr sz="5600" kern="1200">
          <a:solidFill>
            <a:schemeClr val="tx1"/>
          </a:solidFill>
          <a:latin typeface="+mj-lt"/>
          <a:ea typeface="+mj-ea"/>
          <a:cs typeface="+mj-cs"/>
        </a:defRPr>
      </a:lvl1pPr>
    </p:titleStyle>
    <p:bodyStyle>
      <a:lvl1pPr marL="439529" indent="-439529" algn="l" defTabSz="1172078" rtl="0" eaLnBrk="1" latinLnBrk="0" hangingPunct="1">
        <a:spcBef>
          <a:spcPct val="20000"/>
        </a:spcBef>
        <a:buFont typeface="Arial" pitchFamily="34" charset="0"/>
        <a:buChar char="•"/>
        <a:defRPr sz="4100" kern="1200">
          <a:solidFill>
            <a:schemeClr val="tx1"/>
          </a:solidFill>
          <a:latin typeface="+mn-lt"/>
          <a:ea typeface="+mn-ea"/>
          <a:cs typeface="+mn-cs"/>
        </a:defRPr>
      </a:lvl1pPr>
      <a:lvl2pPr marL="952313" indent="-366274" algn="l" defTabSz="1172078" rtl="0" eaLnBrk="1" latinLnBrk="0" hangingPunct="1">
        <a:spcBef>
          <a:spcPct val="20000"/>
        </a:spcBef>
        <a:buFont typeface="Arial" pitchFamily="34" charset="0"/>
        <a:buChar char="–"/>
        <a:defRPr sz="3600" kern="1200">
          <a:solidFill>
            <a:schemeClr val="tx1"/>
          </a:solidFill>
          <a:latin typeface="+mn-lt"/>
          <a:ea typeface="+mn-ea"/>
          <a:cs typeface="+mn-cs"/>
        </a:defRPr>
      </a:lvl2pPr>
      <a:lvl3pPr marL="1465097" indent="-293019" algn="l" defTabSz="1172078" rtl="0" eaLnBrk="1" latinLnBrk="0" hangingPunct="1">
        <a:spcBef>
          <a:spcPct val="20000"/>
        </a:spcBef>
        <a:buFont typeface="Arial" pitchFamily="34" charset="0"/>
        <a:buChar char="•"/>
        <a:defRPr sz="3100" kern="1200">
          <a:solidFill>
            <a:schemeClr val="tx1"/>
          </a:solidFill>
          <a:latin typeface="+mn-lt"/>
          <a:ea typeface="+mn-ea"/>
          <a:cs typeface="+mn-cs"/>
        </a:defRPr>
      </a:lvl3pPr>
      <a:lvl4pPr marL="2051136" indent="-293019" algn="l" defTabSz="1172078" rtl="0" eaLnBrk="1" latinLnBrk="0" hangingPunct="1">
        <a:spcBef>
          <a:spcPct val="20000"/>
        </a:spcBef>
        <a:buFont typeface="Arial" pitchFamily="34" charset="0"/>
        <a:buChar char="–"/>
        <a:defRPr sz="2600" kern="1200">
          <a:solidFill>
            <a:schemeClr val="tx1"/>
          </a:solidFill>
          <a:latin typeface="+mn-lt"/>
          <a:ea typeface="+mn-ea"/>
          <a:cs typeface="+mn-cs"/>
        </a:defRPr>
      </a:lvl4pPr>
      <a:lvl5pPr marL="2637175" indent="-293019" algn="l" defTabSz="1172078" rtl="0" eaLnBrk="1" latinLnBrk="0" hangingPunct="1">
        <a:spcBef>
          <a:spcPct val="20000"/>
        </a:spcBef>
        <a:buFont typeface="Arial" pitchFamily="34" charset="0"/>
        <a:buChar char="»"/>
        <a:defRPr sz="2600" kern="1200">
          <a:solidFill>
            <a:schemeClr val="tx1"/>
          </a:solidFill>
          <a:latin typeface="+mn-lt"/>
          <a:ea typeface="+mn-ea"/>
          <a:cs typeface="+mn-cs"/>
        </a:defRPr>
      </a:lvl5pPr>
      <a:lvl6pPr marL="3223214" indent="-293019" algn="l" defTabSz="1172078" rtl="0" eaLnBrk="1" latinLnBrk="0" hangingPunct="1">
        <a:spcBef>
          <a:spcPct val="20000"/>
        </a:spcBef>
        <a:buFont typeface="Arial" pitchFamily="34" charset="0"/>
        <a:buChar char="•"/>
        <a:defRPr sz="2600" kern="1200">
          <a:solidFill>
            <a:schemeClr val="tx1"/>
          </a:solidFill>
          <a:latin typeface="+mn-lt"/>
          <a:ea typeface="+mn-ea"/>
          <a:cs typeface="+mn-cs"/>
        </a:defRPr>
      </a:lvl6pPr>
      <a:lvl7pPr marL="3809253" indent="-293019" algn="l" defTabSz="1172078" rtl="0" eaLnBrk="1" latinLnBrk="0" hangingPunct="1">
        <a:spcBef>
          <a:spcPct val="20000"/>
        </a:spcBef>
        <a:buFont typeface="Arial" pitchFamily="34" charset="0"/>
        <a:buChar char="•"/>
        <a:defRPr sz="2600" kern="1200">
          <a:solidFill>
            <a:schemeClr val="tx1"/>
          </a:solidFill>
          <a:latin typeface="+mn-lt"/>
          <a:ea typeface="+mn-ea"/>
          <a:cs typeface="+mn-cs"/>
        </a:defRPr>
      </a:lvl7pPr>
      <a:lvl8pPr marL="4395292" indent="-293019" algn="l" defTabSz="1172078" rtl="0" eaLnBrk="1" latinLnBrk="0" hangingPunct="1">
        <a:spcBef>
          <a:spcPct val="20000"/>
        </a:spcBef>
        <a:buFont typeface="Arial" pitchFamily="34" charset="0"/>
        <a:buChar char="•"/>
        <a:defRPr sz="2600" kern="1200">
          <a:solidFill>
            <a:schemeClr val="tx1"/>
          </a:solidFill>
          <a:latin typeface="+mn-lt"/>
          <a:ea typeface="+mn-ea"/>
          <a:cs typeface="+mn-cs"/>
        </a:defRPr>
      </a:lvl8pPr>
      <a:lvl9pPr marL="4981331" indent="-293019" algn="l" defTabSz="1172078" rtl="0" eaLnBrk="1" latinLnBrk="0" hangingPunct="1">
        <a:spcBef>
          <a:spcPct val="20000"/>
        </a:spcBef>
        <a:buFont typeface="Arial" pitchFamily="34" charset="0"/>
        <a:buChar char="•"/>
        <a:defRPr sz="2600" kern="1200">
          <a:solidFill>
            <a:schemeClr val="tx1"/>
          </a:solidFill>
          <a:latin typeface="+mn-lt"/>
          <a:ea typeface="+mn-ea"/>
          <a:cs typeface="+mn-cs"/>
        </a:defRPr>
      </a:lvl9pPr>
    </p:bodyStyle>
    <p:otherStyle>
      <a:defPPr>
        <a:defRPr lang="en-US"/>
      </a:defPPr>
      <a:lvl1pPr marL="0" algn="l" defTabSz="1172078" rtl="0" eaLnBrk="1" latinLnBrk="0" hangingPunct="1">
        <a:defRPr sz="2300" kern="1200">
          <a:solidFill>
            <a:schemeClr val="tx1"/>
          </a:solidFill>
          <a:latin typeface="+mn-lt"/>
          <a:ea typeface="+mn-ea"/>
          <a:cs typeface="+mn-cs"/>
        </a:defRPr>
      </a:lvl1pPr>
      <a:lvl2pPr marL="586039" algn="l" defTabSz="1172078" rtl="0" eaLnBrk="1" latinLnBrk="0" hangingPunct="1">
        <a:defRPr sz="2300" kern="1200">
          <a:solidFill>
            <a:schemeClr val="tx1"/>
          </a:solidFill>
          <a:latin typeface="+mn-lt"/>
          <a:ea typeface="+mn-ea"/>
          <a:cs typeface="+mn-cs"/>
        </a:defRPr>
      </a:lvl2pPr>
      <a:lvl3pPr marL="1172078" algn="l" defTabSz="1172078" rtl="0" eaLnBrk="1" latinLnBrk="0" hangingPunct="1">
        <a:defRPr sz="2300" kern="1200">
          <a:solidFill>
            <a:schemeClr val="tx1"/>
          </a:solidFill>
          <a:latin typeface="+mn-lt"/>
          <a:ea typeface="+mn-ea"/>
          <a:cs typeface="+mn-cs"/>
        </a:defRPr>
      </a:lvl3pPr>
      <a:lvl4pPr marL="1758117" algn="l" defTabSz="1172078" rtl="0" eaLnBrk="1" latinLnBrk="0" hangingPunct="1">
        <a:defRPr sz="2300" kern="1200">
          <a:solidFill>
            <a:schemeClr val="tx1"/>
          </a:solidFill>
          <a:latin typeface="+mn-lt"/>
          <a:ea typeface="+mn-ea"/>
          <a:cs typeface="+mn-cs"/>
        </a:defRPr>
      </a:lvl4pPr>
      <a:lvl5pPr marL="2344156" algn="l" defTabSz="1172078" rtl="0" eaLnBrk="1" latinLnBrk="0" hangingPunct="1">
        <a:defRPr sz="2300" kern="1200">
          <a:solidFill>
            <a:schemeClr val="tx1"/>
          </a:solidFill>
          <a:latin typeface="+mn-lt"/>
          <a:ea typeface="+mn-ea"/>
          <a:cs typeface="+mn-cs"/>
        </a:defRPr>
      </a:lvl5pPr>
      <a:lvl6pPr marL="2930195" algn="l" defTabSz="1172078" rtl="0" eaLnBrk="1" latinLnBrk="0" hangingPunct="1">
        <a:defRPr sz="2300" kern="1200">
          <a:solidFill>
            <a:schemeClr val="tx1"/>
          </a:solidFill>
          <a:latin typeface="+mn-lt"/>
          <a:ea typeface="+mn-ea"/>
          <a:cs typeface="+mn-cs"/>
        </a:defRPr>
      </a:lvl6pPr>
      <a:lvl7pPr marL="3516234" algn="l" defTabSz="1172078" rtl="0" eaLnBrk="1" latinLnBrk="0" hangingPunct="1">
        <a:defRPr sz="2300" kern="1200">
          <a:solidFill>
            <a:schemeClr val="tx1"/>
          </a:solidFill>
          <a:latin typeface="+mn-lt"/>
          <a:ea typeface="+mn-ea"/>
          <a:cs typeface="+mn-cs"/>
        </a:defRPr>
      </a:lvl7pPr>
      <a:lvl8pPr marL="4102273" algn="l" defTabSz="1172078" rtl="0" eaLnBrk="1" latinLnBrk="0" hangingPunct="1">
        <a:defRPr sz="2300" kern="1200">
          <a:solidFill>
            <a:schemeClr val="tx1"/>
          </a:solidFill>
          <a:latin typeface="+mn-lt"/>
          <a:ea typeface="+mn-ea"/>
          <a:cs typeface="+mn-cs"/>
        </a:defRPr>
      </a:lvl8pPr>
      <a:lvl9pPr marL="4688312" algn="l" defTabSz="1172078" rtl="0" eaLnBrk="1" latinLnBrk="0" hangingPunct="1">
        <a:defRPr sz="2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6.xml"/><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7.xml"/><Relationship Id="rId1"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9524" y="0"/>
            <a:ext cx="12207871" cy="6856214"/>
          </a:xfrm>
          <a:prstGeom prst="rect">
            <a:avLst/>
          </a:prstGeom>
          <a:solidFill>
            <a:schemeClr val="accent6">
              <a:lumMod val="1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299" dirty="0"/>
          </a:p>
        </p:txBody>
      </p:sp>
      <p:grpSp>
        <p:nvGrpSpPr>
          <p:cNvPr id="24" name="Group 23"/>
          <p:cNvGrpSpPr/>
          <p:nvPr/>
        </p:nvGrpSpPr>
        <p:grpSpPr>
          <a:xfrm>
            <a:off x="5651395" y="5190981"/>
            <a:ext cx="1154609" cy="143963"/>
            <a:chOff x="7536566" y="6291405"/>
            <a:chExt cx="1154910" cy="144000"/>
          </a:xfrm>
          <a:solidFill>
            <a:schemeClr val="accent6"/>
          </a:solidFill>
        </p:grpSpPr>
        <p:sp>
          <p:nvSpPr>
            <p:cNvPr id="25" name="Oval 24"/>
            <p:cNvSpPr>
              <a:spLocks noChangeAspect="1"/>
            </p:cNvSpPr>
            <p:nvPr/>
          </p:nvSpPr>
          <p:spPr>
            <a:xfrm>
              <a:off x="7536566" y="6291405"/>
              <a:ext cx="144000" cy="144000"/>
            </a:xfrm>
            <a:prstGeom prst="ellipse">
              <a:avLst/>
            </a:prstGeom>
            <a:grp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sp>
          <p:nvSpPr>
            <p:cNvPr id="26" name="Oval 25"/>
            <p:cNvSpPr>
              <a:spLocks noChangeAspect="1"/>
            </p:cNvSpPr>
            <p:nvPr/>
          </p:nvSpPr>
          <p:spPr>
            <a:xfrm>
              <a:off x="7705051" y="6291405"/>
              <a:ext cx="144000" cy="144000"/>
            </a:xfrm>
            <a:prstGeom prst="ellipse">
              <a:avLst/>
            </a:prstGeom>
            <a:grp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sp>
          <p:nvSpPr>
            <p:cNvPr id="27" name="Oval 26"/>
            <p:cNvSpPr>
              <a:spLocks noChangeAspect="1"/>
            </p:cNvSpPr>
            <p:nvPr/>
          </p:nvSpPr>
          <p:spPr>
            <a:xfrm>
              <a:off x="7864011" y="6291405"/>
              <a:ext cx="144000" cy="144000"/>
            </a:xfrm>
            <a:prstGeom prst="ellipse">
              <a:avLst/>
            </a:prstGeom>
            <a:grp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sp>
          <p:nvSpPr>
            <p:cNvPr id="38" name="Oval 37"/>
            <p:cNvSpPr>
              <a:spLocks noChangeAspect="1"/>
            </p:cNvSpPr>
            <p:nvPr/>
          </p:nvSpPr>
          <p:spPr>
            <a:xfrm>
              <a:off x="8042021" y="6291405"/>
              <a:ext cx="144000" cy="144000"/>
            </a:xfrm>
            <a:prstGeom prst="ellipse">
              <a:avLst/>
            </a:prstGeom>
            <a:grp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sp>
          <p:nvSpPr>
            <p:cNvPr id="39" name="Oval 38"/>
            <p:cNvSpPr>
              <a:spLocks noChangeAspect="1"/>
            </p:cNvSpPr>
            <p:nvPr/>
          </p:nvSpPr>
          <p:spPr>
            <a:xfrm>
              <a:off x="8210506" y="6291405"/>
              <a:ext cx="144000" cy="144000"/>
            </a:xfrm>
            <a:prstGeom prst="ellipse">
              <a:avLst/>
            </a:prstGeom>
            <a:grp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sp>
          <p:nvSpPr>
            <p:cNvPr id="40" name="Oval 39"/>
            <p:cNvSpPr>
              <a:spLocks noChangeAspect="1"/>
            </p:cNvSpPr>
            <p:nvPr/>
          </p:nvSpPr>
          <p:spPr>
            <a:xfrm>
              <a:off x="8378991" y="6291405"/>
              <a:ext cx="144000" cy="144000"/>
            </a:xfrm>
            <a:prstGeom prst="ellipse">
              <a:avLst/>
            </a:prstGeom>
            <a:grp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sp>
          <p:nvSpPr>
            <p:cNvPr id="41" name="Oval 40"/>
            <p:cNvSpPr>
              <a:spLocks noChangeAspect="1"/>
            </p:cNvSpPr>
            <p:nvPr/>
          </p:nvSpPr>
          <p:spPr>
            <a:xfrm>
              <a:off x="8547476" y="6291405"/>
              <a:ext cx="144000" cy="144000"/>
            </a:xfrm>
            <a:prstGeom prst="ellipse">
              <a:avLst/>
            </a:prstGeom>
            <a:grp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grpSp>
      <p:sp>
        <p:nvSpPr>
          <p:cNvPr id="42" name="Title 1"/>
          <p:cNvSpPr txBox="1">
            <a:spLocks/>
          </p:cNvSpPr>
          <p:nvPr/>
        </p:nvSpPr>
        <p:spPr>
          <a:xfrm>
            <a:off x="998535" y="2589839"/>
            <a:ext cx="10210800" cy="535507"/>
          </a:xfrm>
          <a:prstGeom prst="rect">
            <a:avLst/>
          </a:prstGeom>
        </p:spPr>
        <p:txBody>
          <a:bodyPr vert="horz" wrap="square" lIns="91416" tIns="45708" rIns="91416" bIns="45708"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chemeClr val="bg1"/>
                </a:solidFill>
              </a:rPr>
              <a:t>Heart Attack Prediction Neural Network Design</a:t>
            </a:r>
            <a:endParaRPr lang="en-US" sz="3200" dirty="0">
              <a:solidFill>
                <a:schemeClr val="bg1"/>
              </a:solidFill>
            </a:endParaRPr>
          </a:p>
        </p:txBody>
      </p:sp>
      <p:sp>
        <p:nvSpPr>
          <p:cNvPr id="43" name="Subtitle 2"/>
          <p:cNvSpPr txBox="1">
            <a:spLocks/>
          </p:cNvSpPr>
          <p:nvPr/>
        </p:nvSpPr>
        <p:spPr>
          <a:xfrm>
            <a:off x="3132136" y="4404133"/>
            <a:ext cx="6193126" cy="369308"/>
          </a:xfrm>
          <a:prstGeom prst="rect">
            <a:avLst/>
          </a:prstGeom>
        </p:spPr>
        <p:txBody>
          <a:bodyPr vert="horz" wrap="square" lIns="91416" tIns="45708" rIns="91416" bIns="45708"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None/>
            </a:pPr>
            <a:r>
              <a:rPr lang="en-US" sz="1800" dirty="0">
                <a:solidFill>
                  <a:schemeClr val="bg1"/>
                </a:solidFill>
              </a:rPr>
              <a:t>CS 767 Project</a:t>
            </a:r>
          </a:p>
        </p:txBody>
      </p:sp>
      <p:sp>
        <p:nvSpPr>
          <p:cNvPr id="58" name="Rectangle 57"/>
          <p:cNvSpPr/>
          <p:nvPr/>
        </p:nvSpPr>
        <p:spPr>
          <a:xfrm>
            <a:off x="4693655" y="4717822"/>
            <a:ext cx="3153357" cy="4266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PRESENTED BY : Pengfei Ma</a:t>
            </a:r>
          </a:p>
        </p:txBody>
      </p:sp>
      <p:sp>
        <p:nvSpPr>
          <p:cNvPr id="7" name="Rectangle 6"/>
          <p:cNvSpPr/>
          <p:nvPr/>
        </p:nvSpPr>
        <p:spPr>
          <a:xfrm>
            <a:off x="3122612" y="3734744"/>
            <a:ext cx="6193125" cy="244670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99" dirty="0"/>
          </a:p>
        </p:txBody>
      </p:sp>
    </p:spTree>
    <p:extLst>
      <p:ext uri="{BB962C8B-B14F-4D97-AF65-F5344CB8AC3E}">
        <p14:creationId xmlns:p14="http://schemas.microsoft.com/office/powerpoint/2010/main" val="1250641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25263495-A71E-D749-816A-636072D8973B}"/>
              </a:ext>
            </a:extLst>
          </p:cNvPr>
          <p:cNvGrpSpPr/>
          <p:nvPr/>
        </p:nvGrpSpPr>
        <p:grpSpPr>
          <a:xfrm>
            <a:off x="869569" y="1407795"/>
            <a:ext cx="2439908" cy="734512"/>
            <a:chOff x="6627304" y="3672878"/>
            <a:chExt cx="1830896" cy="551027"/>
          </a:xfrm>
        </p:grpSpPr>
        <p:grpSp>
          <p:nvGrpSpPr>
            <p:cNvPr id="20" name="Group 19">
              <a:extLst>
                <a:ext uri="{FF2B5EF4-FFF2-40B4-BE49-F238E27FC236}">
                  <a16:creationId xmlns:a16="http://schemas.microsoft.com/office/drawing/2014/main" id="{9579D46B-E518-B949-8B4A-F483F4EE50FA}"/>
                </a:ext>
              </a:extLst>
            </p:cNvPr>
            <p:cNvGrpSpPr/>
            <p:nvPr/>
          </p:nvGrpSpPr>
          <p:grpSpPr>
            <a:xfrm>
              <a:off x="6627304" y="3695926"/>
              <a:ext cx="401025" cy="401024"/>
              <a:chOff x="5607375" y="3562825"/>
              <a:chExt cx="587140" cy="587140"/>
            </a:xfrm>
          </p:grpSpPr>
          <p:sp>
            <p:nvSpPr>
              <p:cNvPr id="23" name="Freeform 15">
                <a:extLst>
                  <a:ext uri="{FF2B5EF4-FFF2-40B4-BE49-F238E27FC236}">
                    <a16:creationId xmlns:a16="http://schemas.microsoft.com/office/drawing/2014/main" id="{EA6B4258-FB4C-5345-83CB-7BE6AFDADF62}"/>
                  </a:ext>
                </a:extLst>
              </p:cNvPr>
              <p:cNvSpPr>
                <a:spLocks noEditPoints="1"/>
              </p:cNvSpPr>
              <p:nvPr/>
            </p:nvSpPr>
            <p:spPr bwMode="auto">
              <a:xfrm>
                <a:off x="5746497" y="3702123"/>
                <a:ext cx="308897" cy="308544"/>
              </a:xfrm>
              <a:custGeom>
                <a:avLst/>
                <a:gdLst>
                  <a:gd name="T0" fmla="*/ 183 w 371"/>
                  <a:gd name="T1" fmla="*/ 1 h 370"/>
                  <a:gd name="T2" fmla="*/ 2 w 371"/>
                  <a:gd name="T3" fmla="*/ 187 h 370"/>
                  <a:gd name="T4" fmla="*/ 188 w 371"/>
                  <a:gd name="T5" fmla="*/ 369 h 370"/>
                  <a:gd name="T6" fmla="*/ 370 w 371"/>
                  <a:gd name="T7" fmla="*/ 182 h 370"/>
                  <a:gd name="T8" fmla="*/ 183 w 371"/>
                  <a:gd name="T9" fmla="*/ 1 h 370"/>
                  <a:gd name="T10" fmla="*/ 184 w 371"/>
                  <a:gd name="T11" fmla="*/ 25 h 370"/>
                  <a:gd name="T12" fmla="*/ 260 w 371"/>
                  <a:gd name="T13" fmla="*/ 43 h 370"/>
                  <a:gd name="T14" fmla="*/ 235 w 371"/>
                  <a:gd name="T15" fmla="*/ 84 h 370"/>
                  <a:gd name="T16" fmla="*/ 186 w 371"/>
                  <a:gd name="T17" fmla="*/ 73 h 370"/>
                  <a:gd name="T18" fmla="*/ 137 w 371"/>
                  <a:gd name="T19" fmla="*/ 84 h 370"/>
                  <a:gd name="T20" fmla="*/ 112 w 371"/>
                  <a:gd name="T21" fmla="*/ 43 h 370"/>
                  <a:gd name="T22" fmla="*/ 184 w 371"/>
                  <a:gd name="T23" fmla="*/ 25 h 370"/>
                  <a:gd name="T24" fmla="*/ 85 w 371"/>
                  <a:gd name="T25" fmla="*/ 234 h 370"/>
                  <a:gd name="T26" fmla="*/ 44 w 371"/>
                  <a:gd name="T27" fmla="*/ 259 h 370"/>
                  <a:gd name="T28" fmla="*/ 26 w 371"/>
                  <a:gd name="T29" fmla="*/ 187 h 370"/>
                  <a:gd name="T30" fmla="*/ 44 w 371"/>
                  <a:gd name="T31" fmla="*/ 111 h 370"/>
                  <a:gd name="T32" fmla="*/ 85 w 371"/>
                  <a:gd name="T33" fmla="*/ 136 h 370"/>
                  <a:gd name="T34" fmla="*/ 74 w 371"/>
                  <a:gd name="T35" fmla="*/ 185 h 370"/>
                  <a:gd name="T36" fmla="*/ 85 w 371"/>
                  <a:gd name="T37" fmla="*/ 234 h 370"/>
                  <a:gd name="T38" fmla="*/ 188 w 371"/>
                  <a:gd name="T39" fmla="*/ 345 h 370"/>
                  <a:gd name="T40" fmla="*/ 112 w 371"/>
                  <a:gd name="T41" fmla="*/ 327 h 370"/>
                  <a:gd name="T42" fmla="*/ 137 w 371"/>
                  <a:gd name="T43" fmla="*/ 286 h 370"/>
                  <a:gd name="T44" fmla="*/ 186 w 371"/>
                  <a:gd name="T45" fmla="*/ 297 h 370"/>
                  <a:gd name="T46" fmla="*/ 235 w 371"/>
                  <a:gd name="T47" fmla="*/ 286 h 370"/>
                  <a:gd name="T48" fmla="*/ 260 w 371"/>
                  <a:gd name="T49" fmla="*/ 327 h 370"/>
                  <a:gd name="T50" fmla="*/ 188 w 371"/>
                  <a:gd name="T51" fmla="*/ 345 h 370"/>
                  <a:gd name="T52" fmla="*/ 186 w 371"/>
                  <a:gd name="T53" fmla="*/ 273 h 370"/>
                  <a:gd name="T54" fmla="*/ 98 w 371"/>
                  <a:gd name="T55" fmla="*/ 185 h 370"/>
                  <a:gd name="T56" fmla="*/ 186 w 371"/>
                  <a:gd name="T57" fmla="*/ 97 h 370"/>
                  <a:gd name="T58" fmla="*/ 274 w 371"/>
                  <a:gd name="T59" fmla="*/ 185 h 370"/>
                  <a:gd name="T60" fmla="*/ 186 w 371"/>
                  <a:gd name="T61" fmla="*/ 273 h 370"/>
                  <a:gd name="T62" fmla="*/ 286 w 371"/>
                  <a:gd name="T63" fmla="*/ 234 h 370"/>
                  <a:gd name="T64" fmla="*/ 298 w 371"/>
                  <a:gd name="T65" fmla="*/ 185 h 370"/>
                  <a:gd name="T66" fmla="*/ 286 w 371"/>
                  <a:gd name="T67" fmla="*/ 136 h 370"/>
                  <a:gd name="T68" fmla="*/ 328 w 371"/>
                  <a:gd name="T69" fmla="*/ 111 h 370"/>
                  <a:gd name="T70" fmla="*/ 346 w 371"/>
                  <a:gd name="T71" fmla="*/ 183 h 370"/>
                  <a:gd name="T72" fmla="*/ 328 w 371"/>
                  <a:gd name="T73" fmla="*/ 259 h 370"/>
                  <a:gd name="T74" fmla="*/ 286 w 371"/>
                  <a:gd name="T75" fmla="*/ 234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1" h="370">
                    <a:moveTo>
                      <a:pt x="183" y="1"/>
                    </a:moveTo>
                    <a:cubicBezTo>
                      <a:pt x="82" y="2"/>
                      <a:pt x="0" y="86"/>
                      <a:pt x="2" y="187"/>
                    </a:cubicBezTo>
                    <a:cubicBezTo>
                      <a:pt x="3" y="289"/>
                      <a:pt x="87" y="370"/>
                      <a:pt x="188" y="369"/>
                    </a:cubicBezTo>
                    <a:cubicBezTo>
                      <a:pt x="290" y="368"/>
                      <a:pt x="371" y="284"/>
                      <a:pt x="370" y="182"/>
                    </a:cubicBezTo>
                    <a:cubicBezTo>
                      <a:pt x="368" y="81"/>
                      <a:pt x="285" y="0"/>
                      <a:pt x="183" y="1"/>
                    </a:cubicBezTo>
                    <a:close/>
                    <a:moveTo>
                      <a:pt x="184" y="25"/>
                    </a:moveTo>
                    <a:cubicBezTo>
                      <a:pt x="211" y="25"/>
                      <a:pt x="237" y="31"/>
                      <a:pt x="260" y="43"/>
                    </a:cubicBezTo>
                    <a:cubicBezTo>
                      <a:pt x="235" y="84"/>
                      <a:pt x="235" y="84"/>
                      <a:pt x="235" y="84"/>
                    </a:cubicBezTo>
                    <a:cubicBezTo>
                      <a:pt x="220" y="77"/>
                      <a:pt x="203" y="73"/>
                      <a:pt x="186" y="73"/>
                    </a:cubicBezTo>
                    <a:cubicBezTo>
                      <a:pt x="168" y="73"/>
                      <a:pt x="151" y="77"/>
                      <a:pt x="137" y="84"/>
                    </a:cubicBezTo>
                    <a:cubicBezTo>
                      <a:pt x="112" y="43"/>
                      <a:pt x="112" y="43"/>
                      <a:pt x="112" y="43"/>
                    </a:cubicBezTo>
                    <a:cubicBezTo>
                      <a:pt x="133" y="32"/>
                      <a:pt x="158" y="25"/>
                      <a:pt x="184" y="25"/>
                    </a:cubicBezTo>
                    <a:close/>
                    <a:moveTo>
                      <a:pt x="85" y="234"/>
                    </a:moveTo>
                    <a:cubicBezTo>
                      <a:pt x="44" y="259"/>
                      <a:pt x="44" y="259"/>
                      <a:pt x="44" y="259"/>
                    </a:cubicBezTo>
                    <a:cubicBezTo>
                      <a:pt x="33" y="237"/>
                      <a:pt x="26" y="213"/>
                      <a:pt x="26" y="187"/>
                    </a:cubicBezTo>
                    <a:cubicBezTo>
                      <a:pt x="25" y="160"/>
                      <a:pt x="32" y="134"/>
                      <a:pt x="44" y="111"/>
                    </a:cubicBezTo>
                    <a:cubicBezTo>
                      <a:pt x="85" y="136"/>
                      <a:pt x="85" y="136"/>
                      <a:pt x="85" y="136"/>
                    </a:cubicBezTo>
                    <a:cubicBezTo>
                      <a:pt x="78" y="151"/>
                      <a:pt x="74" y="167"/>
                      <a:pt x="74" y="185"/>
                    </a:cubicBezTo>
                    <a:cubicBezTo>
                      <a:pt x="74" y="203"/>
                      <a:pt x="78" y="219"/>
                      <a:pt x="85" y="234"/>
                    </a:cubicBezTo>
                    <a:close/>
                    <a:moveTo>
                      <a:pt x="188" y="345"/>
                    </a:moveTo>
                    <a:cubicBezTo>
                      <a:pt x="161" y="345"/>
                      <a:pt x="135" y="339"/>
                      <a:pt x="112" y="327"/>
                    </a:cubicBezTo>
                    <a:cubicBezTo>
                      <a:pt x="137" y="286"/>
                      <a:pt x="137" y="286"/>
                      <a:pt x="137" y="286"/>
                    </a:cubicBezTo>
                    <a:cubicBezTo>
                      <a:pt x="151" y="293"/>
                      <a:pt x="168" y="297"/>
                      <a:pt x="186" y="297"/>
                    </a:cubicBezTo>
                    <a:cubicBezTo>
                      <a:pt x="203" y="297"/>
                      <a:pt x="220" y="293"/>
                      <a:pt x="235" y="286"/>
                    </a:cubicBezTo>
                    <a:cubicBezTo>
                      <a:pt x="260" y="327"/>
                      <a:pt x="260" y="327"/>
                      <a:pt x="260" y="327"/>
                    </a:cubicBezTo>
                    <a:cubicBezTo>
                      <a:pt x="238" y="338"/>
                      <a:pt x="214" y="345"/>
                      <a:pt x="188" y="345"/>
                    </a:cubicBezTo>
                    <a:close/>
                    <a:moveTo>
                      <a:pt x="186" y="273"/>
                    </a:moveTo>
                    <a:cubicBezTo>
                      <a:pt x="137" y="273"/>
                      <a:pt x="98" y="233"/>
                      <a:pt x="98" y="185"/>
                    </a:cubicBezTo>
                    <a:cubicBezTo>
                      <a:pt x="98" y="136"/>
                      <a:pt x="137" y="97"/>
                      <a:pt x="186" y="97"/>
                    </a:cubicBezTo>
                    <a:cubicBezTo>
                      <a:pt x="234" y="97"/>
                      <a:pt x="274" y="136"/>
                      <a:pt x="274" y="185"/>
                    </a:cubicBezTo>
                    <a:cubicBezTo>
                      <a:pt x="274" y="233"/>
                      <a:pt x="234" y="273"/>
                      <a:pt x="186" y="273"/>
                    </a:cubicBezTo>
                    <a:close/>
                    <a:moveTo>
                      <a:pt x="286" y="234"/>
                    </a:moveTo>
                    <a:cubicBezTo>
                      <a:pt x="294" y="219"/>
                      <a:pt x="298" y="203"/>
                      <a:pt x="298" y="185"/>
                    </a:cubicBezTo>
                    <a:cubicBezTo>
                      <a:pt x="298" y="167"/>
                      <a:pt x="294" y="151"/>
                      <a:pt x="286" y="136"/>
                    </a:cubicBezTo>
                    <a:cubicBezTo>
                      <a:pt x="328" y="111"/>
                      <a:pt x="328" y="111"/>
                      <a:pt x="328" y="111"/>
                    </a:cubicBezTo>
                    <a:cubicBezTo>
                      <a:pt x="339" y="133"/>
                      <a:pt x="345" y="157"/>
                      <a:pt x="346" y="183"/>
                    </a:cubicBezTo>
                    <a:cubicBezTo>
                      <a:pt x="346" y="210"/>
                      <a:pt x="340" y="236"/>
                      <a:pt x="328" y="259"/>
                    </a:cubicBezTo>
                    <a:lnTo>
                      <a:pt x="286" y="234"/>
                    </a:lnTo>
                    <a:close/>
                  </a:path>
                </a:pathLst>
              </a:custGeom>
              <a:solidFill>
                <a:schemeClr val="accent2"/>
              </a:solidFill>
              <a:ln>
                <a:noFill/>
              </a:ln>
            </p:spPr>
            <p:txBody>
              <a:bodyPr vert="horz" wrap="square" lIns="91416" tIns="45708" rIns="91416" bIns="45708" numCol="1" anchor="t" anchorCtr="0" compatLnSpc="1">
                <a:prstTxWarp prst="textNoShape">
                  <a:avLst/>
                </a:prstTxWarp>
              </a:bodyPr>
              <a:lstStyle/>
              <a:p>
                <a:endParaRPr lang="en-US" sz="1400" dirty="0">
                  <a:solidFill>
                    <a:schemeClr val="bg1">
                      <a:lumMod val="75000"/>
                    </a:schemeClr>
                  </a:solidFill>
                </a:endParaRPr>
              </a:p>
            </p:txBody>
          </p:sp>
          <p:sp>
            <p:nvSpPr>
              <p:cNvPr id="24" name="Freeform 23">
                <a:extLst>
                  <a:ext uri="{FF2B5EF4-FFF2-40B4-BE49-F238E27FC236}">
                    <a16:creationId xmlns:a16="http://schemas.microsoft.com/office/drawing/2014/main" id="{14D42416-9C39-3E4C-A167-2ACDBBAA6BC7}"/>
                  </a:ext>
                </a:extLst>
              </p:cNvPr>
              <p:cNvSpPr>
                <a:spLocks noEditPoints="1"/>
              </p:cNvSpPr>
              <p:nvPr/>
            </p:nvSpPr>
            <p:spPr bwMode="auto">
              <a:xfrm>
                <a:off x="5607375" y="3562825"/>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solidFill>
                <a:schemeClr val="accent2"/>
              </a:solidFill>
              <a:ln>
                <a:noFill/>
              </a:ln>
            </p:spPr>
            <p:txBody>
              <a:bodyPr vert="horz" wrap="square" lIns="91416" tIns="45708" rIns="91416" bIns="45708" numCol="1" anchor="t" anchorCtr="0" compatLnSpc="1">
                <a:prstTxWarp prst="textNoShape">
                  <a:avLst/>
                </a:prstTxWarp>
              </a:bodyPr>
              <a:lstStyle/>
              <a:p>
                <a:endParaRPr lang="en-US" sz="1400" dirty="0">
                  <a:solidFill>
                    <a:schemeClr val="bg1">
                      <a:lumMod val="75000"/>
                    </a:schemeClr>
                  </a:solidFill>
                </a:endParaRPr>
              </a:p>
            </p:txBody>
          </p:sp>
        </p:grpSp>
        <p:sp>
          <p:nvSpPr>
            <p:cNvPr id="22" name="Content Placeholder 2">
              <a:extLst>
                <a:ext uri="{FF2B5EF4-FFF2-40B4-BE49-F238E27FC236}">
                  <a16:creationId xmlns:a16="http://schemas.microsoft.com/office/drawing/2014/main" id="{CD94C470-98CA-C644-ABDA-B98E9A0AC7FA}"/>
                </a:ext>
              </a:extLst>
            </p:cNvPr>
            <p:cNvSpPr txBox="1">
              <a:spLocks/>
            </p:cNvSpPr>
            <p:nvPr/>
          </p:nvSpPr>
          <p:spPr>
            <a:xfrm>
              <a:off x="7086300" y="3672878"/>
              <a:ext cx="1371900" cy="551027"/>
            </a:xfrm>
            <a:prstGeom prst="rect">
              <a:avLst/>
            </a:prstGeom>
          </p:spPr>
          <p:txBody>
            <a:bodyPr vert="horz" lIns="91416" tIns="45708" rIns="91416" bIns="45708"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b="1" dirty="0">
                  <a:solidFill>
                    <a:schemeClr val="bg1">
                      <a:lumMod val="75000"/>
                    </a:schemeClr>
                  </a:solidFill>
                </a:rPr>
                <a:t>Box plot of Age and Sex</a:t>
              </a:r>
            </a:p>
          </p:txBody>
        </p:sp>
      </p:grpSp>
      <p:sp>
        <p:nvSpPr>
          <p:cNvPr id="25" name="Title 2">
            <a:extLst>
              <a:ext uri="{FF2B5EF4-FFF2-40B4-BE49-F238E27FC236}">
                <a16:creationId xmlns:a16="http://schemas.microsoft.com/office/drawing/2014/main" id="{F915808B-C682-444F-9FEC-7F1FE3250F48}"/>
              </a:ext>
            </a:extLst>
          </p:cNvPr>
          <p:cNvSpPr txBox="1">
            <a:spLocks/>
          </p:cNvSpPr>
          <p:nvPr/>
        </p:nvSpPr>
        <p:spPr>
          <a:xfrm>
            <a:off x="-1666984" y="443549"/>
            <a:ext cx="7227457" cy="445972"/>
          </a:xfrm>
          <a:prstGeom prst="rect">
            <a:avLst/>
          </a:prstGeom>
        </p:spPr>
        <p:txBody>
          <a:bodyPr vert="horz" lIns="91416" tIns="45708" rIns="91416" bIns="45708" rtlCol="0" anchor="ctr">
            <a:noAutofit/>
          </a:bodyPr>
          <a:lstStyle/>
          <a:p>
            <a:pPr lvl="0" algn="ctr">
              <a:spcBef>
                <a:spcPct val="0"/>
              </a:spcBef>
              <a:defRPr/>
            </a:pPr>
            <a:r>
              <a:rPr lang="en-US" sz="2799" dirty="0">
                <a:solidFill>
                  <a:schemeClr val="bg1">
                    <a:lumMod val="7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Data set</a:t>
            </a:r>
          </a:p>
        </p:txBody>
      </p:sp>
      <p:grpSp>
        <p:nvGrpSpPr>
          <p:cNvPr id="26" name="Group 25">
            <a:extLst>
              <a:ext uri="{FF2B5EF4-FFF2-40B4-BE49-F238E27FC236}">
                <a16:creationId xmlns:a16="http://schemas.microsoft.com/office/drawing/2014/main" id="{46357240-D14F-2447-A853-DDCA62AFD854}"/>
              </a:ext>
            </a:extLst>
          </p:cNvPr>
          <p:cNvGrpSpPr/>
          <p:nvPr/>
        </p:nvGrpSpPr>
        <p:grpSpPr>
          <a:xfrm rot="10800000" flipV="1">
            <a:off x="1232855" y="1066800"/>
            <a:ext cx="1427781" cy="45707"/>
            <a:chOff x="3965945" y="1385354"/>
            <a:chExt cx="4572000" cy="79107"/>
          </a:xfrm>
        </p:grpSpPr>
        <p:sp>
          <p:nvSpPr>
            <p:cNvPr id="27" name="Rectangle 26">
              <a:extLst>
                <a:ext uri="{FF2B5EF4-FFF2-40B4-BE49-F238E27FC236}">
                  <a16:creationId xmlns:a16="http://schemas.microsoft.com/office/drawing/2014/main" id="{5D3D11AE-8017-0E4E-8F98-EB47643E60B6}"/>
                </a:ext>
              </a:extLst>
            </p:cNvPr>
            <p:cNvSpPr/>
            <p:nvPr/>
          </p:nvSpPr>
          <p:spPr>
            <a:xfrm>
              <a:off x="3965945" y="1385356"/>
              <a:ext cx="914400" cy="791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99" dirty="0"/>
            </a:p>
          </p:txBody>
        </p:sp>
        <p:sp>
          <p:nvSpPr>
            <p:cNvPr id="28" name="Rectangle 27">
              <a:extLst>
                <a:ext uri="{FF2B5EF4-FFF2-40B4-BE49-F238E27FC236}">
                  <a16:creationId xmlns:a16="http://schemas.microsoft.com/office/drawing/2014/main" id="{5B026AB8-FCC3-6543-A086-3E94FB3481FA}"/>
                </a:ext>
              </a:extLst>
            </p:cNvPr>
            <p:cNvSpPr/>
            <p:nvPr/>
          </p:nvSpPr>
          <p:spPr>
            <a:xfrm>
              <a:off x="4880345" y="1385355"/>
              <a:ext cx="914400" cy="791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99" dirty="0"/>
            </a:p>
          </p:txBody>
        </p:sp>
        <p:sp>
          <p:nvSpPr>
            <p:cNvPr id="29" name="Rectangle 28">
              <a:extLst>
                <a:ext uri="{FF2B5EF4-FFF2-40B4-BE49-F238E27FC236}">
                  <a16:creationId xmlns:a16="http://schemas.microsoft.com/office/drawing/2014/main" id="{E6C0A0B7-597C-A249-B4F2-99C0EA15D3AC}"/>
                </a:ext>
              </a:extLst>
            </p:cNvPr>
            <p:cNvSpPr/>
            <p:nvPr/>
          </p:nvSpPr>
          <p:spPr>
            <a:xfrm>
              <a:off x="5794745" y="1385354"/>
              <a:ext cx="914400" cy="791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99" dirty="0"/>
            </a:p>
          </p:txBody>
        </p:sp>
        <p:sp>
          <p:nvSpPr>
            <p:cNvPr id="30" name="Rectangle 29">
              <a:extLst>
                <a:ext uri="{FF2B5EF4-FFF2-40B4-BE49-F238E27FC236}">
                  <a16:creationId xmlns:a16="http://schemas.microsoft.com/office/drawing/2014/main" id="{AEAB4111-A697-374C-86E3-90443634C07F}"/>
                </a:ext>
              </a:extLst>
            </p:cNvPr>
            <p:cNvSpPr/>
            <p:nvPr/>
          </p:nvSpPr>
          <p:spPr>
            <a:xfrm>
              <a:off x="6709145" y="1385354"/>
              <a:ext cx="914400" cy="7910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99" dirty="0"/>
            </a:p>
          </p:txBody>
        </p:sp>
        <p:sp>
          <p:nvSpPr>
            <p:cNvPr id="31" name="Rectangle 30">
              <a:extLst>
                <a:ext uri="{FF2B5EF4-FFF2-40B4-BE49-F238E27FC236}">
                  <a16:creationId xmlns:a16="http://schemas.microsoft.com/office/drawing/2014/main" id="{905DBE19-5E05-0744-87E5-EF63F04769A2}"/>
                </a:ext>
              </a:extLst>
            </p:cNvPr>
            <p:cNvSpPr/>
            <p:nvPr/>
          </p:nvSpPr>
          <p:spPr>
            <a:xfrm>
              <a:off x="7623545" y="1385354"/>
              <a:ext cx="914400" cy="7910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99" dirty="0"/>
            </a:p>
          </p:txBody>
        </p:sp>
      </p:grpSp>
      <p:pic>
        <p:nvPicPr>
          <p:cNvPr id="16" name="Picture 15">
            <a:extLst>
              <a:ext uri="{FF2B5EF4-FFF2-40B4-BE49-F238E27FC236}">
                <a16:creationId xmlns:a16="http://schemas.microsoft.com/office/drawing/2014/main" id="{ABBAE583-F201-F041-8558-DA3680EAF36B}"/>
              </a:ext>
            </a:extLst>
          </p:cNvPr>
          <p:cNvPicPr>
            <a:picLocks noChangeAspect="1"/>
          </p:cNvPicPr>
          <p:nvPr/>
        </p:nvPicPr>
        <p:blipFill rotWithShape="1">
          <a:blip r:embed="rId3">
            <a:extLst>
              <a:ext uri="{28A0092B-C50C-407E-A947-70E740481C1C}">
                <a14:useLocalDpi xmlns:a14="http://schemas.microsoft.com/office/drawing/2010/main" val="0"/>
              </a:ext>
            </a:extLst>
          </a:blip>
          <a:srcRect l="2349" t="5360" r="1084" b="5494"/>
          <a:stretch/>
        </p:blipFill>
        <p:spPr bwMode="auto">
          <a:xfrm>
            <a:off x="3309476" y="1228017"/>
            <a:ext cx="8769701" cy="440196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03951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2">
            <a:extLst>
              <a:ext uri="{FF2B5EF4-FFF2-40B4-BE49-F238E27FC236}">
                <a16:creationId xmlns:a16="http://schemas.microsoft.com/office/drawing/2014/main" id="{C8D27E2C-D8C3-0F40-A239-C073BB0412FE}"/>
              </a:ext>
            </a:extLst>
          </p:cNvPr>
          <p:cNvSpPr txBox="1">
            <a:spLocks/>
          </p:cNvSpPr>
          <p:nvPr/>
        </p:nvSpPr>
        <p:spPr>
          <a:xfrm>
            <a:off x="3242414" y="179544"/>
            <a:ext cx="5703996" cy="445972"/>
          </a:xfrm>
          <a:prstGeom prst="rect">
            <a:avLst/>
          </a:prstGeom>
        </p:spPr>
        <p:txBody>
          <a:bodyPr vert="horz" lIns="91416" tIns="45708" rIns="91416" bIns="45708" rtlCol="0" anchor="ctr">
            <a:noAutofit/>
          </a:bodyPr>
          <a:lstStyle/>
          <a:p>
            <a:pPr lvl="0" algn="ctr">
              <a:spcBef>
                <a:spcPct val="0"/>
              </a:spcBef>
              <a:defRPr/>
            </a:pPr>
            <a:r>
              <a:rPr lang="en-US" sz="2799" dirty="0" err="1">
                <a:solidFill>
                  <a:schemeClr val="bg1">
                    <a:lumMod val="7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Mltilayer</a:t>
            </a:r>
            <a:r>
              <a:rPr lang="en-US" sz="2799" dirty="0">
                <a:solidFill>
                  <a:schemeClr val="bg1">
                    <a:lumMod val="7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Perceptron</a:t>
            </a:r>
          </a:p>
        </p:txBody>
      </p:sp>
      <p:grpSp>
        <p:nvGrpSpPr>
          <p:cNvPr id="20" name="Group 19">
            <a:extLst>
              <a:ext uri="{FF2B5EF4-FFF2-40B4-BE49-F238E27FC236}">
                <a16:creationId xmlns:a16="http://schemas.microsoft.com/office/drawing/2014/main" id="{BFD13F29-8309-5940-89C5-A054EC51685F}"/>
              </a:ext>
            </a:extLst>
          </p:cNvPr>
          <p:cNvGrpSpPr/>
          <p:nvPr/>
        </p:nvGrpSpPr>
        <p:grpSpPr>
          <a:xfrm rot="10800000" flipV="1">
            <a:off x="5060985" y="776053"/>
            <a:ext cx="1427781" cy="45707"/>
            <a:chOff x="3965945" y="1385354"/>
            <a:chExt cx="4572000" cy="79107"/>
          </a:xfrm>
        </p:grpSpPr>
        <p:sp>
          <p:nvSpPr>
            <p:cNvPr id="22" name="Rectangle 21">
              <a:extLst>
                <a:ext uri="{FF2B5EF4-FFF2-40B4-BE49-F238E27FC236}">
                  <a16:creationId xmlns:a16="http://schemas.microsoft.com/office/drawing/2014/main" id="{438C9685-CD0E-6D47-AB75-3A7D94505589}"/>
                </a:ext>
              </a:extLst>
            </p:cNvPr>
            <p:cNvSpPr/>
            <p:nvPr/>
          </p:nvSpPr>
          <p:spPr>
            <a:xfrm>
              <a:off x="3965945" y="1385356"/>
              <a:ext cx="914400" cy="791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99" dirty="0"/>
            </a:p>
          </p:txBody>
        </p:sp>
        <p:sp>
          <p:nvSpPr>
            <p:cNvPr id="23" name="Rectangle 22">
              <a:extLst>
                <a:ext uri="{FF2B5EF4-FFF2-40B4-BE49-F238E27FC236}">
                  <a16:creationId xmlns:a16="http://schemas.microsoft.com/office/drawing/2014/main" id="{3338F155-F207-EE4E-BB5E-652295EA69F2}"/>
                </a:ext>
              </a:extLst>
            </p:cNvPr>
            <p:cNvSpPr/>
            <p:nvPr/>
          </p:nvSpPr>
          <p:spPr>
            <a:xfrm>
              <a:off x="4880345" y="1385355"/>
              <a:ext cx="914400" cy="791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99" dirty="0"/>
            </a:p>
          </p:txBody>
        </p:sp>
        <p:sp>
          <p:nvSpPr>
            <p:cNvPr id="24" name="Rectangle 23">
              <a:extLst>
                <a:ext uri="{FF2B5EF4-FFF2-40B4-BE49-F238E27FC236}">
                  <a16:creationId xmlns:a16="http://schemas.microsoft.com/office/drawing/2014/main" id="{5A58331A-B493-0F47-8F67-C4A736FA1D75}"/>
                </a:ext>
              </a:extLst>
            </p:cNvPr>
            <p:cNvSpPr/>
            <p:nvPr/>
          </p:nvSpPr>
          <p:spPr>
            <a:xfrm>
              <a:off x="5794745" y="1385354"/>
              <a:ext cx="914400" cy="791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99" dirty="0"/>
            </a:p>
          </p:txBody>
        </p:sp>
        <p:sp>
          <p:nvSpPr>
            <p:cNvPr id="25" name="Rectangle 24">
              <a:extLst>
                <a:ext uri="{FF2B5EF4-FFF2-40B4-BE49-F238E27FC236}">
                  <a16:creationId xmlns:a16="http://schemas.microsoft.com/office/drawing/2014/main" id="{13EC5DED-FF35-B64D-922A-59F18E35766B}"/>
                </a:ext>
              </a:extLst>
            </p:cNvPr>
            <p:cNvSpPr/>
            <p:nvPr/>
          </p:nvSpPr>
          <p:spPr>
            <a:xfrm>
              <a:off x="6709145" y="1385354"/>
              <a:ext cx="914400" cy="7910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99" dirty="0"/>
            </a:p>
          </p:txBody>
        </p:sp>
        <p:sp>
          <p:nvSpPr>
            <p:cNvPr id="26" name="Rectangle 25">
              <a:extLst>
                <a:ext uri="{FF2B5EF4-FFF2-40B4-BE49-F238E27FC236}">
                  <a16:creationId xmlns:a16="http://schemas.microsoft.com/office/drawing/2014/main" id="{67A3B434-7605-C44E-B2BF-F2489F71EBBA}"/>
                </a:ext>
              </a:extLst>
            </p:cNvPr>
            <p:cNvSpPr/>
            <p:nvPr/>
          </p:nvSpPr>
          <p:spPr>
            <a:xfrm>
              <a:off x="7623545" y="1385354"/>
              <a:ext cx="914400" cy="7910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99" dirty="0"/>
            </a:p>
          </p:txBody>
        </p:sp>
      </p:grpSp>
      <p:grpSp>
        <p:nvGrpSpPr>
          <p:cNvPr id="32" name="Group 31">
            <a:extLst>
              <a:ext uri="{FF2B5EF4-FFF2-40B4-BE49-F238E27FC236}">
                <a16:creationId xmlns:a16="http://schemas.microsoft.com/office/drawing/2014/main" id="{FF5EB28A-2939-EE46-A57F-A7504CAC2C88}"/>
              </a:ext>
            </a:extLst>
          </p:cNvPr>
          <p:cNvGrpSpPr/>
          <p:nvPr/>
        </p:nvGrpSpPr>
        <p:grpSpPr>
          <a:xfrm>
            <a:off x="4712281" y="1112068"/>
            <a:ext cx="2410743" cy="734512"/>
            <a:chOff x="6627304" y="2928414"/>
            <a:chExt cx="1809011" cy="551027"/>
          </a:xfrm>
        </p:grpSpPr>
        <p:grpSp>
          <p:nvGrpSpPr>
            <p:cNvPr id="33" name="Group 32">
              <a:extLst>
                <a:ext uri="{FF2B5EF4-FFF2-40B4-BE49-F238E27FC236}">
                  <a16:creationId xmlns:a16="http://schemas.microsoft.com/office/drawing/2014/main" id="{8BC65F19-361A-8A4A-85AD-953CB5A19817}"/>
                </a:ext>
              </a:extLst>
            </p:cNvPr>
            <p:cNvGrpSpPr/>
            <p:nvPr/>
          </p:nvGrpSpPr>
          <p:grpSpPr>
            <a:xfrm>
              <a:off x="6627304" y="2959325"/>
              <a:ext cx="401025" cy="401025"/>
              <a:chOff x="7740352" y="3562825"/>
              <a:chExt cx="587140" cy="587140"/>
            </a:xfrm>
          </p:grpSpPr>
          <p:sp>
            <p:nvSpPr>
              <p:cNvPr id="35" name="Freeform 23">
                <a:extLst>
                  <a:ext uri="{FF2B5EF4-FFF2-40B4-BE49-F238E27FC236}">
                    <a16:creationId xmlns:a16="http://schemas.microsoft.com/office/drawing/2014/main" id="{2F8C01BB-0FA9-544B-8C08-1472F170F8EF}"/>
                  </a:ext>
                </a:extLst>
              </p:cNvPr>
              <p:cNvSpPr>
                <a:spLocks noEditPoints="1"/>
              </p:cNvSpPr>
              <p:nvPr/>
            </p:nvSpPr>
            <p:spPr bwMode="auto">
              <a:xfrm>
                <a:off x="7740352" y="3562825"/>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solidFill>
                <a:schemeClr val="accent4"/>
              </a:solidFill>
              <a:ln>
                <a:noFill/>
              </a:ln>
            </p:spPr>
            <p:txBody>
              <a:bodyPr vert="horz" wrap="square" lIns="91416" tIns="45708" rIns="91416" bIns="45708" numCol="1" anchor="t" anchorCtr="0" compatLnSpc="1">
                <a:prstTxWarp prst="textNoShape">
                  <a:avLst/>
                </a:prstTxWarp>
              </a:bodyPr>
              <a:lstStyle/>
              <a:p>
                <a:endParaRPr lang="en-US" sz="1400" dirty="0">
                  <a:solidFill>
                    <a:schemeClr val="bg1">
                      <a:lumMod val="75000"/>
                    </a:schemeClr>
                  </a:solidFill>
                </a:endParaRPr>
              </a:p>
            </p:txBody>
          </p:sp>
          <p:sp>
            <p:nvSpPr>
              <p:cNvPr id="36" name="Freeform 27">
                <a:extLst>
                  <a:ext uri="{FF2B5EF4-FFF2-40B4-BE49-F238E27FC236}">
                    <a16:creationId xmlns:a16="http://schemas.microsoft.com/office/drawing/2014/main" id="{03921E28-ABF1-C544-AD52-DCDFD776D4EC}"/>
                  </a:ext>
                </a:extLst>
              </p:cNvPr>
              <p:cNvSpPr>
                <a:spLocks noEditPoints="1"/>
              </p:cNvSpPr>
              <p:nvPr/>
            </p:nvSpPr>
            <p:spPr bwMode="auto">
              <a:xfrm>
                <a:off x="7931746" y="3722078"/>
                <a:ext cx="204352" cy="268635"/>
              </a:xfrm>
              <a:custGeom>
                <a:avLst/>
                <a:gdLst>
                  <a:gd name="T0" fmla="*/ 96 w 256"/>
                  <a:gd name="T1" fmla="*/ 48 h 336"/>
                  <a:gd name="T2" fmla="*/ 48 w 256"/>
                  <a:gd name="T3" fmla="*/ 0 h 336"/>
                  <a:gd name="T4" fmla="*/ 0 w 256"/>
                  <a:gd name="T5" fmla="*/ 48 h 336"/>
                  <a:gd name="T6" fmla="*/ 29 w 256"/>
                  <a:gd name="T7" fmla="*/ 92 h 336"/>
                  <a:gd name="T8" fmla="*/ 29 w 256"/>
                  <a:gd name="T9" fmla="*/ 244 h 336"/>
                  <a:gd name="T10" fmla="*/ 0 w 256"/>
                  <a:gd name="T11" fmla="*/ 288 h 336"/>
                  <a:gd name="T12" fmla="*/ 48 w 256"/>
                  <a:gd name="T13" fmla="*/ 336 h 336"/>
                  <a:gd name="T14" fmla="*/ 96 w 256"/>
                  <a:gd name="T15" fmla="*/ 288 h 336"/>
                  <a:gd name="T16" fmla="*/ 67 w 256"/>
                  <a:gd name="T17" fmla="*/ 244 h 336"/>
                  <a:gd name="T18" fmla="*/ 67 w 256"/>
                  <a:gd name="T19" fmla="*/ 92 h 336"/>
                  <a:gd name="T20" fmla="*/ 96 w 256"/>
                  <a:gd name="T21" fmla="*/ 48 h 336"/>
                  <a:gd name="T22" fmla="*/ 75 w 256"/>
                  <a:gd name="T23" fmla="*/ 288 h 336"/>
                  <a:gd name="T24" fmla="*/ 48 w 256"/>
                  <a:gd name="T25" fmla="*/ 316 h 336"/>
                  <a:gd name="T26" fmla="*/ 20 w 256"/>
                  <a:gd name="T27" fmla="*/ 288 h 336"/>
                  <a:gd name="T28" fmla="*/ 48 w 256"/>
                  <a:gd name="T29" fmla="*/ 260 h 336"/>
                  <a:gd name="T30" fmla="*/ 75 w 256"/>
                  <a:gd name="T31" fmla="*/ 288 h 336"/>
                  <a:gd name="T32" fmla="*/ 48 w 256"/>
                  <a:gd name="T33" fmla="*/ 76 h 336"/>
                  <a:gd name="T34" fmla="*/ 20 w 256"/>
                  <a:gd name="T35" fmla="*/ 48 h 336"/>
                  <a:gd name="T36" fmla="*/ 48 w 256"/>
                  <a:gd name="T37" fmla="*/ 20 h 336"/>
                  <a:gd name="T38" fmla="*/ 75 w 256"/>
                  <a:gd name="T39" fmla="*/ 48 h 336"/>
                  <a:gd name="T40" fmla="*/ 48 w 256"/>
                  <a:gd name="T41" fmla="*/ 76 h 336"/>
                  <a:gd name="T42" fmla="*/ 227 w 256"/>
                  <a:gd name="T43" fmla="*/ 244 h 336"/>
                  <a:gd name="T44" fmla="*/ 227 w 256"/>
                  <a:gd name="T45" fmla="*/ 92 h 336"/>
                  <a:gd name="T46" fmla="*/ 256 w 256"/>
                  <a:gd name="T47" fmla="*/ 48 h 336"/>
                  <a:gd name="T48" fmla="*/ 208 w 256"/>
                  <a:gd name="T49" fmla="*/ 0 h 336"/>
                  <a:gd name="T50" fmla="*/ 160 w 256"/>
                  <a:gd name="T51" fmla="*/ 48 h 336"/>
                  <a:gd name="T52" fmla="*/ 189 w 256"/>
                  <a:gd name="T53" fmla="*/ 92 h 336"/>
                  <a:gd name="T54" fmla="*/ 189 w 256"/>
                  <a:gd name="T55" fmla="*/ 244 h 336"/>
                  <a:gd name="T56" fmla="*/ 160 w 256"/>
                  <a:gd name="T57" fmla="*/ 288 h 336"/>
                  <a:gd name="T58" fmla="*/ 208 w 256"/>
                  <a:gd name="T59" fmla="*/ 336 h 336"/>
                  <a:gd name="T60" fmla="*/ 256 w 256"/>
                  <a:gd name="T61" fmla="*/ 288 h 336"/>
                  <a:gd name="T62" fmla="*/ 227 w 256"/>
                  <a:gd name="T63" fmla="*/ 244 h 336"/>
                  <a:gd name="T64" fmla="*/ 180 w 256"/>
                  <a:gd name="T65" fmla="*/ 48 h 336"/>
                  <a:gd name="T66" fmla="*/ 208 w 256"/>
                  <a:gd name="T67" fmla="*/ 20 h 336"/>
                  <a:gd name="T68" fmla="*/ 235 w 256"/>
                  <a:gd name="T69" fmla="*/ 48 h 336"/>
                  <a:gd name="T70" fmla="*/ 208 w 256"/>
                  <a:gd name="T71" fmla="*/ 76 h 336"/>
                  <a:gd name="T72" fmla="*/ 180 w 256"/>
                  <a:gd name="T73" fmla="*/ 48 h 336"/>
                  <a:gd name="T74" fmla="*/ 208 w 256"/>
                  <a:gd name="T75" fmla="*/ 316 h 336"/>
                  <a:gd name="T76" fmla="*/ 180 w 256"/>
                  <a:gd name="T77" fmla="*/ 288 h 336"/>
                  <a:gd name="T78" fmla="*/ 208 w 256"/>
                  <a:gd name="T79" fmla="*/ 260 h 336"/>
                  <a:gd name="T80" fmla="*/ 235 w 256"/>
                  <a:gd name="T81" fmla="*/ 288 h 336"/>
                  <a:gd name="T82" fmla="*/ 208 w 256"/>
                  <a:gd name="T83" fmla="*/ 31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6" h="336">
                    <a:moveTo>
                      <a:pt x="96" y="48"/>
                    </a:moveTo>
                    <a:cubicBezTo>
                      <a:pt x="96" y="21"/>
                      <a:pt x="74" y="0"/>
                      <a:pt x="48" y="0"/>
                    </a:cubicBezTo>
                    <a:cubicBezTo>
                      <a:pt x="21" y="0"/>
                      <a:pt x="0" y="21"/>
                      <a:pt x="0" y="48"/>
                    </a:cubicBezTo>
                    <a:cubicBezTo>
                      <a:pt x="0" y="68"/>
                      <a:pt x="12" y="85"/>
                      <a:pt x="29" y="92"/>
                    </a:cubicBezTo>
                    <a:cubicBezTo>
                      <a:pt x="29" y="244"/>
                      <a:pt x="29" y="244"/>
                      <a:pt x="29" y="244"/>
                    </a:cubicBezTo>
                    <a:cubicBezTo>
                      <a:pt x="12" y="251"/>
                      <a:pt x="0" y="268"/>
                      <a:pt x="0" y="288"/>
                    </a:cubicBezTo>
                    <a:cubicBezTo>
                      <a:pt x="0" y="314"/>
                      <a:pt x="21" y="336"/>
                      <a:pt x="48" y="336"/>
                    </a:cubicBezTo>
                    <a:cubicBezTo>
                      <a:pt x="74" y="336"/>
                      <a:pt x="96" y="314"/>
                      <a:pt x="96" y="288"/>
                    </a:cubicBezTo>
                    <a:cubicBezTo>
                      <a:pt x="96" y="268"/>
                      <a:pt x="84" y="251"/>
                      <a:pt x="67" y="244"/>
                    </a:cubicBezTo>
                    <a:cubicBezTo>
                      <a:pt x="67" y="92"/>
                      <a:pt x="67" y="92"/>
                      <a:pt x="67" y="92"/>
                    </a:cubicBezTo>
                    <a:cubicBezTo>
                      <a:pt x="84" y="85"/>
                      <a:pt x="96" y="68"/>
                      <a:pt x="96" y="48"/>
                    </a:cubicBezTo>
                    <a:close/>
                    <a:moveTo>
                      <a:pt x="75" y="288"/>
                    </a:moveTo>
                    <a:cubicBezTo>
                      <a:pt x="75" y="303"/>
                      <a:pt x="63" y="316"/>
                      <a:pt x="48" y="316"/>
                    </a:cubicBezTo>
                    <a:cubicBezTo>
                      <a:pt x="32" y="316"/>
                      <a:pt x="20" y="303"/>
                      <a:pt x="20" y="288"/>
                    </a:cubicBezTo>
                    <a:cubicBezTo>
                      <a:pt x="20" y="273"/>
                      <a:pt x="32" y="260"/>
                      <a:pt x="48" y="260"/>
                    </a:cubicBezTo>
                    <a:cubicBezTo>
                      <a:pt x="63" y="260"/>
                      <a:pt x="75" y="273"/>
                      <a:pt x="75" y="288"/>
                    </a:cubicBezTo>
                    <a:close/>
                    <a:moveTo>
                      <a:pt x="48" y="76"/>
                    </a:moveTo>
                    <a:cubicBezTo>
                      <a:pt x="32" y="76"/>
                      <a:pt x="20" y="63"/>
                      <a:pt x="20" y="48"/>
                    </a:cubicBezTo>
                    <a:cubicBezTo>
                      <a:pt x="20" y="33"/>
                      <a:pt x="32" y="20"/>
                      <a:pt x="48" y="20"/>
                    </a:cubicBezTo>
                    <a:cubicBezTo>
                      <a:pt x="63" y="20"/>
                      <a:pt x="75" y="33"/>
                      <a:pt x="75" y="48"/>
                    </a:cubicBezTo>
                    <a:cubicBezTo>
                      <a:pt x="75" y="63"/>
                      <a:pt x="63" y="76"/>
                      <a:pt x="48" y="76"/>
                    </a:cubicBezTo>
                    <a:close/>
                    <a:moveTo>
                      <a:pt x="227" y="244"/>
                    </a:moveTo>
                    <a:cubicBezTo>
                      <a:pt x="227" y="92"/>
                      <a:pt x="227" y="92"/>
                      <a:pt x="227" y="92"/>
                    </a:cubicBezTo>
                    <a:cubicBezTo>
                      <a:pt x="244" y="85"/>
                      <a:pt x="256" y="68"/>
                      <a:pt x="256" y="48"/>
                    </a:cubicBezTo>
                    <a:cubicBezTo>
                      <a:pt x="256" y="21"/>
                      <a:pt x="234" y="0"/>
                      <a:pt x="208" y="0"/>
                    </a:cubicBezTo>
                    <a:cubicBezTo>
                      <a:pt x="181" y="0"/>
                      <a:pt x="160" y="21"/>
                      <a:pt x="160" y="48"/>
                    </a:cubicBezTo>
                    <a:cubicBezTo>
                      <a:pt x="160" y="68"/>
                      <a:pt x="172" y="85"/>
                      <a:pt x="189" y="92"/>
                    </a:cubicBezTo>
                    <a:cubicBezTo>
                      <a:pt x="189" y="244"/>
                      <a:pt x="189" y="244"/>
                      <a:pt x="189" y="244"/>
                    </a:cubicBezTo>
                    <a:cubicBezTo>
                      <a:pt x="172" y="251"/>
                      <a:pt x="160" y="268"/>
                      <a:pt x="160" y="288"/>
                    </a:cubicBezTo>
                    <a:cubicBezTo>
                      <a:pt x="160" y="314"/>
                      <a:pt x="181" y="336"/>
                      <a:pt x="208" y="336"/>
                    </a:cubicBezTo>
                    <a:cubicBezTo>
                      <a:pt x="234" y="336"/>
                      <a:pt x="256" y="314"/>
                      <a:pt x="256" y="288"/>
                    </a:cubicBezTo>
                    <a:cubicBezTo>
                      <a:pt x="256" y="268"/>
                      <a:pt x="244" y="251"/>
                      <a:pt x="227" y="244"/>
                    </a:cubicBezTo>
                    <a:close/>
                    <a:moveTo>
                      <a:pt x="180" y="48"/>
                    </a:moveTo>
                    <a:cubicBezTo>
                      <a:pt x="180" y="33"/>
                      <a:pt x="192" y="20"/>
                      <a:pt x="208" y="20"/>
                    </a:cubicBezTo>
                    <a:cubicBezTo>
                      <a:pt x="223" y="20"/>
                      <a:pt x="235" y="33"/>
                      <a:pt x="235" y="48"/>
                    </a:cubicBezTo>
                    <a:cubicBezTo>
                      <a:pt x="235" y="63"/>
                      <a:pt x="223" y="76"/>
                      <a:pt x="208" y="76"/>
                    </a:cubicBezTo>
                    <a:cubicBezTo>
                      <a:pt x="192" y="76"/>
                      <a:pt x="180" y="63"/>
                      <a:pt x="180" y="48"/>
                    </a:cubicBezTo>
                    <a:close/>
                    <a:moveTo>
                      <a:pt x="208" y="316"/>
                    </a:moveTo>
                    <a:cubicBezTo>
                      <a:pt x="192" y="316"/>
                      <a:pt x="180" y="303"/>
                      <a:pt x="180" y="288"/>
                    </a:cubicBezTo>
                    <a:cubicBezTo>
                      <a:pt x="180" y="273"/>
                      <a:pt x="192" y="260"/>
                      <a:pt x="208" y="260"/>
                    </a:cubicBezTo>
                    <a:cubicBezTo>
                      <a:pt x="223" y="260"/>
                      <a:pt x="235" y="273"/>
                      <a:pt x="235" y="288"/>
                    </a:cubicBezTo>
                    <a:cubicBezTo>
                      <a:pt x="235" y="303"/>
                      <a:pt x="223" y="316"/>
                      <a:pt x="208" y="316"/>
                    </a:cubicBezTo>
                    <a:close/>
                  </a:path>
                </a:pathLst>
              </a:custGeom>
              <a:solidFill>
                <a:schemeClr val="accent4"/>
              </a:solidFill>
              <a:ln>
                <a:noFill/>
              </a:ln>
            </p:spPr>
            <p:txBody>
              <a:bodyPr vert="horz" wrap="square" lIns="91416" tIns="45708" rIns="91416" bIns="45708" numCol="1" anchor="t" anchorCtr="0" compatLnSpc="1">
                <a:prstTxWarp prst="textNoShape">
                  <a:avLst/>
                </a:prstTxWarp>
              </a:bodyPr>
              <a:lstStyle/>
              <a:p>
                <a:endParaRPr lang="en-US" sz="1400" dirty="0">
                  <a:solidFill>
                    <a:schemeClr val="bg1">
                      <a:lumMod val="75000"/>
                    </a:schemeClr>
                  </a:solidFill>
                </a:endParaRPr>
              </a:p>
            </p:txBody>
          </p:sp>
        </p:grpSp>
        <p:sp>
          <p:nvSpPr>
            <p:cNvPr id="34" name="Content Placeholder 2">
              <a:extLst>
                <a:ext uri="{FF2B5EF4-FFF2-40B4-BE49-F238E27FC236}">
                  <a16:creationId xmlns:a16="http://schemas.microsoft.com/office/drawing/2014/main" id="{EC473D30-9F6E-8540-8CD6-D7C6E93DF328}"/>
                </a:ext>
              </a:extLst>
            </p:cNvPr>
            <p:cNvSpPr txBox="1">
              <a:spLocks/>
            </p:cNvSpPr>
            <p:nvPr/>
          </p:nvSpPr>
          <p:spPr>
            <a:xfrm>
              <a:off x="7064415" y="2928414"/>
              <a:ext cx="1371900" cy="551027"/>
            </a:xfrm>
            <a:prstGeom prst="rect">
              <a:avLst/>
            </a:prstGeom>
          </p:spPr>
          <p:txBody>
            <a:bodyPr vert="horz" lIns="91416" tIns="45708" rIns="91416" bIns="45708"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b="1" dirty="0">
                  <a:solidFill>
                    <a:schemeClr val="bg1">
                      <a:lumMod val="75000"/>
                    </a:schemeClr>
                  </a:solidFill>
                </a:rPr>
                <a:t>Grid Search and</a:t>
              </a:r>
            </a:p>
            <a:p>
              <a:pPr marL="0" indent="0">
                <a:buNone/>
              </a:pPr>
              <a:r>
                <a:rPr lang="en-US" sz="1200" b="1" dirty="0">
                  <a:solidFill>
                    <a:schemeClr val="bg1">
                      <a:lumMod val="75000"/>
                    </a:schemeClr>
                  </a:solidFill>
                </a:rPr>
                <a:t>The best model</a:t>
              </a:r>
            </a:p>
            <a:p>
              <a:pPr marL="0" indent="0">
                <a:buNone/>
              </a:pPr>
              <a:endParaRPr lang="en-US" sz="1200" b="1" dirty="0">
                <a:solidFill>
                  <a:schemeClr val="bg1">
                    <a:lumMod val="75000"/>
                  </a:schemeClr>
                </a:solidFill>
              </a:endParaRPr>
            </a:p>
          </p:txBody>
        </p:sp>
      </p:grpSp>
      <p:pic>
        <p:nvPicPr>
          <p:cNvPr id="15" name="Picture 14">
            <a:extLst>
              <a:ext uri="{FF2B5EF4-FFF2-40B4-BE49-F238E27FC236}">
                <a16:creationId xmlns:a16="http://schemas.microsoft.com/office/drawing/2014/main" id="{5C36A1B3-6B90-9E4B-938E-C7DEC7738596}"/>
              </a:ext>
            </a:extLst>
          </p:cNvPr>
          <p:cNvPicPr>
            <a:picLocks noChangeAspect="1"/>
          </p:cNvPicPr>
          <p:nvPr/>
        </p:nvPicPr>
        <p:blipFill>
          <a:blip r:embed="rId3"/>
          <a:stretch>
            <a:fillRect/>
          </a:stretch>
        </p:blipFill>
        <p:spPr>
          <a:xfrm>
            <a:off x="1103129" y="3741330"/>
            <a:ext cx="9914606" cy="2577162"/>
          </a:xfrm>
          <a:prstGeom prst="rect">
            <a:avLst/>
          </a:prstGeom>
        </p:spPr>
      </p:pic>
      <p:sp>
        <p:nvSpPr>
          <p:cNvPr id="16" name="Rectangle 15">
            <a:extLst>
              <a:ext uri="{FF2B5EF4-FFF2-40B4-BE49-F238E27FC236}">
                <a16:creationId xmlns:a16="http://schemas.microsoft.com/office/drawing/2014/main" id="{0AC8A7A2-7857-A149-A808-4106151214BF}"/>
              </a:ext>
            </a:extLst>
          </p:cNvPr>
          <p:cNvSpPr/>
          <p:nvPr/>
        </p:nvSpPr>
        <p:spPr>
          <a:xfrm>
            <a:off x="952336" y="1793631"/>
            <a:ext cx="10501748" cy="1841901"/>
          </a:xfrm>
          <a:prstGeom prst="rect">
            <a:avLst/>
          </a:prstGeom>
        </p:spPr>
        <p:txBody>
          <a:bodyPr wrap="square" lIns="117208" tIns="58604" rIns="117208" bIns="58604">
            <a:spAutoFit/>
          </a:bodyPr>
          <a:lstStyle/>
          <a:p>
            <a:r>
              <a:rPr lang="en-US" sz="1600" dirty="0">
                <a:solidFill>
                  <a:schemeClr val="bg1"/>
                </a:solidFill>
              </a:rPr>
              <a:t>    Created a MLP with four hidden layers. Defined the </a:t>
            </a:r>
            <a:r>
              <a:rPr lang="en-US" sz="1600" dirty="0" err="1">
                <a:solidFill>
                  <a:schemeClr val="bg1"/>
                </a:solidFill>
              </a:rPr>
              <a:t>MaxNormDense</a:t>
            </a:r>
            <a:r>
              <a:rPr lang="en-US" sz="1600" dirty="0">
                <a:solidFill>
                  <a:schemeClr val="bg1"/>
                </a:solidFill>
              </a:rPr>
              <a:t> by partial function with ‘</a:t>
            </a:r>
            <a:r>
              <a:rPr lang="en-US" sz="1600" dirty="0" err="1">
                <a:solidFill>
                  <a:schemeClr val="bg1"/>
                </a:solidFill>
              </a:rPr>
              <a:t>selu</a:t>
            </a:r>
            <a:r>
              <a:rPr lang="en-US" sz="1600" dirty="0">
                <a:solidFill>
                  <a:schemeClr val="bg1"/>
                </a:solidFill>
              </a:rPr>
              <a:t>’ activation function, ‘</a:t>
            </a:r>
            <a:r>
              <a:rPr lang="en-US" sz="1600" dirty="0" err="1">
                <a:solidFill>
                  <a:schemeClr val="bg1"/>
                </a:solidFill>
              </a:rPr>
              <a:t>lecun_normal</a:t>
            </a:r>
            <a:r>
              <a:rPr lang="en-US" sz="1600" dirty="0">
                <a:solidFill>
                  <a:schemeClr val="bg1"/>
                </a:solidFill>
              </a:rPr>
              <a:t>’ </a:t>
            </a:r>
            <a:r>
              <a:rPr lang="en-US" sz="1600" dirty="0" err="1">
                <a:solidFill>
                  <a:schemeClr val="bg1"/>
                </a:solidFill>
              </a:rPr>
              <a:t>kernel_initializer</a:t>
            </a:r>
            <a:r>
              <a:rPr lang="en-US" sz="1600" dirty="0">
                <a:solidFill>
                  <a:schemeClr val="bg1"/>
                </a:solidFill>
              </a:rPr>
              <a:t>. The model is designed having 200 neurons each hidden layers with ‘</a:t>
            </a:r>
            <a:r>
              <a:rPr lang="en-US" sz="1600" dirty="0" err="1">
                <a:solidFill>
                  <a:schemeClr val="bg1"/>
                </a:solidFill>
              </a:rPr>
              <a:t>relu</a:t>
            </a:r>
            <a:r>
              <a:rPr lang="en-US" sz="1600" dirty="0">
                <a:solidFill>
                  <a:schemeClr val="bg1"/>
                </a:solidFill>
              </a:rPr>
              <a:t>’ activation function and (12, none) input shape because there are 12 features. The last layer is the output layer with 4 outputs because there are 0-4 and ‘sigmoid’ activation function. </a:t>
            </a:r>
          </a:p>
          <a:p>
            <a:endParaRPr lang="en-US" sz="1600" dirty="0">
              <a:solidFill>
                <a:schemeClr val="bg1"/>
              </a:solidFill>
            </a:endParaRPr>
          </a:p>
          <a:p>
            <a:r>
              <a:rPr lang="en-US" sz="1600" dirty="0">
                <a:solidFill>
                  <a:schemeClr val="bg1"/>
                </a:solidFill>
              </a:rPr>
              <a:t>    Complied the model with </a:t>
            </a:r>
            <a:r>
              <a:rPr lang="en-US" sz="1600" dirty="0" err="1">
                <a:solidFill>
                  <a:schemeClr val="bg1"/>
                </a:solidFill>
              </a:rPr>
              <a:t>binary_crossentropy</a:t>
            </a:r>
            <a:r>
              <a:rPr lang="en-US" sz="1600" dirty="0">
                <a:solidFill>
                  <a:schemeClr val="bg1"/>
                </a:solidFill>
              </a:rPr>
              <a:t> for the loss and report the accuracy. Built the neural network by </a:t>
            </a:r>
            <a:r>
              <a:rPr lang="en-US" sz="1600" dirty="0" err="1">
                <a:solidFill>
                  <a:schemeClr val="bg1"/>
                </a:solidFill>
              </a:rPr>
              <a:t>KerasClassifiers</a:t>
            </a:r>
            <a:r>
              <a:rPr lang="en-US" sz="1600" dirty="0">
                <a:solidFill>
                  <a:schemeClr val="bg1"/>
                </a:solidFill>
              </a:rPr>
              <a:t> with the model. Then the model is ready for the grid search. </a:t>
            </a:r>
          </a:p>
        </p:txBody>
      </p:sp>
    </p:spTree>
    <p:extLst>
      <p:ext uri="{BB962C8B-B14F-4D97-AF65-F5344CB8AC3E}">
        <p14:creationId xmlns:p14="http://schemas.microsoft.com/office/powerpoint/2010/main" val="564987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2">
            <a:extLst>
              <a:ext uri="{FF2B5EF4-FFF2-40B4-BE49-F238E27FC236}">
                <a16:creationId xmlns:a16="http://schemas.microsoft.com/office/drawing/2014/main" id="{C8D27E2C-D8C3-0F40-A239-C073BB0412FE}"/>
              </a:ext>
            </a:extLst>
          </p:cNvPr>
          <p:cNvSpPr txBox="1">
            <a:spLocks/>
          </p:cNvSpPr>
          <p:nvPr/>
        </p:nvSpPr>
        <p:spPr>
          <a:xfrm>
            <a:off x="3242414" y="179544"/>
            <a:ext cx="5703996" cy="445972"/>
          </a:xfrm>
          <a:prstGeom prst="rect">
            <a:avLst/>
          </a:prstGeom>
        </p:spPr>
        <p:txBody>
          <a:bodyPr vert="horz" lIns="91416" tIns="45708" rIns="91416" bIns="45708" rtlCol="0" anchor="ctr">
            <a:noAutofit/>
          </a:bodyPr>
          <a:lstStyle/>
          <a:p>
            <a:pPr lvl="0" algn="ctr">
              <a:spcBef>
                <a:spcPct val="0"/>
              </a:spcBef>
              <a:defRPr/>
            </a:pPr>
            <a:r>
              <a:rPr lang="en-US" sz="2799" dirty="0" err="1">
                <a:solidFill>
                  <a:schemeClr val="bg1">
                    <a:lumMod val="7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Mltilayer</a:t>
            </a:r>
            <a:r>
              <a:rPr lang="en-US" sz="2799" dirty="0">
                <a:solidFill>
                  <a:schemeClr val="bg1">
                    <a:lumMod val="7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Perceptron</a:t>
            </a:r>
          </a:p>
        </p:txBody>
      </p:sp>
      <p:grpSp>
        <p:nvGrpSpPr>
          <p:cNvPr id="20" name="Group 19">
            <a:extLst>
              <a:ext uri="{FF2B5EF4-FFF2-40B4-BE49-F238E27FC236}">
                <a16:creationId xmlns:a16="http://schemas.microsoft.com/office/drawing/2014/main" id="{BFD13F29-8309-5940-89C5-A054EC51685F}"/>
              </a:ext>
            </a:extLst>
          </p:cNvPr>
          <p:cNvGrpSpPr/>
          <p:nvPr/>
        </p:nvGrpSpPr>
        <p:grpSpPr>
          <a:xfrm rot="10800000" flipV="1">
            <a:off x="5060985" y="776053"/>
            <a:ext cx="1427781" cy="45707"/>
            <a:chOff x="3965945" y="1385354"/>
            <a:chExt cx="4572000" cy="79107"/>
          </a:xfrm>
        </p:grpSpPr>
        <p:sp>
          <p:nvSpPr>
            <p:cNvPr id="22" name="Rectangle 21">
              <a:extLst>
                <a:ext uri="{FF2B5EF4-FFF2-40B4-BE49-F238E27FC236}">
                  <a16:creationId xmlns:a16="http://schemas.microsoft.com/office/drawing/2014/main" id="{438C9685-CD0E-6D47-AB75-3A7D94505589}"/>
                </a:ext>
              </a:extLst>
            </p:cNvPr>
            <p:cNvSpPr/>
            <p:nvPr/>
          </p:nvSpPr>
          <p:spPr>
            <a:xfrm>
              <a:off x="3965945" y="1385356"/>
              <a:ext cx="914400" cy="791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99" dirty="0"/>
            </a:p>
          </p:txBody>
        </p:sp>
        <p:sp>
          <p:nvSpPr>
            <p:cNvPr id="23" name="Rectangle 22">
              <a:extLst>
                <a:ext uri="{FF2B5EF4-FFF2-40B4-BE49-F238E27FC236}">
                  <a16:creationId xmlns:a16="http://schemas.microsoft.com/office/drawing/2014/main" id="{3338F155-F207-EE4E-BB5E-652295EA69F2}"/>
                </a:ext>
              </a:extLst>
            </p:cNvPr>
            <p:cNvSpPr/>
            <p:nvPr/>
          </p:nvSpPr>
          <p:spPr>
            <a:xfrm>
              <a:off x="4880345" y="1385355"/>
              <a:ext cx="914400" cy="791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99" dirty="0"/>
            </a:p>
          </p:txBody>
        </p:sp>
        <p:sp>
          <p:nvSpPr>
            <p:cNvPr id="24" name="Rectangle 23">
              <a:extLst>
                <a:ext uri="{FF2B5EF4-FFF2-40B4-BE49-F238E27FC236}">
                  <a16:creationId xmlns:a16="http://schemas.microsoft.com/office/drawing/2014/main" id="{5A58331A-B493-0F47-8F67-C4A736FA1D75}"/>
                </a:ext>
              </a:extLst>
            </p:cNvPr>
            <p:cNvSpPr/>
            <p:nvPr/>
          </p:nvSpPr>
          <p:spPr>
            <a:xfrm>
              <a:off x="5794745" y="1385354"/>
              <a:ext cx="914400" cy="791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99" dirty="0"/>
            </a:p>
          </p:txBody>
        </p:sp>
        <p:sp>
          <p:nvSpPr>
            <p:cNvPr id="25" name="Rectangle 24">
              <a:extLst>
                <a:ext uri="{FF2B5EF4-FFF2-40B4-BE49-F238E27FC236}">
                  <a16:creationId xmlns:a16="http://schemas.microsoft.com/office/drawing/2014/main" id="{13EC5DED-FF35-B64D-922A-59F18E35766B}"/>
                </a:ext>
              </a:extLst>
            </p:cNvPr>
            <p:cNvSpPr/>
            <p:nvPr/>
          </p:nvSpPr>
          <p:spPr>
            <a:xfrm>
              <a:off x="6709145" y="1385354"/>
              <a:ext cx="914400" cy="7910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99" dirty="0"/>
            </a:p>
          </p:txBody>
        </p:sp>
        <p:sp>
          <p:nvSpPr>
            <p:cNvPr id="26" name="Rectangle 25">
              <a:extLst>
                <a:ext uri="{FF2B5EF4-FFF2-40B4-BE49-F238E27FC236}">
                  <a16:creationId xmlns:a16="http://schemas.microsoft.com/office/drawing/2014/main" id="{67A3B434-7605-C44E-B2BF-F2489F71EBBA}"/>
                </a:ext>
              </a:extLst>
            </p:cNvPr>
            <p:cNvSpPr/>
            <p:nvPr/>
          </p:nvSpPr>
          <p:spPr>
            <a:xfrm>
              <a:off x="7623545" y="1385354"/>
              <a:ext cx="914400" cy="7910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99" dirty="0"/>
            </a:p>
          </p:txBody>
        </p:sp>
      </p:grpSp>
      <p:grpSp>
        <p:nvGrpSpPr>
          <p:cNvPr id="32" name="Group 31">
            <a:extLst>
              <a:ext uri="{FF2B5EF4-FFF2-40B4-BE49-F238E27FC236}">
                <a16:creationId xmlns:a16="http://schemas.microsoft.com/office/drawing/2014/main" id="{FF5EB28A-2939-EE46-A57F-A7504CAC2C88}"/>
              </a:ext>
            </a:extLst>
          </p:cNvPr>
          <p:cNvGrpSpPr/>
          <p:nvPr/>
        </p:nvGrpSpPr>
        <p:grpSpPr>
          <a:xfrm>
            <a:off x="4712281" y="1112068"/>
            <a:ext cx="2410743" cy="734512"/>
            <a:chOff x="6627304" y="2928414"/>
            <a:chExt cx="1809011" cy="551027"/>
          </a:xfrm>
        </p:grpSpPr>
        <p:grpSp>
          <p:nvGrpSpPr>
            <p:cNvPr id="33" name="Group 32">
              <a:extLst>
                <a:ext uri="{FF2B5EF4-FFF2-40B4-BE49-F238E27FC236}">
                  <a16:creationId xmlns:a16="http://schemas.microsoft.com/office/drawing/2014/main" id="{8BC65F19-361A-8A4A-85AD-953CB5A19817}"/>
                </a:ext>
              </a:extLst>
            </p:cNvPr>
            <p:cNvGrpSpPr/>
            <p:nvPr/>
          </p:nvGrpSpPr>
          <p:grpSpPr>
            <a:xfrm>
              <a:off x="6627304" y="2959325"/>
              <a:ext cx="401025" cy="401025"/>
              <a:chOff x="7740352" y="3562825"/>
              <a:chExt cx="587140" cy="587140"/>
            </a:xfrm>
          </p:grpSpPr>
          <p:sp>
            <p:nvSpPr>
              <p:cNvPr id="35" name="Freeform 23">
                <a:extLst>
                  <a:ext uri="{FF2B5EF4-FFF2-40B4-BE49-F238E27FC236}">
                    <a16:creationId xmlns:a16="http://schemas.microsoft.com/office/drawing/2014/main" id="{2F8C01BB-0FA9-544B-8C08-1472F170F8EF}"/>
                  </a:ext>
                </a:extLst>
              </p:cNvPr>
              <p:cNvSpPr>
                <a:spLocks noEditPoints="1"/>
              </p:cNvSpPr>
              <p:nvPr/>
            </p:nvSpPr>
            <p:spPr bwMode="auto">
              <a:xfrm>
                <a:off x="7740352" y="3562825"/>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solidFill>
                <a:schemeClr val="accent4"/>
              </a:solidFill>
              <a:ln>
                <a:noFill/>
              </a:ln>
            </p:spPr>
            <p:txBody>
              <a:bodyPr vert="horz" wrap="square" lIns="91416" tIns="45708" rIns="91416" bIns="45708" numCol="1" anchor="t" anchorCtr="0" compatLnSpc="1">
                <a:prstTxWarp prst="textNoShape">
                  <a:avLst/>
                </a:prstTxWarp>
              </a:bodyPr>
              <a:lstStyle/>
              <a:p>
                <a:endParaRPr lang="en-US" sz="1400" dirty="0">
                  <a:solidFill>
                    <a:schemeClr val="bg1">
                      <a:lumMod val="75000"/>
                    </a:schemeClr>
                  </a:solidFill>
                </a:endParaRPr>
              </a:p>
            </p:txBody>
          </p:sp>
          <p:sp>
            <p:nvSpPr>
              <p:cNvPr id="36" name="Freeform 27">
                <a:extLst>
                  <a:ext uri="{FF2B5EF4-FFF2-40B4-BE49-F238E27FC236}">
                    <a16:creationId xmlns:a16="http://schemas.microsoft.com/office/drawing/2014/main" id="{03921E28-ABF1-C544-AD52-DCDFD776D4EC}"/>
                  </a:ext>
                </a:extLst>
              </p:cNvPr>
              <p:cNvSpPr>
                <a:spLocks noEditPoints="1"/>
              </p:cNvSpPr>
              <p:nvPr/>
            </p:nvSpPr>
            <p:spPr bwMode="auto">
              <a:xfrm>
                <a:off x="7931746" y="3722078"/>
                <a:ext cx="204352" cy="268635"/>
              </a:xfrm>
              <a:custGeom>
                <a:avLst/>
                <a:gdLst>
                  <a:gd name="T0" fmla="*/ 96 w 256"/>
                  <a:gd name="T1" fmla="*/ 48 h 336"/>
                  <a:gd name="T2" fmla="*/ 48 w 256"/>
                  <a:gd name="T3" fmla="*/ 0 h 336"/>
                  <a:gd name="T4" fmla="*/ 0 w 256"/>
                  <a:gd name="T5" fmla="*/ 48 h 336"/>
                  <a:gd name="T6" fmla="*/ 29 w 256"/>
                  <a:gd name="T7" fmla="*/ 92 h 336"/>
                  <a:gd name="T8" fmla="*/ 29 w 256"/>
                  <a:gd name="T9" fmla="*/ 244 h 336"/>
                  <a:gd name="T10" fmla="*/ 0 w 256"/>
                  <a:gd name="T11" fmla="*/ 288 h 336"/>
                  <a:gd name="T12" fmla="*/ 48 w 256"/>
                  <a:gd name="T13" fmla="*/ 336 h 336"/>
                  <a:gd name="T14" fmla="*/ 96 w 256"/>
                  <a:gd name="T15" fmla="*/ 288 h 336"/>
                  <a:gd name="T16" fmla="*/ 67 w 256"/>
                  <a:gd name="T17" fmla="*/ 244 h 336"/>
                  <a:gd name="T18" fmla="*/ 67 w 256"/>
                  <a:gd name="T19" fmla="*/ 92 h 336"/>
                  <a:gd name="T20" fmla="*/ 96 w 256"/>
                  <a:gd name="T21" fmla="*/ 48 h 336"/>
                  <a:gd name="T22" fmla="*/ 75 w 256"/>
                  <a:gd name="T23" fmla="*/ 288 h 336"/>
                  <a:gd name="T24" fmla="*/ 48 w 256"/>
                  <a:gd name="T25" fmla="*/ 316 h 336"/>
                  <a:gd name="T26" fmla="*/ 20 w 256"/>
                  <a:gd name="T27" fmla="*/ 288 h 336"/>
                  <a:gd name="T28" fmla="*/ 48 w 256"/>
                  <a:gd name="T29" fmla="*/ 260 h 336"/>
                  <a:gd name="T30" fmla="*/ 75 w 256"/>
                  <a:gd name="T31" fmla="*/ 288 h 336"/>
                  <a:gd name="T32" fmla="*/ 48 w 256"/>
                  <a:gd name="T33" fmla="*/ 76 h 336"/>
                  <a:gd name="T34" fmla="*/ 20 w 256"/>
                  <a:gd name="T35" fmla="*/ 48 h 336"/>
                  <a:gd name="T36" fmla="*/ 48 w 256"/>
                  <a:gd name="T37" fmla="*/ 20 h 336"/>
                  <a:gd name="T38" fmla="*/ 75 w 256"/>
                  <a:gd name="T39" fmla="*/ 48 h 336"/>
                  <a:gd name="T40" fmla="*/ 48 w 256"/>
                  <a:gd name="T41" fmla="*/ 76 h 336"/>
                  <a:gd name="T42" fmla="*/ 227 w 256"/>
                  <a:gd name="T43" fmla="*/ 244 h 336"/>
                  <a:gd name="T44" fmla="*/ 227 w 256"/>
                  <a:gd name="T45" fmla="*/ 92 h 336"/>
                  <a:gd name="T46" fmla="*/ 256 w 256"/>
                  <a:gd name="T47" fmla="*/ 48 h 336"/>
                  <a:gd name="T48" fmla="*/ 208 w 256"/>
                  <a:gd name="T49" fmla="*/ 0 h 336"/>
                  <a:gd name="T50" fmla="*/ 160 w 256"/>
                  <a:gd name="T51" fmla="*/ 48 h 336"/>
                  <a:gd name="T52" fmla="*/ 189 w 256"/>
                  <a:gd name="T53" fmla="*/ 92 h 336"/>
                  <a:gd name="T54" fmla="*/ 189 w 256"/>
                  <a:gd name="T55" fmla="*/ 244 h 336"/>
                  <a:gd name="T56" fmla="*/ 160 w 256"/>
                  <a:gd name="T57" fmla="*/ 288 h 336"/>
                  <a:gd name="T58" fmla="*/ 208 w 256"/>
                  <a:gd name="T59" fmla="*/ 336 h 336"/>
                  <a:gd name="T60" fmla="*/ 256 w 256"/>
                  <a:gd name="T61" fmla="*/ 288 h 336"/>
                  <a:gd name="T62" fmla="*/ 227 w 256"/>
                  <a:gd name="T63" fmla="*/ 244 h 336"/>
                  <a:gd name="T64" fmla="*/ 180 w 256"/>
                  <a:gd name="T65" fmla="*/ 48 h 336"/>
                  <a:gd name="T66" fmla="*/ 208 w 256"/>
                  <a:gd name="T67" fmla="*/ 20 h 336"/>
                  <a:gd name="T68" fmla="*/ 235 w 256"/>
                  <a:gd name="T69" fmla="*/ 48 h 336"/>
                  <a:gd name="T70" fmla="*/ 208 w 256"/>
                  <a:gd name="T71" fmla="*/ 76 h 336"/>
                  <a:gd name="T72" fmla="*/ 180 w 256"/>
                  <a:gd name="T73" fmla="*/ 48 h 336"/>
                  <a:gd name="T74" fmla="*/ 208 w 256"/>
                  <a:gd name="T75" fmla="*/ 316 h 336"/>
                  <a:gd name="T76" fmla="*/ 180 w 256"/>
                  <a:gd name="T77" fmla="*/ 288 h 336"/>
                  <a:gd name="T78" fmla="*/ 208 w 256"/>
                  <a:gd name="T79" fmla="*/ 260 h 336"/>
                  <a:gd name="T80" fmla="*/ 235 w 256"/>
                  <a:gd name="T81" fmla="*/ 288 h 336"/>
                  <a:gd name="T82" fmla="*/ 208 w 256"/>
                  <a:gd name="T83" fmla="*/ 31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6" h="336">
                    <a:moveTo>
                      <a:pt x="96" y="48"/>
                    </a:moveTo>
                    <a:cubicBezTo>
                      <a:pt x="96" y="21"/>
                      <a:pt x="74" y="0"/>
                      <a:pt x="48" y="0"/>
                    </a:cubicBezTo>
                    <a:cubicBezTo>
                      <a:pt x="21" y="0"/>
                      <a:pt x="0" y="21"/>
                      <a:pt x="0" y="48"/>
                    </a:cubicBezTo>
                    <a:cubicBezTo>
                      <a:pt x="0" y="68"/>
                      <a:pt x="12" y="85"/>
                      <a:pt x="29" y="92"/>
                    </a:cubicBezTo>
                    <a:cubicBezTo>
                      <a:pt x="29" y="244"/>
                      <a:pt x="29" y="244"/>
                      <a:pt x="29" y="244"/>
                    </a:cubicBezTo>
                    <a:cubicBezTo>
                      <a:pt x="12" y="251"/>
                      <a:pt x="0" y="268"/>
                      <a:pt x="0" y="288"/>
                    </a:cubicBezTo>
                    <a:cubicBezTo>
                      <a:pt x="0" y="314"/>
                      <a:pt x="21" y="336"/>
                      <a:pt x="48" y="336"/>
                    </a:cubicBezTo>
                    <a:cubicBezTo>
                      <a:pt x="74" y="336"/>
                      <a:pt x="96" y="314"/>
                      <a:pt x="96" y="288"/>
                    </a:cubicBezTo>
                    <a:cubicBezTo>
                      <a:pt x="96" y="268"/>
                      <a:pt x="84" y="251"/>
                      <a:pt x="67" y="244"/>
                    </a:cubicBezTo>
                    <a:cubicBezTo>
                      <a:pt x="67" y="92"/>
                      <a:pt x="67" y="92"/>
                      <a:pt x="67" y="92"/>
                    </a:cubicBezTo>
                    <a:cubicBezTo>
                      <a:pt x="84" y="85"/>
                      <a:pt x="96" y="68"/>
                      <a:pt x="96" y="48"/>
                    </a:cubicBezTo>
                    <a:close/>
                    <a:moveTo>
                      <a:pt x="75" y="288"/>
                    </a:moveTo>
                    <a:cubicBezTo>
                      <a:pt x="75" y="303"/>
                      <a:pt x="63" y="316"/>
                      <a:pt x="48" y="316"/>
                    </a:cubicBezTo>
                    <a:cubicBezTo>
                      <a:pt x="32" y="316"/>
                      <a:pt x="20" y="303"/>
                      <a:pt x="20" y="288"/>
                    </a:cubicBezTo>
                    <a:cubicBezTo>
                      <a:pt x="20" y="273"/>
                      <a:pt x="32" y="260"/>
                      <a:pt x="48" y="260"/>
                    </a:cubicBezTo>
                    <a:cubicBezTo>
                      <a:pt x="63" y="260"/>
                      <a:pt x="75" y="273"/>
                      <a:pt x="75" y="288"/>
                    </a:cubicBezTo>
                    <a:close/>
                    <a:moveTo>
                      <a:pt x="48" y="76"/>
                    </a:moveTo>
                    <a:cubicBezTo>
                      <a:pt x="32" y="76"/>
                      <a:pt x="20" y="63"/>
                      <a:pt x="20" y="48"/>
                    </a:cubicBezTo>
                    <a:cubicBezTo>
                      <a:pt x="20" y="33"/>
                      <a:pt x="32" y="20"/>
                      <a:pt x="48" y="20"/>
                    </a:cubicBezTo>
                    <a:cubicBezTo>
                      <a:pt x="63" y="20"/>
                      <a:pt x="75" y="33"/>
                      <a:pt x="75" y="48"/>
                    </a:cubicBezTo>
                    <a:cubicBezTo>
                      <a:pt x="75" y="63"/>
                      <a:pt x="63" y="76"/>
                      <a:pt x="48" y="76"/>
                    </a:cubicBezTo>
                    <a:close/>
                    <a:moveTo>
                      <a:pt x="227" y="244"/>
                    </a:moveTo>
                    <a:cubicBezTo>
                      <a:pt x="227" y="92"/>
                      <a:pt x="227" y="92"/>
                      <a:pt x="227" y="92"/>
                    </a:cubicBezTo>
                    <a:cubicBezTo>
                      <a:pt x="244" y="85"/>
                      <a:pt x="256" y="68"/>
                      <a:pt x="256" y="48"/>
                    </a:cubicBezTo>
                    <a:cubicBezTo>
                      <a:pt x="256" y="21"/>
                      <a:pt x="234" y="0"/>
                      <a:pt x="208" y="0"/>
                    </a:cubicBezTo>
                    <a:cubicBezTo>
                      <a:pt x="181" y="0"/>
                      <a:pt x="160" y="21"/>
                      <a:pt x="160" y="48"/>
                    </a:cubicBezTo>
                    <a:cubicBezTo>
                      <a:pt x="160" y="68"/>
                      <a:pt x="172" y="85"/>
                      <a:pt x="189" y="92"/>
                    </a:cubicBezTo>
                    <a:cubicBezTo>
                      <a:pt x="189" y="244"/>
                      <a:pt x="189" y="244"/>
                      <a:pt x="189" y="244"/>
                    </a:cubicBezTo>
                    <a:cubicBezTo>
                      <a:pt x="172" y="251"/>
                      <a:pt x="160" y="268"/>
                      <a:pt x="160" y="288"/>
                    </a:cubicBezTo>
                    <a:cubicBezTo>
                      <a:pt x="160" y="314"/>
                      <a:pt x="181" y="336"/>
                      <a:pt x="208" y="336"/>
                    </a:cubicBezTo>
                    <a:cubicBezTo>
                      <a:pt x="234" y="336"/>
                      <a:pt x="256" y="314"/>
                      <a:pt x="256" y="288"/>
                    </a:cubicBezTo>
                    <a:cubicBezTo>
                      <a:pt x="256" y="268"/>
                      <a:pt x="244" y="251"/>
                      <a:pt x="227" y="244"/>
                    </a:cubicBezTo>
                    <a:close/>
                    <a:moveTo>
                      <a:pt x="180" y="48"/>
                    </a:moveTo>
                    <a:cubicBezTo>
                      <a:pt x="180" y="33"/>
                      <a:pt x="192" y="20"/>
                      <a:pt x="208" y="20"/>
                    </a:cubicBezTo>
                    <a:cubicBezTo>
                      <a:pt x="223" y="20"/>
                      <a:pt x="235" y="33"/>
                      <a:pt x="235" y="48"/>
                    </a:cubicBezTo>
                    <a:cubicBezTo>
                      <a:pt x="235" y="63"/>
                      <a:pt x="223" y="76"/>
                      <a:pt x="208" y="76"/>
                    </a:cubicBezTo>
                    <a:cubicBezTo>
                      <a:pt x="192" y="76"/>
                      <a:pt x="180" y="63"/>
                      <a:pt x="180" y="48"/>
                    </a:cubicBezTo>
                    <a:close/>
                    <a:moveTo>
                      <a:pt x="208" y="316"/>
                    </a:moveTo>
                    <a:cubicBezTo>
                      <a:pt x="192" y="316"/>
                      <a:pt x="180" y="303"/>
                      <a:pt x="180" y="288"/>
                    </a:cubicBezTo>
                    <a:cubicBezTo>
                      <a:pt x="180" y="273"/>
                      <a:pt x="192" y="260"/>
                      <a:pt x="208" y="260"/>
                    </a:cubicBezTo>
                    <a:cubicBezTo>
                      <a:pt x="223" y="260"/>
                      <a:pt x="235" y="273"/>
                      <a:pt x="235" y="288"/>
                    </a:cubicBezTo>
                    <a:cubicBezTo>
                      <a:pt x="235" y="303"/>
                      <a:pt x="223" y="316"/>
                      <a:pt x="208" y="316"/>
                    </a:cubicBezTo>
                    <a:close/>
                  </a:path>
                </a:pathLst>
              </a:custGeom>
              <a:solidFill>
                <a:schemeClr val="accent4"/>
              </a:solidFill>
              <a:ln>
                <a:noFill/>
              </a:ln>
            </p:spPr>
            <p:txBody>
              <a:bodyPr vert="horz" wrap="square" lIns="91416" tIns="45708" rIns="91416" bIns="45708" numCol="1" anchor="t" anchorCtr="0" compatLnSpc="1">
                <a:prstTxWarp prst="textNoShape">
                  <a:avLst/>
                </a:prstTxWarp>
              </a:bodyPr>
              <a:lstStyle/>
              <a:p>
                <a:endParaRPr lang="en-US" sz="1400" dirty="0">
                  <a:solidFill>
                    <a:schemeClr val="bg1">
                      <a:lumMod val="75000"/>
                    </a:schemeClr>
                  </a:solidFill>
                </a:endParaRPr>
              </a:p>
            </p:txBody>
          </p:sp>
        </p:grpSp>
        <p:sp>
          <p:nvSpPr>
            <p:cNvPr id="34" name="Content Placeholder 2">
              <a:extLst>
                <a:ext uri="{FF2B5EF4-FFF2-40B4-BE49-F238E27FC236}">
                  <a16:creationId xmlns:a16="http://schemas.microsoft.com/office/drawing/2014/main" id="{EC473D30-9F6E-8540-8CD6-D7C6E93DF328}"/>
                </a:ext>
              </a:extLst>
            </p:cNvPr>
            <p:cNvSpPr txBox="1">
              <a:spLocks/>
            </p:cNvSpPr>
            <p:nvPr/>
          </p:nvSpPr>
          <p:spPr>
            <a:xfrm>
              <a:off x="7064415" y="2928414"/>
              <a:ext cx="1371900" cy="551027"/>
            </a:xfrm>
            <a:prstGeom prst="rect">
              <a:avLst/>
            </a:prstGeom>
          </p:spPr>
          <p:txBody>
            <a:bodyPr vert="horz" lIns="91416" tIns="45708" rIns="91416" bIns="45708"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b="1" dirty="0">
                  <a:solidFill>
                    <a:schemeClr val="bg1">
                      <a:lumMod val="75000"/>
                    </a:schemeClr>
                  </a:solidFill>
                </a:rPr>
                <a:t>Grid Search and</a:t>
              </a:r>
            </a:p>
            <a:p>
              <a:pPr marL="0" indent="0">
                <a:buNone/>
              </a:pPr>
              <a:r>
                <a:rPr lang="en-US" sz="1200" b="1" dirty="0">
                  <a:solidFill>
                    <a:schemeClr val="bg1">
                      <a:lumMod val="75000"/>
                    </a:schemeClr>
                  </a:solidFill>
                </a:rPr>
                <a:t>The best model</a:t>
              </a:r>
            </a:p>
            <a:p>
              <a:pPr marL="0" indent="0">
                <a:buNone/>
              </a:pPr>
              <a:endParaRPr lang="en-US" sz="1200" b="1" dirty="0">
                <a:solidFill>
                  <a:schemeClr val="bg1">
                    <a:lumMod val="75000"/>
                  </a:schemeClr>
                </a:solidFill>
              </a:endParaRPr>
            </a:p>
          </p:txBody>
        </p:sp>
      </p:grpSp>
      <p:sp>
        <p:nvSpPr>
          <p:cNvPr id="16" name="Rectangle 15">
            <a:extLst>
              <a:ext uri="{FF2B5EF4-FFF2-40B4-BE49-F238E27FC236}">
                <a16:creationId xmlns:a16="http://schemas.microsoft.com/office/drawing/2014/main" id="{0AC8A7A2-7857-A149-A808-4106151214BF}"/>
              </a:ext>
            </a:extLst>
          </p:cNvPr>
          <p:cNvSpPr/>
          <p:nvPr/>
        </p:nvSpPr>
        <p:spPr>
          <a:xfrm>
            <a:off x="952336" y="2057400"/>
            <a:ext cx="10501748" cy="1841901"/>
          </a:xfrm>
          <a:prstGeom prst="rect">
            <a:avLst/>
          </a:prstGeom>
        </p:spPr>
        <p:txBody>
          <a:bodyPr wrap="square" lIns="117208" tIns="58604" rIns="117208" bIns="58604">
            <a:spAutoFit/>
          </a:bodyPr>
          <a:lstStyle/>
          <a:p>
            <a:r>
              <a:rPr lang="en-US" sz="1600" dirty="0">
                <a:solidFill>
                  <a:schemeClr val="bg1"/>
                </a:solidFill>
              </a:rPr>
              <a:t>	Sat the list of epochs 100, 200, 300 and 6 different optimizers: </a:t>
            </a:r>
            <a:r>
              <a:rPr lang="en-US" sz="1600" dirty="0" err="1">
                <a:solidFill>
                  <a:schemeClr val="bg1"/>
                </a:solidFill>
              </a:rPr>
              <a:t>rmsprop</a:t>
            </a:r>
            <a:r>
              <a:rPr lang="en-US" sz="1600" dirty="0">
                <a:solidFill>
                  <a:schemeClr val="bg1"/>
                </a:solidFill>
              </a:rPr>
              <a:t>, </a:t>
            </a:r>
            <a:r>
              <a:rPr lang="en-US" sz="1600" dirty="0" err="1">
                <a:solidFill>
                  <a:schemeClr val="bg1"/>
                </a:solidFill>
              </a:rPr>
              <a:t>nadam</a:t>
            </a:r>
            <a:r>
              <a:rPr lang="en-US" sz="1600" dirty="0">
                <a:solidFill>
                  <a:schemeClr val="bg1"/>
                </a:solidFill>
              </a:rPr>
              <a:t>, </a:t>
            </a:r>
            <a:r>
              <a:rPr lang="en-US" sz="1600" dirty="0" err="1">
                <a:solidFill>
                  <a:schemeClr val="bg1"/>
                </a:solidFill>
              </a:rPr>
              <a:t>adam</a:t>
            </a:r>
            <a:r>
              <a:rPr lang="en-US" sz="1600" dirty="0">
                <a:solidFill>
                  <a:schemeClr val="bg1"/>
                </a:solidFill>
              </a:rPr>
              <a:t>, </a:t>
            </a:r>
            <a:r>
              <a:rPr lang="en-US" sz="1600" dirty="0" err="1">
                <a:solidFill>
                  <a:schemeClr val="bg1"/>
                </a:solidFill>
              </a:rPr>
              <a:t>sgd</a:t>
            </a:r>
            <a:r>
              <a:rPr lang="en-US" sz="1600" dirty="0">
                <a:solidFill>
                  <a:schemeClr val="bg1"/>
                </a:solidFill>
              </a:rPr>
              <a:t>, </a:t>
            </a:r>
            <a:r>
              <a:rPr lang="en-US" sz="1600" dirty="0" err="1">
                <a:solidFill>
                  <a:schemeClr val="bg1"/>
                </a:solidFill>
              </a:rPr>
              <a:t>adamax</a:t>
            </a:r>
            <a:r>
              <a:rPr lang="en-US" sz="1600" dirty="0">
                <a:solidFill>
                  <a:schemeClr val="bg1"/>
                </a:solidFill>
              </a:rPr>
              <a:t>, and </a:t>
            </a:r>
            <a:r>
              <a:rPr lang="en-US" sz="1600" dirty="0" err="1">
                <a:solidFill>
                  <a:schemeClr val="bg1"/>
                </a:solidFill>
              </a:rPr>
              <a:t>adagrad</a:t>
            </a:r>
            <a:r>
              <a:rPr lang="en-US" sz="1600" dirty="0">
                <a:solidFill>
                  <a:schemeClr val="bg1"/>
                </a:solidFill>
              </a:rPr>
              <a:t>. Applied grid search with cv = 3. </a:t>
            </a:r>
          </a:p>
          <a:p>
            <a:r>
              <a:rPr lang="en-US" sz="1600" dirty="0">
                <a:solidFill>
                  <a:schemeClr val="bg1"/>
                </a:solidFill>
              </a:rPr>
              <a:t>	</a:t>
            </a:r>
          </a:p>
          <a:p>
            <a:r>
              <a:rPr lang="en-US" sz="1600" dirty="0">
                <a:solidFill>
                  <a:schemeClr val="bg1"/>
                </a:solidFill>
              </a:rPr>
              <a:t>	The model that provided the highest accuracy is the model by ‘</a:t>
            </a:r>
            <a:r>
              <a:rPr lang="en-US" sz="1600" dirty="0" err="1">
                <a:solidFill>
                  <a:schemeClr val="bg1"/>
                </a:solidFill>
              </a:rPr>
              <a:t>adam</a:t>
            </a:r>
            <a:r>
              <a:rPr lang="en-US" sz="1600" dirty="0">
                <a:solidFill>
                  <a:schemeClr val="bg1"/>
                </a:solidFill>
              </a:rPr>
              <a:t>’ optimizer and 100 epochs. The highest accuracy is 0.5241. </a:t>
            </a:r>
          </a:p>
          <a:p>
            <a:endParaRPr lang="en-US" sz="1600" dirty="0">
              <a:solidFill>
                <a:schemeClr val="bg1"/>
              </a:solidFill>
            </a:endParaRPr>
          </a:p>
          <a:p>
            <a:r>
              <a:rPr lang="en-US" sz="1600" dirty="0">
                <a:solidFill>
                  <a:schemeClr val="bg1"/>
                </a:solidFill>
              </a:rPr>
              <a:t>	Evaluated the model by the test set and received 0.3838 accuracy.</a:t>
            </a:r>
          </a:p>
        </p:txBody>
      </p:sp>
      <p:pic>
        <p:nvPicPr>
          <p:cNvPr id="17" name="Picture 16">
            <a:extLst>
              <a:ext uri="{FF2B5EF4-FFF2-40B4-BE49-F238E27FC236}">
                <a16:creationId xmlns:a16="http://schemas.microsoft.com/office/drawing/2014/main" id="{CDC5E6AE-176A-1A4F-9842-EE83211BB645}"/>
              </a:ext>
            </a:extLst>
          </p:cNvPr>
          <p:cNvPicPr>
            <a:picLocks noChangeAspect="1"/>
          </p:cNvPicPr>
          <p:nvPr/>
        </p:nvPicPr>
        <p:blipFill>
          <a:blip r:embed="rId3"/>
          <a:stretch>
            <a:fillRect/>
          </a:stretch>
        </p:blipFill>
        <p:spPr>
          <a:xfrm>
            <a:off x="952336" y="4110121"/>
            <a:ext cx="10557610" cy="1866726"/>
          </a:xfrm>
          <a:prstGeom prst="rect">
            <a:avLst/>
          </a:prstGeom>
        </p:spPr>
      </p:pic>
    </p:spTree>
    <p:extLst>
      <p:ext uri="{BB962C8B-B14F-4D97-AF65-F5344CB8AC3E}">
        <p14:creationId xmlns:p14="http://schemas.microsoft.com/office/powerpoint/2010/main" val="702540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2">
            <a:extLst>
              <a:ext uri="{FF2B5EF4-FFF2-40B4-BE49-F238E27FC236}">
                <a16:creationId xmlns:a16="http://schemas.microsoft.com/office/drawing/2014/main" id="{C8D27E2C-D8C3-0F40-A239-C073BB0412FE}"/>
              </a:ext>
            </a:extLst>
          </p:cNvPr>
          <p:cNvSpPr txBox="1">
            <a:spLocks/>
          </p:cNvSpPr>
          <p:nvPr/>
        </p:nvSpPr>
        <p:spPr>
          <a:xfrm>
            <a:off x="3242414" y="179544"/>
            <a:ext cx="5703996" cy="445972"/>
          </a:xfrm>
          <a:prstGeom prst="rect">
            <a:avLst/>
          </a:prstGeom>
        </p:spPr>
        <p:txBody>
          <a:bodyPr vert="horz" lIns="91416" tIns="45708" rIns="91416" bIns="45708" rtlCol="0" anchor="ctr">
            <a:noAutofit/>
          </a:bodyPr>
          <a:lstStyle/>
          <a:p>
            <a:pPr lvl="0" algn="ctr">
              <a:spcBef>
                <a:spcPct val="0"/>
              </a:spcBef>
              <a:defRPr/>
            </a:pPr>
            <a:r>
              <a:rPr lang="en-US" sz="2799" dirty="0" err="1">
                <a:solidFill>
                  <a:schemeClr val="bg1">
                    <a:lumMod val="7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Mltilayer</a:t>
            </a:r>
            <a:r>
              <a:rPr lang="en-US" sz="2799" dirty="0">
                <a:solidFill>
                  <a:schemeClr val="bg1">
                    <a:lumMod val="7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 Perceptron</a:t>
            </a:r>
          </a:p>
        </p:txBody>
      </p:sp>
      <p:grpSp>
        <p:nvGrpSpPr>
          <p:cNvPr id="20" name="Group 19">
            <a:extLst>
              <a:ext uri="{FF2B5EF4-FFF2-40B4-BE49-F238E27FC236}">
                <a16:creationId xmlns:a16="http://schemas.microsoft.com/office/drawing/2014/main" id="{BFD13F29-8309-5940-89C5-A054EC51685F}"/>
              </a:ext>
            </a:extLst>
          </p:cNvPr>
          <p:cNvGrpSpPr/>
          <p:nvPr/>
        </p:nvGrpSpPr>
        <p:grpSpPr>
          <a:xfrm rot="10800000" flipV="1">
            <a:off x="5060985" y="776053"/>
            <a:ext cx="1427781" cy="45707"/>
            <a:chOff x="3965945" y="1385354"/>
            <a:chExt cx="4572000" cy="79107"/>
          </a:xfrm>
        </p:grpSpPr>
        <p:sp>
          <p:nvSpPr>
            <p:cNvPr id="22" name="Rectangle 21">
              <a:extLst>
                <a:ext uri="{FF2B5EF4-FFF2-40B4-BE49-F238E27FC236}">
                  <a16:creationId xmlns:a16="http://schemas.microsoft.com/office/drawing/2014/main" id="{438C9685-CD0E-6D47-AB75-3A7D94505589}"/>
                </a:ext>
              </a:extLst>
            </p:cNvPr>
            <p:cNvSpPr/>
            <p:nvPr/>
          </p:nvSpPr>
          <p:spPr>
            <a:xfrm>
              <a:off x="3965945" y="1385356"/>
              <a:ext cx="914400" cy="791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99" dirty="0"/>
            </a:p>
          </p:txBody>
        </p:sp>
        <p:sp>
          <p:nvSpPr>
            <p:cNvPr id="23" name="Rectangle 22">
              <a:extLst>
                <a:ext uri="{FF2B5EF4-FFF2-40B4-BE49-F238E27FC236}">
                  <a16:creationId xmlns:a16="http://schemas.microsoft.com/office/drawing/2014/main" id="{3338F155-F207-EE4E-BB5E-652295EA69F2}"/>
                </a:ext>
              </a:extLst>
            </p:cNvPr>
            <p:cNvSpPr/>
            <p:nvPr/>
          </p:nvSpPr>
          <p:spPr>
            <a:xfrm>
              <a:off x="4880345" y="1385355"/>
              <a:ext cx="914400" cy="791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99" dirty="0"/>
            </a:p>
          </p:txBody>
        </p:sp>
        <p:sp>
          <p:nvSpPr>
            <p:cNvPr id="24" name="Rectangle 23">
              <a:extLst>
                <a:ext uri="{FF2B5EF4-FFF2-40B4-BE49-F238E27FC236}">
                  <a16:creationId xmlns:a16="http://schemas.microsoft.com/office/drawing/2014/main" id="{5A58331A-B493-0F47-8F67-C4A736FA1D75}"/>
                </a:ext>
              </a:extLst>
            </p:cNvPr>
            <p:cNvSpPr/>
            <p:nvPr/>
          </p:nvSpPr>
          <p:spPr>
            <a:xfrm>
              <a:off x="5794745" y="1385354"/>
              <a:ext cx="914400" cy="791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99" dirty="0"/>
            </a:p>
          </p:txBody>
        </p:sp>
        <p:sp>
          <p:nvSpPr>
            <p:cNvPr id="25" name="Rectangle 24">
              <a:extLst>
                <a:ext uri="{FF2B5EF4-FFF2-40B4-BE49-F238E27FC236}">
                  <a16:creationId xmlns:a16="http://schemas.microsoft.com/office/drawing/2014/main" id="{13EC5DED-FF35-B64D-922A-59F18E35766B}"/>
                </a:ext>
              </a:extLst>
            </p:cNvPr>
            <p:cNvSpPr/>
            <p:nvPr/>
          </p:nvSpPr>
          <p:spPr>
            <a:xfrm>
              <a:off x="6709145" y="1385354"/>
              <a:ext cx="914400" cy="7910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99" dirty="0"/>
            </a:p>
          </p:txBody>
        </p:sp>
        <p:sp>
          <p:nvSpPr>
            <p:cNvPr id="26" name="Rectangle 25">
              <a:extLst>
                <a:ext uri="{FF2B5EF4-FFF2-40B4-BE49-F238E27FC236}">
                  <a16:creationId xmlns:a16="http://schemas.microsoft.com/office/drawing/2014/main" id="{67A3B434-7605-C44E-B2BF-F2489F71EBBA}"/>
                </a:ext>
              </a:extLst>
            </p:cNvPr>
            <p:cNvSpPr/>
            <p:nvPr/>
          </p:nvSpPr>
          <p:spPr>
            <a:xfrm>
              <a:off x="7623545" y="1385354"/>
              <a:ext cx="914400" cy="7910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99" dirty="0"/>
            </a:p>
          </p:txBody>
        </p:sp>
      </p:grpSp>
      <p:grpSp>
        <p:nvGrpSpPr>
          <p:cNvPr id="32" name="Group 31">
            <a:extLst>
              <a:ext uri="{FF2B5EF4-FFF2-40B4-BE49-F238E27FC236}">
                <a16:creationId xmlns:a16="http://schemas.microsoft.com/office/drawing/2014/main" id="{FF5EB28A-2939-EE46-A57F-A7504CAC2C88}"/>
              </a:ext>
            </a:extLst>
          </p:cNvPr>
          <p:cNvGrpSpPr/>
          <p:nvPr/>
        </p:nvGrpSpPr>
        <p:grpSpPr>
          <a:xfrm>
            <a:off x="4712281" y="1112068"/>
            <a:ext cx="2410743" cy="734512"/>
            <a:chOff x="6627304" y="2928414"/>
            <a:chExt cx="1809011" cy="551027"/>
          </a:xfrm>
        </p:grpSpPr>
        <p:grpSp>
          <p:nvGrpSpPr>
            <p:cNvPr id="33" name="Group 32">
              <a:extLst>
                <a:ext uri="{FF2B5EF4-FFF2-40B4-BE49-F238E27FC236}">
                  <a16:creationId xmlns:a16="http://schemas.microsoft.com/office/drawing/2014/main" id="{8BC65F19-361A-8A4A-85AD-953CB5A19817}"/>
                </a:ext>
              </a:extLst>
            </p:cNvPr>
            <p:cNvGrpSpPr/>
            <p:nvPr/>
          </p:nvGrpSpPr>
          <p:grpSpPr>
            <a:xfrm>
              <a:off x="6627304" y="2959325"/>
              <a:ext cx="401025" cy="401025"/>
              <a:chOff x="7740352" y="3562825"/>
              <a:chExt cx="587140" cy="587140"/>
            </a:xfrm>
          </p:grpSpPr>
          <p:sp>
            <p:nvSpPr>
              <p:cNvPr id="35" name="Freeform 23">
                <a:extLst>
                  <a:ext uri="{FF2B5EF4-FFF2-40B4-BE49-F238E27FC236}">
                    <a16:creationId xmlns:a16="http://schemas.microsoft.com/office/drawing/2014/main" id="{2F8C01BB-0FA9-544B-8C08-1472F170F8EF}"/>
                  </a:ext>
                </a:extLst>
              </p:cNvPr>
              <p:cNvSpPr>
                <a:spLocks noEditPoints="1"/>
              </p:cNvSpPr>
              <p:nvPr/>
            </p:nvSpPr>
            <p:spPr bwMode="auto">
              <a:xfrm>
                <a:off x="7740352" y="3562825"/>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solidFill>
                <a:schemeClr val="accent4"/>
              </a:solidFill>
              <a:ln>
                <a:noFill/>
              </a:ln>
            </p:spPr>
            <p:txBody>
              <a:bodyPr vert="horz" wrap="square" lIns="91416" tIns="45708" rIns="91416" bIns="45708" numCol="1" anchor="t" anchorCtr="0" compatLnSpc="1">
                <a:prstTxWarp prst="textNoShape">
                  <a:avLst/>
                </a:prstTxWarp>
              </a:bodyPr>
              <a:lstStyle/>
              <a:p>
                <a:endParaRPr lang="en-US" sz="1400" dirty="0">
                  <a:solidFill>
                    <a:schemeClr val="bg1">
                      <a:lumMod val="75000"/>
                    </a:schemeClr>
                  </a:solidFill>
                </a:endParaRPr>
              </a:p>
            </p:txBody>
          </p:sp>
          <p:sp>
            <p:nvSpPr>
              <p:cNvPr id="36" name="Freeform 27">
                <a:extLst>
                  <a:ext uri="{FF2B5EF4-FFF2-40B4-BE49-F238E27FC236}">
                    <a16:creationId xmlns:a16="http://schemas.microsoft.com/office/drawing/2014/main" id="{03921E28-ABF1-C544-AD52-DCDFD776D4EC}"/>
                  </a:ext>
                </a:extLst>
              </p:cNvPr>
              <p:cNvSpPr>
                <a:spLocks noEditPoints="1"/>
              </p:cNvSpPr>
              <p:nvPr/>
            </p:nvSpPr>
            <p:spPr bwMode="auto">
              <a:xfrm>
                <a:off x="7931746" y="3722078"/>
                <a:ext cx="204352" cy="268635"/>
              </a:xfrm>
              <a:custGeom>
                <a:avLst/>
                <a:gdLst>
                  <a:gd name="T0" fmla="*/ 96 w 256"/>
                  <a:gd name="T1" fmla="*/ 48 h 336"/>
                  <a:gd name="T2" fmla="*/ 48 w 256"/>
                  <a:gd name="T3" fmla="*/ 0 h 336"/>
                  <a:gd name="T4" fmla="*/ 0 w 256"/>
                  <a:gd name="T5" fmla="*/ 48 h 336"/>
                  <a:gd name="T6" fmla="*/ 29 w 256"/>
                  <a:gd name="T7" fmla="*/ 92 h 336"/>
                  <a:gd name="T8" fmla="*/ 29 w 256"/>
                  <a:gd name="T9" fmla="*/ 244 h 336"/>
                  <a:gd name="T10" fmla="*/ 0 w 256"/>
                  <a:gd name="T11" fmla="*/ 288 h 336"/>
                  <a:gd name="T12" fmla="*/ 48 w 256"/>
                  <a:gd name="T13" fmla="*/ 336 h 336"/>
                  <a:gd name="T14" fmla="*/ 96 w 256"/>
                  <a:gd name="T15" fmla="*/ 288 h 336"/>
                  <a:gd name="T16" fmla="*/ 67 w 256"/>
                  <a:gd name="T17" fmla="*/ 244 h 336"/>
                  <a:gd name="T18" fmla="*/ 67 w 256"/>
                  <a:gd name="T19" fmla="*/ 92 h 336"/>
                  <a:gd name="T20" fmla="*/ 96 w 256"/>
                  <a:gd name="T21" fmla="*/ 48 h 336"/>
                  <a:gd name="T22" fmla="*/ 75 w 256"/>
                  <a:gd name="T23" fmla="*/ 288 h 336"/>
                  <a:gd name="T24" fmla="*/ 48 w 256"/>
                  <a:gd name="T25" fmla="*/ 316 h 336"/>
                  <a:gd name="T26" fmla="*/ 20 w 256"/>
                  <a:gd name="T27" fmla="*/ 288 h 336"/>
                  <a:gd name="T28" fmla="*/ 48 w 256"/>
                  <a:gd name="T29" fmla="*/ 260 h 336"/>
                  <a:gd name="T30" fmla="*/ 75 w 256"/>
                  <a:gd name="T31" fmla="*/ 288 h 336"/>
                  <a:gd name="T32" fmla="*/ 48 w 256"/>
                  <a:gd name="T33" fmla="*/ 76 h 336"/>
                  <a:gd name="T34" fmla="*/ 20 w 256"/>
                  <a:gd name="T35" fmla="*/ 48 h 336"/>
                  <a:gd name="T36" fmla="*/ 48 w 256"/>
                  <a:gd name="T37" fmla="*/ 20 h 336"/>
                  <a:gd name="T38" fmla="*/ 75 w 256"/>
                  <a:gd name="T39" fmla="*/ 48 h 336"/>
                  <a:gd name="T40" fmla="*/ 48 w 256"/>
                  <a:gd name="T41" fmla="*/ 76 h 336"/>
                  <a:gd name="T42" fmla="*/ 227 w 256"/>
                  <a:gd name="T43" fmla="*/ 244 h 336"/>
                  <a:gd name="T44" fmla="*/ 227 w 256"/>
                  <a:gd name="T45" fmla="*/ 92 h 336"/>
                  <a:gd name="T46" fmla="*/ 256 w 256"/>
                  <a:gd name="T47" fmla="*/ 48 h 336"/>
                  <a:gd name="T48" fmla="*/ 208 w 256"/>
                  <a:gd name="T49" fmla="*/ 0 h 336"/>
                  <a:gd name="T50" fmla="*/ 160 w 256"/>
                  <a:gd name="T51" fmla="*/ 48 h 336"/>
                  <a:gd name="T52" fmla="*/ 189 w 256"/>
                  <a:gd name="T53" fmla="*/ 92 h 336"/>
                  <a:gd name="T54" fmla="*/ 189 w 256"/>
                  <a:gd name="T55" fmla="*/ 244 h 336"/>
                  <a:gd name="T56" fmla="*/ 160 w 256"/>
                  <a:gd name="T57" fmla="*/ 288 h 336"/>
                  <a:gd name="T58" fmla="*/ 208 w 256"/>
                  <a:gd name="T59" fmla="*/ 336 h 336"/>
                  <a:gd name="T60" fmla="*/ 256 w 256"/>
                  <a:gd name="T61" fmla="*/ 288 h 336"/>
                  <a:gd name="T62" fmla="*/ 227 w 256"/>
                  <a:gd name="T63" fmla="*/ 244 h 336"/>
                  <a:gd name="T64" fmla="*/ 180 w 256"/>
                  <a:gd name="T65" fmla="*/ 48 h 336"/>
                  <a:gd name="T66" fmla="*/ 208 w 256"/>
                  <a:gd name="T67" fmla="*/ 20 h 336"/>
                  <a:gd name="T68" fmla="*/ 235 w 256"/>
                  <a:gd name="T69" fmla="*/ 48 h 336"/>
                  <a:gd name="T70" fmla="*/ 208 w 256"/>
                  <a:gd name="T71" fmla="*/ 76 h 336"/>
                  <a:gd name="T72" fmla="*/ 180 w 256"/>
                  <a:gd name="T73" fmla="*/ 48 h 336"/>
                  <a:gd name="T74" fmla="*/ 208 w 256"/>
                  <a:gd name="T75" fmla="*/ 316 h 336"/>
                  <a:gd name="T76" fmla="*/ 180 w 256"/>
                  <a:gd name="T77" fmla="*/ 288 h 336"/>
                  <a:gd name="T78" fmla="*/ 208 w 256"/>
                  <a:gd name="T79" fmla="*/ 260 h 336"/>
                  <a:gd name="T80" fmla="*/ 235 w 256"/>
                  <a:gd name="T81" fmla="*/ 288 h 336"/>
                  <a:gd name="T82" fmla="*/ 208 w 256"/>
                  <a:gd name="T83" fmla="*/ 31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6" h="336">
                    <a:moveTo>
                      <a:pt x="96" y="48"/>
                    </a:moveTo>
                    <a:cubicBezTo>
                      <a:pt x="96" y="21"/>
                      <a:pt x="74" y="0"/>
                      <a:pt x="48" y="0"/>
                    </a:cubicBezTo>
                    <a:cubicBezTo>
                      <a:pt x="21" y="0"/>
                      <a:pt x="0" y="21"/>
                      <a:pt x="0" y="48"/>
                    </a:cubicBezTo>
                    <a:cubicBezTo>
                      <a:pt x="0" y="68"/>
                      <a:pt x="12" y="85"/>
                      <a:pt x="29" y="92"/>
                    </a:cubicBezTo>
                    <a:cubicBezTo>
                      <a:pt x="29" y="244"/>
                      <a:pt x="29" y="244"/>
                      <a:pt x="29" y="244"/>
                    </a:cubicBezTo>
                    <a:cubicBezTo>
                      <a:pt x="12" y="251"/>
                      <a:pt x="0" y="268"/>
                      <a:pt x="0" y="288"/>
                    </a:cubicBezTo>
                    <a:cubicBezTo>
                      <a:pt x="0" y="314"/>
                      <a:pt x="21" y="336"/>
                      <a:pt x="48" y="336"/>
                    </a:cubicBezTo>
                    <a:cubicBezTo>
                      <a:pt x="74" y="336"/>
                      <a:pt x="96" y="314"/>
                      <a:pt x="96" y="288"/>
                    </a:cubicBezTo>
                    <a:cubicBezTo>
                      <a:pt x="96" y="268"/>
                      <a:pt x="84" y="251"/>
                      <a:pt x="67" y="244"/>
                    </a:cubicBezTo>
                    <a:cubicBezTo>
                      <a:pt x="67" y="92"/>
                      <a:pt x="67" y="92"/>
                      <a:pt x="67" y="92"/>
                    </a:cubicBezTo>
                    <a:cubicBezTo>
                      <a:pt x="84" y="85"/>
                      <a:pt x="96" y="68"/>
                      <a:pt x="96" y="48"/>
                    </a:cubicBezTo>
                    <a:close/>
                    <a:moveTo>
                      <a:pt x="75" y="288"/>
                    </a:moveTo>
                    <a:cubicBezTo>
                      <a:pt x="75" y="303"/>
                      <a:pt x="63" y="316"/>
                      <a:pt x="48" y="316"/>
                    </a:cubicBezTo>
                    <a:cubicBezTo>
                      <a:pt x="32" y="316"/>
                      <a:pt x="20" y="303"/>
                      <a:pt x="20" y="288"/>
                    </a:cubicBezTo>
                    <a:cubicBezTo>
                      <a:pt x="20" y="273"/>
                      <a:pt x="32" y="260"/>
                      <a:pt x="48" y="260"/>
                    </a:cubicBezTo>
                    <a:cubicBezTo>
                      <a:pt x="63" y="260"/>
                      <a:pt x="75" y="273"/>
                      <a:pt x="75" y="288"/>
                    </a:cubicBezTo>
                    <a:close/>
                    <a:moveTo>
                      <a:pt x="48" y="76"/>
                    </a:moveTo>
                    <a:cubicBezTo>
                      <a:pt x="32" y="76"/>
                      <a:pt x="20" y="63"/>
                      <a:pt x="20" y="48"/>
                    </a:cubicBezTo>
                    <a:cubicBezTo>
                      <a:pt x="20" y="33"/>
                      <a:pt x="32" y="20"/>
                      <a:pt x="48" y="20"/>
                    </a:cubicBezTo>
                    <a:cubicBezTo>
                      <a:pt x="63" y="20"/>
                      <a:pt x="75" y="33"/>
                      <a:pt x="75" y="48"/>
                    </a:cubicBezTo>
                    <a:cubicBezTo>
                      <a:pt x="75" y="63"/>
                      <a:pt x="63" y="76"/>
                      <a:pt x="48" y="76"/>
                    </a:cubicBezTo>
                    <a:close/>
                    <a:moveTo>
                      <a:pt x="227" y="244"/>
                    </a:moveTo>
                    <a:cubicBezTo>
                      <a:pt x="227" y="92"/>
                      <a:pt x="227" y="92"/>
                      <a:pt x="227" y="92"/>
                    </a:cubicBezTo>
                    <a:cubicBezTo>
                      <a:pt x="244" y="85"/>
                      <a:pt x="256" y="68"/>
                      <a:pt x="256" y="48"/>
                    </a:cubicBezTo>
                    <a:cubicBezTo>
                      <a:pt x="256" y="21"/>
                      <a:pt x="234" y="0"/>
                      <a:pt x="208" y="0"/>
                    </a:cubicBezTo>
                    <a:cubicBezTo>
                      <a:pt x="181" y="0"/>
                      <a:pt x="160" y="21"/>
                      <a:pt x="160" y="48"/>
                    </a:cubicBezTo>
                    <a:cubicBezTo>
                      <a:pt x="160" y="68"/>
                      <a:pt x="172" y="85"/>
                      <a:pt x="189" y="92"/>
                    </a:cubicBezTo>
                    <a:cubicBezTo>
                      <a:pt x="189" y="244"/>
                      <a:pt x="189" y="244"/>
                      <a:pt x="189" y="244"/>
                    </a:cubicBezTo>
                    <a:cubicBezTo>
                      <a:pt x="172" y="251"/>
                      <a:pt x="160" y="268"/>
                      <a:pt x="160" y="288"/>
                    </a:cubicBezTo>
                    <a:cubicBezTo>
                      <a:pt x="160" y="314"/>
                      <a:pt x="181" y="336"/>
                      <a:pt x="208" y="336"/>
                    </a:cubicBezTo>
                    <a:cubicBezTo>
                      <a:pt x="234" y="336"/>
                      <a:pt x="256" y="314"/>
                      <a:pt x="256" y="288"/>
                    </a:cubicBezTo>
                    <a:cubicBezTo>
                      <a:pt x="256" y="268"/>
                      <a:pt x="244" y="251"/>
                      <a:pt x="227" y="244"/>
                    </a:cubicBezTo>
                    <a:close/>
                    <a:moveTo>
                      <a:pt x="180" y="48"/>
                    </a:moveTo>
                    <a:cubicBezTo>
                      <a:pt x="180" y="33"/>
                      <a:pt x="192" y="20"/>
                      <a:pt x="208" y="20"/>
                    </a:cubicBezTo>
                    <a:cubicBezTo>
                      <a:pt x="223" y="20"/>
                      <a:pt x="235" y="33"/>
                      <a:pt x="235" y="48"/>
                    </a:cubicBezTo>
                    <a:cubicBezTo>
                      <a:pt x="235" y="63"/>
                      <a:pt x="223" y="76"/>
                      <a:pt x="208" y="76"/>
                    </a:cubicBezTo>
                    <a:cubicBezTo>
                      <a:pt x="192" y="76"/>
                      <a:pt x="180" y="63"/>
                      <a:pt x="180" y="48"/>
                    </a:cubicBezTo>
                    <a:close/>
                    <a:moveTo>
                      <a:pt x="208" y="316"/>
                    </a:moveTo>
                    <a:cubicBezTo>
                      <a:pt x="192" y="316"/>
                      <a:pt x="180" y="303"/>
                      <a:pt x="180" y="288"/>
                    </a:cubicBezTo>
                    <a:cubicBezTo>
                      <a:pt x="180" y="273"/>
                      <a:pt x="192" y="260"/>
                      <a:pt x="208" y="260"/>
                    </a:cubicBezTo>
                    <a:cubicBezTo>
                      <a:pt x="223" y="260"/>
                      <a:pt x="235" y="273"/>
                      <a:pt x="235" y="288"/>
                    </a:cubicBezTo>
                    <a:cubicBezTo>
                      <a:pt x="235" y="303"/>
                      <a:pt x="223" y="316"/>
                      <a:pt x="208" y="316"/>
                    </a:cubicBezTo>
                    <a:close/>
                  </a:path>
                </a:pathLst>
              </a:custGeom>
              <a:solidFill>
                <a:schemeClr val="accent4"/>
              </a:solidFill>
              <a:ln>
                <a:noFill/>
              </a:ln>
            </p:spPr>
            <p:txBody>
              <a:bodyPr vert="horz" wrap="square" lIns="91416" tIns="45708" rIns="91416" bIns="45708" numCol="1" anchor="t" anchorCtr="0" compatLnSpc="1">
                <a:prstTxWarp prst="textNoShape">
                  <a:avLst/>
                </a:prstTxWarp>
              </a:bodyPr>
              <a:lstStyle/>
              <a:p>
                <a:endParaRPr lang="en-US" sz="1400" dirty="0">
                  <a:solidFill>
                    <a:schemeClr val="bg1">
                      <a:lumMod val="75000"/>
                    </a:schemeClr>
                  </a:solidFill>
                </a:endParaRPr>
              </a:p>
            </p:txBody>
          </p:sp>
        </p:grpSp>
        <p:sp>
          <p:nvSpPr>
            <p:cNvPr id="34" name="Content Placeholder 2">
              <a:extLst>
                <a:ext uri="{FF2B5EF4-FFF2-40B4-BE49-F238E27FC236}">
                  <a16:creationId xmlns:a16="http://schemas.microsoft.com/office/drawing/2014/main" id="{EC473D30-9F6E-8540-8CD6-D7C6E93DF328}"/>
                </a:ext>
              </a:extLst>
            </p:cNvPr>
            <p:cNvSpPr txBox="1">
              <a:spLocks/>
            </p:cNvSpPr>
            <p:nvPr/>
          </p:nvSpPr>
          <p:spPr>
            <a:xfrm>
              <a:off x="7064415" y="2928414"/>
              <a:ext cx="1371900" cy="551027"/>
            </a:xfrm>
            <a:prstGeom prst="rect">
              <a:avLst/>
            </a:prstGeom>
          </p:spPr>
          <p:txBody>
            <a:bodyPr vert="horz" lIns="91416" tIns="45708" rIns="91416" bIns="45708"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b="1" dirty="0">
                  <a:solidFill>
                    <a:schemeClr val="bg1">
                      <a:lumMod val="75000"/>
                    </a:schemeClr>
                  </a:solidFill>
                </a:rPr>
                <a:t>Loss and accuracy</a:t>
              </a:r>
            </a:p>
            <a:p>
              <a:pPr marL="0" indent="0">
                <a:buNone/>
              </a:pPr>
              <a:endParaRPr lang="en-US" sz="1200" b="1" dirty="0">
                <a:solidFill>
                  <a:schemeClr val="bg1">
                    <a:lumMod val="75000"/>
                  </a:schemeClr>
                </a:solidFill>
              </a:endParaRPr>
            </a:p>
          </p:txBody>
        </p:sp>
      </p:grpSp>
      <p:pic>
        <p:nvPicPr>
          <p:cNvPr id="17" name="Picture 16">
            <a:extLst>
              <a:ext uri="{FF2B5EF4-FFF2-40B4-BE49-F238E27FC236}">
                <a16:creationId xmlns:a16="http://schemas.microsoft.com/office/drawing/2014/main" id="{12B0649E-5A06-BB46-AD2A-5B36056D30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8183" y="1812569"/>
            <a:ext cx="9412457" cy="5011932"/>
          </a:xfrm>
          <a:prstGeom prst="rect">
            <a:avLst/>
          </a:prstGeom>
        </p:spPr>
      </p:pic>
    </p:spTree>
    <p:extLst>
      <p:ext uri="{BB962C8B-B14F-4D97-AF65-F5344CB8AC3E}">
        <p14:creationId xmlns:p14="http://schemas.microsoft.com/office/powerpoint/2010/main" val="3915071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26664" y="1295400"/>
            <a:ext cx="10501748" cy="2580565"/>
          </a:xfrm>
          <a:prstGeom prst="rect">
            <a:avLst/>
          </a:prstGeom>
        </p:spPr>
        <p:txBody>
          <a:bodyPr wrap="square" lIns="117208" tIns="58604" rIns="117208" bIns="58604">
            <a:spAutoFit/>
          </a:bodyPr>
          <a:lstStyle/>
          <a:p>
            <a:pPr marL="285750" indent="-285750">
              <a:buFont typeface="Arial" panose="020B0604020202020204" pitchFamily="34" charset="0"/>
              <a:buChar char="•"/>
            </a:pPr>
            <a:r>
              <a:rPr lang="en-US" sz="1600" dirty="0">
                <a:solidFill>
                  <a:schemeClr val="bg1"/>
                </a:solidFill>
              </a:rPr>
              <a:t>Logistic Regression</a:t>
            </a:r>
          </a:p>
          <a:p>
            <a:pPr marL="871789" lvl="1" indent="-285750">
              <a:buFont typeface="Wingdings" pitchFamily="2" charset="2"/>
              <a:buChar char="Ø"/>
            </a:pPr>
            <a:r>
              <a:rPr lang="en-US" sz="1600" dirty="0">
                <a:solidFill>
                  <a:schemeClr val="bg1"/>
                </a:solidFill>
              </a:rPr>
              <a:t>44.81%</a:t>
            </a:r>
          </a:p>
          <a:p>
            <a:pPr marL="285750"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Gaussian Naïve Bayes</a:t>
            </a:r>
          </a:p>
          <a:p>
            <a:pPr marL="871789" lvl="1" indent="-285750">
              <a:buFont typeface="Wingdings" pitchFamily="2" charset="2"/>
              <a:buChar char="Ø"/>
            </a:pPr>
            <a:r>
              <a:rPr lang="en-US" sz="1600" dirty="0">
                <a:solidFill>
                  <a:schemeClr val="bg1"/>
                </a:solidFill>
              </a:rPr>
              <a:t>46.67%</a:t>
            </a:r>
          </a:p>
          <a:p>
            <a:pPr marL="285750"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Gaussian SVM</a:t>
            </a:r>
          </a:p>
          <a:p>
            <a:pPr marL="871789" lvl="1" indent="-285750">
              <a:buFont typeface="Wingdings" pitchFamily="2" charset="2"/>
              <a:buChar char="Ø"/>
            </a:pPr>
            <a:r>
              <a:rPr lang="en-US" sz="1600" dirty="0">
                <a:solidFill>
                  <a:schemeClr val="bg1"/>
                </a:solidFill>
              </a:rPr>
              <a:t>51.48%</a:t>
            </a:r>
          </a:p>
        </p:txBody>
      </p:sp>
      <p:sp>
        <p:nvSpPr>
          <p:cNvPr id="7" name="TextBox 6"/>
          <p:cNvSpPr txBox="1"/>
          <p:nvPr/>
        </p:nvSpPr>
        <p:spPr>
          <a:xfrm>
            <a:off x="926664" y="441360"/>
            <a:ext cx="3719948" cy="549240"/>
          </a:xfrm>
          <a:prstGeom prst="rect">
            <a:avLst/>
          </a:prstGeom>
          <a:noFill/>
        </p:spPr>
        <p:txBody>
          <a:bodyPr wrap="square" lIns="117208" tIns="58604" rIns="117208" bIns="58604" rtlCol="0">
            <a:spAutoFit/>
          </a:bodyPr>
          <a:lstStyle/>
          <a:p>
            <a:r>
              <a:rPr lang="en-US" sz="2800" dirty="0">
                <a:solidFill>
                  <a:schemeClr val="bg1">
                    <a:lumMod val="75000"/>
                  </a:schemeClr>
                </a:solidFill>
                <a:latin typeface="Open Sans Extrabold" pitchFamily="34" charset="0"/>
                <a:ea typeface="Open Sans Extrabold" pitchFamily="34" charset="0"/>
                <a:cs typeface="Open Sans Extrabold" pitchFamily="34" charset="0"/>
              </a:rPr>
              <a:t>Classifiers</a:t>
            </a:r>
            <a:endParaRPr lang="en-US" sz="2800" b="1" dirty="0">
              <a:solidFill>
                <a:schemeClr val="bg1">
                  <a:lumMod val="75000"/>
                </a:schemeClr>
              </a:solidFill>
              <a:latin typeface="Open Sans Extrabold" pitchFamily="34" charset="0"/>
              <a:ea typeface="Open Sans Extrabold" pitchFamily="34" charset="0"/>
              <a:cs typeface="Open Sans Extrabold" pitchFamily="34" charset="0"/>
            </a:endParaRPr>
          </a:p>
        </p:txBody>
      </p:sp>
      <p:grpSp>
        <p:nvGrpSpPr>
          <p:cNvPr id="24" name="Group 23"/>
          <p:cNvGrpSpPr/>
          <p:nvPr/>
        </p:nvGrpSpPr>
        <p:grpSpPr>
          <a:xfrm>
            <a:off x="1051359" y="1009717"/>
            <a:ext cx="3367261" cy="45720"/>
            <a:chOff x="3965945" y="1385354"/>
            <a:chExt cx="4572000" cy="79107"/>
          </a:xfrm>
        </p:grpSpPr>
        <p:sp>
          <p:nvSpPr>
            <p:cNvPr id="25" name="Rectangle 24"/>
            <p:cNvSpPr/>
            <p:nvPr/>
          </p:nvSpPr>
          <p:spPr>
            <a:xfrm>
              <a:off x="3965945" y="1385356"/>
              <a:ext cx="914400" cy="791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p:cNvSpPr/>
            <p:nvPr/>
          </p:nvSpPr>
          <p:spPr>
            <a:xfrm>
              <a:off x="4880345" y="1385355"/>
              <a:ext cx="914400" cy="791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p:cNvSpPr/>
            <p:nvPr/>
          </p:nvSpPr>
          <p:spPr>
            <a:xfrm>
              <a:off x="5794745" y="1385354"/>
              <a:ext cx="914400" cy="791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p:cNvSpPr/>
            <p:nvPr/>
          </p:nvSpPr>
          <p:spPr>
            <a:xfrm>
              <a:off x="6709145" y="1385354"/>
              <a:ext cx="914400" cy="7910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28"/>
            <p:cNvSpPr/>
            <p:nvPr/>
          </p:nvSpPr>
          <p:spPr>
            <a:xfrm>
              <a:off x="7623545" y="1385354"/>
              <a:ext cx="914400" cy="7910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4114204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0AA53AC-997B-D54D-B207-0E11CB902DBA}"/>
              </a:ext>
            </a:extLst>
          </p:cNvPr>
          <p:cNvSpPr/>
          <p:nvPr/>
        </p:nvSpPr>
        <p:spPr>
          <a:xfrm>
            <a:off x="926664" y="1295400"/>
            <a:ext cx="10501748" cy="3565450"/>
          </a:xfrm>
          <a:prstGeom prst="rect">
            <a:avLst/>
          </a:prstGeom>
        </p:spPr>
        <p:txBody>
          <a:bodyPr wrap="square" lIns="117208" tIns="58604" rIns="117208" bIns="58604">
            <a:spAutoFit/>
          </a:bodyPr>
          <a:lstStyle/>
          <a:p>
            <a:r>
              <a:rPr lang="en-US" sz="1600" dirty="0">
                <a:solidFill>
                  <a:schemeClr val="bg1"/>
                </a:solidFill>
              </a:rPr>
              <a:t>    Logistic regression provided 44.81%</a:t>
            </a:r>
          </a:p>
          <a:p>
            <a:endParaRPr lang="en-US" sz="1600" dirty="0">
              <a:solidFill>
                <a:schemeClr val="bg1"/>
              </a:solidFill>
            </a:endParaRPr>
          </a:p>
          <a:p>
            <a:r>
              <a:rPr lang="en-US" sz="1600" dirty="0">
                <a:solidFill>
                  <a:schemeClr val="bg1"/>
                </a:solidFill>
              </a:rPr>
              <a:t>    Gaussian Naïve Bayes provided 46.67%</a:t>
            </a:r>
          </a:p>
          <a:p>
            <a:endParaRPr lang="en-US" sz="1600" dirty="0">
              <a:solidFill>
                <a:schemeClr val="bg1"/>
              </a:solidFill>
            </a:endParaRPr>
          </a:p>
          <a:p>
            <a:r>
              <a:rPr lang="en-US" sz="1600" dirty="0">
                <a:solidFill>
                  <a:schemeClr val="bg1"/>
                </a:solidFill>
              </a:rPr>
              <a:t>    Gaussian SVM provided 51.48%.</a:t>
            </a:r>
          </a:p>
          <a:p>
            <a:endParaRPr lang="en-US" sz="1600" dirty="0">
              <a:solidFill>
                <a:schemeClr val="bg1"/>
              </a:solidFill>
            </a:endParaRPr>
          </a:p>
          <a:p>
            <a:r>
              <a:rPr lang="en-US" sz="1600" dirty="0">
                <a:solidFill>
                  <a:schemeClr val="bg1"/>
                </a:solidFill>
              </a:rPr>
              <a:t>    MLP neural network provided the highest accuracy which is 52.41% and logistic regression provided the least.</a:t>
            </a:r>
          </a:p>
          <a:p>
            <a:endParaRPr lang="en-US" sz="1600" dirty="0">
              <a:solidFill>
                <a:schemeClr val="bg1"/>
              </a:solidFill>
            </a:endParaRPr>
          </a:p>
          <a:p>
            <a:r>
              <a:rPr lang="en-US" sz="1600" dirty="0">
                <a:solidFill>
                  <a:schemeClr val="bg1"/>
                </a:solidFill>
              </a:rPr>
              <a:t>    However, the accuracy of MLP is not stable. There are two possible reasons.</a:t>
            </a:r>
          </a:p>
          <a:p>
            <a:endParaRPr lang="en-US" sz="1600" dirty="0">
              <a:solidFill>
                <a:schemeClr val="bg1"/>
              </a:solidFill>
            </a:endParaRPr>
          </a:p>
          <a:p>
            <a:r>
              <a:rPr lang="en-US" sz="1600" dirty="0">
                <a:solidFill>
                  <a:schemeClr val="bg1"/>
                </a:solidFill>
              </a:rPr>
              <a:t>    First of all, the data set was not large enough. </a:t>
            </a:r>
          </a:p>
          <a:p>
            <a:endParaRPr lang="en-US" sz="1600" dirty="0">
              <a:solidFill>
                <a:schemeClr val="bg1"/>
              </a:solidFill>
            </a:endParaRPr>
          </a:p>
          <a:p>
            <a:r>
              <a:rPr lang="en-US" sz="1600" dirty="0">
                <a:solidFill>
                  <a:schemeClr val="bg1"/>
                </a:solidFill>
              </a:rPr>
              <a:t>    Secondly, there are missing values.</a:t>
            </a:r>
          </a:p>
        </p:txBody>
      </p:sp>
      <p:sp>
        <p:nvSpPr>
          <p:cNvPr id="5" name="TextBox 4">
            <a:extLst>
              <a:ext uri="{FF2B5EF4-FFF2-40B4-BE49-F238E27FC236}">
                <a16:creationId xmlns:a16="http://schemas.microsoft.com/office/drawing/2014/main" id="{89220F79-E6C3-1F40-A107-61424224D25E}"/>
              </a:ext>
            </a:extLst>
          </p:cNvPr>
          <p:cNvSpPr txBox="1"/>
          <p:nvPr/>
        </p:nvSpPr>
        <p:spPr>
          <a:xfrm>
            <a:off x="926664" y="441360"/>
            <a:ext cx="3719948" cy="549240"/>
          </a:xfrm>
          <a:prstGeom prst="rect">
            <a:avLst/>
          </a:prstGeom>
          <a:noFill/>
        </p:spPr>
        <p:txBody>
          <a:bodyPr wrap="square" lIns="117208" tIns="58604" rIns="117208" bIns="58604" rtlCol="0">
            <a:spAutoFit/>
          </a:bodyPr>
          <a:lstStyle/>
          <a:p>
            <a:r>
              <a:rPr lang="en-US" sz="2800" dirty="0">
                <a:solidFill>
                  <a:schemeClr val="bg1">
                    <a:lumMod val="75000"/>
                  </a:schemeClr>
                </a:solidFill>
                <a:latin typeface="Open Sans Extrabold" pitchFamily="34" charset="0"/>
                <a:ea typeface="Open Sans Extrabold" pitchFamily="34" charset="0"/>
                <a:cs typeface="Open Sans Extrabold" pitchFamily="34" charset="0"/>
              </a:rPr>
              <a:t>Conclusion</a:t>
            </a:r>
            <a:endParaRPr lang="en-US" sz="2800" b="1" dirty="0">
              <a:solidFill>
                <a:schemeClr val="bg1">
                  <a:lumMod val="75000"/>
                </a:schemeClr>
              </a:solidFill>
              <a:latin typeface="Open Sans Extrabold" pitchFamily="34" charset="0"/>
              <a:ea typeface="Open Sans Extrabold" pitchFamily="34" charset="0"/>
              <a:cs typeface="Open Sans Extrabold" pitchFamily="34" charset="0"/>
            </a:endParaRPr>
          </a:p>
        </p:txBody>
      </p:sp>
      <p:grpSp>
        <p:nvGrpSpPr>
          <p:cNvPr id="6" name="Group 5">
            <a:extLst>
              <a:ext uri="{FF2B5EF4-FFF2-40B4-BE49-F238E27FC236}">
                <a16:creationId xmlns:a16="http://schemas.microsoft.com/office/drawing/2014/main" id="{5E67EBFE-D484-F94A-838C-A3D1D872F781}"/>
              </a:ext>
            </a:extLst>
          </p:cNvPr>
          <p:cNvGrpSpPr/>
          <p:nvPr/>
        </p:nvGrpSpPr>
        <p:grpSpPr>
          <a:xfrm>
            <a:off x="1051359" y="1009717"/>
            <a:ext cx="3367261" cy="45720"/>
            <a:chOff x="3965945" y="1385354"/>
            <a:chExt cx="4572000" cy="79107"/>
          </a:xfrm>
        </p:grpSpPr>
        <p:sp>
          <p:nvSpPr>
            <p:cNvPr id="7" name="Rectangle 6">
              <a:extLst>
                <a:ext uri="{FF2B5EF4-FFF2-40B4-BE49-F238E27FC236}">
                  <a16:creationId xmlns:a16="http://schemas.microsoft.com/office/drawing/2014/main" id="{C86EC60D-165F-3C4F-B15E-6D863E601CCD}"/>
                </a:ext>
              </a:extLst>
            </p:cNvPr>
            <p:cNvSpPr/>
            <p:nvPr/>
          </p:nvSpPr>
          <p:spPr>
            <a:xfrm>
              <a:off x="3965945" y="1385356"/>
              <a:ext cx="914400" cy="791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6F5FC31F-8BBF-C14C-AAC4-0ABE5572F9A1}"/>
                </a:ext>
              </a:extLst>
            </p:cNvPr>
            <p:cNvSpPr/>
            <p:nvPr/>
          </p:nvSpPr>
          <p:spPr>
            <a:xfrm>
              <a:off x="4880345" y="1385355"/>
              <a:ext cx="914400" cy="791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BDC4127F-4003-E04B-BDAC-8B53D4A93BCE}"/>
                </a:ext>
              </a:extLst>
            </p:cNvPr>
            <p:cNvSpPr/>
            <p:nvPr/>
          </p:nvSpPr>
          <p:spPr>
            <a:xfrm>
              <a:off x="5794745" y="1385354"/>
              <a:ext cx="914400" cy="791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E4476311-1164-534C-8403-A27B487E5E68}"/>
                </a:ext>
              </a:extLst>
            </p:cNvPr>
            <p:cNvSpPr/>
            <p:nvPr/>
          </p:nvSpPr>
          <p:spPr>
            <a:xfrm>
              <a:off x="6709145" y="1385354"/>
              <a:ext cx="914400" cy="7910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45B7EF4D-953D-434C-8A6B-E3E2C14BB010}"/>
                </a:ext>
              </a:extLst>
            </p:cNvPr>
            <p:cNvSpPr/>
            <p:nvPr/>
          </p:nvSpPr>
          <p:spPr>
            <a:xfrm>
              <a:off x="7623545" y="1385354"/>
              <a:ext cx="914400" cy="7910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865549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158261" y="502923"/>
            <a:ext cx="3315112" cy="1226348"/>
          </a:xfrm>
          <a:prstGeom prst="rect">
            <a:avLst/>
          </a:prstGeom>
          <a:noFill/>
        </p:spPr>
        <p:txBody>
          <a:bodyPr wrap="none" lIns="117208" tIns="58604" rIns="117208" bIns="58604" rtlCol="0">
            <a:spAutoFit/>
          </a:bodyPr>
          <a:lstStyle/>
          <a:p>
            <a:pPr algn="r"/>
            <a:r>
              <a:rPr lang="en-US" sz="310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rPr>
              <a:t>THANKS FOR</a:t>
            </a:r>
          </a:p>
          <a:p>
            <a:pPr algn="r"/>
            <a:r>
              <a:rPr lang="en-US" sz="410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rPr>
              <a:t>WATCHING!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26664" y="1295400"/>
            <a:ext cx="10501748" cy="5042778"/>
          </a:xfrm>
          <a:prstGeom prst="rect">
            <a:avLst/>
          </a:prstGeom>
        </p:spPr>
        <p:txBody>
          <a:bodyPr wrap="square" lIns="117208" tIns="58604" rIns="117208" bIns="58604">
            <a:spAutoFit/>
          </a:bodyPr>
          <a:lstStyle/>
          <a:p>
            <a:r>
              <a:rPr lang="en-US" sz="1600" dirty="0">
                <a:solidFill>
                  <a:schemeClr val="bg1"/>
                </a:solidFill>
              </a:rPr>
              <a:t>    This project would focus on designing a neural network prediction model for heart attacks. The data sets used in this project were collected from UCI Machine Learning Open Data Websites. </a:t>
            </a:r>
            <a:r>
              <a:rPr lang="en-US" sz="1600" dirty="0" err="1">
                <a:solidFill>
                  <a:schemeClr val="bg1"/>
                </a:solidFill>
              </a:rPr>
              <a:t>processed_cleveland.data</a:t>
            </a:r>
            <a:r>
              <a:rPr lang="en-US" sz="1600" dirty="0">
                <a:solidFill>
                  <a:schemeClr val="bg1"/>
                </a:solidFill>
              </a:rPr>
              <a:t>, </a:t>
            </a:r>
            <a:r>
              <a:rPr lang="en-US" sz="1600" dirty="0" err="1">
                <a:solidFill>
                  <a:schemeClr val="bg1"/>
                </a:solidFill>
              </a:rPr>
              <a:t>heart.csv</a:t>
            </a:r>
            <a:r>
              <a:rPr lang="en-US" sz="1600" dirty="0">
                <a:solidFill>
                  <a:schemeClr val="bg1"/>
                </a:solidFill>
              </a:rPr>
              <a:t>, and </a:t>
            </a:r>
            <a:r>
              <a:rPr lang="en-US" sz="1600" dirty="0" err="1">
                <a:solidFill>
                  <a:schemeClr val="bg1"/>
                </a:solidFill>
              </a:rPr>
              <a:t>reprocessed_hungarian.data</a:t>
            </a:r>
            <a:r>
              <a:rPr lang="en-US" sz="1600" dirty="0">
                <a:solidFill>
                  <a:schemeClr val="bg1"/>
                </a:solidFill>
              </a:rPr>
              <a:t> are three data sets that were used in this project. The data pre-processing step would merge these three data set as one large dataset. At first, data visualization by matplotlib and seaborn will be applied to the merged data set to describe the age, sex, </a:t>
            </a:r>
            <a:r>
              <a:rPr lang="en-US" sz="1600" dirty="0" err="1">
                <a:solidFill>
                  <a:schemeClr val="bg1"/>
                </a:solidFill>
              </a:rPr>
              <a:t>trestbps</a:t>
            </a:r>
            <a:r>
              <a:rPr lang="en-US" sz="1600" dirty="0">
                <a:solidFill>
                  <a:schemeClr val="bg1"/>
                </a:solidFill>
              </a:rPr>
              <a:t>, </a:t>
            </a:r>
            <a:r>
              <a:rPr lang="en-US" sz="1600" dirty="0" err="1">
                <a:solidFill>
                  <a:schemeClr val="bg1"/>
                </a:solidFill>
              </a:rPr>
              <a:t>chol</a:t>
            </a:r>
            <a:r>
              <a:rPr lang="en-US" sz="1600" dirty="0">
                <a:solidFill>
                  <a:schemeClr val="bg1"/>
                </a:solidFill>
              </a:rPr>
              <a:t>, and </a:t>
            </a:r>
            <a:r>
              <a:rPr lang="en-US" sz="1600" dirty="0" err="1">
                <a:solidFill>
                  <a:schemeClr val="bg1"/>
                </a:solidFill>
              </a:rPr>
              <a:t>thalach</a:t>
            </a:r>
            <a:r>
              <a:rPr lang="en-US" sz="1600" dirty="0">
                <a:solidFill>
                  <a:schemeClr val="bg1"/>
                </a:solidFill>
              </a:rPr>
              <a:t> values. After visualization, train and test set split will be 70/30 by </a:t>
            </a:r>
            <a:r>
              <a:rPr lang="en-US" sz="1600" dirty="0" err="1">
                <a:solidFill>
                  <a:schemeClr val="bg1"/>
                </a:solidFill>
              </a:rPr>
              <a:t>train_test_split</a:t>
            </a:r>
            <a:r>
              <a:rPr lang="en-US" sz="1600" dirty="0">
                <a:solidFill>
                  <a:schemeClr val="bg1"/>
                </a:solidFill>
              </a:rPr>
              <a:t> from </a:t>
            </a:r>
            <a:r>
              <a:rPr lang="en-US" sz="1600" dirty="0" err="1">
                <a:solidFill>
                  <a:schemeClr val="bg1"/>
                </a:solidFill>
              </a:rPr>
              <a:t>sk</a:t>
            </a:r>
            <a:r>
              <a:rPr lang="en-US" sz="1600" dirty="0">
                <a:solidFill>
                  <a:schemeClr val="bg1"/>
                </a:solidFill>
              </a:rPr>
              <a:t>-learn package. First 12 columns are features and the last column is the label.</a:t>
            </a:r>
          </a:p>
          <a:p>
            <a:endParaRPr lang="en-US" sz="1600" dirty="0">
              <a:solidFill>
                <a:schemeClr val="bg1"/>
              </a:solidFill>
            </a:endParaRPr>
          </a:p>
          <a:p>
            <a:r>
              <a:rPr lang="en-US" sz="1600" dirty="0">
                <a:solidFill>
                  <a:schemeClr val="bg1"/>
                </a:solidFill>
              </a:rPr>
              <a:t>    Except multilayer perceptron, three classifiers will be used for the same data set to find out the advantage and disadvantage of the neural networks. At the end, model evaluations will be applied to rank the accuracy from the test set from highest to the lowest and rolled out the comparison of classifiers and neural networks.</a:t>
            </a:r>
          </a:p>
          <a:p>
            <a:endParaRPr lang="en-US" sz="1600" dirty="0">
              <a:solidFill>
                <a:schemeClr val="bg1"/>
              </a:solidFill>
            </a:endParaRPr>
          </a:p>
          <a:p>
            <a:r>
              <a:rPr lang="en-US" sz="1600" dirty="0">
                <a:solidFill>
                  <a:schemeClr val="bg1"/>
                </a:solidFill>
              </a:rPr>
              <a:t>    Multi-layers Perceptron has four layers with 200 neurons each and 0.1 validation set. This project will use grid and random search to test different number of epochs: 100, 200, 300; and four different optimizers: </a:t>
            </a:r>
            <a:r>
              <a:rPr lang="en-US" sz="1600" dirty="0" err="1">
                <a:solidFill>
                  <a:schemeClr val="bg1"/>
                </a:solidFill>
              </a:rPr>
              <a:t>adam</a:t>
            </a:r>
            <a:r>
              <a:rPr lang="en-US" sz="1600" dirty="0">
                <a:solidFill>
                  <a:schemeClr val="bg1"/>
                </a:solidFill>
              </a:rPr>
              <a:t>, </a:t>
            </a:r>
            <a:r>
              <a:rPr lang="en-US" sz="1600" dirty="0" err="1">
                <a:solidFill>
                  <a:schemeClr val="bg1"/>
                </a:solidFill>
              </a:rPr>
              <a:t>nadam</a:t>
            </a:r>
            <a:r>
              <a:rPr lang="en-US" sz="1600" dirty="0">
                <a:solidFill>
                  <a:schemeClr val="bg1"/>
                </a:solidFill>
              </a:rPr>
              <a:t>, </a:t>
            </a:r>
            <a:r>
              <a:rPr lang="en-US" sz="1600" dirty="0" err="1">
                <a:solidFill>
                  <a:schemeClr val="bg1"/>
                </a:solidFill>
              </a:rPr>
              <a:t>sgd</a:t>
            </a:r>
            <a:r>
              <a:rPr lang="en-US" sz="1600" dirty="0">
                <a:solidFill>
                  <a:schemeClr val="bg1"/>
                </a:solidFill>
              </a:rPr>
              <a:t>, </a:t>
            </a:r>
            <a:r>
              <a:rPr lang="en-US" sz="1600" dirty="0" err="1">
                <a:solidFill>
                  <a:schemeClr val="bg1"/>
                </a:solidFill>
              </a:rPr>
              <a:t>rmsprop</a:t>
            </a:r>
            <a:r>
              <a:rPr lang="en-US" sz="1600" dirty="0">
                <a:solidFill>
                  <a:schemeClr val="bg1"/>
                </a:solidFill>
              </a:rPr>
              <a:t>. After finding the best model, evaluated and visualized the changes of the accuracy of the model by each epoch at the end to summarize the entire progress. </a:t>
            </a:r>
          </a:p>
          <a:p>
            <a:endParaRPr lang="en-US" sz="1600" dirty="0">
              <a:solidFill>
                <a:schemeClr val="bg1"/>
              </a:solidFill>
            </a:endParaRPr>
          </a:p>
          <a:p>
            <a:r>
              <a:rPr lang="en-US" sz="1600" dirty="0">
                <a:solidFill>
                  <a:schemeClr val="bg1"/>
                </a:solidFill>
              </a:rPr>
              <a:t>    Logistic regression, Naïve Bayes, and Gaussian SVM will be used to compare the accuracy at the end. All three classifiers will use the built model from </a:t>
            </a:r>
            <a:r>
              <a:rPr lang="en-US" sz="1600" dirty="0" err="1">
                <a:solidFill>
                  <a:schemeClr val="bg1"/>
                </a:solidFill>
              </a:rPr>
              <a:t>sk</a:t>
            </a:r>
            <a:r>
              <a:rPr lang="en-US" sz="1600" dirty="0">
                <a:solidFill>
                  <a:schemeClr val="bg1"/>
                </a:solidFill>
              </a:rPr>
              <a:t>-learn </a:t>
            </a:r>
          </a:p>
        </p:txBody>
      </p:sp>
      <p:sp>
        <p:nvSpPr>
          <p:cNvPr id="7" name="TextBox 6"/>
          <p:cNvSpPr txBox="1"/>
          <p:nvPr/>
        </p:nvSpPr>
        <p:spPr>
          <a:xfrm>
            <a:off x="926664" y="441360"/>
            <a:ext cx="1891148" cy="549240"/>
          </a:xfrm>
          <a:prstGeom prst="rect">
            <a:avLst/>
          </a:prstGeom>
          <a:noFill/>
        </p:spPr>
        <p:txBody>
          <a:bodyPr wrap="square" lIns="117208" tIns="58604" rIns="117208" bIns="58604" rtlCol="0">
            <a:spAutoFit/>
          </a:bodyPr>
          <a:lstStyle/>
          <a:p>
            <a:r>
              <a:rPr lang="en-US" sz="2800" dirty="0">
                <a:solidFill>
                  <a:schemeClr val="bg1">
                    <a:lumMod val="75000"/>
                  </a:schemeClr>
                </a:solidFill>
                <a:latin typeface="Open Sans Extrabold" pitchFamily="34" charset="0"/>
                <a:ea typeface="Open Sans Extrabold" pitchFamily="34" charset="0"/>
                <a:cs typeface="Open Sans Extrabold" pitchFamily="34" charset="0"/>
              </a:rPr>
              <a:t>Abstract</a:t>
            </a:r>
            <a:endParaRPr lang="en-US" sz="2800" b="1" dirty="0">
              <a:solidFill>
                <a:schemeClr val="bg1">
                  <a:lumMod val="75000"/>
                </a:schemeClr>
              </a:solidFill>
              <a:latin typeface="Open Sans Extrabold" pitchFamily="34" charset="0"/>
              <a:ea typeface="Open Sans Extrabold" pitchFamily="34" charset="0"/>
              <a:cs typeface="Open Sans Extrabold" pitchFamily="34" charset="0"/>
            </a:endParaRPr>
          </a:p>
        </p:txBody>
      </p:sp>
      <p:grpSp>
        <p:nvGrpSpPr>
          <p:cNvPr id="24" name="Group 23"/>
          <p:cNvGrpSpPr/>
          <p:nvPr/>
        </p:nvGrpSpPr>
        <p:grpSpPr>
          <a:xfrm>
            <a:off x="1051359" y="1009717"/>
            <a:ext cx="3367261" cy="45720"/>
            <a:chOff x="3965945" y="1385354"/>
            <a:chExt cx="4572000" cy="79107"/>
          </a:xfrm>
        </p:grpSpPr>
        <p:sp>
          <p:nvSpPr>
            <p:cNvPr id="25" name="Rectangle 24"/>
            <p:cNvSpPr/>
            <p:nvPr/>
          </p:nvSpPr>
          <p:spPr>
            <a:xfrm>
              <a:off x="3965945" y="1385356"/>
              <a:ext cx="914400" cy="791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p:cNvSpPr/>
            <p:nvPr/>
          </p:nvSpPr>
          <p:spPr>
            <a:xfrm>
              <a:off x="4880345" y="1385355"/>
              <a:ext cx="914400" cy="791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p:cNvSpPr/>
            <p:nvPr/>
          </p:nvSpPr>
          <p:spPr>
            <a:xfrm>
              <a:off x="5794745" y="1385354"/>
              <a:ext cx="914400" cy="791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p:cNvSpPr/>
            <p:nvPr/>
          </p:nvSpPr>
          <p:spPr>
            <a:xfrm>
              <a:off x="6709145" y="1385354"/>
              <a:ext cx="914400" cy="7910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28"/>
            <p:cNvSpPr/>
            <p:nvPr/>
          </p:nvSpPr>
          <p:spPr>
            <a:xfrm>
              <a:off x="7623545" y="1385354"/>
              <a:ext cx="914400" cy="7910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1B02121-98BD-AF41-8BBC-F0F855A11A90}"/>
              </a:ext>
            </a:extLst>
          </p:cNvPr>
          <p:cNvSpPr/>
          <p:nvPr/>
        </p:nvSpPr>
        <p:spPr>
          <a:xfrm>
            <a:off x="926664" y="1295400"/>
            <a:ext cx="3262748" cy="3811671"/>
          </a:xfrm>
          <a:prstGeom prst="rect">
            <a:avLst/>
          </a:prstGeom>
        </p:spPr>
        <p:txBody>
          <a:bodyPr wrap="square" lIns="117208" tIns="58604" rIns="117208" bIns="58604">
            <a:spAutoFit/>
          </a:bodyPr>
          <a:lstStyle/>
          <a:p>
            <a:pPr marL="285750" indent="-285750">
              <a:buFont typeface="Arial" panose="020B0604020202020204" pitchFamily="34" charset="0"/>
              <a:buChar char="•"/>
            </a:pPr>
            <a:r>
              <a:rPr lang="en-US" sz="1600" dirty="0">
                <a:solidFill>
                  <a:schemeClr val="bg1"/>
                </a:solidFill>
              </a:rPr>
              <a:t>Visualization</a:t>
            </a:r>
          </a:p>
          <a:p>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min max scale</a:t>
            </a:r>
          </a:p>
          <a:p>
            <a:pPr marL="285750"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err="1">
                <a:solidFill>
                  <a:schemeClr val="bg1"/>
                </a:solidFill>
              </a:rPr>
              <a:t>sk</a:t>
            </a:r>
            <a:r>
              <a:rPr lang="en-US" sz="1600" dirty="0">
                <a:solidFill>
                  <a:schemeClr val="bg1"/>
                </a:solidFill>
              </a:rPr>
              <a:t>-learn</a:t>
            </a:r>
          </a:p>
          <a:p>
            <a:pPr marL="285750"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Multi-layer Perceptron</a:t>
            </a:r>
          </a:p>
          <a:p>
            <a:pPr marL="285750"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Grid Search</a:t>
            </a:r>
          </a:p>
          <a:p>
            <a:pPr marL="285750"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Logistic regression</a:t>
            </a:r>
          </a:p>
          <a:p>
            <a:pPr marL="285750"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Gaussian Naïve Bayes</a:t>
            </a:r>
          </a:p>
          <a:p>
            <a:pPr marL="285750"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Gaussian </a:t>
            </a:r>
            <a:r>
              <a:rPr lang="en-US" sz="1600" dirty="0" err="1">
                <a:solidFill>
                  <a:schemeClr val="bg1"/>
                </a:solidFill>
              </a:rPr>
              <a:t>SVm</a:t>
            </a:r>
            <a:endParaRPr lang="en-US" sz="1600" dirty="0">
              <a:solidFill>
                <a:schemeClr val="bg1"/>
              </a:solidFill>
            </a:endParaRPr>
          </a:p>
        </p:txBody>
      </p:sp>
      <p:sp>
        <p:nvSpPr>
          <p:cNvPr id="4" name="TextBox 3">
            <a:extLst>
              <a:ext uri="{FF2B5EF4-FFF2-40B4-BE49-F238E27FC236}">
                <a16:creationId xmlns:a16="http://schemas.microsoft.com/office/drawing/2014/main" id="{D513BCDB-BBE8-8D49-B8C0-887C963A7785}"/>
              </a:ext>
            </a:extLst>
          </p:cNvPr>
          <p:cNvSpPr txBox="1"/>
          <p:nvPr/>
        </p:nvSpPr>
        <p:spPr>
          <a:xfrm>
            <a:off x="926663" y="441360"/>
            <a:ext cx="2145051" cy="549240"/>
          </a:xfrm>
          <a:prstGeom prst="rect">
            <a:avLst/>
          </a:prstGeom>
          <a:noFill/>
        </p:spPr>
        <p:txBody>
          <a:bodyPr wrap="square" lIns="117208" tIns="58604" rIns="117208" bIns="58604" rtlCol="0">
            <a:spAutoFit/>
          </a:bodyPr>
          <a:lstStyle/>
          <a:p>
            <a:r>
              <a:rPr lang="en-US" sz="2800" dirty="0">
                <a:solidFill>
                  <a:schemeClr val="bg1">
                    <a:lumMod val="75000"/>
                  </a:schemeClr>
                </a:solidFill>
                <a:latin typeface="Open Sans Extrabold" pitchFamily="34" charset="0"/>
                <a:ea typeface="Open Sans Extrabold" pitchFamily="34" charset="0"/>
                <a:cs typeface="Open Sans Extrabold" pitchFamily="34" charset="0"/>
              </a:rPr>
              <a:t>Keywords</a:t>
            </a:r>
            <a:endParaRPr lang="en-US" sz="2800" b="1" dirty="0">
              <a:solidFill>
                <a:schemeClr val="bg1">
                  <a:lumMod val="75000"/>
                </a:schemeClr>
              </a:solidFill>
              <a:latin typeface="Open Sans Extrabold" pitchFamily="34" charset="0"/>
              <a:ea typeface="Open Sans Extrabold" pitchFamily="34" charset="0"/>
              <a:cs typeface="Open Sans Extrabold" pitchFamily="34" charset="0"/>
            </a:endParaRPr>
          </a:p>
        </p:txBody>
      </p:sp>
      <p:grpSp>
        <p:nvGrpSpPr>
          <p:cNvPr id="5" name="Group 4">
            <a:extLst>
              <a:ext uri="{FF2B5EF4-FFF2-40B4-BE49-F238E27FC236}">
                <a16:creationId xmlns:a16="http://schemas.microsoft.com/office/drawing/2014/main" id="{3C867FAD-83DF-4D48-BEC2-BBE32D2F00DF}"/>
              </a:ext>
            </a:extLst>
          </p:cNvPr>
          <p:cNvGrpSpPr/>
          <p:nvPr/>
        </p:nvGrpSpPr>
        <p:grpSpPr>
          <a:xfrm>
            <a:off x="1051359" y="1009717"/>
            <a:ext cx="3367261" cy="45720"/>
            <a:chOff x="3965945" y="1385354"/>
            <a:chExt cx="4572000" cy="79107"/>
          </a:xfrm>
        </p:grpSpPr>
        <p:sp>
          <p:nvSpPr>
            <p:cNvPr id="6" name="Rectangle 5">
              <a:extLst>
                <a:ext uri="{FF2B5EF4-FFF2-40B4-BE49-F238E27FC236}">
                  <a16:creationId xmlns:a16="http://schemas.microsoft.com/office/drawing/2014/main" id="{E078F00B-8AD3-694A-B86B-1F0B6BC0B90B}"/>
                </a:ext>
              </a:extLst>
            </p:cNvPr>
            <p:cNvSpPr/>
            <p:nvPr/>
          </p:nvSpPr>
          <p:spPr>
            <a:xfrm>
              <a:off x="3965945" y="1385356"/>
              <a:ext cx="914400" cy="791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C0B102E8-93F1-F84C-B836-58140269DABC}"/>
                </a:ext>
              </a:extLst>
            </p:cNvPr>
            <p:cNvSpPr/>
            <p:nvPr/>
          </p:nvSpPr>
          <p:spPr>
            <a:xfrm>
              <a:off x="4880345" y="1385355"/>
              <a:ext cx="914400" cy="791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C80AB069-8F79-4142-9CB6-727A2C04B150}"/>
                </a:ext>
              </a:extLst>
            </p:cNvPr>
            <p:cNvSpPr/>
            <p:nvPr/>
          </p:nvSpPr>
          <p:spPr>
            <a:xfrm>
              <a:off x="5794745" y="1385354"/>
              <a:ext cx="914400" cy="791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23326282-4F8B-C344-8647-0E6EF440A356}"/>
                </a:ext>
              </a:extLst>
            </p:cNvPr>
            <p:cNvSpPr/>
            <p:nvPr/>
          </p:nvSpPr>
          <p:spPr>
            <a:xfrm>
              <a:off x="6709145" y="1385354"/>
              <a:ext cx="914400" cy="7910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4C1E7132-C63A-AC46-ACC6-2DA3D82398E2}"/>
                </a:ext>
              </a:extLst>
            </p:cNvPr>
            <p:cNvSpPr/>
            <p:nvPr/>
          </p:nvSpPr>
          <p:spPr>
            <a:xfrm>
              <a:off x="7623545" y="1385354"/>
              <a:ext cx="914400" cy="7910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528370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26664" y="1295400"/>
            <a:ext cx="10501748" cy="2088123"/>
          </a:xfrm>
          <a:prstGeom prst="rect">
            <a:avLst/>
          </a:prstGeom>
        </p:spPr>
        <p:txBody>
          <a:bodyPr wrap="square" lIns="117208" tIns="58604" rIns="117208" bIns="58604">
            <a:spAutoFit/>
          </a:bodyPr>
          <a:lstStyle/>
          <a:p>
            <a:r>
              <a:rPr lang="en-US" sz="1600" dirty="0">
                <a:solidFill>
                  <a:schemeClr val="bg1"/>
                </a:solidFill>
              </a:rPr>
              <a:t>    This project will implement multi-layer perceptron and logistic regression, naïve bayes, and gaussian </a:t>
            </a:r>
            <a:r>
              <a:rPr lang="en-US" sz="1600" dirty="0" err="1">
                <a:solidFill>
                  <a:schemeClr val="bg1"/>
                </a:solidFill>
              </a:rPr>
              <a:t>svm</a:t>
            </a:r>
            <a:r>
              <a:rPr lang="en-US" sz="1600" dirty="0">
                <a:solidFill>
                  <a:schemeClr val="bg1"/>
                </a:solidFill>
              </a:rPr>
              <a:t> to find out the accuracy of the model to predict the heart attack rate. </a:t>
            </a:r>
          </a:p>
          <a:p>
            <a:endParaRPr lang="en-US" sz="1600" dirty="0">
              <a:solidFill>
                <a:schemeClr val="bg1"/>
              </a:solidFill>
            </a:endParaRPr>
          </a:p>
          <a:p>
            <a:r>
              <a:rPr lang="en-US" sz="1600" dirty="0">
                <a:solidFill>
                  <a:schemeClr val="bg1"/>
                </a:solidFill>
              </a:rPr>
              <a:t>    Found out the best MLP model that have the highest prediction accuracy and evaluate the model by the test set. Compared and ranked four accuracies and conclude the advantages of the neural networks.</a:t>
            </a:r>
          </a:p>
          <a:p>
            <a:endParaRPr lang="en-US" sz="1600" dirty="0">
              <a:solidFill>
                <a:schemeClr val="bg1"/>
              </a:solidFill>
            </a:endParaRPr>
          </a:p>
          <a:p>
            <a:r>
              <a:rPr lang="en-US" sz="1600" dirty="0">
                <a:solidFill>
                  <a:schemeClr val="bg1"/>
                </a:solidFill>
              </a:rPr>
              <a:t>    The main research question is that under what conditions will the neural network perform better than the classifiers.</a:t>
            </a:r>
          </a:p>
        </p:txBody>
      </p:sp>
      <p:sp>
        <p:nvSpPr>
          <p:cNvPr id="7" name="TextBox 6"/>
          <p:cNvSpPr txBox="1"/>
          <p:nvPr/>
        </p:nvSpPr>
        <p:spPr>
          <a:xfrm>
            <a:off x="926664" y="441360"/>
            <a:ext cx="3719948" cy="549240"/>
          </a:xfrm>
          <a:prstGeom prst="rect">
            <a:avLst/>
          </a:prstGeom>
          <a:noFill/>
        </p:spPr>
        <p:txBody>
          <a:bodyPr wrap="square" lIns="117208" tIns="58604" rIns="117208" bIns="58604" rtlCol="0">
            <a:spAutoFit/>
          </a:bodyPr>
          <a:lstStyle/>
          <a:p>
            <a:r>
              <a:rPr lang="en-US" sz="2800" dirty="0">
                <a:solidFill>
                  <a:schemeClr val="bg1">
                    <a:lumMod val="75000"/>
                  </a:schemeClr>
                </a:solidFill>
                <a:latin typeface="Open Sans Extrabold" pitchFamily="34" charset="0"/>
                <a:ea typeface="Open Sans Extrabold" pitchFamily="34" charset="0"/>
                <a:cs typeface="Open Sans Extrabold" pitchFamily="34" charset="0"/>
              </a:rPr>
              <a:t>Research scenario</a:t>
            </a:r>
            <a:endParaRPr lang="en-US" sz="2800" b="1" dirty="0">
              <a:solidFill>
                <a:schemeClr val="bg1">
                  <a:lumMod val="75000"/>
                </a:schemeClr>
              </a:solidFill>
              <a:latin typeface="Open Sans Extrabold" pitchFamily="34" charset="0"/>
              <a:ea typeface="Open Sans Extrabold" pitchFamily="34" charset="0"/>
              <a:cs typeface="Open Sans Extrabold" pitchFamily="34" charset="0"/>
            </a:endParaRPr>
          </a:p>
        </p:txBody>
      </p:sp>
      <p:grpSp>
        <p:nvGrpSpPr>
          <p:cNvPr id="24" name="Group 23"/>
          <p:cNvGrpSpPr/>
          <p:nvPr/>
        </p:nvGrpSpPr>
        <p:grpSpPr>
          <a:xfrm>
            <a:off x="1051359" y="1009717"/>
            <a:ext cx="3367261" cy="45720"/>
            <a:chOff x="3965945" y="1385354"/>
            <a:chExt cx="4572000" cy="79107"/>
          </a:xfrm>
        </p:grpSpPr>
        <p:sp>
          <p:nvSpPr>
            <p:cNvPr id="25" name="Rectangle 24"/>
            <p:cNvSpPr/>
            <p:nvPr/>
          </p:nvSpPr>
          <p:spPr>
            <a:xfrm>
              <a:off x="3965945" y="1385356"/>
              <a:ext cx="914400" cy="791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p:cNvSpPr/>
            <p:nvPr/>
          </p:nvSpPr>
          <p:spPr>
            <a:xfrm>
              <a:off x="4880345" y="1385355"/>
              <a:ext cx="914400" cy="791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p:cNvSpPr/>
            <p:nvPr/>
          </p:nvSpPr>
          <p:spPr>
            <a:xfrm>
              <a:off x="5794745" y="1385354"/>
              <a:ext cx="914400" cy="791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p:cNvSpPr/>
            <p:nvPr/>
          </p:nvSpPr>
          <p:spPr>
            <a:xfrm>
              <a:off x="6709145" y="1385354"/>
              <a:ext cx="914400" cy="7910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28"/>
            <p:cNvSpPr/>
            <p:nvPr/>
          </p:nvSpPr>
          <p:spPr>
            <a:xfrm>
              <a:off x="7623545" y="1385354"/>
              <a:ext cx="914400" cy="7910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3962173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2"/>
          <p:cNvSpPr txBox="1">
            <a:spLocks/>
          </p:cNvSpPr>
          <p:nvPr/>
        </p:nvSpPr>
        <p:spPr>
          <a:xfrm>
            <a:off x="-1148137" y="2500949"/>
            <a:ext cx="7227457" cy="445972"/>
          </a:xfrm>
          <a:prstGeom prst="rect">
            <a:avLst/>
          </a:prstGeom>
        </p:spPr>
        <p:txBody>
          <a:bodyPr vert="horz" lIns="91416" tIns="45708" rIns="91416" bIns="45708" rtlCol="0" anchor="ctr">
            <a:noAutofit/>
          </a:bodyPr>
          <a:lstStyle/>
          <a:p>
            <a:pPr lvl="0" algn="ctr">
              <a:spcBef>
                <a:spcPct val="0"/>
              </a:spcBef>
              <a:defRPr/>
            </a:pPr>
            <a:r>
              <a:rPr lang="en-US" sz="2799" dirty="0">
                <a:solidFill>
                  <a:schemeClr val="bg1">
                    <a:lumMod val="7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Project Map</a:t>
            </a:r>
          </a:p>
        </p:txBody>
      </p:sp>
      <p:grpSp>
        <p:nvGrpSpPr>
          <p:cNvPr id="14" name="Group 13"/>
          <p:cNvGrpSpPr/>
          <p:nvPr/>
        </p:nvGrpSpPr>
        <p:grpSpPr>
          <a:xfrm rot="10800000" flipV="1">
            <a:off x="1751702" y="3124200"/>
            <a:ext cx="1427781" cy="45707"/>
            <a:chOff x="3965945" y="1385354"/>
            <a:chExt cx="4572000" cy="79107"/>
          </a:xfrm>
        </p:grpSpPr>
        <p:sp>
          <p:nvSpPr>
            <p:cNvPr id="15" name="Rectangle 14"/>
            <p:cNvSpPr/>
            <p:nvPr/>
          </p:nvSpPr>
          <p:spPr>
            <a:xfrm>
              <a:off x="3965945" y="1385356"/>
              <a:ext cx="914400" cy="791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99" dirty="0"/>
            </a:p>
          </p:txBody>
        </p:sp>
        <p:sp>
          <p:nvSpPr>
            <p:cNvPr id="16" name="Rectangle 15"/>
            <p:cNvSpPr/>
            <p:nvPr/>
          </p:nvSpPr>
          <p:spPr>
            <a:xfrm>
              <a:off x="4880345" y="1385355"/>
              <a:ext cx="914400" cy="791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99" dirty="0"/>
            </a:p>
          </p:txBody>
        </p:sp>
        <p:sp>
          <p:nvSpPr>
            <p:cNvPr id="17" name="Rectangle 16"/>
            <p:cNvSpPr/>
            <p:nvPr/>
          </p:nvSpPr>
          <p:spPr>
            <a:xfrm>
              <a:off x="5794745" y="1385354"/>
              <a:ext cx="914400" cy="791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99" dirty="0"/>
            </a:p>
          </p:txBody>
        </p:sp>
        <p:sp>
          <p:nvSpPr>
            <p:cNvPr id="18" name="Rectangle 17"/>
            <p:cNvSpPr/>
            <p:nvPr/>
          </p:nvSpPr>
          <p:spPr>
            <a:xfrm>
              <a:off x="6709145" y="1385354"/>
              <a:ext cx="914400" cy="7910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99" dirty="0"/>
            </a:p>
          </p:txBody>
        </p:sp>
        <p:sp>
          <p:nvSpPr>
            <p:cNvPr id="21" name="Rectangle 20"/>
            <p:cNvSpPr/>
            <p:nvPr/>
          </p:nvSpPr>
          <p:spPr>
            <a:xfrm>
              <a:off x="7623545" y="1385354"/>
              <a:ext cx="914400" cy="7910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99" dirty="0"/>
            </a:p>
          </p:txBody>
        </p:sp>
      </p:grpSp>
      <p:pic>
        <p:nvPicPr>
          <p:cNvPr id="2" name="Picture 1">
            <a:extLst>
              <a:ext uri="{FF2B5EF4-FFF2-40B4-BE49-F238E27FC236}">
                <a16:creationId xmlns:a16="http://schemas.microsoft.com/office/drawing/2014/main" id="{23E5C4EC-6552-2447-9AC6-58B79790BC54}"/>
              </a:ext>
            </a:extLst>
          </p:cNvPr>
          <p:cNvPicPr>
            <a:picLocks noChangeAspect="1"/>
          </p:cNvPicPr>
          <p:nvPr/>
        </p:nvPicPr>
        <p:blipFill>
          <a:blip r:embed="rId3"/>
          <a:stretch>
            <a:fillRect/>
          </a:stretch>
        </p:blipFill>
        <p:spPr>
          <a:xfrm>
            <a:off x="4989212" y="182362"/>
            <a:ext cx="5162356" cy="6493276"/>
          </a:xfrm>
          <a:prstGeom prst="rect">
            <a:avLst/>
          </a:prstGeom>
        </p:spPr>
      </p:pic>
    </p:spTree>
    <p:extLst>
      <p:ext uri="{BB962C8B-B14F-4D97-AF65-F5344CB8AC3E}">
        <p14:creationId xmlns:p14="http://schemas.microsoft.com/office/powerpoint/2010/main" val="1326947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F53EB18-C280-7843-95F6-B07ADEEA89AF}"/>
              </a:ext>
            </a:extLst>
          </p:cNvPr>
          <p:cNvPicPr>
            <a:picLocks noChangeAspect="1"/>
          </p:cNvPicPr>
          <p:nvPr/>
        </p:nvPicPr>
        <p:blipFill rotWithShape="1">
          <a:blip r:embed="rId2"/>
          <a:srcRect t="-2" b="-2946"/>
          <a:stretch/>
        </p:blipFill>
        <p:spPr bwMode="auto">
          <a:xfrm>
            <a:off x="5332412" y="457200"/>
            <a:ext cx="5200650" cy="5811203"/>
          </a:xfrm>
          <a:prstGeom prst="rect">
            <a:avLst/>
          </a:prstGeom>
          <a:ln>
            <a:noFill/>
          </a:ln>
          <a:extLst>
            <a:ext uri="{53640926-AAD7-44D8-BBD7-CCE9431645EC}">
              <a14:shadowObscured xmlns:a14="http://schemas.microsoft.com/office/drawing/2010/main"/>
            </a:ext>
          </a:extLst>
        </p:spPr>
      </p:pic>
      <p:sp>
        <p:nvSpPr>
          <p:cNvPr id="4" name="Title 2">
            <a:extLst>
              <a:ext uri="{FF2B5EF4-FFF2-40B4-BE49-F238E27FC236}">
                <a16:creationId xmlns:a16="http://schemas.microsoft.com/office/drawing/2014/main" id="{D335D637-733B-584A-95D1-E494625D378C}"/>
              </a:ext>
            </a:extLst>
          </p:cNvPr>
          <p:cNvSpPr txBox="1">
            <a:spLocks/>
          </p:cNvSpPr>
          <p:nvPr/>
        </p:nvSpPr>
        <p:spPr>
          <a:xfrm>
            <a:off x="-1148137" y="2500949"/>
            <a:ext cx="7227457" cy="445972"/>
          </a:xfrm>
          <a:prstGeom prst="rect">
            <a:avLst/>
          </a:prstGeom>
        </p:spPr>
        <p:txBody>
          <a:bodyPr vert="horz" lIns="91416" tIns="45708" rIns="91416" bIns="45708" rtlCol="0" anchor="ctr">
            <a:noAutofit/>
          </a:bodyPr>
          <a:lstStyle/>
          <a:p>
            <a:pPr lvl="0" algn="ctr">
              <a:spcBef>
                <a:spcPct val="0"/>
              </a:spcBef>
              <a:defRPr/>
            </a:pPr>
            <a:r>
              <a:rPr lang="en-US" sz="2799" dirty="0">
                <a:solidFill>
                  <a:schemeClr val="bg1">
                    <a:lumMod val="7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Data set overview</a:t>
            </a:r>
          </a:p>
        </p:txBody>
      </p:sp>
      <p:grpSp>
        <p:nvGrpSpPr>
          <p:cNvPr id="6" name="Group 5">
            <a:extLst>
              <a:ext uri="{FF2B5EF4-FFF2-40B4-BE49-F238E27FC236}">
                <a16:creationId xmlns:a16="http://schemas.microsoft.com/office/drawing/2014/main" id="{BBBE0194-749D-084A-AAB7-D074E76A9E61}"/>
              </a:ext>
            </a:extLst>
          </p:cNvPr>
          <p:cNvGrpSpPr/>
          <p:nvPr/>
        </p:nvGrpSpPr>
        <p:grpSpPr>
          <a:xfrm rot="10800000" flipV="1">
            <a:off x="1751702" y="3124200"/>
            <a:ext cx="1427781" cy="45707"/>
            <a:chOff x="3965945" y="1385354"/>
            <a:chExt cx="4572000" cy="79107"/>
          </a:xfrm>
        </p:grpSpPr>
        <p:sp>
          <p:nvSpPr>
            <p:cNvPr id="7" name="Rectangle 6">
              <a:extLst>
                <a:ext uri="{FF2B5EF4-FFF2-40B4-BE49-F238E27FC236}">
                  <a16:creationId xmlns:a16="http://schemas.microsoft.com/office/drawing/2014/main" id="{D322F5E5-F4ED-5143-9A2C-B6EA5CE86641}"/>
                </a:ext>
              </a:extLst>
            </p:cNvPr>
            <p:cNvSpPr/>
            <p:nvPr/>
          </p:nvSpPr>
          <p:spPr>
            <a:xfrm>
              <a:off x="3965945" y="1385356"/>
              <a:ext cx="914400" cy="791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99" dirty="0"/>
            </a:p>
          </p:txBody>
        </p:sp>
        <p:sp>
          <p:nvSpPr>
            <p:cNvPr id="8" name="Rectangle 7">
              <a:extLst>
                <a:ext uri="{FF2B5EF4-FFF2-40B4-BE49-F238E27FC236}">
                  <a16:creationId xmlns:a16="http://schemas.microsoft.com/office/drawing/2014/main" id="{6AF62A45-AB4F-3A40-8EA8-A0858749B9DA}"/>
                </a:ext>
              </a:extLst>
            </p:cNvPr>
            <p:cNvSpPr/>
            <p:nvPr/>
          </p:nvSpPr>
          <p:spPr>
            <a:xfrm>
              <a:off x="4880345" y="1385355"/>
              <a:ext cx="914400" cy="791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99" dirty="0"/>
            </a:p>
          </p:txBody>
        </p:sp>
        <p:sp>
          <p:nvSpPr>
            <p:cNvPr id="9" name="Rectangle 8">
              <a:extLst>
                <a:ext uri="{FF2B5EF4-FFF2-40B4-BE49-F238E27FC236}">
                  <a16:creationId xmlns:a16="http://schemas.microsoft.com/office/drawing/2014/main" id="{4A9F42BD-265B-8A4C-90DE-B2C1C29118D6}"/>
                </a:ext>
              </a:extLst>
            </p:cNvPr>
            <p:cNvSpPr/>
            <p:nvPr/>
          </p:nvSpPr>
          <p:spPr>
            <a:xfrm>
              <a:off x="5794745" y="1385354"/>
              <a:ext cx="914400" cy="791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99" dirty="0"/>
            </a:p>
          </p:txBody>
        </p:sp>
        <p:sp>
          <p:nvSpPr>
            <p:cNvPr id="10" name="Rectangle 9">
              <a:extLst>
                <a:ext uri="{FF2B5EF4-FFF2-40B4-BE49-F238E27FC236}">
                  <a16:creationId xmlns:a16="http://schemas.microsoft.com/office/drawing/2014/main" id="{E827E45A-3C6D-2B44-99A1-F1AB89EABDC2}"/>
                </a:ext>
              </a:extLst>
            </p:cNvPr>
            <p:cNvSpPr/>
            <p:nvPr/>
          </p:nvSpPr>
          <p:spPr>
            <a:xfrm>
              <a:off x="6709145" y="1385354"/>
              <a:ext cx="914400" cy="7910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99" dirty="0"/>
            </a:p>
          </p:txBody>
        </p:sp>
        <p:sp>
          <p:nvSpPr>
            <p:cNvPr id="11" name="Rectangle 10">
              <a:extLst>
                <a:ext uri="{FF2B5EF4-FFF2-40B4-BE49-F238E27FC236}">
                  <a16:creationId xmlns:a16="http://schemas.microsoft.com/office/drawing/2014/main" id="{B2998D58-9971-E249-AFC9-553A49887A2B}"/>
                </a:ext>
              </a:extLst>
            </p:cNvPr>
            <p:cNvSpPr/>
            <p:nvPr/>
          </p:nvSpPr>
          <p:spPr>
            <a:xfrm>
              <a:off x="7623545" y="1385354"/>
              <a:ext cx="914400" cy="7910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99" dirty="0"/>
            </a:p>
          </p:txBody>
        </p:sp>
      </p:grpSp>
    </p:spTree>
    <p:extLst>
      <p:ext uri="{BB962C8B-B14F-4D97-AF65-F5344CB8AC3E}">
        <p14:creationId xmlns:p14="http://schemas.microsoft.com/office/powerpoint/2010/main" val="3439818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2"/>
          <p:cNvSpPr txBox="1">
            <a:spLocks/>
          </p:cNvSpPr>
          <p:nvPr/>
        </p:nvSpPr>
        <p:spPr>
          <a:xfrm>
            <a:off x="-1666984" y="443549"/>
            <a:ext cx="7227457" cy="445972"/>
          </a:xfrm>
          <a:prstGeom prst="rect">
            <a:avLst/>
          </a:prstGeom>
        </p:spPr>
        <p:txBody>
          <a:bodyPr vert="horz" lIns="91416" tIns="45708" rIns="91416" bIns="45708" rtlCol="0" anchor="ctr">
            <a:noAutofit/>
          </a:bodyPr>
          <a:lstStyle/>
          <a:p>
            <a:pPr lvl="0" algn="ctr">
              <a:spcBef>
                <a:spcPct val="0"/>
              </a:spcBef>
              <a:defRPr/>
            </a:pPr>
            <a:r>
              <a:rPr lang="en-US" sz="2799" dirty="0">
                <a:solidFill>
                  <a:schemeClr val="bg1">
                    <a:lumMod val="7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Diagrams</a:t>
            </a:r>
          </a:p>
        </p:txBody>
      </p:sp>
      <p:grpSp>
        <p:nvGrpSpPr>
          <p:cNvPr id="14" name="Group 13"/>
          <p:cNvGrpSpPr/>
          <p:nvPr/>
        </p:nvGrpSpPr>
        <p:grpSpPr>
          <a:xfrm rot="10800000" flipV="1">
            <a:off x="1232855" y="1066800"/>
            <a:ext cx="1427781" cy="45707"/>
            <a:chOff x="3965945" y="1385354"/>
            <a:chExt cx="4572000" cy="79107"/>
          </a:xfrm>
        </p:grpSpPr>
        <p:sp>
          <p:nvSpPr>
            <p:cNvPr id="15" name="Rectangle 14"/>
            <p:cNvSpPr/>
            <p:nvPr/>
          </p:nvSpPr>
          <p:spPr>
            <a:xfrm>
              <a:off x="3965945" y="1385356"/>
              <a:ext cx="914400" cy="791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99" dirty="0"/>
            </a:p>
          </p:txBody>
        </p:sp>
        <p:sp>
          <p:nvSpPr>
            <p:cNvPr id="16" name="Rectangle 15"/>
            <p:cNvSpPr/>
            <p:nvPr/>
          </p:nvSpPr>
          <p:spPr>
            <a:xfrm>
              <a:off x="4880345" y="1385355"/>
              <a:ext cx="914400" cy="791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99" dirty="0"/>
            </a:p>
          </p:txBody>
        </p:sp>
        <p:sp>
          <p:nvSpPr>
            <p:cNvPr id="17" name="Rectangle 16"/>
            <p:cNvSpPr/>
            <p:nvPr/>
          </p:nvSpPr>
          <p:spPr>
            <a:xfrm>
              <a:off x="5794745" y="1385354"/>
              <a:ext cx="914400" cy="791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99" dirty="0"/>
            </a:p>
          </p:txBody>
        </p:sp>
        <p:sp>
          <p:nvSpPr>
            <p:cNvPr id="18" name="Rectangle 17"/>
            <p:cNvSpPr/>
            <p:nvPr/>
          </p:nvSpPr>
          <p:spPr>
            <a:xfrm>
              <a:off x="6709145" y="1385354"/>
              <a:ext cx="914400" cy="7910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99" dirty="0"/>
            </a:p>
          </p:txBody>
        </p:sp>
        <p:sp>
          <p:nvSpPr>
            <p:cNvPr id="21" name="Rectangle 20"/>
            <p:cNvSpPr/>
            <p:nvPr/>
          </p:nvSpPr>
          <p:spPr>
            <a:xfrm>
              <a:off x="7623545" y="1385354"/>
              <a:ext cx="914400" cy="7910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99" dirty="0"/>
            </a:p>
          </p:txBody>
        </p:sp>
      </p:grpSp>
      <p:grpSp>
        <p:nvGrpSpPr>
          <p:cNvPr id="13" name="Group 12">
            <a:extLst>
              <a:ext uri="{FF2B5EF4-FFF2-40B4-BE49-F238E27FC236}">
                <a16:creationId xmlns:a16="http://schemas.microsoft.com/office/drawing/2014/main" id="{D9FC6A91-FAC1-8B46-954A-09C971156F1B}"/>
              </a:ext>
            </a:extLst>
          </p:cNvPr>
          <p:cNvGrpSpPr/>
          <p:nvPr/>
        </p:nvGrpSpPr>
        <p:grpSpPr>
          <a:xfrm>
            <a:off x="869569" y="1371600"/>
            <a:ext cx="2439908" cy="734512"/>
            <a:chOff x="6627304" y="2143218"/>
            <a:chExt cx="1830896" cy="551027"/>
          </a:xfrm>
        </p:grpSpPr>
        <p:grpSp>
          <p:nvGrpSpPr>
            <p:cNvPr id="19" name="Group 18">
              <a:extLst>
                <a:ext uri="{FF2B5EF4-FFF2-40B4-BE49-F238E27FC236}">
                  <a16:creationId xmlns:a16="http://schemas.microsoft.com/office/drawing/2014/main" id="{A931D2C8-B621-D14A-8B6B-F64EB1A55F3D}"/>
                </a:ext>
              </a:extLst>
            </p:cNvPr>
            <p:cNvGrpSpPr/>
            <p:nvPr/>
          </p:nvGrpSpPr>
          <p:grpSpPr>
            <a:xfrm>
              <a:off x="6627304" y="2166263"/>
              <a:ext cx="401025" cy="401024"/>
              <a:chOff x="6665323" y="3562825"/>
              <a:chExt cx="587140" cy="587140"/>
            </a:xfrm>
          </p:grpSpPr>
          <p:sp>
            <p:nvSpPr>
              <p:cNvPr id="22" name="Freeform 19">
                <a:extLst>
                  <a:ext uri="{FF2B5EF4-FFF2-40B4-BE49-F238E27FC236}">
                    <a16:creationId xmlns:a16="http://schemas.microsoft.com/office/drawing/2014/main" id="{E56E5563-42E4-9E42-B853-6859CE3BD3A6}"/>
                  </a:ext>
                </a:extLst>
              </p:cNvPr>
              <p:cNvSpPr>
                <a:spLocks noEditPoints="1"/>
              </p:cNvSpPr>
              <p:nvPr/>
            </p:nvSpPr>
            <p:spPr bwMode="auto">
              <a:xfrm>
                <a:off x="6808144" y="3735126"/>
                <a:ext cx="301499" cy="242538"/>
              </a:xfrm>
              <a:custGeom>
                <a:avLst/>
                <a:gdLst>
                  <a:gd name="T0" fmla="*/ 393 w 400"/>
                  <a:gd name="T1" fmla="*/ 61 h 322"/>
                  <a:gd name="T2" fmla="*/ 300 w 400"/>
                  <a:gd name="T3" fmla="*/ 3 h 322"/>
                  <a:gd name="T4" fmla="*/ 286 w 400"/>
                  <a:gd name="T5" fmla="*/ 3 h 322"/>
                  <a:gd name="T6" fmla="*/ 200 w 400"/>
                  <a:gd name="T7" fmla="*/ 57 h 322"/>
                  <a:gd name="T8" fmla="*/ 113 w 400"/>
                  <a:gd name="T9" fmla="*/ 3 h 322"/>
                  <a:gd name="T10" fmla="*/ 100 w 400"/>
                  <a:gd name="T11" fmla="*/ 3 h 322"/>
                  <a:gd name="T12" fmla="*/ 6 w 400"/>
                  <a:gd name="T13" fmla="*/ 61 h 322"/>
                  <a:gd name="T14" fmla="*/ 0 w 400"/>
                  <a:gd name="T15" fmla="*/ 73 h 322"/>
                  <a:gd name="T16" fmla="*/ 0 w 400"/>
                  <a:gd name="T17" fmla="*/ 307 h 322"/>
                  <a:gd name="T18" fmla="*/ 6 w 400"/>
                  <a:gd name="T19" fmla="*/ 319 h 322"/>
                  <a:gd name="T20" fmla="*/ 20 w 400"/>
                  <a:gd name="T21" fmla="*/ 319 h 322"/>
                  <a:gd name="T22" fmla="*/ 106 w 400"/>
                  <a:gd name="T23" fmla="*/ 265 h 322"/>
                  <a:gd name="T24" fmla="*/ 193 w 400"/>
                  <a:gd name="T25" fmla="*/ 319 h 322"/>
                  <a:gd name="T26" fmla="*/ 207 w 400"/>
                  <a:gd name="T27" fmla="*/ 319 h 322"/>
                  <a:gd name="T28" fmla="*/ 293 w 400"/>
                  <a:gd name="T29" fmla="*/ 265 h 322"/>
                  <a:gd name="T30" fmla="*/ 380 w 400"/>
                  <a:gd name="T31" fmla="*/ 319 h 322"/>
                  <a:gd name="T32" fmla="*/ 387 w 400"/>
                  <a:gd name="T33" fmla="*/ 321 h 322"/>
                  <a:gd name="T34" fmla="*/ 393 w 400"/>
                  <a:gd name="T35" fmla="*/ 319 h 322"/>
                  <a:gd name="T36" fmla="*/ 400 w 400"/>
                  <a:gd name="T37" fmla="*/ 307 h 322"/>
                  <a:gd name="T38" fmla="*/ 400 w 400"/>
                  <a:gd name="T39" fmla="*/ 73 h 322"/>
                  <a:gd name="T40" fmla="*/ 393 w 400"/>
                  <a:gd name="T41" fmla="*/ 61 h 322"/>
                  <a:gd name="T42" fmla="*/ 93 w 400"/>
                  <a:gd name="T43" fmla="*/ 241 h 322"/>
                  <a:gd name="T44" fmla="*/ 26 w 400"/>
                  <a:gd name="T45" fmla="*/ 283 h 322"/>
                  <a:gd name="T46" fmla="*/ 26 w 400"/>
                  <a:gd name="T47" fmla="*/ 81 h 322"/>
                  <a:gd name="T48" fmla="*/ 93 w 400"/>
                  <a:gd name="T49" fmla="*/ 39 h 322"/>
                  <a:gd name="T50" fmla="*/ 93 w 400"/>
                  <a:gd name="T51" fmla="*/ 241 h 322"/>
                  <a:gd name="T52" fmla="*/ 187 w 400"/>
                  <a:gd name="T53" fmla="*/ 283 h 322"/>
                  <a:gd name="T54" fmla="*/ 119 w 400"/>
                  <a:gd name="T55" fmla="*/ 241 h 322"/>
                  <a:gd name="T56" fmla="*/ 119 w 400"/>
                  <a:gd name="T57" fmla="*/ 39 h 322"/>
                  <a:gd name="T58" fmla="*/ 187 w 400"/>
                  <a:gd name="T59" fmla="*/ 81 h 322"/>
                  <a:gd name="T60" fmla="*/ 187 w 400"/>
                  <a:gd name="T61" fmla="*/ 283 h 322"/>
                  <a:gd name="T62" fmla="*/ 280 w 400"/>
                  <a:gd name="T63" fmla="*/ 241 h 322"/>
                  <a:gd name="T64" fmla="*/ 213 w 400"/>
                  <a:gd name="T65" fmla="*/ 283 h 322"/>
                  <a:gd name="T66" fmla="*/ 213 w 400"/>
                  <a:gd name="T67" fmla="*/ 81 h 322"/>
                  <a:gd name="T68" fmla="*/ 280 w 400"/>
                  <a:gd name="T69" fmla="*/ 39 h 322"/>
                  <a:gd name="T70" fmla="*/ 280 w 400"/>
                  <a:gd name="T71" fmla="*/ 241 h 322"/>
                  <a:gd name="T72" fmla="*/ 374 w 400"/>
                  <a:gd name="T73" fmla="*/ 283 h 322"/>
                  <a:gd name="T74" fmla="*/ 306 w 400"/>
                  <a:gd name="T75" fmla="*/ 241 h 322"/>
                  <a:gd name="T76" fmla="*/ 306 w 400"/>
                  <a:gd name="T77" fmla="*/ 39 h 322"/>
                  <a:gd name="T78" fmla="*/ 374 w 400"/>
                  <a:gd name="T79" fmla="*/ 81 h 322"/>
                  <a:gd name="T80" fmla="*/ 374 w 400"/>
                  <a:gd name="T81" fmla="*/ 283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00" h="322">
                    <a:moveTo>
                      <a:pt x="393" y="61"/>
                    </a:moveTo>
                    <a:cubicBezTo>
                      <a:pt x="300" y="3"/>
                      <a:pt x="300" y="3"/>
                      <a:pt x="300" y="3"/>
                    </a:cubicBezTo>
                    <a:cubicBezTo>
                      <a:pt x="296" y="0"/>
                      <a:pt x="291" y="0"/>
                      <a:pt x="286" y="3"/>
                    </a:cubicBezTo>
                    <a:cubicBezTo>
                      <a:pt x="200" y="57"/>
                      <a:pt x="200" y="57"/>
                      <a:pt x="200" y="57"/>
                    </a:cubicBezTo>
                    <a:cubicBezTo>
                      <a:pt x="113" y="3"/>
                      <a:pt x="113" y="3"/>
                      <a:pt x="113" y="3"/>
                    </a:cubicBezTo>
                    <a:cubicBezTo>
                      <a:pt x="109" y="0"/>
                      <a:pt x="104" y="0"/>
                      <a:pt x="100" y="3"/>
                    </a:cubicBezTo>
                    <a:cubicBezTo>
                      <a:pt x="6" y="61"/>
                      <a:pt x="6" y="61"/>
                      <a:pt x="6" y="61"/>
                    </a:cubicBezTo>
                    <a:cubicBezTo>
                      <a:pt x="2" y="64"/>
                      <a:pt x="0" y="68"/>
                      <a:pt x="0" y="73"/>
                    </a:cubicBezTo>
                    <a:cubicBezTo>
                      <a:pt x="0" y="307"/>
                      <a:pt x="0" y="307"/>
                      <a:pt x="0" y="307"/>
                    </a:cubicBezTo>
                    <a:cubicBezTo>
                      <a:pt x="0" y="312"/>
                      <a:pt x="2" y="317"/>
                      <a:pt x="6" y="319"/>
                    </a:cubicBezTo>
                    <a:cubicBezTo>
                      <a:pt x="11" y="322"/>
                      <a:pt x="16" y="321"/>
                      <a:pt x="20" y="319"/>
                    </a:cubicBezTo>
                    <a:cubicBezTo>
                      <a:pt x="106" y="265"/>
                      <a:pt x="106" y="265"/>
                      <a:pt x="106" y="265"/>
                    </a:cubicBezTo>
                    <a:cubicBezTo>
                      <a:pt x="193" y="319"/>
                      <a:pt x="193" y="319"/>
                      <a:pt x="193" y="319"/>
                    </a:cubicBezTo>
                    <a:cubicBezTo>
                      <a:pt x="197" y="322"/>
                      <a:pt x="202" y="322"/>
                      <a:pt x="207" y="319"/>
                    </a:cubicBezTo>
                    <a:cubicBezTo>
                      <a:pt x="293" y="265"/>
                      <a:pt x="293" y="265"/>
                      <a:pt x="293" y="265"/>
                    </a:cubicBezTo>
                    <a:cubicBezTo>
                      <a:pt x="380" y="319"/>
                      <a:pt x="380" y="319"/>
                      <a:pt x="380" y="319"/>
                    </a:cubicBezTo>
                    <a:cubicBezTo>
                      <a:pt x="382" y="320"/>
                      <a:pt x="384" y="321"/>
                      <a:pt x="387" y="321"/>
                    </a:cubicBezTo>
                    <a:cubicBezTo>
                      <a:pt x="389" y="321"/>
                      <a:pt x="391" y="320"/>
                      <a:pt x="393" y="319"/>
                    </a:cubicBezTo>
                    <a:cubicBezTo>
                      <a:pt x="397" y="317"/>
                      <a:pt x="400" y="312"/>
                      <a:pt x="400" y="307"/>
                    </a:cubicBezTo>
                    <a:cubicBezTo>
                      <a:pt x="400" y="73"/>
                      <a:pt x="400" y="73"/>
                      <a:pt x="400" y="73"/>
                    </a:cubicBezTo>
                    <a:cubicBezTo>
                      <a:pt x="400" y="68"/>
                      <a:pt x="397" y="64"/>
                      <a:pt x="393" y="61"/>
                    </a:cubicBezTo>
                    <a:close/>
                    <a:moveTo>
                      <a:pt x="93" y="241"/>
                    </a:moveTo>
                    <a:cubicBezTo>
                      <a:pt x="26" y="283"/>
                      <a:pt x="26" y="283"/>
                      <a:pt x="26" y="283"/>
                    </a:cubicBezTo>
                    <a:cubicBezTo>
                      <a:pt x="26" y="81"/>
                      <a:pt x="26" y="81"/>
                      <a:pt x="26" y="81"/>
                    </a:cubicBezTo>
                    <a:cubicBezTo>
                      <a:pt x="93" y="39"/>
                      <a:pt x="93" y="39"/>
                      <a:pt x="93" y="39"/>
                    </a:cubicBezTo>
                    <a:lnTo>
                      <a:pt x="93" y="241"/>
                    </a:lnTo>
                    <a:close/>
                    <a:moveTo>
                      <a:pt x="187" y="283"/>
                    </a:moveTo>
                    <a:cubicBezTo>
                      <a:pt x="119" y="241"/>
                      <a:pt x="119" y="241"/>
                      <a:pt x="119" y="241"/>
                    </a:cubicBezTo>
                    <a:cubicBezTo>
                      <a:pt x="119" y="39"/>
                      <a:pt x="119" y="39"/>
                      <a:pt x="119" y="39"/>
                    </a:cubicBezTo>
                    <a:cubicBezTo>
                      <a:pt x="187" y="81"/>
                      <a:pt x="187" y="81"/>
                      <a:pt x="187" y="81"/>
                    </a:cubicBezTo>
                    <a:lnTo>
                      <a:pt x="187" y="283"/>
                    </a:lnTo>
                    <a:close/>
                    <a:moveTo>
                      <a:pt x="280" y="241"/>
                    </a:moveTo>
                    <a:cubicBezTo>
                      <a:pt x="213" y="283"/>
                      <a:pt x="213" y="283"/>
                      <a:pt x="213" y="283"/>
                    </a:cubicBezTo>
                    <a:cubicBezTo>
                      <a:pt x="213" y="81"/>
                      <a:pt x="213" y="81"/>
                      <a:pt x="213" y="81"/>
                    </a:cubicBezTo>
                    <a:cubicBezTo>
                      <a:pt x="280" y="39"/>
                      <a:pt x="280" y="39"/>
                      <a:pt x="280" y="39"/>
                    </a:cubicBezTo>
                    <a:lnTo>
                      <a:pt x="280" y="241"/>
                    </a:lnTo>
                    <a:close/>
                    <a:moveTo>
                      <a:pt x="374" y="283"/>
                    </a:moveTo>
                    <a:cubicBezTo>
                      <a:pt x="306" y="241"/>
                      <a:pt x="306" y="241"/>
                      <a:pt x="306" y="241"/>
                    </a:cubicBezTo>
                    <a:cubicBezTo>
                      <a:pt x="306" y="39"/>
                      <a:pt x="306" y="39"/>
                      <a:pt x="306" y="39"/>
                    </a:cubicBezTo>
                    <a:cubicBezTo>
                      <a:pt x="374" y="81"/>
                      <a:pt x="374" y="81"/>
                      <a:pt x="374" y="81"/>
                    </a:cubicBezTo>
                    <a:lnTo>
                      <a:pt x="374" y="283"/>
                    </a:lnTo>
                    <a:close/>
                  </a:path>
                </a:pathLst>
              </a:custGeom>
              <a:solidFill>
                <a:srgbClr val="FF0000"/>
              </a:solidFill>
              <a:ln>
                <a:noFill/>
              </a:ln>
            </p:spPr>
            <p:txBody>
              <a:bodyPr vert="horz" wrap="square" lIns="91416" tIns="45708" rIns="91416" bIns="45708" numCol="1" anchor="t" anchorCtr="0" compatLnSpc="1">
                <a:prstTxWarp prst="textNoShape">
                  <a:avLst/>
                </a:prstTxWarp>
              </a:bodyPr>
              <a:lstStyle/>
              <a:p>
                <a:endParaRPr lang="en-US" sz="1400" dirty="0">
                  <a:solidFill>
                    <a:schemeClr val="bg1">
                      <a:lumMod val="75000"/>
                    </a:schemeClr>
                  </a:solidFill>
                </a:endParaRPr>
              </a:p>
            </p:txBody>
          </p:sp>
          <p:sp>
            <p:nvSpPr>
              <p:cNvPr id="23" name="Freeform 22">
                <a:extLst>
                  <a:ext uri="{FF2B5EF4-FFF2-40B4-BE49-F238E27FC236}">
                    <a16:creationId xmlns:a16="http://schemas.microsoft.com/office/drawing/2014/main" id="{02B23199-A192-DC47-B20C-405BBE016410}"/>
                  </a:ext>
                </a:extLst>
              </p:cNvPr>
              <p:cNvSpPr>
                <a:spLocks noEditPoints="1"/>
              </p:cNvSpPr>
              <p:nvPr/>
            </p:nvSpPr>
            <p:spPr bwMode="auto">
              <a:xfrm>
                <a:off x="6665323" y="3562825"/>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solidFill>
                <a:srgbClr val="FF0000"/>
              </a:solidFill>
              <a:ln>
                <a:noFill/>
              </a:ln>
            </p:spPr>
            <p:txBody>
              <a:bodyPr vert="horz" wrap="square" lIns="91416" tIns="45708" rIns="91416" bIns="45708" numCol="1" anchor="t" anchorCtr="0" compatLnSpc="1">
                <a:prstTxWarp prst="textNoShape">
                  <a:avLst/>
                </a:prstTxWarp>
              </a:bodyPr>
              <a:lstStyle/>
              <a:p>
                <a:endParaRPr lang="en-US" sz="1400" dirty="0">
                  <a:solidFill>
                    <a:schemeClr val="bg1">
                      <a:lumMod val="75000"/>
                    </a:schemeClr>
                  </a:solidFill>
                </a:endParaRPr>
              </a:p>
            </p:txBody>
          </p:sp>
        </p:grpSp>
        <p:sp>
          <p:nvSpPr>
            <p:cNvPr id="20" name="Content Placeholder 2">
              <a:extLst>
                <a:ext uri="{FF2B5EF4-FFF2-40B4-BE49-F238E27FC236}">
                  <a16:creationId xmlns:a16="http://schemas.microsoft.com/office/drawing/2014/main" id="{8F2BEA49-BC93-4C49-891E-270C3C9409C2}"/>
                </a:ext>
              </a:extLst>
            </p:cNvPr>
            <p:cNvSpPr txBox="1">
              <a:spLocks/>
            </p:cNvSpPr>
            <p:nvPr/>
          </p:nvSpPr>
          <p:spPr>
            <a:xfrm>
              <a:off x="7086300" y="2143218"/>
              <a:ext cx="1371900" cy="551027"/>
            </a:xfrm>
            <a:prstGeom prst="rect">
              <a:avLst/>
            </a:prstGeom>
          </p:spPr>
          <p:txBody>
            <a:bodyPr vert="horz" lIns="91416" tIns="45708" rIns="91416" bIns="45708"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b="1" dirty="0">
                  <a:solidFill>
                    <a:schemeClr val="bg1">
                      <a:lumMod val="75000"/>
                    </a:schemeClr>
                  </a:solidFill>
                </a:rPr>
                <a:t>Correlation heatmap</a:t>
              </a:r>
            </a:p>
          </p:txBody>
        </p:sp>
      </p:grpSp>
      <p:pic>
        <p:nvPicPr>
          <p:cNvPr id="4" name="Picture 3">
            <a:extLst>
              <a:ext uri="{FF2B5EF4-FFF2-40B4-BE49-F238E27FC236}">
                <a16:creationId xmlns:a16="http://schemas.microsoft.com/office/drawing/2014/main" id="{27F75698-FAF7-B142-8769-9A45DEBEFFE8}"/>
              </a:ext>
            </a:extLst>
          </p:cNvPr>
          <p:cNvPicPr>
            <a:picLocks noChangeAspect="1"/>
          </p:cNvPicPr>
          <p:nvPr/>
        </p:nvPicPr>
        <p:blipFill rotWithShape="1">
          <a:blip r:embed="rId3">
            <a:extLst>
              <a:ext uri="{28A0092B-C50C-407E-A947-70E740481C1C}">
                <a14:useLocalDpi xmlns:a14="http://schemas.microsoft.com/office/drawing/2010/main" val="0"/>
              </a:ext>
            </a:extLst>
          </a:blip>
          <a:srcRect l="6244" r="12999"/>
          <a:stretch/>
        </p:blipFill>
        <p:spPr>
          <a:xfrm>
            <a:off x="3838657" y="175253"/>
            <a:ext cx="7882827" cy="6507493"/>
          </a:xfrm>
          <a:prstGeom prst="rect">
            <a:avLst/>
          </a:prstGeom>
        </p:spPr>
      </p:pic>
    </p:spTree>
    <p:extLst>
      <p:ext uri="{BB962C8B-B14F-4D97-AF65-F5344CB8AC3E}">
        <p14:creationId xmlns:p14="http://schemas.microsoft.com/office/powerpoint/2010/main" val="2988349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25263495-A71E-D749-816A-636072D8973B}"/>
              </a:ext>
            </a:extLst>
          </p:cNvPr>
          <p:cNvGrpSpPr/>
          <p:nvPr/>
        </p:nvGrpSpPr>
        <p:grpSpPr>
          <a:xfrm>
            <a:off x="869569" y="1407795"/>
            <a:ext cx="2439908" cy="734512"/>
            <a:chOff x="6627304" y="3672878"/>
            <a:chExt cx="1830896" cy="551027"/>
          </a:xfrm>
        </p:grpSpPr>
        <p:grpSp>
          <p:nvGrpSpPr>
            <p:cNvPr id="20" name="Group 19">
              <a:extLst>
                <a:ext uri="{FF2B5EF4-FFF2-40B4-BE49-F238E27FC236}">
                  <a16:creationId xmlns:a16="http://schemas.microsoft.com/office/drawing/2014/main" id="{9579D46B-E518-B949-8B4A-F483F4EE50FA}"/>
                </a:ext>
              </a:extLst>
            </p:cNvPr>
            <p:cNvGrpSpPr/>
            <p:nvPr/>
          </p:nvGrpSpPr>
          <p:grpSpPr>
            <a:xfrm>
              <a:off x="6627304" y="3695926"/>
              <a:ext cx="401025" cy="401024"/>
              <a:chOff x="5607375" y="3562825"/>
              <a:chExt cx="587140" cy="587140"/>
            </a:xfrm>
          </p:grpSpPr>
          <p:sp>
            <p:nvSpPr>
              <p:cNvPr id="23" name="Freeform 15">
                <a:extLst>
                  <a:ext uri="{FF2B5EF4-FFF2-40B4-BE49-F238E27FC236}">
                    <a16:creationId xmlns:a16="http://schemas.microsoft.com/office/drawing/2014/main" id="{EA6B4258-FB4C-5345-83CB-7BE6AFDADF62}"/>
                  </a:ext>
                </a:extLst>
              </p:cNvPr>
              <p:cNvSpPr>
                <a:spLocks noEditPoints="1"/>
              </p:cNvSpPr>
              <p:nvPr/>
            </p:nvSpPr>
            <p:spPr bwMode="auto">
              <a:xfrm>
                <a:off x="5746497" y="3702123"/>
                <a:ext cx="308897" cy="308544"/>
              </a:xfrm>
              <a:custGeom>
                <a:avLst/>
                <a:gdLst>
                  <a:gd name="T0" fmla="*/ 183 w 371"/>
                  <a:gd name="T1" fmla="*/ 1 h 370"/>
                  <a:gd name="T2" fmla="*/ 2 w 371"/>
                  <a:gd name="T3" fmla="*/ 187 h 370"/>
                  <a:gd name="T4" fmla="*/ 188 w 371"/>
                  <a:gd name="T5" fmla="*/ 369 h 370"/>
                  <a:gd name="T6" fmla="*/ 370 w 371"/>
                  <a:gd name="T7" fmla="*/ 182 h 370"/>
                  <a:gd name="T8" fmla="*/ 183 w 371"/>
                  <a:gd name="T9" fmla="*/ 1 h 370"/>
                  <a:gd name="T10" fmla="*/ 184 w 371"/>
                  <a:gd name="T11" fmla="*/ 25 h 370"/>
                  <a:gd name="T12" fmla="*/ 260 w 371"/>
                  <a:gd name="T13" fmla="*/ 43 h 370"/>
                  <a:gd name="T14" fmla="*/ 235 w 371"/>
                  <a:gd name="T15" fmla="*/ 84 h 370"/>
                  <a:gd name="T16" fmla="*/ 186 w 371"/>
                  <a:gd name="T17" fmla="*/ 73 h 370"/>
                  <a:gd name="T18" fmla="*/ 137 w 371"/>
                  <a:gd name="T19" fmla="*/ 84 h 370"/>
                  <a:gd name="T20" fmla="*/ 112 w 371"/>
                  <a:gd name="T21" fmla="*/ 43 h 370"/>
                  <a:gd name="T22" fmla="*/ 184 w 371"/>
                  <a:gd name="T23" fmla="*/ 25 h 370"/>
                  <a:gd name="T24" fmla="*/ 85 w 371"/>
                  <a:gd name="T25" fmla="*/ 234 h 370"/>
                  <a:gd name="T26" fmla="*/ 44 w 371"/>
                  <a:gd name="T27" fmla="*/ 259 h 370"/>
                  <a:gd name="T28" fmla="*/ 26 w 371"/>
                  <a:gd name="T29" fmla="*/ 187 h 370"/>
                  <a:gd name="T30" fmla="*/ 44 w 371"/>
                  <a:gd name="T31" fmla="*/ 111 h 370"/>
                  <a:gd name="T32" fmla="*/ 85 w 371"/>
                  <a:gd name="T33" fmla="*/ 136 h 370"/>
                  <a:gd name="T34" fmla="*/ 74 w 371"/>
                  <a:gd name="T35" fmla="*/ 185 h 370"/>
                  <a:gd name="T36" fmla="*/ 85 w 371"/>
                  <a:gd name="T37" fmla="*/ 234 h 370"/>
                  <a:gd name="T38" fmla="*/ 188 w 371"/>
                  <a:gd name="T39" fmla="*/ 345 h 370"/>
                  <a:gd name="T40" fmla="*/ 112 w 371"/>
                  <a:gd name="T41" fmla="*/ 327 h 370"/>
                  <a:gd name="T42" fmla="*/ 137 w 371"/>
                  <a:gd name="T43" fmla="*/ 286 h 370"/>
                  <a:gd name="T44" fmla="*/ 186 w 371"/>
                  <a:gd name="T45" fmla="*/ 297 h 370"/>
                  <a:gd name="T46" fmla="*/ 235 w 371"/>
                  <a:gd name="T47" fmla="*/ 286 h 370"/>
                  <a:gd name="T48" fmla="*/ 260 w 371"/>
                  <a:gd name="T49" fmla="*/ 327 h 370"/>
                  <a:gd name="T50" fmla="*/ 188 w 371"/>
                  <a:gd name="T51" fmla="*/ 345 h 370"/>
                  <a:gd name="T52" fmla="*/ 186 w 371"/>
                  <a:gd name="T53" fmla="*/ 273 h 370"/>
                  <a:gd name="T54" fmla="*/ 98 w 371"/>
                  <a:gd name="T55" fmla="*/ 185 h 370"/>
                  <a:gd name="T56" fmla="*/ 186 w 371"/>
                  <a:gd name="T57" fmla="*/ 97 h 370"/>
                  <a:gd name="T58" fmla="*/ 274 w 371"/>
                  <a:gd name="T59" fmla="*/ 185 h 370"/>
                  <a:gd name="T60" fmla="*/ 186 w 371"/>
                  <a:gd name="T61" fmla="*/ 273 h 370"/>
                  <a:gd name="T62" fmla="*/ 286 w 371"/>
                  <a:gd name="T63" fmla="*/ 234 h 370"/>
                  <a:gd name="T64" fmla="*/ 298 w 371"/>
                  <a:gd name="T65" fmla="*/ 185 h 370"/>
                  <a:gd name="T66" fmla="*/ 286 w 371"/>
                  <a:gd name="T67" fmla="*/ 136 h 370"/>
                  <a:gd name="T68" fmla="*/ 328 w 371"/>
                  <a:gd name="T69" fmla="*/ 111 h 370"/>
                  <a:gd name="T70" fmla="*/ 346 w 371"/>
                  <a:gd name="T71" fmla="*/ 183 h 370"/>
                  <a:gd name="T72" fmla="*/ 328 w 371"/>
                  <a:gd name="T73" fmla="*/ 259 h 370"/>
                  <a:gd name="T74" fmla="*/ 286 w 371"/>
                  <a:gd name="T75" fmla="*/ 234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1" h="370">
                    <a:moveTo>
                      <a:pt x="183" y="1"/>
                    </a:moveTo>
                    <a:cubicBezTo>
                      <a:pt x="82" y="2"/>
                      <a:pt x="0" y="86"/>
                      <a:pt x="2" y="187"/>
                    </a:cubicBezTo>
                    <a:cubicBezTo>
                      <a:pt x="3" y="289"/>
                      <a:pt x="87" y="370"/>
                      <a:pt x="188" y="369"/>
                    </a:cubicBezTo>
                    <a:cubicBezTo>
                      <a:pt x="290" y="368"/>
                      <a:pt x="371" y="284"/>
                      <a:pt x="370" y="182"/>
                    </a:cubicBezTo>
                    <a:cubicBezTo>
                      <a:pt x="368" y="81"/>
                      <a:pt x="285" y="0"/>
                      <a:pt x="183" y="1"/>
                    </a:cubicBezTo>
                    <a:close/>
                    <a:moveTo>
                      <a:pt x="184" y="25"/>
                    </a:moveTo>
                    <a:cubicBezTo>
                      <a:pt x="211" y="25"/>
                      <a:pt x="237" y="31"/>
                      <a:pt x="260" y="43"/>
                    </a:cubicBezTo>
                    <a:cubicBezTo>
                      <a:pt x="235" y="84"/>
                      <a:pt x="235" y="84"/>
                      <a:pt x="235" y="84"/>
                    </a:cubicBezTo>
                    <a:cubicBezTo>
                      <a:pt x="220" y="77"/>
                      <a:pt x="203" y="73"/>
                      <a:pt x="186" y="73"/>
                    </a:cubicBezTo>
                    <a:cubicBezTo>
                      <a:pt x="168" y="73"/>
                      <a:pt x="151" y="77"/>
                      <a:pt x="137" y="84"/>
                    </a:cubicBezTo>
                    <a:cubicBezTo>
                      <a:pt x="112" y="43"/>
                      <a:pt x="112" y="43"/>
                      <a:pt x="112" y="43"/>
                    </a:cubicBezTo>
                    <a:cubicBezTo>
                      <a:pt x="133" y="32"/>
                      <a:pt x="158" y="25"/>
                      <a:pt x="184" y="25"/>
                    </a:cubicBezTo>
                    <a:close/>
                    <a:moveTo>
                      <a:pt x="85" y="234"/>
                    </a:moveTo>
                    <a:cubicBezTo>
                      <a:pt x="44" y="259"/>
                      <a:pt x="44" y="259"/>
                      <a:pt x="44" y="259"/>
                    </a:cubicBezTo>
                    <a:cubicBezTo>
                      <a:pt x="33" y="237"/>
                      <a:pt x="26" y="213"/>
                      <a:pt x="26" y="187"/>
                    </a:cubicBezTo>
                    <a:cubicBezTo>
                      <a:pt x="25" y="160"/>
                      <a:pt x="32" y="134"/>
                      <a:pt x="44" y="111"/>
                    </a:cubicBezTo>
                    <a:cubicBezTo>
                      <a:pt x="85" y="136"/>
                      <a:pt x="85" y="136"/>
                      <a:pt x="85" y="136"/>
                    </a:cubicBezTo>
                    <a:cubicBezTo>
                      <a:pt x="78" y="151"/>
                      <a:pt x="74" y="167"/>
                      <a:pt x="74" y="185"/>
                    </a:cubicBezTo>
                    <a:cubicBezTo>
                      <a:pt x="74" y="203"/>
                      <a:pt x="78" y="219"/>
                      <a:pt x="85" y="234"/>
                    </a:cubicBezTo>
                    <a:close/>
                    <a:moveTo>
                      <a:pt x="188" y="345"/>
                    </a:moveTo>
                    <a:cubicBezTo>
                      <a:pt x="161" y="345"/>
                      <a:pt x="135" y="339"/>
                      <a:pt x="112" y="327"/>
                    </a:cubicBezTo>
                    <a:cubicBezTo>
                      <a:pt x="137" y="286"/>
                      <a:pt x="137" y="286"/>
                      <a:pt x="137" y="286"/>
                    </a:cubicBezTo>
                    <a:cubicBezTo>
                      <a:pt x="151" y="293"/>
                      <a:pt x="168" y="297"/>
                      <a:pt x="186" y="297"/>
                    </a:cubicBezTo>
                    <a:cubicBezTo>
                      <a:pt x="203" y="297"/>
                      <a:pt x="220" y="293"/>
                      <a:pt x="235" y="286"/>
                    </a:cubicBezTo>
                    <a:cubicBezTo>
                      <a:pt x="260" y="327"/>
                      <a:pt x="260" y="327"/>
                      <a:pt x="260" y="327"/>
                    </a:cubicBezTo>
                    <a:cubicBezTo>
                      <a:pt x="238" y="338"/>
                      <a:pt x="214" y="345"/>
                      <a:pt x="188" y="345"/>
                    </a:cubicBezTo>
                    <a:close/>
                    <a:moveTo>
                      <a:pt x="186" y="273"/>
                    </a:moveTo>
                    <a:cubicBezTo>
                      <a:pt x="137" y="273"/>
                      <a:pt x="98" y="233"/>
                      <a:pt x="98" y="185"/>
                    </a:cubicBezTo>
                    <a:cubicBezTo>
                      <a:pt x="98" y="136"/>
                      <a:pt x="137" y="97"/>
                      <a:pt x="186" y="97"/>
                    </a:cubicBezTo>
                    <a:cubicBezTo>
                      <a:pt x="234" y="97"/>
                      <a:pt x="274" y="136"/>
                      <a:pt x="274" y="185"/>
                    </a:cubicBezTo>
                    <a:cubicBezTo>
                      <a:pt x="274" y="233"/>
                      <a:pt x="234" y="273"/>
                      <a:pt x="186" y="273"/>
                    </a:cubicBezTo>
                    <a:close/>
                    <a:moveTo>
                      <a:pt x="286" y="234"/>
                    </a:moveTo>
                    <a:cubicBezTo>
                      <a:pt x="294" y="219"/>
                      <a:pt x="298" y="203"/>
                      <a:pt x="298" y="185"/>
                    </a:cubicBezTo>
                    <a:cubicBezTo>
                      <a:pt x="298" y="167"/>
                      <a:pt x="294" y="151"/>
                      <a:pt x="286" y="136"/>
                    </a:cubicBezTo>
                    <a:cubicBezTo>
                      <a:pt x="328" y="111"/>
                      <a:pt x="328" y="111"/>
                      <a:pt x="328" y="111"/>
                    </a:cubicBezTo>
                    <a:cubicBezTo>
                      <a:pt x="339" y="133"/>
                      <a:pt x="345" y="157"/>
                      <a:pt x="346" y="183"/>
                    </a:cubicBezTo>
                    <a:cubicBezTo>
                      <a:pt x="346" y="210"/>
                      <a:pt x="340" y="236"/>
                      <a:pt x="328" y="259"/>
                    </a:cubicBezTo>
                    <a:lnTo>
                      <a:pt x="286" y="234"/>
                    </a:lnTo>
                    <a:close/>
                  </a:path>
                </a:pathLst>
              </a:custGeom>
              <a:solidFill>
                <a:schemeClr val="accent2"/>
              </a:solidFill>
              <a:ln>
                <a:noFill/>
              </a:ln>
            </p:spPr>
            <p:txBody>
              <a:bodyPr vert="horz" wrap="square" lIns="91416" tIns="45708" rIns="91416" bIns="45708" numCol="1" anchor="t" anchorCtr="0" compatLnSpc="1">
                <a:prstTxWarp prst="textNoShape">
                  <a:avLst/>
                </a:prstTxWarp>
              </a:bodyPr>
              <a:lstStyle/>
              <a:p>
                <a:endParaRPr lang="en-US" sz="1400" dirty="0">
                  <a:solidFill>
                    <a:schemeClr val="bg1">
                      <a:lumMod val="75000"/>
                    </a:schemeClr>
                  </a:solidFill>
                </a:endParaRPr>
              </a:p>
            </p:txBody>
          </p:sp>
          <p:sp>
            <p:nvSpPr>
              <p:cNvPr id="24" name="Freeform 23">
                <a:extLst>
                  <a:ext uri="{FF2B5EF4-FFF2-40B4-BE49-F238E27FC236}">
                    <a16:creationId xmlns:a16="http://schemas.microsoft.com/office/drawing/2014/main" id="{14D42416-9C39-3E4C-A167-2ACDBBAA6BC7}"/>
                  </a:ext>
                </a:extLst>
              </p:cNvPr>
              <p:cNvSpPr>
                <a:spLocks noEditPoints="1"/>
              </p:cNvSpPr>
              <p:nvPr/>
            </p:nvSpPr>
            <p:spPr bwMode="auto">
              <a:xfrm>
                <a:off x="5607375" y="3562825"/>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solidFill>
                <a:schemeClr val="accent2"/>
              </a:solidFill>
              <a:ln>
                <a:noFill/>
              </a:ln>
            </p:spPr>
            <p:txBody>
              <a:bodyPr vert="horz" wrap="square" lIns="91416" tIns="45708" rIns="91416" bIns="45708" numCol="1" anchor="t" anchorCtr="0" compatLnSpc="1">
                <a:prstTxWarp prst="textNoShape">
                  <a:avLst/>
                </a:prstTxWarp>
              </a:bodyPr>
              <a:lstStyle/>
              <a:p>
                <a:endParaRPr lang="en-US" sz="1400" dirty="0">
                  <a:solidFill>
                    <a:schemeClr val="bg1">
                      <a:lumMod val="75000"/>
                    </a:schemeClr>
                  </a:solidFill>
                </a:endParaRPr>
              </a:p>
            </p:txBody>
          </p:sp>
        </p:grpSp>
        <p:sp>
          <p:nvSpPr>
            <p:cNvPr id="22" name="Content Placeholder 2">
              <a:extLst>
                <a:ext uri="{FF2B5EF4-FFF2-40B4-BE49-F238E27FC236}">
                  <a16:creationId xmlns:a16="http://schemas.microsoft.com/office/drawing/2014/main" id="{CD94C470-98CA-C644-ABDA-B98E9A0AC7FA}"/>
                </a:ext>
              </a:extLst>
            </p:cNvPr>
            <p:cNvSpPr txBox="1">
              <a:spLocks/>
            </p:cNvSpPr>
            <p:nvPr/>
          </p:nvSpPr>
          <p:spPr>
            <a:xfrm>
              <a:off x="7086300" y="3672878"/>
              <a:ext cx="1371900" cy="551027"/>
            </a:xfrm>
            <a:prstGeom prst="rect">
              <a:avLst/>
            </a:prstGeom>
          </p:spPr>
          <p:txBody>
            <a:bodyPr vert="horz" lIns="91416" tIns="45708" rIns="91416" bIns="45708"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b="1" dirty="0">
                  <a:solidFill>
                    <a:schemeClr val="bg1">
                      <a:lumMod val="75000"/>
                    </a:schemeClr>
                  </a:solidFill>
                </a:rPr>
                <a:t>Age and Sex</a:t>
              </a:r>
            </a:p>
          </p:txBody>
        </p:sp>
      </p:grpSp>
      <p:sp>
        <p:nvSpPr>
          <p:cNvPr id="25" name="Title 2">
            <a:extLst>
              <a:ext uri="{FF2B5EF4-FFF2-40B4-BE49-F238E27FC236}">
                <a16:creationId xmlns:a16="http://schemas.microsoft.com/office/drawing/2014/main" id="{F915808B-C682-444F-9FEC-7F1FE3250F48}"/>
              </a:ext>
            </a:extLst>
          </p:cNvPr>
          <p:cNvSpPr txBox="1">
            <a:spLocks/>
          </p:cNvSpPr>
          <p:nvPr/>
        </p:nvSpPr>
        <p:spPr>
          <a:xfrm>
            <a:off x="-1666984" y="443549"/>
            <a:ext cx="7227457" cy="445972"/>
          </a:xfrm>
          <a:prstGeom prst="rect">
            <a:avLst/>
          </a:prstGeom>
        </p:spPr>
        <p:txBody>
          <a:bodyPr vert="horz" lIns="91416" tIns="45708" rIns="91416" bIns="45708" rtlCol="0" anchor="ctr">
            <a:noAutofit/>
          </a:bodyPr>
          <a:lstStyle/>
          <a:p>
            <a:pPr lvl="0" algn="ctr">
              <a:spcBef>
                <a:spcPct val="0"/>
              </a:spcBef>
              <a:defRPr/>
            </a:pPr>
            <a:r>
              <a:rPr lang="en-US" sz="2799" dirty="0">
                <a:solidFill>
                  <a:schemeClr val="bg1">
                    <a:lumMod val="7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Data set</a:t>
            </a:r>
          </a:p>
        </p:txBody>
      </p:sp>
      <p:grpSp>
        <p:nvGrpSpPr>
          <p:cNvPr id="26" name="Group 25">
            <a:extLst>
              <a:ext uri="{FF2B5EF4-FFF2-40B4-BE49-F238E27FC236}">
                <a16:creationId xmlns:a16="http://schemas.microsoft.com/office/drawing/2014/main" id="{46357240-D14F-2447-A853-DDCA62AFD854}"/>
              </a:ext>
            </a:extLst>
          </p:cNvPr>
          <p:cNvGrpSpPr/>
          <p:nvPr/>
        </p:nvGrpSpPr>
        <p:grpSpPr>
          <a:xfrm rot="10800000" flipV="1">
            <a:off x="1232855" y="1066800"/>
            <a:ext cx="1427781" cy="45707"/>
            <a:chOff x="3965945" y="1385354"/>
            <a:chExt cx="4572000" cy="79107"/>
          </a:xfrm>
        </p:grpSpPr>
        <p:sp>
          <p:nvSpPr>
            <p:cNvPr id="27" name="Rectangle 26">
              <a:extLst>
                <a:ext uri="{FF2B5EF4-FFF2-40B4-BE49-F238E27FC236}">
                  <a16:creationId xmlns:a16="http://schemas.microsoft.com/office/drawing/2014/main" id="{5D3D11AE-8017-0E4E-8F98-EB47643E60B6}"/>
                </a:ext>
              </a:extLst>
            </p:cNvPr>
            <p:cNvSpPr/>
            <p:nvPr/>
          </p:nvSpPr>
          <p:spPr>
            <a:xfrm>
              <a:off x="3965945" y="1385356"/>
              <a:ext cx="914400" cy="791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99" dirty="0"/>
            </a:p>
          </p:txBody>
        </p:sp>
        <p:sp>
          <p:nvSpPr>
            <p:cNvPr id="28" name="Rectangle 27">
              <a:extLst>
                <a:ext uri="{FF2B5EF4-FFF2-40B4-BE49-F238E27FC236}">
                  <a16:creationId xmlns:a16="http://schemas.microsoft.com/office/drawing/2014/main" id="{5B026AB8-FCC3-6543-A086-3E94FB3481FA}"/>
                </a:ext>
              </a:extLst>
            </p:cNvPr>
            <p:cNvSpPr/>
            <p:nvPr/>
          </p:nvSpPr>
          <p:spPr>
            <a:xfrm>
              <a:off x="4880345" y="1385355"/>
              <a:ext cx="914400" cy="791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99" dirty="0"/>
            </a:p>
          </p:txBody>
        </p:sp>
        <p:sp>
          <p:nvSpPr>
            <p:cNvPr id="29" name="Rectangle 28">
              <a:extLst>
                <a:ext uri="{FF2B5EF4-FFF2-40B4-BE49-F238E27FC236}">
                  <a16:creationId xmlns:a16="http://schemas.microsoft.com/office/drawing/2014/main" id="{E6C0A0B7-597C-A249-B4F2-99C0EA15D3AC}"/>
                </a:ext>
              </a:extLst>
            </p:cNvPr>
            <p:cNvSpPr/>
            <p:nvPr/>
          </p:nvSpPr>
          <p:spPr>
            <a:xfrm>
              <a:off x="5794745" y="1385354"/>
              <a:ext cx="914400" cy="791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99" dirty="0"/>
            </a:p>
          </p:txBody>
        </p:sp>
        <p:sp>
          <p:nvSpPr>
            <p:cNvPr id="30" name="Rectangle 29">
              <a:extLst>
                <a:ext uri="{FF2B5EF4-FFF2-40B4-BE49-F238E27FC236}">
                  <a16:creationId xmlns:a16="http://schemas.microsoft.com/office/drawing/2014/main" id="{AEAB4111-A697-374C-86E3-90443634C07F}"/>
                </a:ext>
              </a:extLst>
            </p:cNvPr>
            <p:cNvSpPr/>
            <p:nvPr/>
          </p:nvSpPr>
          <p:spPr>
            <a:xfrm>
              <a:off x="6709145" y="1385354"/>
              <a:ext cx="914400" cy="7910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99" dirty="0"/>
            </a:p>
          </p:txBody>
        </p:sp>
        <p:sp>
          <p:nvSpPr>
            <p:cNvPr id="31" name="Rectangle 30">
              <a:extLst>
                <a:ext uri="{FF2B5EF4-FFF2-40B4-BE49-F238E27FC236}">
                  <a16:creationId xmlns:a16="http://schemas.microsoft.com/office/drawing/2014/main" id="{905DBE19-5E05-0744-87E5-EF63F04769A2}"/>
                </a:ext>
              </a:extLst>
            </p:cNvPr>
            <p:cNvSpPr/>
            <p:nvPr/>
          </p:nvSpPr>
          <p:spPr>
            <a:xfrm>
              <a:off x="7623545" y="1385354"/>
              <a:ext cx="914400" cy="7910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99" dirty="0"/>
            </a:p>
          </p:txBody>
        </p:sp>
      </p:grpSp>
      <p:pic>
        <p:nvPicPr>
          <p:cNvPr id="16" name="Picture 15">
            <a:extLst>
              <a:ext uri="{FF2B5EF4-FFF2-40B4-BE49-F238E27FC236}">
                <a16:creationId xmlns:a16="http://schemas.microsoft.com/office/drawing/2014/main" id="{A34A63F4-F7E0-0F40-95C0-14E6C3AF71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9477" y="1248027"/>
            <a:ext cx="8192185" cy="4361946"/>
          </a:xfrm>
          <a:prstGeom prst="rect">
            <a:avLst/>
          </a:prstGeom>
        </p:spPr>
      </p:pic>
    </p:spTree>
    <p:extLst>
      <p:ext uri="{BB962C8B-B14F-4D97-AF65-F5344CB8AC3E}">
        <p14:creationId xmlns:p14="http://schemas.microsoft.com/office/powerpoint/2010/main" val="3181728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25263495-A71E-D749-816A-636072D8973B}"/>
              </a:ext>
            </a:extLst>
          </p:cNvPr>
          <p:cNvGrpSpPr/>
          <p:nvPr/>
        </p:nvGrpSpPr>
        <p:grpSpPr>
          <a:xfrm>
            <a:off x="869569" y="1407795"/>
            <a:ext cx="2439908" cy="734512"/>
            <a:chOff x="6627304" y="3672878"/>
            <a:chExt cx="1830896" cy="551027"/>
          </a:xfrm>
        </p:grpSpPr>
        <p:grpSp>
          <p:nvGrpSpPr>
            <p:cNvPr id="20" name="Group 19">
              <a:extLst>
                <a:ext uri="{FF2B5EF4-FFF2-40B4-BE49-F238E27FC236}">
                  <a16:creationId xmlns:a16="http://schemas.microsoft.com/office/drawing/2014/main" id="{9579D46B-E518-B949-8B4A-F483F4EE50FA}"/>
                </a:ext>
              </a:extLst>
            </p:cNvPr>
            <p:cNvGrpSpPr/>
            <p:nvPr/>
          </p:nvGrpSpPr>
          <p:grpSpPr>
            <a:xfrm>
              <a:off x="6627304" y="3695926"/>
              <a:ext cx="401025" cy="401024"/>
              <a:chOff x="5607375" y="3562825"/>
              <a:chExt cx="587140" cy="587140"/>
            </a:xfrm>
          </p:grpSpPr>
          <p:sp>
            <p:nvSpPr>
              <p:cNvPr id="23" name="Freeform 15">
                <a:extLst>
                  <a:ext uri="{FF2B5EF4-FFF2-40B4-BE49-F238E27FC236}">
                    <a16:creationId xmlns:a16="http://schemas.microsoft.com/office/drawing/2014/main" id="{EA6B4258-FB4C-5345-83CB-7BE6AFDADF62}"/>
                  </a:ext>
                </a:extLst>
              </p:cNvPr>
              <p:cNvSpPr>
                <a:spLocks noEditPoints="1"/>
              </p:cNvSpPr>
              <p:nvPr/>
            </p:nvSpPr>
            <p:spPr bwMode="auto">
              <a:xfrm>
                <a:off x="5746497" y="3702123"/>
                <a:ext cx="308897" cy="308544"/>
              </a:xfrm>
              <a:custGeom>
                <a:avLst/>
                <a:gdLst>
                  <a:gd name="T0" fmla="*/ 183 w 371"/>
                  <a:gd name="T1" fmla="*/ 1 h 370"/>
                  <a:gd name="T2" fmla="*/ 2 w 371"/>
                  <a:gd name="T3" fmla="*/ 187 h 370"/>
                  <a:gd name="T4" fmla="*/ 188 w 371"/>
                  <a:gd name="T5" fmla="*/ 369 h 370"/>
                  <a:gd name="T6" fmla="*/ 370 w 371"/>
                  <a:gd name="T7" fmla="*/ 182 h 370"/>
                  <a:gd name="T8" fmla="*/ 183 w 371"/>
                  <a:gd name="T9" fmla="*/ 1 h 370"/>
                  <a:gd name="T10" fmla="*/ 184 w 371"/>
                  <a:gd name="T11" fmla="*/ 25 h 370"/>
                  <a:gd name="T12" fmla="*/ 260 w 371"/>
                  <a:gd name="T13" fmla="*/ 43 h 370"/>
                  <a:gd name="T14" fmla="*/ 235 w 371"/>
                  <a:gd name="T15" fmla="*/ 84 h 370"/>
                  <a:gd name="T16" fmla="*/ 186 w 371"/>
                  <a:gd name="T17" fmla="*/ 73 h 370"/>
                  <a:gd name="T18" fmla="*/ 137 w 371"/>
                  <a:gd name="T19" fmla="*/ 84 h 370"/>
                  <a:gd name="T20" fmla="*/ 112 w 371"/>
                  <a:gd name="T21" fmla="*/ 43 h 370"/>
                  <a:gd name="T22" fmla="*/ 184 w 371"/>
                  <a:gd name="T23" fmla="*/ 25 h 370"/>
                  <a:gd name="T24" fmla="*/ 85 w 371"/>
                  <a:gd name="T25" fmla="*/ 234 h 370"/>
                  <a:gd name="T26" fmla="*/ 44 w 371"/>
                  <a:gd name="T27" fmla="*/ 259 h 370"/>
                  <a:gd name="T28" fmla="*/ 26 w 371"/>
                  <a:gd name="T29" fmla="*/ 187 h 370"/>
                  <a:gd name="T30" fmla="*/ 44 w 371"/>
                  <a:gd name="T31" fmla="*/ 111 h 370"/>
                  <a:gd name="T32" fmla="*/ 85 w 371"/>
                  <a:gd name="T33" fmla="*/ 136 h 370"/>
                  <a:gd name="T34" fmla="*/ 74 w 371"/>
                  <a:gd name="T35" fmla="*/ 185 h 370"/>
                  <a:gd name="T36" fmla="*/ 85 w 371"/>
                  <a:gd name="T37" fmla="*/ 234 h 370"/>
                  <a:gd name="T38" fmla="*/ 188 w 371"/>
                  <a:gd name="T39" fmla="*/ 345 h 370"/>
                  <a:gd name="T40" fmla="*/ 112 w 371"/>
                  <a:gd name="T41" fmla="*/ 327 h 370"/>
                  <a:gd name="T42" fmla="*/ 137 w 371"/>
                  <a:gd name="T43" fmla="*/ 286 h 370"/>
                  <a:gd name="T44" fmla="*/ 186 w 371"/>
                  <a:gd name="T45" fmla="*/ 297 h 370"/>
                  <a:gd name="T46" fmla="*/ 235 w 371"/>
                  <a:gd name="T47" fmla="*/ 286 h 370"/>
                  <a:gd name="T48" fmla="*/ 260 w 371"/>
                  <a:gd name="T49" fmla="*/ 327 h 370"/>
                  <a:gd name="T50" fmla="*/ 188 w 371"/>
                  <a:gd name="T51" fmla="*/ 345 h 370"/>
                  <a:gd name="T52" fmla="*/ 186 w 371"/>
                  <a:gd name="T53" fmla="*/ 273 h 370"/>
                  <a:gd name="T54" fmla="*/ 98 w 371"/>
                  <a:gd name="T55" fmla="*/ 185 h 370"/>
                  <a:gd name="T56" fmla="*/ 186 w 371"/>
                  <a:gd name="T57" fmla="*/ 97 h 370"/>
                  <a:gd name="T58" fmla="*/ 274 w 371"/>
                  <a:gd name="T59" fmla="*/ 185 h 370"/>
                  <a:gd name="T60" fmla="*/ 186 w 371"/>
                  <a:gd name="T61" fmla="*/ 273 h 370"/>
                  <a:gd name="T62" fmla="*/ 286 w 371"/>
                  <a:gd name="T63" fmla="*/ 234 h 370"/>
                  <a:gd name="T64" fmla="*/ 298 w 371"/>
                  <a:gd name="T65" fmla="*/ 185 h 370"/>
                  <a:gd name="T66" fmla="*/ 286 w 371"/>
                  <a:gd name="T67" fmla="*/ 136 h 370"/>
                  <a:gd name="T68" fmla="*/ 328 w 371"/>
                  <a:gd name="T69" fmla="*/ 111 h 370"/>
                  <a:gd name="T70" fmla="*/ 346 w 371"/>
                  <a:gd name="T71" fmla="*/ 183 h 370"/>
                  <a:gd name="T72" fmla="*/ 328 w 371"/>
                  <a:gd name="T73" fmla="*/ 259 h 370"/>
                  <a:gd name="T74" fmla="*/ 286 w 371"/>
                  <a:gd name="T75" fmla="*/ 234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1" h="370">
                    <a:moveTo>
                      <a:pt x="183" y="1"/>
                    </a:moveTo>
                    <a:cubicBezTo>
                      <a:pt x="82" y="2"/>
                      <a:pt x="0" y="86"/>
                      <a:pt x="2" y="187"/>
                    </a:cubicBezTo>
                    <a:cubicBezTo>
                      <a:pt x="3" y="289"/>
                      <a:pt x="87" y="370"/>
                      <a:pt x="188" y="369"/>
                    </a:cubicBezTo>
                    <a:cubicBezTo>
                      <a:pt x="290" y="368"/>
                      <a:pt x="371" y="284"/>
                      <a:pt x="370" y="182"/>
                    </a:cubicBezTo>
                    <a:cubicBezTo>
                      <a:pt x="368" y="81"/>
                      <a:pt x="285" y="0"/>
                      <a:pt x="183" y="1"/>
                    </a:cubicBezTo>
                    <a:close/>
                    <a:moveTo>
                      <a:pt x="184" y="25"/>
                    </a:moveTo>
                    <a:cubicBezTo>
                      <a:pt x="211" y="25"/>
                      <a:pt x="237" y="31"/>
                      <a:pt x="260" y="43"/>
                    </a:cubicBezTo>
                    <a:cubicBezTo>
                      <a:pt x="235" y="84"/>
                      <a:pt x="235" y="84"/>
                      <a:pt x="235" y="84"/>
                    </a:cubicBezTo>
                    <a:cubicBezTo>
                      <a:pt x="220" y="77"/>
                      <a:pt x="203" y="73"/>
                      <a:pt x="186" y="73"/>
                    </a:cubicBezTo>
                    <a:cubicBezTo>
                      <a:pt x="168" y="73"/>
                      <a:pt x="151" y="77"/>
                      <a:pt x="137" y="84"/>
                    </a:cubicBezTo>
                    <a:cubicBezTo>
                      <a:pt x="112" y="43"/>
                      <a:pt x="112" y="43"/>
                      <a:pt x="112" y="43"/>
                    </a:cubicBezTo>
                    <a:cubicBezTo>
                      <a:pt x="133" y="32"/>
                      <a:pt x="158" y="25"/>
                      <a:pt x="184" y="25"/>
                    </a:cubicBezTo>
                    <a:close/>
                    <a:moveTo>
                      <a:pt x="85" y="234"/>
                    </a:moveTo>
                    <a:cubicBezTo>
                      <a:pt x="44" y="259"/>
                      <a:pt x="44" y="259"/>
                      <a:pt x="44" y="259"/>
                    </a:cubicBezTo>
                    <a:cubicBezTo>
                      <a:pt x="33" y="237"/>
                      <a:pt x="26" y="213"/>
                      <a:pt x="26" y="187"/>
                    </a:cubicBezTo>
                    <a:cubicBezTo>
                      <a:pt x="25" y="160"/>
                      <a:pt x="32" y="134"/>
                      <a:pt x="44" y="111"/>
                    </a:cubicBezTo>
                    <a:cubicBezTo>
                      <a:pt x="85" y="136"/>
                      <a:pt x="85" y="136"/>
                      <a:pt x="85" y="136"/>
                    </a:cubicBezTo>
                    <a:cubicBezTo>
                      <a:pt x="78" y="151"/>
                      <a:pt x="74" y="167"/>
                      <a:pt x="74" y="185"/>
                    </a:cubicBezTo>
                    <a:cubicBezTo>
                      <a:pt x="74" y="203"/>
                      <a:pt x="78" y="219"/>
                      <a:pt x="85" y="234"/>
                    </a:cubicBezTo>
                    <a:close/>
                    <a:moveTo>
                      <a:pt x="188" y="345"/>
                    </a:moveTo>
                    <a:cubicBezTo>
                      <a:pt x="161" y="345"/>
                      <a:pt x="135" y="339"/>
                      <a:pt x="112" y="327"/>
                    </a:cubicBezTo>
                    <a:cubicBezTo>
                      <a:pt x="137" y="286"/>
                      <a:pt x="137" y="286"/>
                      <a:pt x="137" y="286"/>
                    </a:cubicBezTo>
                    <a:cubicBezTo>
                      <a:pt x="151" y="293"/>
                      <a:pt x="168" y="297"/>
                      <a:pt x="186" y="297"/>
                    </a:cubicBezTo>
                    <a:cubicBezTo>
                      <a:pt x="203" y="297"/>
                      <a:pt x="220" y="293"/>
                      <a:pt x="235" y="286"/>
                    </a:cubicBezTo>
                    <a:cubicBezTo>
                      <a:pt x="260" y="327"/>
                      <a:pt x="260" y="327"/>
                      <a:pt x="260" y="327"/>
                    </a:cubicBezTo>
                    <a:cubicBezTo>
                      <a:pt x="238" y="338"/>
                      <a:pt x="214" y="345"/>
                      <a:pt x="188" y="345"/>
                    </a:cubicBezTo>
                    <a:close/>
                    <a:moveTo>
                      <a:pt x="186" y="273"/>
                    </a:moveTo>
                    <a:cubicBezTo>
                      <a:pt x="137" y="273"/>
                      <a:pt x="98" y="233"/>
                      <a:pt x="98" y="185"/>
                    </a:cubicBezTo>
                    <a:cubicBezTo>
                      <a:pt x="98" y="136"/>
                      <a:pt x="137" y="97"/>
                      <a:pt x="186" y="97"/>
                    </a:cubicBezTo>
                    <a:cubicBezTo>
                      <a:pt x="234" y="97"/>
                      <a:pt x="274" y="136"/>
                      <a:pt x="274" y="185"/>
                    </a:cubicBezTo>
                    <a:cubicBezTo>
                      <a:pt x="274" y="233"/>
                      <a:pt x="234" y="273"/>
                      <a:pt x="186" y="273"/>
                    </a:cubicBezTo>
                    <a:close/>
                    <a:moveTo>
                      <a:pt x="286" y="234"/>
                    </a:moveTo>
                    <a:cubicBezTo>
                      <a:pt x="294" y="219"/>
                      <a:pt x="298" y="203"/>
                      <a:pt x="298" y="185"/>
                    </a:cubicBezTo>
                    <a:cubicBezTo>
                      <a:pt x="298" y="167"/>
                      <a:pt x="294" y="151"/>
                      <a:pt x="286" y="136"/>
                    </a:cubicBezTo>
                    <a:cubicBezTo>
                      <a:pt x="328" y="111"/>
                      <a:pt x="328" y="111"/>
                      <a:pt x="328" y="111"/>
                    </a:cubicBezTo>
                    <a:cubicBezTo>
                      <a:pt x="339" y="133"/>
                      <a:pt x="345" y="157"/>
                      <a:pt x="346" y="183"/>
                    </a:cubicBezTo>
                    <a:cubicBezTo>
                      <a:pt x="346" y="210"/>
                      <a:pt x="340" y="236"/>
                      <a:pt x="328" y="259"/>
                    </a:cubicBezTo>
                    <a:lnTo>
                      <a:pt x="286" y="234"/>
                    </a:lnTo>
                    <a:close/>
                  </a:path>
                </a:pathLst>
              </a:custGeom>
              <a:solidFill>
                <a:schemeClr val="accent2"/>
              </a:solidFill>
              <a:ln>
                <a:noFill/>
              </a:ln>
            </p:spPr>
            <p:txBody>
              <a:bodyPr vert="horz" wrap="square" lIns="91416" tIns="45708" rIns="91416" bIns="45708" numCol="1" anchor="t" anchorCtr="0" compatLnSpc="1">
                <a:prstTxWarp prst="textNoShape">
                  <a:avLst/>
                </a:prstTxWarp>
              </a:bodyPr>
              <a:lstStyle/>
              <a:p>
                <a:endParaRPr lang="en-US" sz="1400" dirty="0">
                  <a:solidFill>
                    <a:schemeClr val="bg1">
                      <a:lumMod val="75000"/>
                    </a:schemeClr>
                  </a:solidFill>
                </a:endParaRPr>
              </a:p>
            </p:txBody>
          </p:sp>
          <p:sp>
            <p:nvSpPr>
              <p:cNvPr id="24" name="Freeform 23">
                <a:extLst>
                  <a:ext uri="{FF2B5EF4-FFF2-40B4-BE49-F238E27FC236}">
                    <a16:creationId xmlns:a16="http://schemas.microsoft.com/office/drawing/2014/main" id="{14D42416-9C39-3E4C-A167-2ACDBBAA6BC7}"/>
                  </a:ext>
                </a:extLst>
              </p:cNvPr>
              <p:cNvSpPr>
                <a:spLocks noEditPoints="1"/>
              </p:cNvSpPr>
              <p:nvPr/>
            </p:nvSpPr>
            <p:spPr bwMode="auto">
              <a:xfrm>
                <a:off x="5607375" y="3562825"/>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solidFill>
                <a:schemeClr val="accent2"/>
              </a:solidFill>
              <a:ln>
                <a:noFill/>
              </a:ln>
            </p:spPr>
            <p:txBody>
              <a:bodyPr vert="horz" wrap="square" lIns="91416" tIns="45708" rIns="91416" bIns="45708" numCol="1" anchor="t" anchorCtr="0" compatLnSpc="1">
                <a:prstTxWarp prst="textNoShape">
                  <a:avLst/>
                </a:prstTxWarp>
              </a:bodyPr>
              <a:lstStyle/>
              <a:p>
                <a:endParaRPr lang="en-US" sz="1400" dirty="0">
                  <a:solidFill>
                    <a:schemeClr val="bg1">
                      <a:lumMod val="75000"/>
                    </a:schemeClr>
                  </a:solidFill>
                </a:endParaRPr>
              </a:p>
            </p:txBody>
          </p:sp>
        </p:grpSp>
        <p:sp>
          <p:nvSpPr>
            <p:cNvPr id="22" name="Content Placeholder 2">
              <a:extLst>
                <a:ext uri="{FF2B5EF4-FFF2-40B4-BE49-F238E27FC236}">
                  <a16:creationId xmlns:a16="http://schemas.microsoft.com/office/drawing/2014/main" id="{CD94C470-98CA-C644-ABDA-B98E9A0AC7FA}"/>
                </a:ext>
              </a:extLst>
            </p:cNvPr>
            <p:cNvSpPr txBox="1">
              <a:spLocks/>
            </p:cNvSpPr>
            <p:nvPr/>
          </p:nvSpPr>
          <p:spPr>
            <a:xfrm>
              <a:off x="7086300" y="3672878"/>
              <a:ext cx="1371900" cy="551027"/>
            </a:xfrm>
            <a:prstGeom prst="rect">
              <a:avLst/>
            </a:prstGeom>
          </p:spPr>
          <p:txBody>
            <a:bodyPr vert="horz" lIns="91416" tIns="45708" rIns="91416" bIns="45708"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b="1" dirty="0">
                  <a:solidFill>
                    <a:schemeClr val="bg1">
                      <a:lumMod val="75000"/>
                    </a:schemeClr>
                  </a:solidFill>
                </a:rPr>
                <a:t>Age and Sex with risk comparison</a:t>
              </a:r>
            </a:p>
          </p:txBody>
        </p:sp>
      </p:grpSp>
      <p:sp>
        <p:nvSpPr>
          <p:cNvPr id="25" name="Title 2">
            <a:extLst>
              <a:ext uri="{FF2B5EF4-FFF2-40B4-BE49-F238E27FC236}">
                <a16:creationId xmlns:a16="http://schemas.microsoft.com/office/drawing/2014/main" id="{F915808B-C682-444F-9FEC-7F1FE3250F48}"/>
              </a:ext>
            </a:extLst>
          </p:cNvPr>
          <p:cNvSpPr txBox="1">
            <a:spLocks/>
          </p:cNvSpPr>
          <p:nvPr/>
        </p:nvSpPr>
        <p:spPr>
          <a:xfrm>
            <a:off x="-1666984" y="443549"/>
            <a:ext cx="7227457" cy="445972"/>
          </a:xfrm>
          <a:prstGeom prst="rect">
            <a:avLst/>
          </a:prstGeom>
        </p:spPr>
        <p:txBody>
          <a:bodyPr vert="horz" lIns="91416" tIns="45708" rIns="91416" bIns="45708" rtlCol="0" anchor="ctr">
            <a:noAutofit/>
          </a:bodyPr>
          <a:lstStyle/>
          <a:p>
            <a:pPr lvl="0" algn="ctr">
              <a:spcBef>
                <a:spcPct val="0"/>
              </a:spcBef>
              <a:defRPr/>
            </a:pPr>
            <a:r>
              <a:rPr lang="en-US" sz="2799" dirty="0">
                <a:solidFill>
                  <a:schemeClr val="bg1">
                    <a:lumMod val="7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Data set</a:t>
            </a:r>
          </a:p>
        </p:txBody>
      </p:sp>
      <p:grpSp>
        <p:nvGrpSpPr>
          <p:cNvPr id="26" name="Group 25">
            <a:extLst>
              <a:ext uri="{FF2B5EF4-FFF2-40B4-BE49-F238E27FC236}">
                <a16:creationId xmlns:a16="http://schemas.microsoft.com/office/drawing/2014/main" id="{46357240-D14F-2447-A853-DDCA62AFD854}"/>
              </a:ext>
            </a:extLst>
          </p:cNvPr>
          <p:cNvGrpSpPr/>
          <p:nvPr/>
        </p:nvGrpSpPr>
        <p:grpSpPr>
          <a:xfrm rot="10800000" flipV="1">
            <a:off x="1232855" y="1066800"/>
            <a:ext cx="1427781" cy="45707"/>
            <a:chOff x="3965945" y="1385354"/>
            <a:chExt cx="4572000" cy="79107"/>
          </a:xfrm>
        </p:grpSpPr>
        <p:sp>
          <p:nvSpPr>
            <p:cNvPr id="27" name="Rectangle 26">
              <a:extLst>
                <a:ext uri="{FF2B5EF4-FFF2-40B4-BE49-F238E27FC236}">
                  <a16:creationId xmlns:a16="http://schemas.microsoft.com/office/drawing/2014/main" id="{5D3D11AE-8017-0E4E-8F98-EB47643E60B6}"/>
                </a:ext>
              </a:extLst>
            </p:cNvPr>
            <p:cNvSpPr/>
            <p:nvPr/>
          </p:nvSpPr>
          <p:spPr>
            <a:xfrm>
              <a:off x="3965945" y="1385356"/>
              <a:ext cx="914400" cy="791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99" dirty="0"/>
            </a:p>
          </p:txBody>
        </p:sp>
        <p:sp>
          <p:nvSpPr>
            <p:cNvPr id="28" name="Rectangle 27">
              <a:extLst>
                <a:ext uri="{FF2B5EF4-FFF2-40B4-BE49-F238E27FC236}">
                  <a16:creationId xmlns:a16="http://schemas.microsoft.com/office/drawing/2014/main" id="{5B026AB8-FCC3-6543-A086-3E94FB3481FA}"/>
                </a:ext>
              </a:extLst>
            </p:cNvPr>
            <p:cNvSpPr/>
            <p:nvPr/>
          </p:nvSpPr>
          <p:spPr>
            <a:xfrm>
              <a:off x="4880345" y="1385355"/>
              <a:ext cx="914400" cy="791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99" dirty="0"/>
            </a:p>
          </p:txBody>
        </p:sp>
        <p:sp>
          <p:nvSpPr>
            <p:cNvPr id="29" name="Rectangle 28">
              <a:extLst>
                <a:ext uri="{FF2B5EF4-FFF2-40B4-BE49-F238E27FC236}">
                  <a16:creationId xmlns:a16="http://schemas.microsoft.com/office/drawing/2014/main" id="{E6C0A0B7-597C-A249-B4F2-99C0EA15D3AC}"/>
                </a:ext>
              </a:extLst>
            </p:cNvPr>
            <p:cNvSpPr/>
            <p:nvPr/>
          </p:nvSpPr>
          <p:spPr>
            <a:xfrm>
              <a:off x="5794745" y="1385354"/>
              <a:ext cx="914400" cy="791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99" dirty="0"/>
            </a:p>
          </p:txBody>
        </p:sp>
        <p:sp>
          <p:nvSpPr>
            <p:cNvPr id="30" name="Rectangle 29">
              <a:extLst>
                <a:ext uri="{FF2B5EF4-FFF2-40B4-BE49-F238E27FC236}">
                  <a16:creationId xmlns:a16="http://schemas.microsoft.com/office/drawing/2014/main" id="{AEAB4111-A697-374C-86E3-90443634C07F}"/>
                </a:ext>
              </a:extLst>
            </p:cNvPr>
            <p:cNvSpPr/>
            <p:nvPr/>
          </p:nvSpPr>
          <p:spPr>
            <a:xfrm>
              <a:off x="6709145" y="1385354"/>
              <a:ext cx="914400" cy="7910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99" dirty="0"/>
            </a:p>
          </p:txBody>
        </p:sp>
        <p:sp>
          <p:nvSpPr>
            <p:cNvPr id="31" name="Rectangle 30">
              <a:extLst>
                <a:ext uri="{FF2B5EF4-FFF2-40B4-BE49-F238E27FC236}">
                  <a16:creationId xmlns:a16="http://schemas.microsoft.com/office/drawing/2014/main" id="{905DBE19-5E05-0744-87E5-EF63F04769A2}"/>
                </a:ext>
              </a:extLst>
            </p:cNvPr>
            <p:cNvSpPr/>
            <p:nvPr/>
          </p:nvSpPr>
          <p:spPr>
            <a:xfrm>
              <a:off x="7623545" y="1385354"/>
              <a:ext cx="914400" cy="7910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99" dirty="0"/>
            </a:p>
          </p:txBody>
        </p:sp>
      </p:grpSp>
      <p:pic>
        <p:nvPicPr>
          <p:cNvPr id="15" name="Picture 14">
            <a:extLst>
              <a:ext uri="{FF2B5EF4-FFF2-40B4-BE49-F238E27FC236}">
                <a16:creationId xmlns:a16="http://schemas.microsoft.com/office/drawing/2014/main" id="{EBB722DD-6D7E-8643-86D4-13FD20E5E553}"/>
              </a:ext>
            </a:extLst>
          </p:cNvPr>
          <p:cNvPicPr>
            <a:picLocks noChangeAspect="1"/>
          </p:cNvPicPr>
          <p:nvPr/>
        </p:nvPicPr>
        <p:blipFill rotWithShape="1">
          <a:blip r:embed="rId3">
            <a:extLst>
              <a:ext uri="{28A0092B-C50C-407E-A947-70E740481C1C}">
                <a14:useLocalDpi xmlns:a14="http://schemas.microsoft.com/office/drawing/2010/main" val="0"/>
              </a:ext>
            </a:extLst>
          </a:blip>
          <a:srcRect l="1533"/>
          <a:stretch/>
        </p:blipFill>
        <p:spPr>
          <a:xfrm>
            <a:off x="3386730" y="1137585"/>
            <a:ext cx="8579995" cy="4639777"/>
          </a:xfrm>
          <a:prstGeom prst="rect">
            <a:avLst/>
          </a:prstGeom>
        </p:spPr>
      </p:pic>
    </p:spTree>
    <p:extLst>
      <p:ext uri="{BB962C8B-B14F-4D97-AF65-F5344CB8AC3E}">
        <p14:creationId xmlns:p14="http://schemas.microsoft.com/office/powerpoint/2010/main" val="3289371791"/>
      </p:ext>
    </p:extLst>
  </p:cSld>
  <p:clrMapOvr>
    <a:masterClrMapping/>
  </p:clrMapOvr>
</p:sld>
</file>

<file path=ppt/theme/theme1.xml><?xml version="1.0" encoding="utf-8"?>
<a:theme xmlns:a="http://schemas.openxmlformats.org/drawingml/2006/main" name="Office Theme">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ustom 2">
      <a:majorFont>
        <a:latin typeface="Open Sans Extrabold"/>
        <a:ea typeface=""/>
        <a:cs typeface=""/>
      </a:majorFont>
      <a:minorFont>
        <a:latin typeface="Open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2866</TotalTime>
  <Words>780</Words>
  <Application>Microsoft Macintosh PowerPoint</Application>
  <PresentationFormat>Custom</PresentationFormat>
  <Paragraphs>94</Paragraphs>
  <Slides>16</Slides>
  <Notes>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16</vt:i4>
      </vt:variant>
    </vt:vector>
  </HeadingPairs>
  <TitlesOfParts>
    <vt:vector size="28" baseType="lpstr">
      <vt:lpstr>Aleo Light</vt:lpstr>
      <vt:lpstr>Sinkin Sans 400 Regular</vt:lpstr>
      <vt:lpstr>Arial</vt:lpstr>
      <vt:lpstr>Calibri</vt:lpstr>
      <vt:lpstr>Calibri Light</vt:lpstr>
      <vt:lpstr>Helvetica</vt:lpstr>
      <vt:lpstr>Open Sans</vt:lpstr>
      <vt:lpstr>Open Sans Extrabold</vt:lpstr>
      <vt:lpstr>Open Sans Light</vt:lpstr>
      <vt:lpstr>Source Sans Pro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Serma</dc:creator>
  <cp:lastModifiedBy>Microsoft Office User</cp:lastModifiedBy>
  <cp:revision>1323</cp:revision>
  <dcterms:created xsi:type="dcterms:W3CDTF">2015-09-19T05:52:39Z</dcterms:created>
  <dcterms:modified xsi:type="dcterms:W3CDTF">2021-12-10T01:26:39Z</dcterms:modified>
</cp:coreProperties>
</file>