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99" r:id="rId5"/>
    <p:sldId id="298" r:id="rId6"/>
    <p:sldId id="258" r:id="rId7"/>
    <p:sldId id="259" r:id="rId8"/>
    <p:sldId id="296" r:id="rId9"/>
    <p:sldId id="297" r:id="rId10"/>
  </p:sldIdLst>
  <p:sldSz cx="7559675" cy="10691495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9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57906" y="9630341"/>
            <a:ext cx="353391" cy="90403"/>
          </a:xfrm>
          <a:custGeom>
            <a:avLst/>
            <a:gdLst>
              <a:gd name="connsiteX0" fmla="*/ 353391 w 353391"/>
              <a:gd name="connsiteY0" fmla="*/ 90403 h 90403"/>
              <a:gd name="connsiteX1" fmla="*/ 0 w 353391"/>
              <a:gd name="connsiteY1" fmla="*/ 90403 h 90403"/>
              <a:gd name="connsiteX2" fmla="*/ 0 w 353391"/>
              <a:gd name="connsiteY2" fmla="*/ 0 h 90403"/>
              <a:gd name="connsiteX3" fmla="*/ 353391 w 353391"/>
              <a:gd name="connsiteY3" fmla="*/ 0 h 90403"/>
              <a:gd name="connsiteX4" fmla="*/ 353391 w 353391"/>
              <a:gd name="connsiteY4" fmla="*/ 90403 h 904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3391" h="90403">
                <a:moveTo>
                  <a:pt x="353391" y="90403"/>
                </a:moveTo>
                <a:lnTo>
                  <a:pt x="0" y="90403"/>
                </a:lnTo>
                <a:lnTo>
                  <a:pt x="0" y="0"/>
                </a:lnTo>
                <a:lnTo>
                  <a:pt x="353391" y="0"/>
                </a:lnTo>
                <a:lnTo>
                  <a:pt x="353391" y="90403"/>
                </a:lnTo>
              </a:path>
            </a:pathLst>
          </a:custGeom>
          <a:solidFill>
            <a:srgbClr val="EB5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1157906" y="9439623"/>
            <a:ext cx="215939" cy="281121"/>
          </a:xfrm>
          <a:custGeom>
            <a:avLst/>
            <a:gdLst>
              <a:gd name="connsiteX0" fmla="*/ 215939 w 215939"/>
              <a:gd name="connsiteY0" fmla="*/ 281121 h 281121"/>
              <a:gd name="connsiteX1" fmla="*/ 0 w 215939"/>
              <a:gd name="connsiteY1" fmla="*/ 281121 h 281121"/>
              <a:gd name="connsiteX2" fmla="*/ 0 w 215939"/>
              <a:gd name="connsiteY2" fmla="*/ 0 h 281121"/>
              <a:gd name="connsiteX3" fmla="*/ 215939 w 215939"/>
              <a:gd name="connsiteY3" fmla="*/ 0 h 281121"/>
              <a:gd name="connsiteX4" fmla="*/ 215939 w 215939"/>
              <a:gd name="connsiteY4" fmla="*/ 281121 h 281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5939" h="281121">
                <a:moveTo>
                  <a:pt x="215939" y="281121"/>
                </a:moveTo>
                <a:lnTo>
                  <a:pt x="0" y="281121"/>
                </a:lnTo>
                <a:lnTo>
                  <a:pt x="0" y="0"/>
                </a:lnTo>
                <a:lnTo>
                  <a:pt x="215939" y="0"/>
                </a:lnTo>
                <a:lnTo>
                  <a:pt x="215939" y="281121"/>
                </a:lnTo>
              </a:path>
            </a:pathLst>
          </a:custGeom>
          <a:solidFill>
            <a:srgbClr val="F8B88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57918" y="9404317"/>
            <a:ext cx="180446" cy="316427"/>
          </a:xfrm>
          <a:custGeom>
            <a:avLst/>
            <a:gdLst>
              <a:gd name="connsiteX0" fmla="*/ 180446 w 180446"/>
              <a:gd name="connsiteY0" fmla="*/ 316427 h 316427"/>
              <a:gd name="connsiteX1" fmla="*/ 0 w 180446"/>
              <a:gd name="connsiteY1" fmla="*/ 316427 h 316427"/>
              <a:gd name="connsiteX2" fmla="*/ 0 w 180446"/>
              <a:gd name="connsiteY2" fmla="*/ 0 h 316427"/>
              <a:gd name="connsiteX3" fmla="*/ 180446 w 180446"/>
              <a:gd name="connsiteY3" fmla="*/ 0 h 316427"/>
              <a:gd name="connsiteX4" fmla="*/ 180446 w 180446"/>
              <a:gd name="connsiteY4" fmla="*/ 316427 h 316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446" h="316427">
                <a:moveTo>
                  <a:pt x="180446" y="316427"/>
                </a:moveTo>
                <a:lnTo>
                  <a:pt x="0" y="316427"/>
                </a:lnTo>
                <a:lnTo>
                  <a:pt x="0" y="0"/>
                </a:lnTo>
                <a:lnTo>
                  <a:pt x="180446" y="0"/>
                </a:lnTo>
                <a:lnTo>
                  <a:pt x="180446" y="316427"/>
                </a:lnTo>
              </a:path>
            </a:pathLst>
          </a:custGeom>
          <a:solidFill>
            <a:srgbClr val="F3931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157906" y="9494670"/>
            <a:ext cx="307476" cy="226074"/>
          </a:xfrm>
          <a:custGeom>
            <a:avLst/>
            <a:gdLst>
              <a:gd name="connsiteX0" fmla="*/ 307476 w 307476"/>
              <a:gd name="connsiteY0" fmla="*/ 226074 h 226074"/>
              <a:gd name="connsiteX1" fmla="*/ 0 w 307476"/>
              <a:gd name="connsiteY1" fmla="*/ 226074 h 226074"/>
              <a:gd name="connsiteX2" fmla="*/ 0 w 307476"/>
              <a:gd name="connsiteY2" fmla="*/ 0 h 226074"/>
              <a:gd name="connsiteX3" fmla="*/ 307476 w 307476"/>
              <a:gd name="connsiteY3" fmla="*/ 0 h 226074"/>
              <a:gd name="connsiteX4" fmla="*/ 307476 w 307476"/>
              <a:gd name="connsiteY4" fmla="*/ 226074 h 2260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476" h="226074">
                <a:moveTo>
                  <a:pt x="307476" y="226074"/>
                </a:moveTo>
                <a:lnTo>
                  <a:pt x="0" y="226074"/>
                </a:lnTo>
                <a:lnTo>
                  <a:pt x="0" y="0"/>
                </a:lnTo>
                <a:lnTo>
                  <a:pt x="307476" y="0"/>
                </a:lnTo>
                <a:lnTo>
                  <a:pt x="307476" y="226074"/>
                </a:lnTo>
              </a:path>
            </a:pathLst>
          </a:custGeom>
          <a:solidFill>
            <a:srgbClr val="FBB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57918" y="9585062"/>
            <a:ext cx="112837" cy="135682"/>
          </a:xfrm>
          <a:custGeom>
            <a:avLst/>
            <a:gdLst>
              <a:gd name="connsiteX0" fmla="*/ 112837 w 112837"/>
              <a:gd name="connsiteY0" fmla="*/ 135682 h 135682"/>
              <a:gd name="connsiteX1" fmla="*/ 0 w 112837"/>
              <a:gd name="connsiteY1" fmla="*/ 135682 h 135682"/>
              <a:gd name="connsiteX2" fmla="*/ 0 w 112837"/>
              <a:gd name="connsiteY2" fmla="*/ 0 h 135682"/>
              <a:gd name="connsiteX3" fmla="*/ 112837 w 112837"/>
              <a:gd name="connsiteY3" fmla="*/ 0 h 135682"/>
              <a:gd name="connsiteX4" fmla="*/ 112837 w 112837"/>
              <a:gd name="connsiteY4" fmla="*/ 135682 h 1356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837" h="135682">
                <a:moveTo>
                  <a:pt x="112837" y="135682"/>
                </a:moveTo>
                <a:lnTo>
                  <a:pt x="0" y="135682"/>
                </a:lnTo>
                <a:lnTo>
                  <a:pt x="0" y="0"/>
                </a:lnTo>
                <a:lnTo>
                  <a:pt x="112837" y="0"/>
                </a:lnTo>
                <a:lnTo>
                  <a:pt x="112837" y="135682"/>
                </a:lnTo>
              </a:path>
            </a:pathLst>
          </a:custGeom>
          <a:solidFill>
            <a:srgbClr val="D1AF9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76951" y="9720745"/>
            <a:ext cx="180954" cy="45228"/>
          </a:xfrm>
          <a:custGeom>
            <a:avLst/>
            <a:gdLst>
              <a:gd name="connsiteX0" fmla="*/ 0 w 180954"/>
              <a:gd name="connsiteY0" fmla="*/ 22614 h 45228"/>
              <a:gd name="connsiteX1" fmla="*/ 180954 w 180954"/>
              <a:gd name="connsiteY1" fmla="*/ 22614 h 452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0954" h="45228">
                <a:moveTo>
                  <a:pt x="0" y="22614"/>
                </a:moveTo>
                <a:lnTo>
                  <a:pt x="180954" y="22614"/>
                </a:lnTo>
              </a:path>
            </a:pathLst>
          </a:custGeom>
          <a:ln w="88900">
            <a:solidFill>
              <a:srgbClr val="C2241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475382" y="10008162"/>
            <a:ext cx="76" cy="165"/>
          </a:xfrm>
          <a:custGeom>
            <a:avLst/>
            <a:gdLst>
              <a:gd name="connsiteX0" fmla="*/ 76 w 76"/>
              <a:gd name="connsiteY0" fmla="*/ 0 h 165"/>
              <a:gd name="connsiteX1" fmla="*/ 25 w 76"/>
              <a:gd name="connsiteY1" fmla="*/ 89 h 165"/>
              <a:gd name="connsiteX2" fmla="*/ 0 w 76"/>
              <a:gd name="connsiteY2" fmla="*/ 165 h 165"/>
              <a:gd name="connsiteX3" fmla="*/ 76 w 76"/>
              <a:gd name="connsiteY3" fmla="*/ 0 h 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" h="165">
                <a:moveTo>
                  <a:pt x="76" y="0"/>
                </a:moveTo>
                <a:cubicBezTo>
                  <a:pt x="50" y="25"/>
                  <a:pt x="25" y="25"/>
                  <a:pt x="25" y="89"/>
                </a:cubicBezTo>
                <a:cubicBezTo>
                  <a:pt x="25" y="89"/>
                  <a:pt x="0" y="139"/>
                  <a:pt x="0" y="165"/>
                </a:cubicBezTo>
                <a:lnTo>
                  <a:pt x="76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410578" y="9903777"/>
            <a:ext cx="30326" cy="25550"/>
          </a:xfrm>
          <a:custGeom>
            <a:avLst/>
            <a:gdLst>
              <a:gd name="connsiteX0" fmla="*/ 13811 w 30326"/>
              <a:gd name="connsiteY0" fmla="*/ 1471 h 25550"/>
              <a:gd name="connsiteX1" fmla="*/ 13684 w 30326"/>
              <a:gd name="connsiteY1" fmla="*/ 1471 h 25550"/>
              <a:gd name="connsiteX2" fmla="*/ 4887 w 30326"/>
              <a:gd name="connsiteY2" fmla="*/ 50 h 25550"/>
              <a:gd name="connsiteX3" fmla="*/ 4760 w 30326"/>
              <a:gd name="connsiteY3" fmla="*/ 0 h 25550"/>
              <a:gd name="connsiteX4" fmla="*/ 0 w 30326"/>
              <a:gd name="connsiteY4" fmla="*/ 0 h 25550"/>
              <a:gd name="connsiteX5" fmla="*/ 0 w 30326"/>
              <a:gd name="connsiteY5" fmla="*/ 1496 h 25550"/>
              <a:gd name="connsiteX6" fmla="*/ 5699 w 30326"/>
              <a:gd name="connsiteY6" fmla="*/ 10770 h 25550"/>
              <a:gd name="connsiteX7" fmla="*/ 24042 w 30326"/>
              <a:gd name="connsiteY7" fmla="*/ 25550 h 25550"/>
              <a:gd name="connsiteX8" fmla="*/ 30326 w 30326"/>
              <a:gd name="connsiteY8" fmla="*/ 17101 h 25550"/>
              <a:gd name="connsiteX9" fmla="*/ 26797 w 30326"/>
              <a:gd name="connsiteY9" fmla="*/ 8550 h 25550"/>
              <a:gd name="connsiteX10" fmla="*/ 13912 w 30326"/>
              <a:gd name="connsiteY10" fmla="*/ 1496 h 25550"/>
              <a:gd name="connsiteX11" fmla="*/ 13811 w 30326"/>
              <a:gd name="connsiteY11" fmla="*/ 1471 h 25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326" h="25550">
                <a:moveTo>
                  <a:pt x="13811" y="1471"/>
                </a:moveTo>
                <a:lnTo>
                  <a:pt x="13684" y="1471"/>
                </a:lnTo>
                <a:lnTo>
                  <a:pt x="4887" y="50"/>
                </a:lnTo>
                <a:lnTo>
                  <a:pt x="4760" y="0"/>
                </a:lnTo>
                <a:lnTo>
                  <a:pt x="0" y="0"/>
                </a:lnTo>
                <a:lnTo>
                  <a:pt x="0" y="1496"/>
                </a:lnTo>
                <a:cubicBezTo>
                  <a:pt x="0" y="2144"/>
                  <a:pt x="0" y="2955"/>
                  <a:pt x="5699" y="10770"/>
                </a:cubicBezTo>
                <a:cubicBezTo>
                  <a:pt x="12541" y="20717"/>
                  <a:pt x="18571" y="25550"/>
                  <a:pt x="24042" y="25550"/>
                </a:cubicBezTo>
                <a:cubicBezTo>
                  <a:pt x="26403" y="25550"/>
                  <a:pt x="30326" y="24447"/>
                  <a:pt x="30326" y="17101"/>
                </a:cubicBezTo>
                <a:cubicBezTo>
                  <a:pt x="30326" y="14234"/>
                  <a:pt x="29132" y="11366"/>
                  <a:pt x="26797" y="8550"/>
                </a:cubicBezTo>
                <a:cubicBezTo>
                  <a:pt x="24740" y="5924"/>
                  <a:pt x="20526" y="3628"/>
                  <a:pt x="13912" y="1496"/>
                </a:cubicBezTo>
                <a:lnTo>
                  <a:pt x="13811" y="147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818883" y="9931024"/>
            <a:ext cx="23953" cy="26502"/>
          </a:xfrm>
          <a:custGeom>
            <a:avLst/>
            <a:gdLst>
              <a:gd name="connsiteX0" fmla="*/ 17911 w 23953"/>
              <a:gd name="connsiteY0" fmla="*/ 26502 h 26502"/>
              <a:gd name="connsiteX1" fmla="*/ 23953 w 23953"/>
              <a:gd name="connsiteY1" fmla="*/ 17850 h 26502"/>
              <a:gd name="connsiteX2" fmla="*/ 21580 w 23953"/>
              <a:gd name="connsiteY2" fmla="*/ 9324 h 26502"/>
              <a:gd name="connsiteX3" fmla="*/ 11856 w 23953"/>
              <a:gd name="connsiteY3" fmla="*/ 1725 h 26502"/>
              <a:gd name="connsiteX4" fmla="*/ 11754 w 23953"/>
              <a:gd name="connsiteY4" fmla="*/ 1636 h 26502"/>
              <a:gd name="connsiteX5" fmla="*/ 11602 w 23953"/>
              <a:gd name="connsiteY5" fmla="*/ 1585 h 26502"/>
              <a:gd name="connsiteX6" fmla="*/ 4823 w 23953"/>
              <a:gd name="connsiteY6" fmla="*/ 25 h 26502"/>
              <a:gd name="connsiteX7" fmla="*/ 4671 w 23953"/>
              <a:gd name="connsiteY7" fmla="*/ 0 h 26502"/>
              <a:gd name="connsiteX8" fmla="*/ 0 w 23953"/>
              <a:gd name="connsiteY8" fmla="*/ 0 h 26502"/>
              <a:gd name="connsiteX9" fmla="*/ 0 w 23953"/>
              <a:gd name="connsiteY9" fmla="*/ 1446 h 26502"/>
              <a:gd name="connsiteX10" fmla="*/ 3973 w 23953"/>
              <a:gd name="connsiteY10" fmla="*/ 10884 h 26502"/>
              <a:gd name="connsiteX11" fmla="*/ 17911 w 23953"/>
              <a:gd name="connsiteY11" fmla="*/ 26502 h 26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23953" h="26502">
                <a:moveTo>
                  <a:pt x="17911" y="26502"/>
                </a:moveTo>
                <a:cubicBezTo>
                  <a:pt x="20653" y="26502"/>
                  <a:pt x="23953" y="25030"/>
                  <a:pt x="23953" y="17850"/>
                </a:cubicBezTo>
                <a:cubicBezTo>
                  <a:pt x="23953" y="14931"/>
                  <a:pt x="23141" y="12051"/>
                  <a:pt x="21580" y="9324"/>
                </a:cubicBezTo>
                <a:cubicBezTo>
                  <a:pt x="19942" y="6356"/>
                  <a:pt x="16768" y="3856"/>
                  <a:pt x="11856" y="1725"/>
                </a:cubicBezTo>
                <a:lnTo>
                  <a:pt x="11754" y="1636"/>
                </a:lnTo>
                <a:lnTo>
                  <a:pt x="11602" y="1585"/>
                </a:lnTo>
                <a:lnTo>
                  <a:pt x="4823" y="25"/>
                </a:lnTo>
                <a:lnTo>
                  <a:pt x="4671" y="0"/>
                </a:lnTo>
                <a:lnTo>
                  <a:pt x="0" y="0"/>
                </a:lnTo>
                <a:lnTo>
                  <a:pt x="0" y="1446"/>
                </a:lnTo>
                <a:cubicBezTo>
                  <a:pt x="0" y="2182"/>
                  <a:pt x="304" y="3590"/>
                  <a:pt x="3973" y="10884"/>
                </a:cubicBezTo>
                <a:cubicBezTo>
                  <a:pt x="8936" y="21401"/>
                  <a:pt x="13468" y="26502"/>
                  <a:pt x="17911" y="26502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835296" y="9879618"/>
            <a:ext cx="26340" cy="28506"/>
          </a:xfrm>
          <a:custGeom>
            <a:avLst/>
            <a:gdLst>
              <a:gd name="connsiteX0" fmla="*/ 16362 w 26340"/>
              <a:gd name="connsiteY0" fmla="*/ 5188 h 28506"/>
              <a:gd name="connsiteX1" fmla="*/ 2284 w 26340"/>
              <a:gd name="connsiteY1" fmla="*/ 0 h 28506"/>
              <a:gd name="connsiteX2" fmla="*/ 0 w 26340"/>
              <a:gd name="connsiteY2" fmla="*/ 2854 h 28506"/>
              <a:gd name="connsiteX3" fmla="*/ 3376 w 26340"/>
              <a:gd name="connsiteY3" fmla="*/ 10707 h 28506"/>
              <a:gd name="connsiteX4" fmla="*/ 19498 w 26340"/>
              <a:gd name="connsiteY4" fmla="*/ 28506 h 28506"/>
              <a:gd name="connsiteX5" fmla="*/ 26340 w 26340"/>
              <a:gd name="connsiteY5" fmla="*/ 17050 h 28506"/>
              <a:gd name="connsiteX6" fmla="*/ 16362 w 26340"/>
              <a:gd name="connsiteY6" fmla="*/ 5188 h 28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6340" h="28506">
                <a:moveTo>
                  <a:pt x="16362" y="5188"/>
                </a:moveTo>
                <a:cubicBezTo>
                  <a:pt x="6283" y="571"/>
                  <a:pt x="3554" y="0"/>
                  <a:pt x="2284" y="0"/>
                </a:cubicBezTo>
                <a:cubicBezTo>
                  <a:pt x="1904" y="0"/>
                  <a:pt x="0" y="127"/>
                  <a:pt x="0" y="2854"/>
                </a:cubicBezTo>
                <a:cubicBezTo>
                  <a:pt x="0" y="3361"/>
                  <a:pt x="0" y="4224"/>
                  <a:pt x="3376" y="10707"/>
                </a:cubicBezTo>
                <a:cubicBezTo>
                  <a:pt x="9939" y="22861"/>
                  <a:pt x="15055" y="28506"/>
                  <a:pt x="19498" y="28506"/>
                </a:cubicBezTo>
                <a:cubicBezTo>
                  <a:pt x="24017" y="28506"/>
                  <a:pt x="26340" y="24662"/>
                  <a:pt x="26340" y="17050"/>
                </a:cubicBezTo>
                <a:cubicBezTo>
                  <a:pt x="26340" y="12623"/>
                  <a:pt x="22989" y="8652"/>
                  <a:pt x="16362" y="5188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999930" y="9880240"/>
            <a:ext cx="60144" cy="97496"/>
          </a:xfrm>
          <a:custGeom>
            <a:avLst/>
            <a:gdLst>
              <a:gd name="connsiteX0" fmla="*/ 56590 w 60144"/>
              <a:gd name="connsiteY0" fmla="*/ 17989 h 97496"/>
              <a:gd name="connsiteX1" fmla="*/ 60144 w 60144"/>
              <a:gd name="connsiteY1" fmla="*/ 13231 h 97496"/>
              <a:gd name="connsiteX2" fmla="*/ 50827 w 60144"/>
              <a:gd name="connsiteY2" fmla="*/ 4174 h 97496"/>
              <a:gd name="connsiteX3" fmla="*/ 41471 w 60144"/>
              <a:gd name="connsiteY3" fmla="*/ 0 h 97496"/>
              <a:gd name="connsiteX4" fmla="*/ 37612 w 60144"/>
              <a:gd name="connsiteY4" fmla="*/ 3856 h 97496"/>
              <a:gd name="connsiteX5" fmla="*/ 37612 w 60144"/>
              <a:gd name="connsiteY5" fmla="*/ 3971 h 97496"/>
              <a:gd name="connsiteX6" fmla="*/ 37650 w 60144"/>
              <a:gd name="connsiteY6" fmla="*/ 4123 h 97496"/>
              <a:gd name="connsiteX7" fmla="*/ 38424 w 60144"/>
              <a:gd name="connsiteY7" fmla="*/ 11633 h 97496"/>
              <a:gd name="connsiteX8" fmla="*/ 30288 w 60144"/>
              <a:gd name="connsiteY8" fmla="*/ 31995 h 97496"/>
              <a:gd name="connsiteX9" fmla="*/ 5471 w 60144"/>
              <a:gd name="connsiteY9" fmla="*/ 60921 h 97496"/>
              <a:gd name="connsiteX10" fmla="*/ 0 w 60144"/>
              <a:gd name="connsiteY10" fmla="*/ 67251 h 97496"/>
              <a:gd name="connsiteX11" fmla="*/ 3071 w 60144"/>
              <a:gd name="connsiteY11" fmla="*/ 69306 h 97496"/>
              <a:gd name="connsiteX12" fmla="*/ 22836 w 60144"/>
              <a:gd name="connsiteY12" fmla="*/ 57089 h 97496"/>
              <a:gd name="connsiteX13" fmla="*/ 35594 w 60144"/>
              <a:gd name="connsiteY13" fmla="*/ 44707 h 97496"/>
              <a:gd name="connsiteX14" fmla="*/ 36025 w 60144"/>
              <a:gd name="connsiteY14" fmla="*/ 47409 h 97496"/>
              <a:gd name="connsiteX15" fmla="*/ 34477 w 60144"/>
              <a:gd name="connsiteY15" fmla="*/ 71615 h 97496"/>
              <a:gd name="connsiteX16" fmla="*/ 30618 w 60144"/>
              <a:gd name="connsiteY16" fmla="*/ 82830 h 97496"/>
              <a:gd name="connsiteX17" fmla="*/ 33398 w 60144"/>
              <a:gd name="connsiteY17" fmla="*/ 92116 h 97496"/>
              <a:gd name="connsiteX18" fmla="*/ 40684 w 60144"/>
              <a:gd name="connsiteY18" fmla="*/ 97496 h 97496"/>
              <a:gd name="connsiteX19" fmla="*/ 45901 w 60144"/>
              <a:gd name="connsiteY19" fmla="*/ 91571 h 97496"/>
              <a:gd name="connsiteX20" fmla="*/ 46765 w 60144"/>
              <a:gd name="connsiteY20" fmla="*/ 80433 h 97496"/>
              <a:gd name="connsiteX21" fmla="*/ 47552 w 60144"/>
              <a:gd name="connsiteY21" fmla="*/ 45253 h 97496"/>
              <a:gd name="connsiteX22" fmla="*/ 42817 w 60144"/>
              <a:gd name="connsiteY22" fmla="*/ 37310 h 97496"/>
              <a:gd name="connsiteX23" fmla="*/ 42740 w 60144"/>
              <a:gd name="connsiteY23" fmla="*/ 37234 h 97496"/>
              <a:gd name="connsiteX24" fmla="*/ 42639 w 60144"/>
              <a:gd name="connsiteY24" fmla="*/ 37184 h 97496"/>
              <a:gd name="connsiteX25" fmla="*/ 42195 w 60144"/>
              <a:gd name="connsiteY25" fmla="*/ 36879 h 97496"/>
              <a:gd name="connsiteX26" fmla="*/ 43883 w 60144"/>
              <a:gd name="connsiteY26" fmla="*/ 34672 h 97496"/>
              <a:gd name="connsiteX27" fmla="*/ 56590 w 60144"/>
              <a:gd name="connsiteY27" fmla="*/ 17989 h 974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60144" h="97496">
                <a:moveTo>
                  <a:pt x="56590" y="17989"/>
                </a:moveTo>
                <a:cubicBezTo>
                  <a:pt x="59548" y="15198"/>
                  <a:pt x="60144" y="14158"/>
                  <a:pt x="60144" y="13231"/>
                </a:cubicBezTo>
                <a:cubicBezTo>
                  <a:pt x="60144" y="10720"/>
                  <a:pt x="57275" y="7928"/>
                  <a:pt x="50827" y="4174"/>
                </a:cubicBezTo>
                <a:cubicBezTo>
                  <a:pt x="44340" y="456"/>
                  <a:pt x="42461" y="0"/>
                  <a:pt x="41471" y="0"/>
                </a:cubicBezTo>
                <a:cubicBezTo>
                  <a:pt x="39072" y="0"/>
                  <a:pt x="37612" y="1408"/>
                  <a:pt x="37612" y="3856"/>
                </a:cubicBezTo>
                <a:lnTo>
                  <a:pt x="37612" y="3971"/>
                </a:lnTo>
                <a:lnTo>
                  <a:pt x="37650" y="4123"/>
                </a:lnTo>
                <a:cubicBezTo>
                  <a:pt x="38158" y="6698"/>
                  <a:pt x="38424" y="9210"/>
                  <a:pt x="38424" y="11633"/>
                </a:cubicBezTo>
                <a:cubicBezTo>
                  <a:pt x="38424" y="17405"/>
                  <a:pt x="35683" y="24294"/>
                  <a:pt x="30288" y="31995"/>
                </a:cubicBezTo>
                <a:cubicBezTo>
                  <a:pt x="23407" y="42677"/>
                  <a:pt x="15067" y="52420"/>
                  <a:pt x="5471" y="60921"/>
                </a:cubicBezTo>
                <a:cubicBezTo>
                  <a:pt x="418" y="65196"/>
                  <a:pt x="0" y="66313"/>
                  <a:pt x="0" y="67251"/>
                </a:cubicBezTo>
                <a:cubicBezTo>
                  <a:pt x="0" y="67999"/>
                  <a:pt x="393" y="69306"/>
                  <a:pt x="3071" y="69306"/>
                </a:cubicBezTo>
                <a:cubicBezTo>
                  <a:pt x="7210" y="69306"/>
                  <a:pt x="13697" y="65323"/>
                  <a:pt x="22836" y="57089"/>
                </a:cubicBezTo>
                <a:cubicBezTo>
                  <a:pt x="27140" y="53537"/>
                  <a:pt x="31430" y="49312"/>
                  <a:pt x="35594" y="44707"/>
                </a:cubicBezTo>
                <a:cubicBezTo>
                  <a:pt x="35835" y="45735"/>
                  <a:pt x="36025" y="46686"/>
                  <a:pt x="36025" y="47409"/>
                </a:cubicBezTo>
                <a:cubicBezTo>
                  <a:pt x="36025" y="57901"/>
                  <a:pt x="35505" y="66008"/>
                  <a:pt x="34477" y="71615"/>
                </a:cubicBezTo>
                <a:cubicBezTo>
                  <a:pt x="31075" y="79861"/>
                  <a:pt x="30618" y="81917"/>
                  <a:pt x="30618" y="82830"/>
                </a:cubicBezTo>
                <a:cubicBezTo>
                  <a:pt x="30745" y="85887"/>
                  <a:pt x="31684" y="88996"/>
                  <a:pt x="33398" y="92116"/>
                </a:cubicBezTo>
                <a:cubicBezTo>
                  <a:pt x="35772" y="95770"/>
                  <a:pt x="38133" y="97496"/>
                  <a:pt x="40684" y="97496"/>
                </a:cubicBezTo>
                <a:cubicBezTo>
                  <a:pt x="43159" y="97496"/>
                  <a:pt x="44924" y="95504"/>
                  <a:pt x="45901" y="91571"/>
                </a:cubicBezTo>
                <a:cubicBezTo>
                  <a:pt x="46485" y="88057"/>
                  <a:pt x="46765" y="84327"/>
                  <a:pt x="46765" y="80433"/>
                </a:cubicBezTo>
                <a:cubicBezTo>
                  <a:pt x="46765" y="80471"/>
                  <a:pt x="47552" y="45253"/>
                  <a:pt x="47552" y="45253"/>
                </a:cubicBezTo>
                <a:cubicBezTo>
                  <a:pt x="47552" y="42537"/>
                  <a:pt x="45940" y="39835"/>
                  <a:pt x="42817" y="37310"/>
                </a:cubicBezTo>
                <a:lnTo>
                  <a:pt x="42740" y="37234"/>
                </a:lnTo>
                <a:lnTo>
                  <a:pt x="42639" y="37184"/>
                </a:lnTo>
                <a:cubicBezTo>
                  <a:pt x="42461" y="37069"/>
                  <a:pt x="42347" y="36981"/>
                  <a:pt x="42195" y="36879"/>
                </a:cubicBezTo>
                <a:cubicBezTo>
                  <a:pt x="42753" y="36207"/>
                  <a:pt x="43286" y="35535"/>
                  <a:pt x="43883" y="34672"/>
                </a:cubicBezTo>
                <a:cubicBezTo>
                  <a:pt x="50459" y="26185"/>
                  <a:pt x="54521" y="20881"/>
                  <a:pt x="56590" y="17989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42952" y="371601"/>
            <a:ext cx="25390" cy="120586"/>
          </a:xfrm>
          <a:custGeom>
            <a:avLst/>
            <a:gdLst>
              <a:gd name="connsiteX0" fmla="*/ 6350 w 25390"/>
              <a:gd name="connsiteY0" fmla="*/ 114236 h 120586"/>
              <a:gd name="connsiteX1" fmla="*/ 6350 w 25390"/>
              <a:gd name="connsiteY1" fmla="*/ 6350 h 1205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390" h="120586">
                <a:moveTo>
                  <a:pt x="6350" y="114236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A69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68336" y="359616"/>
            <a:ext cx="6421982" cy="25390"/>
          </a:xfrm>
          <a:custGeom>
            <a:avLst/>
            <a:gdLst>
              <a:gd name="connsiteX0" fmla="*/ 6350 w 6421982"/>
              <a:gd name="connsiteY0" fmla="*/ 6350 h 25390"/>
              <a:gd name="connsiteX1" fmla="*/ 6415632 w 6421982"/>
              <a:gd name="connsiteY1" fmla="*/ 6350 h 253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21982" h="25390">
                <a:moveTo>
                  <a:pt x="6350" y="6350"/>
                </a:moveTo>
                <a:lnTo>
                  <a:pt x="6415632" y="6350"/>
                </a:lnTo>
              </a:path>
            </a:pathLst>
          </a:custGeom>
          <a:ln w="12700">
            <a:solidFill>
              <a:srgbClr val="B0A69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42199" y="2108527"/>
            <a:ext cx="4523844" cy="151795"/>
          </a:xfrm>
          <a:custGeom>
            <a:avLst/>
            <a:gdLst>
              <a:gd name="connsiteX0" fmla="*/ 4517494 w 4523844"/>
              <a:gd name="connsiteY0" fmla="*/ 6350 h 151795"/>
              <a:gd name="connsiteX1" fmla="*/ 6350 w 4523844"/>
              <a:gd name="connsiteY1" fmla="*/ 6350 h 151795"/>
              <a:gd name="connsiteX2" fmla="*/ 6350 w 4523844"/>
              <a:gd name="connsiteY2" fmla="*/ 145445 h 151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523844" h="151795">
                <a:moveTo>
                  <a:pt x="4517494" y="6350"/>
                </a:moveTo>
                <a:lnTo>
                  <a:pt x="6350" y="6350"/>
                </a:lnTo>
                <a:lnTo>
                  <a:pt x="6350" y="145445"/>
                </a:lnTo>
              </a:path>
            </a:pathLst>
          </a:custGeom>
          <a:ln w="12700">
            <a:solidFill>
              <a:srgbClr val="B91E2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2095500"/>
            <a:ext cx="7556500" cy="70104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867900"/>
            <a:ext cx="736600" cy="2794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0" y="9867900"/>
            <a:ext cx="190500" cy="1905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9867900"/>
            <a:ext cx="190500" cy="2032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84400" y="9867900"/>
            <a:ext cx="406400" cy="1905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02300" y="9728200"/>
            <a:ext cx="1308100" cy="431800"/>
          </a:xfrm>
          <a:prstGeom prst="rect">
            <a:avLst/>
          </a:prstGeom>
          <a:noFill/>
        </p:spPr>
      </p:pic>
      <p:sp>
        <p:nvSpPr>
          <p:cNvPr id="21" name="TextBox 1"/>
          <p:cNvSpPr txBox="1"/>
          <p:nvPr/>
        </p:nvSpPr>
        <p:spPr>
          <a:xfrm>
            <a:off x="939800" y="482600"/>
            <a:ext cx="3086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800" dirty="0" smtClean="0">
                <a:solidFill>
                  <a:srgbClr val="3C3C3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普华永道独角兽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3C3C3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调研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n-US" altLang="zh-CN" sz="1995" dirty="0" smtClean="0">
              <a:solidFill>
                <a:srgbClr val="3C3C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939800" y="2374900"/>
            <a:ext cx="5156200" cy="316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2197100" algn="l"/>
              </a:tabLst>
            </a:pPr>
            <a:r>
              <a:rPr lang="en-US" altLang="zh-CN" sz="3795" dirty="0" smtClean="0">
                <a:solidFill>
                  <a:srgbClr val="82101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解密独角兽</a:t>
            </a:r>
            <a:endParaRPr lang="en-US" altLang="zh-CN" sz="3795" dirty="0" smtClean="0">
              <a:solidFill>
                <a:srgbClr val="82101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4500"/>
              </a:lnSpc>
              <a:tabLst>
                <a:tab pos="2197100" algn="l"/>
              </a:tabLst>
            </a:pPr>
            <a:r>
              <a:rPr lang="en-US" altLang="zh-CN" sz="3795" dirty="0" smtClean="0">
                <a:solidFill>
                  <a:srgbClr val="82101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共筑中国未来新经济</a:t>
            </a:r>
            <a:endParaRPr lang="en-US" altLang="zh-CN" sz="3795" dirty="0" smtClean="0">
              <a:solidFill>
                <a:srgbClr val="82101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104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普华永道独角兽</a:t>
            </a:r>
            <a:r>
              <a:rPr lang="en-US" altLang="zh-CN" sz="10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0" dirty="0" smtClean="0">
                <a:solidFill>
                  <a:srgbClr val="000000"/>
                </a:solidFill>
                <a:latin typeface="Georgia" panose="02040502050405020303" pitchFamily="18" charset="0"/>
                <a:cs typeface="Georgia" panose="02040502050405020303" pitchFamily="18" charset="0"/>
              </a:rPr>
              <a:t>CEO</a:t>
            </a:r>
            <a:r>
              <a:rPr lang="en-US" altLang="zh-CN" sz="10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调研</a:t>
            </a:r>
            <a:r>
              <a:rPr lang="en-US" altLang="zh-CN" sz="10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0" dirty="0" smtClean="0">
                <a:solidFill>
                  <a:srgbClr val="000000"/>
                </a:solidFill>
                <a:latin typeface="Georgia" panose="02040502050405020303" pitchFamily="18" charset="0"/>
                <a:cs typeface="Georgia" panose="02040502050405020303" pitchFamily="18" charset="0"/>
              </a:rPr>
              <a:t>2018</a:t>
            </a:r>
            <a:endParaRPr lang="en-US" altLang="zh-CN" sz="1040" dirty="0" smtClean="0">
              <a:solidFill>
                <a:srgbClr val="000000"/>
              </a:solidFill>
              <a:latin typeface="Georgia" panose="02040502050405020303" pitchFamily="18" charset="0"/>
              <a:cs typeface="Georgia" panose="02040502050405020303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2630" dirty="0" smtClean="0">
                <a:solidFill>
                  <a:srgbClr val="A3202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解密独角兽</a:t>
            </a:r>
            <a:r>
              <a:rPr lang="en-US" altLang="zh-CN" sz="26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30" b="1" dirty="0" smtClean="0">
                <a:solidFill>
                  <a:srgbClr val="A32020"/>
                </a:solidFill>
                <a:latin typeface="Georgia" panose="02040502050405020303" pitchFamily="18" charset="0"/>
                <a:cs typeface="Georgia" panose="02040502050405020303" pitchFamily="18" charset="0"/>
              </a:rPr>
              <a:t>──</a:t>
            </a:r>
            <a:endParaRPr lang="en-US" altLang="zh-CN" sz="2630" b="1" dirty="0" smtClean="0">
              <a:solidFill>
                <a:srgbClr val="A32020"/>
              </a:solidFill>
              <a:latin typeface="Georgia" panose="02040502050405020303" pitchFamily="18" charset="0"/>
              <a:cs typeface="Georgia" panose="02040502050405020303" pitchFamily="18" charset="0"/>
            </a:endParaRPr>
          </a:p>
          <a:p>
            <a:pPr>
              <a:lnSpc>
                <a:spcPts val="3300"/>
              </a:lnSpc>
              <a:tabLst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2630" dirty="0" smtClean="0">
                <a:solidFill>
                  <a:srgbClr val="A3202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共筑中国未来新经济</a:t>
            </a:r>
            <a:endParaRPr lang="en-US" altLang="zh-CN" sz="2630" dirty="0" smtClean="0">
              <a:solidFill>
                <a:srgbClr val="A3202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7518400" cy="11417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2065" y="-25400"/>
            <a:ext cx="7536815" cy="10678795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>
            <a:noAutofit/>
          </a:bodyPr>
          <a:p>
            <a:pPr indent="0" algn="ctr">
              <a:spcAft>
                <a:spcPts val="2730"/>
              </a:spcAft>
            </a:pPr>
            <a:endParaRPr lang="zh-CN" sz="2620">
              <a:solidFill>
                <a:srgbClr val="FFFFFF"/>
              </a:solidFill>
              <a:latin typeface="黑体" panose="02010609060101010101" pitchFamily="18" charset="-122"/>
              <a:ea typeface="黑体" panose="02010609060101010101" pitchFamily="18" charset="-122"/>
              <a:cs typeface="黑体" panose="02010609060101010101" pitchFamily="18" charset="-122"/>
            </a:endParaRPr>
          </a:p>
          <a:p>
            <a:pPr indent="0" algn="ctr">
              <a:spcAft>
                <a:spcPts val="2730"/>
              </a:spcAft>
            </a:pPr>
            <a:r>
              <a:rPr lang="zh-CN" sz="4000" b="1">
                <a:solidFill>
                  <a:srgbClr val="FFFFFF"/>
                </a:solidFill>
                <a:latin typeface="黑体" panose="02010609060101010101" pitchFamily="18" charset="-122"/>
                <a:ea typeface="黑体" panose="02010609060101010101" pitchFamily="18" charset="-122"/>
                <a:cs typeface="黑体" panose="02010609060101010101" pitchFamily="18" charset="-122"/>
              </a:rPr>
              <a:t>蜜蜂内参</a:t>
            </a:r>
            <a:endParaRPr lang="zh-CN" sz="4000" b="1">
              <a:solidFill>
                <a:srgbClr val="FFFFFF"/>
              </a:solidFill>
              <a:latin typeface="黑体" panose="02010609060101010101" pitchFamily="18" charset="-122"/>
              <a:ea typeface="黑体" panose="02010609060101010101" pitchFamily="18" charset="-122"/>
              <a:cs typeface="黑体" panose="02010609060101010101" pitchFamily="18" charset="-122"/>
            </a:endParaRPr>
          </a:p>
          <a:p>
            <a:pPr indent="0" algn="ctr">
              <a:lnSpc>
                <a:spcPct val="0"/>
              </a:lnSpc>
              <a:spcAft>
                <a:spcPts val="2730"/>
              </a:spcAft>
            </a:pPr>
            <a:endParaRPr lang="zh-CN" sz="40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ctr">
              <a:lnSpc>
                <a:spcPct val="0"/>
              </a:lnSpc>
              <a:spcAft>
                <a:spcPts val="4200"/>
              </a:spcAft>
            </a:pPr>
            <a:r>
              <a:rPr lang="zh-CN" sz="2435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让您深入洞察整个商业世界</a:t>
            </a:r>
            <a:endParaRPr lang="zh-CN" sz="2435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ctr">
              <a:lnSpc>
                <a:spcPct val="0"/>
              </a:lnSpc>
              <a:spcAft>
                <a:spcPts val="4200"/>
              </a:spcAft>
            </a:pPr>
            <a:r>
              <a:rPr lang="zh-CN" sz="2435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每天精挑细选3份最值得关注的学习资料</a:t>
            </a:r>
            <a:endParaRPr lang="zh-CN" sz="2435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ctr">
              <a:lnSpc>
                <a:spcPct val="0"/>
              </a:lnSpc>
              <a:spcBef>
                <a:spcPts val="4200"/>
              </a:spcBef>
              <a:spcAft>
                <a:spcPts val="2730"/>
              </a:spcAft>
            </a:pPr>
            <a:r>
              <a:rPr lang="zh-CN" sz="2435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关注公众号</a:t>
            </a:r>
            <a:r>
              <a:rPr lang="zh-CN" sz="2435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sz="2435" b="1">
                <a:solidFill>
                  <a:srgbClr val="F8F8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mifengMBA</a:t>
            </a:r>
            <a:endParaRPr lang="en-US" sz="2435" b="1">
              <a:solidFill>
                <a:srgbClr val="F8F8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ctr">
              <a:lnSpc>
                <a:spcPct val="0"/>
              </a:lnSpc>
              <a:spcBef>
                <a:spcPts val="4200"/>
              </a:spcBef>
              <a:spcAft>
                <a:spcPts val="2730"/>
              </a:spcAft>
            </a:pPr>
            <a:r>
              <a:rPr lang="en-US" sz="2435" b="1">
                <a:solidFill>
                  <a:srgbClr val="F8F8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sz="2435" spc="-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回复“入群”加入“蜜蜂内参”城市群</a:t>
            </a:r>
            <a:endParaRPr lang="zh-CN" sz="2435" spc="-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ctr">
              <a:lnSpc>
                <a:spcPct val="0"/>
              </a:lnSpc>
              <a:spcBef>
                <a:spcPts val="4200"/>
              </a:spcBef>
              <a:spcAft>
                <a:spcPts val="2730"/>
              </a:spcAft>
            </a:pPr>
            <a:r>
              <a:rPr lang="zh-CN" sz="2435" spc="-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2435" spc="-500">
                <a:solidFill>
                  <a:srgbClr val="F8F8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   不  需  要  转  发  哦  </a:t>
            </a:r>
            <a:r>
              <a:rPr lang="en-US" sz="2435" spc="-500">
                <a:solidFill>
                  <a:srgbClr val="F8F8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  ·  ·  ·  ·  ·  </a:t>
            </a:r>
            <a:r>
              <a:rPr lang="en-US" sz="2435" spc="-500">
                <a:solidFill>
                  <a:srgbClr val="F8F8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sz="2435" spc="-500">
              <a:solidFill>
                <a:srgbClr val="F8F833"/>
              </a:solidFill>
              <a:latin typeface="黑体" panose="02010609060101010101" pitchFamily="18" charset="-122"/>
              <a:ea typeface="黑体" panose="02010609060101010101" pitchFamily="18" charset="-122"/>
              <a:cs typeface="黑体" panose="02010609060101010101" pitchFamily="18" charset="-122"/>
            </a:endParaRPr>
          </a:p>
          <a:p>
            <a:pPr indent="0" algn="ctr">
              <a:lnSpc>
                <a:spcPct val="0"/>
              </a:lnSpc>
              <a:spcAft>
                <a:spcPts val="4200"/>
              </a:spcAft>
            </a:pPr>
            <a:endParaRPr lang="zh-CN" sz="2435">
              <a:solidFill>
                <a:srgbClr val="FFFFFF"/>
              </a:solidFill>
              <a:latin typeface="黑体" panose="02010609060101010101" pitchFamily="18" charset="-122"/>
              <a:ea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33284" y="9323840"/>
            <a:ext cx="2066348" cy="981144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>
            <a:noAutofit/>
          </a:bodyPr>
          <a:p>
            <a:pPr indent="0" algn="ctr">
              <a:lnSpc>
                <a:spcPct val="80000"/>
              </a:lnSpc>
              <a:spcBef>
                <a:spcPts val="1050"/>
              </a:spcBef>
              <a:spcAft>
                <a:spcPts val="1050"/>
              </a:spcAft>
            </a:pPr>
            <a:r>
              <a:rPr lang="zh-CN" sz="262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扫一扫</a:t>
            </a:r>
            <a:endParaRPr lang="zh-CN" sz="262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ctr">
              <a:lnSpc>
                <a:spcPct val="80000"/>
              </a:lnSpc>
            </a:pPr>
            <a:r>
              <a:rPr lang="zh-CN" sz="2620" b="1" spc="-1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回复“入群”</a:t>
            </a:r>
            <a:endParaRPr lang="zh-CN" sz="2620" b="1" spc="-1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7518400" cy="11417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99452" y="2563246"/>
            <a:ext cx="1273155" cy="1260550"/>
          </a:xfrm>
          <a:custGeom>
            <a:avLst/>
            <a:gdLst>
              <a:gd name="connsiteX0" fmla="*/ 333220 w 1273155"/>
              <a:gd name="connsiteY0" fmla="*/ 1184101 h 1260550"/>
              <a:gd name="connsiteX1" fmla="*/ 365526 w 1273155"/>
              <a:gd name="connsiteY1" fmla="*/ 1103909 h 1260550"/>
              <a:gd name="connsiteX2" fmla="*/ 378817 w 1273155"/>
              <a:gd name="connsiteY2" fmla="*/ 1018630 h 1260550"/>
              <a:gd name="connsiteX3" fmla="*/ 376913 w 1273155"/>
              <a:gd name="connsiteY3" fmla="*/ 932019 h 1260550"/>
              <a:gd name="connsiteX4" fmla="*/ 374082 w 1273155"/>
              <a:gd name="connsiteY4" fmla="*/ 888922 h 1260550"/>
              <a:gd name="connsiteX5" fmla="*/ 369855 w 1273155"/>
              <a:gd name="connsiteY5" fmla="*/ 845585 h 1260550"/>
              <a:gd name="connsiteX6" fmla="*/ 372914 w 1273155"/>
              <a:gd name="connsiteY6" fmla="*/ 848199 h 1260550"/>
              <a:gd name="connsiteX7" fmla="*/ 357846 w 1273155"/>
              <a:gd name="connsiteY7" fmla="*/ 850457 h 1260550"/>
              <a:gd name="connsiteX8" fmla="*/ 341839 w 1273155"/>
              <a:gd name="connsiteY8" fmla="*/ 850507 h 1260550"/>
              <a:gd name="connsiteX9" fmla="*/ 311183 w 1273155"/>
              <a:gd name="connsiteY9" fmla="*/ 843543 h 1260550"/>
              <a:gd name="connsiteX10" fmla="*/ 258515 w 1273155"/>
              <a:gd name="connsiteY10" fmla="*/ 810342 h 1260550"/>
              <a:gd name="connsiteX11" fmla="*/ 252219 w 1273155"/>
              <a:gd name="connsiteY11" fmla="*/ 804861 h 1260550"/>
              <a:gd name="connsiteX12" fmla="*/ 260292 w 1273155"/>
              <a:gd name="connsiteY12" fmla="*/ 804125 h 1260550"/>
              <a:gd name="connsiteX13" fmla="*/ 270740 w 1273155"/>
              <a:gd name="connsiteY13" fmla="*/ 802730 h 1260550"/>
              <a:gd name="connsiteX14" fmla="*/ 279905 w 1273155"/>
              <a:gd name="connsiteY14" fmla="*/ 803453 h 1260550"/>
              <a:gd name="connsiteX15" fmla="*/ 298095 w 1273155"/>
              <a:gd name="connsiteY15" fmla="*/ 801233 h 1260550"/>
              <a:gd name="connsiteX16" fmla="*/ 328307 w 1273155"/>
              <a:gd name="connsiteY16" fmla="*/ 783294 h 1260550"/>
              <a:gd name="connsiteX17" fmla="*/ 331506 w 1273155"/>
              <a:gd name="connsiteY17" fmla="*/ 789295 h 1260550"/>
              <a:gd name="connsiteX18" fmla="*/ 297981 w 1273155"/>
              <a:gd name="connsiteY18" fmla="*/ 791667 h 1260550"/>
              <a:gd name="connsiteX19" fmla="*/ 264456 w 1273155"/>
              <a:gd name="connsiteY19" fmla="*/ 792086 h 1260550"/>
              <a:gd name="connsiteX20" fmla="*/ 196581 w 1273155"/>
              <a:gd name="connsiteY20" fmla="*/ 783814 h 1260550"/>
              <a:gd name="connsiteX21" fmla="*/ 137959 w 1273155"/>
              <a:gd name="connsiteY21" fmla="*/ 748596 h 1260550"/>
              <a:gd name="connsiteX22" fmla="*/ 115833 w 1273155"/>
              <a:gd name="connsiteY22" fmla="*/ 722538 h 1260550"/>
              <a:gd name="connsiteX23" fmla="*/ 105564 w 1273155"/>
              <a:gd name="connsiteY23" fmla="*/ 708874 h 1260550"/>
              <a:gd name="connsiteX24" fmla="*/ 100651 w 1273155"/>
              <a:gd name="connsiteY24" fmla="*/ 702290 h 1260550"/>
              <a:gd name="connsiteX25" fmla="*/ 100029 w 1273155"/>
              <a:gd name="connsiteY25" fmla="*/ 689540 h 1260550"/>
              <a:gd name="connsiteX26" fmla="*/ 103787 w 1273155"/>
              <a:gd name="connsiteY26" fmla="*/ 686229 h 1260550"/>
              <a:gd name="connsiteX27" fmla="*/ 106592 w 1273155"/>
              <a:gd name="connsiteY27" fmla="*/ 688880 h 1260550"/>
              <a:gd name="connsiteX28" fmla="*/ 132793 w 1273155"/>
              <a:gd name="connsiteY28" fmla="*/ 713543 h 1260550"/>
              <a:gd name="connsiteX29" fmla="*/ 126204 w 1273155"/>
              <a:gd name="connsiteY29" fmla="*/ 719442 h 1260550"/>
              <a:gd name="connsiteX30" fmla="*/ 83641 w 1273155"/>
              <a:gd name="connsiteY30" fmla="*/ 649045 h 1260550"/>
              <a:gd name="connsiteX31" fmla="*/ 80150 w 1273155"/>
              <a:gd name="connsiteY31" fmla="*/ 639910 h 1260550"/>
              <a:gd name="connsiteX32" fmla="*/ 89442 w 1273155"/>
              <a:gd name="connsiteY32" fmla="*/ 643006 h 1260550"/>
              <a:gd name="connsiteX33" fmla="*/ 122256 w 1273155"/>
              <a:gd name="connsiteY33" fmla="*/ 653904 h 1260550"/>
              <a:gd name="connsiteX34" fmla="*/ 155909 w 1273155"/>
              <a:gd name="connsiteY34" fmla="*/ 661135 h 1260550"/>
              <a:gd name="connsiteX35" fmla="*/ 188215 w 1273155"/>
              <a:gd name="connsiteY35" fmla="*/ 660577 h 1260550"/>
              <a:gd name="connsiteX36" fmla="*/ 215241 w 1273155"/>
              <a:gd name="connsiteY36" fmla="*/ 646837 h 1260550"/>
              <a:gd name="connsiteX37" fmla="*/ 218694 w 1273155"/>
              <a:gd name="connsiteY37" fmla="*/ 654551 h 1260550"/>
              <a:gd name="connsiteX38" fmla="*/ 186349 w 1273155"/>
              <a:gd name="connsiteY38" fmla="*/ 651760 h 1260550"/>
              <a:gd name="connsiteX39" fmla="*/ 154220 w 1273155"/>
              <a:gd name="connsiteY39" fmla="*/ 643018 h 1260550"/>
              <a:gd name="connsiteX40" fmla="*/ 124871 w 1273155"/>
              <a:gd name="connsiteY40" fmla="*/ 626424 h 1260550"/>
              <a:gd name="connsiteX41" fmla="*/ 112507 w 1273155"/>
              <a:gd name="connsiteY41" fmla="*/ 614715 h 1260550"/>
              <a:gd name="connsiteX42" fmla="*/ 107138 w 1273155"/>
              <a:gd name="connsiteY42" fmla="*/ 608092 h 1260550"/>
              <a:gd name="connsiteX43" fmla="*/ 103025 w 1273155"/>
              <a:gd name="connsiteY43" fmla="*/ 598210 h 1260550"/>
              <a:gd name="connsiteX44" fmla="*/ 102530 w 1273155"/>
              <a:gd name="connsiteY44" fmla="*/ 590458 h 1260550"/>
              <a:gd name="connsiteX45" fmla="*/ 109791 w 1273155"/>
              <a:gd name="connsiteY45" fmla="*/ 592792 h 1260550"/>
              <a:gd name="connsiteX46" fmla="*/ 120631 w 1273155"/>
              <a:gd name="connsiteY46" fmla="*/ 596269 h 1260550"/>
              <a:gd name="connsiteX47" fmla="*/ 129213 w 1273155"/>
              <a:gd name="connsiteY47" fmla="*/ 599681 h 1260550"/>
              <a:gd name="connsiteX48" fmla="*/ 147695 w 1273155"/>
              <a:gd name="connsiteY48" fmla="*/ 600886 h 1260550"/>
              <a:gd name="connsiteX49" fmla="*/ 177247 w 1273155"/>
              <a:gd name="connsiteY49" fmla="*/ 581717 h 1260550"/>
              <a:gd name="connsiteX50" fmla="*/ 177425 w 1273155"/>
              <a:gd name="connsiteY50" fmla="*/ 587730 h 1260550"/>
              <a:gd name="connsiteX51" fmla="*/ 176790 w 1273155"/>
              <a:gd name="connsiteY51" fmla="*/ 586119 h 1260550"/>
              <a:gd name="connsiteX52" fmla="*/ 177730 w 1273155"/>
              <a:gd name="connsiteY52" fmla="*/ 586652 h 1260550"/>
              <a:gd name="connsiteX53" fmla="*/ 176854 w 1273155"/>
              <a:gd name="connsiteY53" fmla="*/ 586411 h 1260550"/>
              <a:gd name="connsiteX54" fmla="*/ 175089 w 1273155"/>
              <a:gd name="connsiteY54" fmla="*/ 585954 h 1260550"/>
              <a:gd name="connsiteX55" fmla="*/ 168095 w 1273155"/>
              <a:gd name="connsiteY55" fmla="*/ 583924 h 1260550"/>
              <a:gd name="connsiteX56" fmla="*/ 154385 w 1273155"/>
              <a:gd name="connsiteY56" fmla="*/ 579180 h 1260550"/>
              <a:gd name="connsiteX57" fmla="*/ 128007 w 1273155"/>
              <a:gd name="connsiteY57" fmla="*/ 567571 h 1260550"/>
              <a:gd name="connsiteX58" fmla="*/ 80137 w 1273155"/>
              <a:gd name="connsiteY58" fmla="*/ 534536 h 1260550"/>
              <a:gd name="connsiteX59" fmla="*/ 47094 w 1273155"/>
              <a:gd name="connsiteY59" fmla="*/ 486314 h 1260550"/>
              <a:gd name="connsiteX60" fmla="*/ 39034 w 1273155"/>
              <a:gd name="connsiteY60" fmla="*/ 457833 h 1260550"/>
              <a:gd name="connsiteX61" fmla="*/ 41992 w 1273155"/>
              <a:gd name="connsiteY61" fmla="*/ 426357 h 1260550"/>
              <a:gd name="connsiteX62" fmla="*/ 45635 w 1273155"/>
              <a:gd name="connsiteY62" fmla="*/ 420090 h 1260550"/>
              <a:gd name="connsiteX63" fmla="*/ 51169 w 1273155"/>
              <a:gd name="connsiteY63" fmla="*/ 424759 h 1260550"/>
              <a:gd name="connsiteX64" fmla="*/ 99280 w 1273155"/>
              <a:gd name="connsiteY64" fmla="*/ 460332 h 1260550"/>
              <a:gd name="connsiteX65" fmla="*/ 126636 w 1273155"/>
              <a:gd name="connsiteY65" fmla="*/ 468654 h 1260550"/>
              <a:gd name="connsiteX66" fmla="*/ 152265 w 1273155"/>
              <a:gd name="connsiteY66" fmla="*/ 464962 h 1260550"/>
              <a:gd name="connsiteX67" fmla="*/ 153623 w 1273155"/>
              <a:gd name="connsiteY67" fmla="*/ 475467 h 1260550"/>
              <a:gd name="connsiteX68" fmla="*/ 110806 w 1273155"/>
              <a:gd name="connsiteY68" fmla="*/ 442355 h 1260550"/>
              <a:gd name="connsiteX69" fmla="*/ 98886 w 1273155"/>
              <a:gd name="connsiteY69" fmla="*/ 417096 h 1260550"/>
              <a:gd name="connsiteX70" fmla="*/ 100194 w 1273155"/>
              <a:gd name="connsiteY70" fmla="*/ 387739 h 1260550"/>
              <a:gd name="connsiteX71" fmla="*/ 105792 w 1273155"/>
              <a:gd name="connsiteY71" fmla="*/ 374406 h 1260550"/>
              <a:gd name="connsiteX72" fmla="*/ 112050 w 1273155"/>
              <a:gd name="connsiteY72" fmla="*/ 387422 h 1260550"/>
              <a:gd name="connsiteX73" fmla="*/ 128007 w 1273155"/>
              <a:gd name="connsiteY73" fmla="*/ 408495 h 1260550"/>
              <a:gd name="connsiteX74" fmla="*/ 138771 w 1273155"/>
              <a:gd name="connsiteY74" fmla="*/ 415942 h 1260550"/>
              <a:gd name="connsiteX75" fmla="*/ 151758 w 1273155"/>
              <a:gd name="connsiteY75" fmla="*/ 420496 h 1260550"/>
              <a:gd name="connsiteX76" fmla="*/ 207726 w 1273155"/>
              <a:gd name="connsiteY76" fmla="*/ 431254 h 1260550"/>
              <a:gd name="connsiteX77" fmla="*/ 204019 w 1273155"/>
              <a:gd name="connsiteY77" fmla="*/ 443877 h 1260550"/>
              <a:gd name="connsiteX78" fmla="*/ 155109 w 1273155"/>
              <a:gd name="connsiteY78" fmla="*/ 411844 h 1260550"/>
              <a:gd name="connsiteX79" fmla="*/ 119514 w 1273155"/>
              <a:gd name="connsiteY79" fmla="*/ 366121 h 1260550"/>
              <a:gd name="connsiteX80" fmla="*/ 80480 w 1273155"/>
              <a:gd name="connsiteY80" fmla="*/ 337336 h 1260550"/>
              <a:gd name="connsiteX81" fmla="*/ 54292 w 1273155"/>
              <a:gd name="connsiteY81" fmla="*/ 339492 h 1260550"/>
              <a:gd name="connsiteX82" fmla="*/ 27622 w 1273155"/>
              <a:gd name="connsiteY82" fmla="*/ 348094 h 1260550"/>
              <a:gd name="connsiteX83" fmla="*/ 12211 w 1273155"/>
              <a:gd name="connsiteY83" fmla="*/ 351494 h 1260550"/>
              <a:gd name="connsiteX84" fmla="*/ 20945 w 1273155"/>
              <a:gd name="connsiteY84" fmla="*/ 338655 h 1260550"/>
              <a:gd name="connsiteX85" fmla="*/ 74133 w 1273155"/>
              <a:gd name="connsiteY85" fmla="*/ 288239 h 1260550"/>
              <a:gd name="connsiteX86" fmla="*/ 78132 w 1273155"/>
              <a:gd name="connsiteY86" fmla="*/ 299212 h 1260550"/>
              <a:gd name="connsiteX87" fmla="*/ 46968 w 1273155"/>
              <a:gd name="connsiteY87" fmla="*/ 312800 h 1260550"/>
              <a:gd name="connsiteX88" fmla="*/ 15512 w 1273155"/>
              <a:gd name="connsiteY88" fmla="*/ 332286 h 1260550"/>
              <a:gd name="connsiteX89" fmla="*/ 0 w 1273155"/>
              <a:gd name="connsiteY89" fmla="*/ 341890 h 1260550"/>
              <a:gd name="connsiteX90" fmla="*/ 7476 w 1273155"/>
              <a:gd name="connsiteY90" fmla="*/ 324623 h 1260550"/>
              <a:gd name="connsiteX91" fmla="*/ 19041 w 1273155"/>
              <a:gd name="connsiteY91" fmla="*/ 309552 h 1260550"/>
              <a:gd name="connsiteX92" fmla="*/ 31455 w 1273155"/>
              <a:gd name="connsiteY92" fmla="*/ 296954 h 1260550"/>
              <a:gd name="connsiteX93" fmla="*/ 60309 w 1273155"/>
              <a:gd name="connsiteY93" fmla="*/ 275273 h 1260550"/>
              <a:gd name="connsiteX94" fmla="*/ 130279 w 1273155"/>
              <a:gd name="connsiteY94" fmla="*/ 258235 h 1260550"/>
              <a:gd name="connsiteX95" fmla="*/ 199183 w 1273155"/>
              <a:gd name="connsiteY95" fmla="*/ 275095 h 1260550"/>
              <a:gd name="connsiteX96" fmla="*/ 207954 w 1273155"/>
              <a:gd name="connsiteY96" fmla="*/ 278736 h 1260550"/>
              <a:gd name="connsiteX97" fmla="*/ 214619 w 1273155"/>
              <a:gd name="connsiteY97" fmla="*/ 281274 h 1260550"/>
              <a:gd name="connsiteX98" fmla="*/ 229585 w 1273155"/>
              <a:gd name="connsiteY98" fmla="*/ 280791 h 1260550"/>
              <a:gd name="connsiteX99" fmla="*/ 245681 w 1273155"/>
              <a:gd name="connsiteY99" fmla="*/ 275704 h 1260550"/>
              <a:gd name="connsiteX100" fmla="*/ 260000 w 1273155"/>
              <a:gd name="connsiteY100" fmla="*/ 269361 h 1260550"/>
              <a:gd name="connsiteX101" fmla="*/ 262768 w 1273155"/>
              <a:gd name="connsiteY101" fmla="*/ 278724 h 1260550"/>
              <a:gd name="connsiteX102" fmla="*/ 214860 w 1273155"/>
              <a:gd name="connsiteY102" fmla="*/ 274994 h 1260550"/>
              <a:gd name="connsiteX103" fmla="*/ 168133 w 1273155"/>
              <a:gd name="connsiteY103" fmla="*/ 261723 h 1260550"/>
              <a:gd name="connsiteX104" fmla="*/ 126420 w 1273155"/>
              <a:gd name="connsiteY104" fmla="*/ 236553 h 1260550"/>
              <a:gd name="connsiteX105" fmla="*/ 108496 w 1273155"/>
              <a:gd name="connsiteY105" fmla="*/ 220099 h 1260550"/>
              <a:gd name="connsiteX106" fmla="*/ 93999 w 1273155"/>
              <a:gd name="connsiteY106" fmla="*/ 200219 h 1260550"/>
              <a:gd name="connsiteX107" fmla="*/ 89963 w 1273155"/>
              <a:gd name="connsiteY107" fmla="*/ 194092 h 1260550"/>
              <a:gd name="connsiteX108" fmla="*/ 97325 w 1273155"/>
              <a:gd name="connsiteY108" fmla="*/ 192899 h 1260550"/>
              <a:gd name="connsiteX109" fmla="*/ 108268 w 1273155"/>
              <a:gd name="connsiteY109" fmla="*/ 194891 h 1260550"/>
              <a:gd name="connsiteX110" fmla="*/ 115643 w 1273155"/>
              <a:gd name="connsiteY110" fmla="*/ 198418 h 1260550"/>
              <a:gd name="connsiteX111" fmla="*/ 130914 w 1273155"/>
              <a:gd name="connsiteY111" fmla="*/ 202185 h 1260550"/>
              <a:gd name="connsiteX112" fmla="*/ 163068 w 1273155"/>
              <a:gd name="connsiteY112" fmla="*/ 199509 h 1260550"/>
              <a:gd name="connsiteX113" fmla="*/ 192887 w 1273155"/>
              <a:gd name="connsiteY113" fmla="*/ 186162 h 1260550"/>
              <a:gd name="connsiteX114" fmla="*/ 218071 w 1273155"/>
              <a:gd name="connsiteY114" fmla="*/ 166815 h 1260550"/>
              <a:gd name="connsiteX115" fmla="*/ 224013 w 1273155"/>
              <a:gd name="connsiteY115" fmla="*/ 172968 h 1260550"/>
              <a:gd name="connsiteX116" fmla="*/ 163259 w 1273155"/>
              <a:gd name="connsiteY116" fmla="*/ 198316 h 1260550"/>
              <a:gd name="connsiteX117" fmla="*/ 129568 w 1273155"/>
              <a:gd name="connsiteY117" fmla="*/ 198494 h 1260550"/>
              <a:gd name="connsiteX118" fmla="*/ 98290 w 1273155"/>
              <a:gd name="connsiteY118" fmla="*/ 184424 h 1260550"/>
              <a:gd name="connsiteX119" fmla="*/ 91283 w 1273155"/>
              <a:gd name="connsiteY119" fmla="*/ 177776 h 1260550"/>
              <a:gd name="connsiteX120" fmla="*/ 100854 w 1273155"/>
              <a:gd name="connsiteY120" fmla="*/ 177421 h 1260550"/>
              <a:gd name="connsiteX121" fmla="*/ 105424 w 1273155"/>
              <a:gd name="connsiteY121" fmla="*/ 176914 h 1260550"/>
              <a:gd name="connsiteX122" fmla="*/ 110844 w 1273155"/>
              <a:gd name="connsiteY122" fmla="*/ 177992 h 1260550"/>
              <a:gd name="connsiteX123" fmla="*/ 119032 w 1273155"/>
              <a:gd name="connsiteY123" fmla="*/ 179692 h 1260550"/>
              <a:gd name="connsiteX124" fmla="*/ 135814 w 1273155"/>
              <a:gd name="connsiteY124" fmla="*/ 180352 h 1260550"/>
              <a:gd name="connsiteX125" fmla="*/ 168552 w 1273155"/>
              <a:gd name="connsiteY125" fmla="*/ 171877 h 1260550"/>
              <a:gd name="connsiteX126" fmla="*/ 226500 w 1273155"/>
              <a:gd name="connsiteY126" fmla="*/ 133843 h 1260550"/>
              <a:gd name="connsiteX127" fmla="*/ 287013 w 1273155"/>
              <a:gd name="connsiteY127" fmla="*/ 95694 h 1260550"/>
              <a:gd name="connsiteX128" fmla="*/ 303985 w 1273155"/>
              <a:gd name="connsiteY128" fmla="*/ 90468 h 1260550"/>
              <a:gd name="connsiteX129" fmla="*/ 321719 w 1273155"/>
              <a:gd name="connsiteY129" fmla="*/ 85938 h 1260550"/>
              <a:gd name="connsiteX130" fmla="*/ 356184 w 1273155"/>
              <a:gd name="connsiteY130" fmla="*/ 84923 h 1260550"/>
              <a:gd name="connsiteX131" fmla="*/ 357364 w 1273155"/>
              <a:gd name="connsiteY131" fmla="*/ 91394 h 1260550"/>
              <a:gd name="connsiteX132" fmla="*/ 296191 w 1273155"/>
              <a:gd name="connsiteY132" fmla="*/ 94603 h 1260550"/>
              <a:gd name="connsiteX133" fmla="*/ 287521 w 1273155"/>
              <a:gd name="connsiteY133" fmla="*/ 97547 h 1260550"/>
              <a:gd name="connsiteX134" fmla="*/ 292649 w 1273155"/>
              <a:gd name="connsiteY134" fmla="*/ 89630 h 1260550"/>
              <a:gd name="connsiteX135" fmla="*/ 294325 w 1273155"/>
              <a:gd name="connsiteY135" fmla="*/ 87042 h 1260550"/>
              <a:gd name="connsiteX136" fmla="*/ 298463 w 1273155"/>
              <a:gd name="connsiteY136" fmla="*/ 84251 h 1260550"/>
              <a:gd name="connsiteX137" fmla="*/ 304493 w 1273155"/>
              <a:gd name="connsiteY137" fmla="*/ 82208 h 1260550"/>
              <a:gd name="connsiteX138" fmla="*/ 316553 w 1273155"/>
              <a:gd name="connsiteY138" fmla="*/ 78111 h 1260550"/>
              <a:gd name="connsiteX139" fmla="*/ 340824 w 1273155"/>
              <a:gd name="connsiteY139" fmla="*/ 69890 h 1260550"/>
              <a:gd name="connsiteX140" fmla="*/ 391740 w 1273155"/>
              <a:gd name="connsiteY140" fmla="*/ 61669 h 1260550"/>
              <a:gd name="connsiteX141" fmla="*/ 443240 w 1273155"/>
              <a:gd name="connsiteY141" fmla="*/ 67086 h 1260550"/>
              <a:gd name="connsiteX142" fmla="*/ 467790 w 1273155"/>
              <a:gd name="connsiteY142" fmla="*/ 74597 h 1260550"/>
              <a:gd name="connsiteX143" fmla="*/ 479697 w 1273155"/>
              <a:gd name="connsiteY143" fmla="*/ 80014 h 1260550"/>
              <a:gd name="connsiteX144" fmla="*/ 489154 w 1273155"/>
              <a:gd name="connsiteY144" fmla="*/ 83604 h 1260550"/>
              <a:gd name="connsiteX145" fmla="*/ 487504 w 1273155"/>
              <a:gd name="connsiteY145" fmla="*/ 87245 h 1260550"/>
              <a:gd name="connsiteX146" fmla="*/ 476320 w 1273155"/>
              <a:gd name="connsiteY146" fmla="*/ 75637 h 1260550"/>
              <a:gd name="connsiteX147" fmla="*/ 461379 w 1273155"/>
              <a:gd name="connsiteY147" fmla="*/ 67276 h 1260550"/>
              <a:gd name="connsiteX148" fmla="*/ 428045 w 1273155"/>
              <a:gd name="connsiteY148" fmla="*/ 54843 h 1260550"/>
              <a:gd name="connsiteX149" fmla="*/ 413713 w 1273155"/>
              <a:gd name="connsiteY149" fmla="*/ 49490 h 1260550"/>
              <a:gd name="connsiteX150" fmla="*/ 428781 w 1273155"/>
              <a:gd name="connsiteY150" fmla="*/ 50073 h 1260550"/>
              <a:gd name="connsiteX151" fmla="*/ 483848 w 1273155"/>
              <a:gd name="connsiteY151" fmla="*/ 51723 h 1260550"/>
              <a:gd name="connsiteX152" fmla="*/ 538395 w 1273155"/>
              <a:gd name="connsiteY152" fmla="*/ 58662 h 1260550"/>
              <a:gd name="connsiteX153" fmla="*/ 591583 w 1273155"/>
              <a:gd name="connsiteY153" fmla="*/ 73226 h 1260550"/>
              <a:gd name="connsiteX154" fmla="*/ 603300 w 1273155"/>
              <a:gd name="connsiteY154" fmla="*/ 78923 h 1260550"/>
              <a:gd name="connsiteX155" fmla="*/ 616629 w 1273155"/>
              <a:gd name="connsiteY155" fmla="*/ 81003 h 1260550"/>
              <a:gd name="connsiteX156" fmla="*/ 643692 w 1273155"/>
              <a:gd name="connsiteY156" fmla="*/ 85050 h 1260550"/>
              <a:gd name="connsiteX157" fmla="*/ 641205 w 1273155"/>
              <a:gd name="connsiteY157" fmla="*/ 86205 h 1260550"/>
              <a:gd name="connsiteX158" fmla="*/ 662188 w 1273155"/>
              <a:gd name="connsiteY158" fmla="*/ 53461 h 1260550"/>
              <a:gd name="connsiteX159" fmla="*/ 676507 w 1273155"/>
              <a:gd name="connsiteY159" fmla="*/ 39759 h 1260550"/>
              <a:gd name="connsiteX160" fmla="*/ 684707 w 1273155"/>
              <a:gd name="connsiteY160" fmla="*/ 34177 h 1260550"/>
              <a:gd name="connsiteX161" fmla="*/ 694228 w 1273155"/>
              <a:gd name="connsiteY161" fmla="*/ 30625 h 1260550"/>
              <a:gd name="connsiteX162" fmla="*/ 698226 w 1273155"/>
              <a:gd name="connsiteY162" fmla="*/ 29140 h 1260550"/>
              <a:gd name="connsiteX163" fmla="*/ 697757 w 1273155"/>
              <a:gd name="connsiteY163" fmla="*/ 33340 h 1260550"/>
              <a:gd name="connsiteX164" fmla="*/ 699001 w 1273155"/>
              <a:gd name="connsiteY164" fmla="*/ 69662 h 1260550"/>
              <a:gd name="connsiteX165" fmla="*/ 702250 w 1273155"/>
              <a:gd name="connsiteY165" fmla="*/ 88273 h 1260550"/>
              <a:gd name="connsiteX166" fmla="*/ 702860 w 1273155"/>
              <a:gd name="connsiteY166" fmla="*/ 107252 h 1260550"/>
              <a:gd name="connsiteX167" fmla="*/ 697833 w 1273155"/>
              <a:gd name="connsiteY167" fmla="*/ 105577 h 1260550"/>
              <a:gd name="connsiteX168" fmla="*/ 718689 w 1273155"/>
              <a:gd name="connsiteY168" fmla="*/ 83439 h 1260550"/>
              <a:gd name="connsiteX169" fmla="*/ 748279 w 1273155"/>
              <a:gd name="connsiteY169" fmla="*/ 74190 h 1260550"/>
              <a:gd name="connsiteX170" fmla="*/ 749523 w 1273155"/>
              <a:gd name="connsiteY170" fmla="*/ 74241 h 1260550"/>
              <a:gd name="connsiteX171" fmla="*/ 750551 w 1273155"/>
              <a:gd name="connsiteY171" fmla="*/ 75408 h 1260550"/>
              <a:gd name="connsiteX172" fmla="*/ 751250 w 1273155"/>
              <a:gd name="connsiteY172" fmla="*/ 87232 h 1260550"/>
              <a:gd name="connsiteX173" fmla="*/ 748800 w 1273155"/>
              <a:gd name="connsiteY173" fmla="*/ 96519 h 1260550"/>
              <a:gd name="connsiteX174" fmla="*/ 744090 w 1273155"/>
              <a:gd name="connsiteY174" fmla="*/ 115359 h 1260550"/>
              <a:gd name="connsiteX175" fmla="*/ 738936 w 1273155"/>
              <a:gd name="connsiteY175" fmla="*/ 134769 h 1260550"/>
              <a:gd name="connsiteX176" fmla="*/ 734531 w 1273155"/>
              <a:gd name="connsiteY176" fmla="*/ 143662 h 1260550"/>
              <a:gd name="connsiteX177" fmla="*/ 737070 w 1273155"/>
              <a:gd name="connsiteY177" fmla="*/ 149511 h 1260550"/>
              <a:gd name="connsiteX178" fmla="*/ 733110 w 1273155"/>
              <a:gd name="connsiteY178" fmla="*/ 148534 h 1260550"/>
              <a:gd name="connsiteX179" fmla="*/ 809782 w 1273155"/>
              <a:gd name="connsiteY179" fmla="*/ 110373 h 1260550"/>
              <a:gd name="connsiteX180" fmla="*/ 887026 w 1273155"/>
              <a:gd name="connsiteY180" fmla="*/ 73150 h 1260550"/>
              <a:gd name="connsiteX181" fmla="*/ 964282 w 1273155"/>
              <a:gd name="connsiteY181" fmla="*/ 35941 h 1260550"/>
              <a:gd name="connsiteX182" fmla="*/ 1002910 w 1273155"/>
              <a:gd name="connsiteY182" fmla="*/ 17329 h 1260550"/>
              <a:gd name="connsiteX183" fmla="*/ 1022218 w 1273155"/>
              <a:gd name="connsiteY183" fmla="*/ 8017 h 1260550"/>
              <a:gd name="connsiteX184" fmla="*/ 1042910 w 1273155"/>
              <a:gd name="connsiteY184" fmla="*/ 647 h 1260550"/>
              <a:gd name="connsiteX185" fmla="*/ 1050196 w 1273155"/>
              <a:gd name="connsiteY185" fmla="*/ 0 h 1260550"/>
              <a:gd name="connsiteX186" fmla="*/ 1046680 w 1273155"/>
              <a:gd name="connsiteY186" fmla="*/ 6444 h 1260550"/>
              <a:gd name="connsiteX187" fmla="*/ 1030596 w 1273155"/>
              <a:gd name="connsiteY187" fmla="*/ 21427 h 1260550"/>
              <a:gd name="connsiteX188" fmla="*/ 1013662 w 1273155"/>
              <a:gd name="connsiteY188" fmla="*/ 34050 h 1260550"/>
              <a:gd name="connsiteX189" fmla="*/ 979782 w 1273155"/>
              <a:gd name="connsiteY189" fmla="*/ 59309 h 1260550"/>
              <a:gd name="connsiteX190" fmla="*/ 912008 w 1273155"/>
              <a:gd name="connsiteY190" fmla="*/ 109840 h 1260550"/>
              <a:gd name="connsiteX191" fmla="*/ 844260 w 1273155"/>
              <a:gd name="connsiteY191" fmla="*/ 160409 h 1260550"/>
              <a:gd name="connsiteX192" fmla="*/ 775483 w 1273155"/>
              <a:gd name="connsiteY192" fmla="*/ 210089 h 1260550"/>
              <a:gd name="connsiteX193" fmla="*/ 777285 w 1273155"/>
              <a:gd name="connsiteY193" fmla="*/ 203746 h 1260550"/>
              <a:gd name="connsiteX194" fmla="*/ 841695 w 1273155"/>
              <a:gd name="connsiteY194" fmla="*/ 314398 h 1260550"/>
              <a:gd name="connsiteX195" fmla="*/ 907324 w 1273155"/>
              <a:gd name="connsiteY195" fmla="*/ 424467 h 1260550"/>
              <a:gd name="connsiteX196" fmla="*/ 921579 w 1273155"/>
              <a:gd name="connsiteY196" fmla="*/ 453621 h 1260550"/>
              <a:gd name="connsiteX197" fmla="*/ 921541 w 1273155"/>
              <a:gd name="connsiteY197" fmla="*/ 488255 h 1260550"/>
              <a:gd name="connsiteX198" fmla="*/ 913214 w 1273155"/>
              <a:gd name="connsiteY198" fmla="*/ 520619 h 1260550"/>
              <a:gd name="connsiteX199" fmla="*/ 892789 w 1273155"/>
              <a:gd name="connsiteY199" fmla="*/ 548186 h 1260550"/>
              <a:gd name="connsiteX200" fmla="*/ 860597 w 1273155"/>
              <a:gd name="connsiteY200" fmla="*/ 560340 h 1260550"/>
              <a:gd name="connsiteX201" fmla="*/ 826881 w 1273155"/>
              <a:gd name="connsiteY201" fmla="*/ 561634 h 1260550"/>
              <a:gd name="connsiteX202" fmla="*/ 795679 w 1273155"/>
              <a:gd name="connsiteY202" fmla="*/ 544469 h 1260550"/>
              <a:gd name="connsiteX203" fmla="*/ 783328 w 1273155"/>
              <a:gd name="connsiteY203" fmla="*/ 511763 h 1260550"/>
              <a:gd name="connsiteX204" fmla="*/ 784914 w 1273155"/>
              <a:gd name="connsiteY204" fmla="*/ 515328 h 1260550"/>
              <a:gd name="connsiteX205" fmla="*/ 750145 w 1273155"/>
              <a:gd name="connsiteY205" fmla="*/ 484005 h 1260550"/>
              <a:gd name="connsiteX206" fmla="*/ 709930 w 1273155"/>
              <a:gd name="connsiteY206" fmla="*/ 464138 h 1260550"/>
              <a:gd name="connsiteX207" fmla="*/ 662251 w 1273155"/>
              <a:gd name="connsiteY207" fmla="*/ 449599 h 1260550"/>
              <a:gd name="connsiteX208" fmla="*/ 619206 w 1273155"/>
              <a:gd name="connsiteY208" fmla="*/ 427905 h 1260550"/>
              <a:gd name="connsiteX209" fmla="*/ 625426 w 1273155"/>
              <a:gd name="connsiteY209" fmla="*/ 427791 h 1260550"/>
              <a:gd name="connsiteX210" fmla="*/ 624943 w 1273155"/>
              <a:gd name="connsiteY210" fmla="*/ 530235 h 1260550"/>
              <a:gd name="connsiteX211" fmla="*/ 684859 w 1273155"/>
              <a:gd name="connsiteY211" fmla="*/ 627579 h 1260550"/>
              <a:gd name="connsiteX212" fmla="*/ 726344 w 1273155"/>
              <a:gd name="connsiteY212" fmla="*/ 669343 h 1260550"/>
              <a:gd name="connsiteX213" fmla="*/ 771637 w 1273155"/>
              <a:gd name="connsiteY213" fmla="*/ 705360 h 1260550"/>
              <a:gd name="connsiteX214" fmla="*/ 823466 w 1273155"/>
              <a:gd name="connsiteY214" fmla="*/ 733410 h 1260550"/>
              <a:gd name="connsiteX215" fmla="*/ 873126 w 1273155"/>
              <a:gd name="connsiteY215" fmla="*/ 767791 h 1260550"/>
              <a:gd name="connsiteX216" fmla="*/ 863199 w 1273155"/>
              <a:gd name="connsiteY216" fmla="*/ 777001 h 1260550"/>
              <a:gd name="connsiteX217" fmla="*/ 799919 w 1273155"/>
              <a:gd name="connsiteY217" fmla="*/ 728234 h 1260550"/>
              <a:gd name="connsiteX218" fmla="*/ 786412 w 1273155"/>
              <a:gd name="connsiteY218" fmla="*/ 719189 h 1260550"/>
              <a:gd name="connsiteX219" fmla="*/ 802128 w 1273155"/>
              <a:gd name="connsiteY219" fmla="*/ 715561 h 1260550"/>
              <a:gd name="connsiteX220" fmla="*/ 848398 w 1273155"/>
              <a:gd name="connsiteY220" fmla="*/ 703889 h 1260550"/>
              <a:gd name="connsiteX221" fmla="*/ 892548 w 1273155"/>
              <a:gd name="connsiteY221" fmla="*/ 684212 h 1260550"/>
              <a:gd name="connsiteX222" fmla="*/ 981356 w 1273155"/>
              <a:gd name="connsiteY222" fmla="*/ 643069 h 1260550"/>
              <a:gd name="connsiteX223" fmla="*/ 1027575 w 1273155"/>
              <a:gd name="connsiteY223" fmla="*/ 625257 h 1260550"/>
              <a:gd name="connsiteX224" fmla="*/ 1078936 w 1273155"/>
              <a:gd name="connsiteY224" fmla="*/ 618533 h 1260550"/>
              <a:gd name="connsiteX225" fmla="*/ 1153907 w 1273155"/>
              <a:gd name="connsiteY225" fmla="*/ 686001 h 1260550"/>
              <a:gd name="connsiteX226" fmla="*/ 1200177 w 1273155"/>
              <a:gd name="connsiteY226" fmla="*/ 771711 h 1260550"/>
              <a:gd name="connsiteX227" fmla="*/ 1254533 w 1273155"/>
              <a:gd name="connsiteY227" fmla="*/ 853565 h 1260550"/>
              <a:gd name="connsiteX228" fmla="*/ 1265247 w 1273155"/>
              <a:gd name="connsiteY228" fmla="*/ 903829 h 1260550"/>
              <a:gd name="connsiteX229" fmla="*/ 1267799 w 1273155"/>
              <a:gd name="connsiteY229" fmla="*/ 951734 h 1260550"/>
              <a:gd name="connsiteX230" fmla="*/ 1273003 w 1273155"/>
              <a:gd name="connsiteY230" fmla="*/ 1050194 h 1260550"/>
              <a:gd name="connsiteX231" fmla="*/ 1273155 w 1273155"/>
              <a:gd name="connsiteY231" fmla="*/ 1057540 h 1260550"/>
              <a:gd name="connsiteX232" fmla="*/ 1265729 w 1273155"/>
              <a:gd name="connsiteY232" fmla="*/ 1057451 h 1260550"/>
              <a:gd name="connsiteX233" fmla="*/ 1257758 w 1273155"/>
              <a:gd name="connsiteY233" fmla="*/ 1056715 h 1260550"/>
              <a:gd name="connsiteX234" fmla="*/ 1252984 w 1273155"/>
              <a:gd name="connsiteY234" fmla="*/ 1054685 h 1260550"/>
              <a:gd name="connsiteX235" fmla="*/ 1243451 w 1273155"/>
              <a:gd name="connsiteY235" fmla="*/ 1050575 h 1260550"/>
              <a:gd name="connsiteX236" fmla="*/ 1224435 w 1273155"/>
              <a:gd name="connsiteY236" fmla="*/ 1041973 h 1260550"/>
              <a:gd name="connsiteX237" fmla="*/ 1187343 w 1273155"/>
              <a:gd name="connsiteY237" fmla="*/ 1021967 h 1260550"/>
              <a:gd name="connsiteX238" fmla="*/ 1169698 w 1273155"/>
              <a:gd name="connsiteY238" fmla="*/ 1009965 h 1260550"/>
              <a:gd name="connsiteX239" fmla="*/ 1155481 w 1273155"/>
              <a:gd name="connsiteY239" fmla="*/ 990758 h 1260550"/>
              <a:gd name="connsiteX240" fmla="*/ 1153640 w 1273155"/>
              <a:gd name="connsiteY240" fmla="*/ 983589 h 1260550"/>
              <a:gd name="connsiteX241" fmla="*/ 1153615 w 1273155"/>
              <a:gd name="connsiteY241" fmla="*/ 978223 h 1260550"/>
              <a:gd name="connsiteX242" fmla="*/ 1153590 w 1273155"/>
              <a:gd name="connsiteY242" fmla="*/ 967465 h 1260550"/>
              <a:gd name="connsiteX243" fmla="*/ 1153602 w 1273155"/>
              <a:gd name="connsiteY243" fmla="*/ 945974 h 1260550"/>
              <a:gd name="connsiteX244" fmla="*/ 1153602 w 1273155"/>
              <a:gd name="connsiteY244" fmla="*/ 942574 h 1260550"/>
              <a:gd name="connsiteX245" fmla="*/ 1157233 w 1273155"/>
              <a:gd name="connsiteY245" fmla="*/ 940303 h 1260550"/>
              <a:gd name="connsiteX246" fmla="*/ 1178940 w 1273155"/>
              <a:gd name="connsiteY246" fmla="*/ 925003 h 1260550"/>
              <a:gd name="connsiteX247" fmla="*/ 1174687 w 1273155"/>
              <a:gd name="connsiteY247" fmla="*/ 918495 h 1260550"/>
              <a:gd name="connsiteX248" fmla="*/ 1163732 w 1273155"/>
              <a:gd name="connsiteY248" fmla="*/ 903296 h 1260550"/>
              <a:gd name="connsiteX249" fmla="*/ 1154224 w 1273155"/>
              <a:gd name="connsiteY249" fmla="*/ 870565 h 1260550"/>
              <a:gd name="connsiteX250" fmla="*/ 1145796 w 1273155"/>
              <a:gd name="connsiteY250" fmla="*/ 840485 h 1260550"/>
              <a:gd name="connsiteX251" fmla="*/ 1113425 w 1273155"/>
              <a:gd name="connsiteY251" fmla="*/ 785704 h 1260550"/>
              <a:gd name="connsiteX252" fmla="*/ 1097456 w 1273155"/>
              <a:gd name="connsiteY252" fmla="*/ 756386 h 1260550"/>
              <a:gd name="connsiteX253" fmla="*/ 1079570 w 1273155"/>
              <a:gd name="connsiteY253" fmla="*/ 732725 h 1260550"/>
              <a:gd name="connsiteX254" fmla="*/ 1084838 w 1273155"/>
              <a:gd name="connsiteY254" fmla="*/ 734920 h 1260550"/>
              <a:gd name="connsiteX255" fmla="*/ 1071421 w 1273155"/>
              <a:gd name="connsiteY255" fmla="*/ 735047 h 1260550"/>
              <a:gd name="connsiteX256" fmla="*/ 1061735 w 1273155"/>
              <a:gd name="connsiteY256" fmla="*/ 737496 h 1260550"/>
              <a:gd name="connsiteX257" fmla="*/ 1039368 w 1273155"/>
              <a:gd name="connsiteY257" fmla="*/ 754077 h 1260550"/>
              <a:gd name="connsiteX258" fmla="*/ 994938 w 1273155"/>
              <a:gd name="connsiteY258" fmla="*/ 787988 h 1260550"/>
              <a:gd name="connsiteX259" fmla="*/ 994025 w 1273155"/>
              <a:gd name="connsiteY259" fmla="*/ 788749 h 1260550"/>
              <a:gd name="connsiteX260" fmla="*/ 992742 w 1273155"/>
              <a:gd name="connsiteY260" fmla="*/ 789231 h 1260550"/>
              <a:gd name="connsiteX261" fmla="*/ 941839 w 1273155"/>
              <a:gd name="connsiteY261" fmla="*/ 807728 h 1260550"/>
              <a:gd name="connsiteX262" fmla="*/ 894731 w 1273155"/>
              <a:gd name="connsiteY262" fmla="*/ 832898 h 1260550"/>
              <a:gd name="connsiteX263" fmla="*/ 850175 w 1273155"/>
              <a:gd name="connsiteY263" fmla="*/ 863917 h 1260550"/>
              <a:gd name="connsiteX264" fmla="*/ 806494 w 1273155"/>
              <a:gd name="connsiteY264" fmla="*/ 895672 h 1260550"/>
              <a:gd name="connsiteX265" fmla="*/ 807662 w 1273155"/>
              <a:gd name="connsiteY265" fmla="*/ 886867 h 1260550"/>
              <a:gd name="connsiteX266" fmla="*/ 808741 w 1273155"/>
              <a:gd name="connsiteY266" fmla="*/ 888440 h 1260550"/>
              <a:gd name="connsiteX267" fmla="*/ 799855 w 1273155"/>
              <a:gd name="connsiteY267" fmla="*/ 886487 h 1260550"/>
              <a:gd name="connsiteX268" fmla="*/ 874370 w 1273155"/>
              <a:gd name="connsiteY268" fmla="*/ 840472 h 1260550"/>
              <a:gd name="connsiteX269" fmla="*/ 911792 w 1273155"/>
              <a:gd name="connsiteY269" fmla="*/ 817713 h 1260550"/>
              <a:gd name="connsiteX270" fmla="*/ 930770 w 1273155"/>
              <a:gd name="connsiteY270" fmla="*/ 806612 h 1260550"/>
              <a:gd name="connsiteX271" fmla="*/ 940252 w 1273155"/>
              <a:gd name="connsiteY271" fmla="*/ 801068 h 1260550"/>
              <a:gd name="connsiteX272" fmla="*/ 952108 w 1273155"/>
              <a:gd name="connsiteY272" fmla="*/ 797249 h 1260550"/>
              <a:gd name="connsiteX273" fmla="*/ 950052 w 1273155"/>
              <a:gd name="connsiteY273" fmla="*/ 798252 h 1260550"/>
              <a:gd name="connsiteX274" fmla="*/ 972635 w 1273155"/>
              <a:gd name="connsiteY274" fmla="*/ 787087 h 1260550"/>
              <a:gd name="connsiteX275" fmla="*/ 993568 w 1273155"/>
              <a:gd name="connsiteY275" fmla="*/ 779881 h 1260550"/>
              <a:gd name="connsiteX276" fmla="*/ 997503 w 1273155"/>
              <a:gd name="connsiteY276" fmla="*/ 778042 h 1260550"/>
              <a:gd name="connsiteX277" fmla="*/ 1000054 w 1273155"/>
              <a:gd name="connsiteY277" fmla="*/ 776481 h 1260550"/>
              <a:gd name="connsiteX278" fmla="*/ 1003126 w 1273155"/>
              <a:gd name="connsiteY278" fmla="*/ 775822 h 1260550"/>
              <a:gd name="connsiteX279" fmla="*/ 1005513 w 1273155"/>
              <a:gd name="connsiteY279" fmla="*/ 775492 h 1260550"/>
              <a:gd name="connsiteX280" fmla="*/ 1015668 w 1273155"/>
              <a:gd name="connsiteY280" fmla="*/ 772498 h 1260550"/>
              <a:gd name="connsiteX281" fmla="*/ 1038365 w 1273155"/>
              <a:gd name="connsiteY281" fmla="*/ 765888 h 1260550"/>
              <a:gd name="connsiteX282" fmla="*/ 1039507 w 1273155"/>
              <a:gd name="connsiteY282" fmla="*/ 765596 h 1260550"/>
              <a:gd name="connsiteX283" fmla="*/ 1040485 w 1273155"/>
              <a:gd name="connsiteY283" fmla="*/ 765749 h 1260550"/>
              <a:gd name="connsiteX284" fmla="*/ 1078314 w 1273155"/>
              <a:gd name="connsiteY284" fmla="*/ 773107 h 1260550"/>
              <a:gd name="connsiteX285" fmla="*/ 1095692 w 1273155"/>
              <a:gd name="connsiteY285" fmla="*/ 782139 h 1260550"/>
              <a:gd name="connsiteX286" fmla="*/ 1110214 w 1273155"/>
              <a:gd name="connsiteY286" fmla="*/ 798252 h 1260550"/>
              <a:gd name="connsiteX287" fmla="*/ 1111877 w 1273155"/>
              <a:gd name="connsiteY287" fmla="*/ 819007 h 1260550"/>
              <a:gd name="connsiteX288" fmla="*/ 1110138 w 1273155"/>
              <a:gd name="connsiteY288" fmla="*/ 837567 h 1260550"/>
              <a:gd name="connsiteX289" fmla="*/ 1106647 w 1273155"/>
              <a:gd name="connsiteY289" fmla="*/ 874675 h 1260550"/>
              <a:gd name="connsiteX290" fmla="*/ 1095425 w 1273155"/>
              <a:gd name="connsiteY290" fmla="*/ 948511 h 1260550"/>
              <a:gd name="connsiteX291" fmla="*/ 1090170 w 1273155"/>
              <a:gd name="connsiteY291" fmla="*/ 1022499 h 1260550"/>
              <a:gd name="connsiteX292" fmla="*/ 1077755 w 1273155"/>
              <a:gd name="connsiteY292" fmla="*/ 1096792 h 1260550"/>
              <a:gd name="connsiteX293" fmla="*/ 1059869 w 1273155"/>
              <a:gd name="connsiteY293" fmla="*/ 1130703 h 1260550"/>
              <a:gd name="connsiteX294" fmla="*/ 1028591 w 1273155"/>
              <a:gd name="connsiteY294" fmla="*/ 1153996 h 1260550"/>
              <a:gd name="connsiteX295" fmla="*/ 1003038 w 1273155"/>
              <a:gd name="connsiteY295" fmla="*/ 1174827 h 1260550"/>
              <a:gd name="connsiteX296" fmla="*/ 999293 w 1273155"/>
              <a:gd name="connsiteY296" fmla="*/ 1191713 h 1260550"/>
              <a:gd name="connsiteX297" fmla="*/ 990216 w 1273155"/>
              <a:gd name="connsiteY297" fmla="*/ 1210121 h 1260550"/>
              <a:gd name="connsiteX298" fmla="*/ 932128 w 1273155"/>
              <a:gd name="connsiteY298" fmla="*/ 1257873 h 1260550"/>
              <a:gd name="connsiteX299" fmla="*/ 928815 w 1273155"/>
              <a:gd name="connsiteY299" fmla="*/ 1260550 h 1260550"/>
              <a:gd name="connsiteX300" fmla="*/ 926860 w 1273155"/>
              <a:gd name="connsiteY300" fmla="*/ 1256630 h 1260550"/>
              <a:gd name="connsiteX301" fmla="*/ 908555 w 1273155"/>
              <a:gd name="connsiteY301" fmla="*/ 1204919 h 1260550"/>
              <a:gd name="connsiteX302" fmla="*/ 902462 w 1273155"/>
              <a:gd name="connsiteY302" fmla="*/ 1178087 h 1260550"/>
              <a:gd name="connsiteX303" fmla="*/ 898463 w 1273155"/>
              <a:gd name="connsiteY303" fmla="*/ 1150532 h 1260550"/>
              <a:gd name="connsiteX304" fmla="*/ 930313 w 1273155"/>
              <a:gd name="connsiteY304" fmla="*/ 1105431 h 1260550"/>
              <a:gd name="connsiteX305" fmla="*/ 942017 w 1273155"/>
              <a:gd name="connsiteY305" fmla="*/ 1097972 h 1260550"/>
              <a:gd name="connsiteX306" fmla="*/ 956805 w 1273155"/>
              <a:gd name="connsiteY306" fmla="*/ 1094952 h 1260550"/>
              <a:gd name="connsiteX307" fmla="*/ 982676 w 1273155"/>
              <a:gd name="connsiteY307" fmla="*/ 1095574 h 1260550"/>
              <a:gd name="connsiteX308" fmla="*/ 980607 w 1273155"/>
              <a:gd name="connsiteY308" fmla="*/ 1097896 h 1260550"/>
              <a:gd name="connsiteX309" fmla="*/ 982371 w 1273155"/>
              <a:gd name="connsiteY309" fmla="*/ 1048012 h 1260550"/>
              <a:gd name="connsiteX310" fmla="*/ 1002707 w 1273155"/>
              <a:gd name="connsiteY310" fmla="*/ 1001960 h 1260550"/>
              <a:gd name="connsiteX311" fmla="*/ 1025074 w 1273155"/>
              <a:gd name="connsiteY311" fmla="*/ 957937 h 1260550"/>
              <a:gd name="connsiteX312" fmla="*/ 1030914 w 1273155"/>
              <a:gd name="connsiteY312" fmla="*/ 909563 h 1260550"/>
              <a:gd name="connsiteX313" fmla="*/ 1030927 w 1273155"/>
              <a:gd name="connsiteY313" fmla="*/ 909703 h 1260550"/>
              <a:gd name="connsiteX314" fmla="*/ 1030203 w 1273155"/>
              <a:gd name="connsiteY314" fmla="*/ 904654 h 1260550"/>
              <a:gd name="connsiteX315" fmla="*/ 1030228 w 1273155"/>
              <a:gd name="connsiteY315" fmla="*/ 904806 h 1260550"/>
              <a:gd name="connsiteX316" fmla="*/ 1028045 w 1273155"/>
              <a:gd name="connsiteY316" fmla="*/ 896128 h 1260550"/>
              <a:gd name="connsiteX317" fmla="*/ 1030495 w 1273155"/>
              <a:gd name="connsiteY317" fmla="*/ 897486 h 1260550"/>
              <a:gd name="connsiteX318" fmla="*/ 995903 w 1273155"/>
              <a:gd name="connsiteY318" fmla="*/ 916922 h 1260550"/>
              <a:gd name="connsiteX319" fmla="*/ 963584 w 1273155"/>
              <a:gd name="connsiteY319" fmla="*/ 940405 h 1260550"/>
              <a:gd name="connsiteX320" fmla="*/ 945089 w 1273155"/>
              <a:gd name="connsiteY320" fmla="*/ 975343 h 1260550"/>
              <a:gd name="connsiteX321" fmla="*/ 929704 w 1273155"/>
              <a:gd name="connsiteY321" fmla="*/ 1012591 h 1260550"/>
              <a:gd name="connsiteX322" fmla="*/ 897905 w 1273155"/>
              <a:gd name="connsiteY322" fmla="*/ 1086770 h 1260550"/>
              <a:gd name="connsiteX323" fmla="*/ 852003 w 1273155"/>
              <a:gd name="connsiteY323" fmla="*/ 1152702 h 1260550"/>
              <a:gd name="connsiteX324" fmla="*/ 850886 w 1273155"/>
              <a:gd name="connsiteY324" fmla="*/ 1151712 h 1260550"/>
              <a:gd name="connsiteX325" fmla="*/ 896013 w 1273155"/>
              <a:gd name="connsiteY325" fmla="*/ 1085894 h 1260550"/>
              <a:gd name="connsiteX326" fmla="*/ 927228 w 1273155"/>
              <a:gd name="connsiteY326" fmla="*/ 1011576 h 1260550"/>
              <a:gd name="connsiteX327" fmla="*/ 942359 w 1273155"/>
              <a:gd name="connsiteY327" fmla="*/ 974151 h 1260550"/>
              <a:gd name="connsiteX328" fmla="*/ 961236 w 1273155"/>
              <a:gd name="connsiteY328" fmla="*/ 938121 h 1260550"/>
              <a:gd name="connsiteX329" fmla="*/ 993948 w 1273155"/>
              <a:gd name="connsiteY329" fmla="*/ 913953 h 1260550"/>
              <a:gd name="connsiteX330" fmla="*/ 1029314 w 1273155"/>
              <a:gd name="connsiteY330" fmla="*/ 893807 h 1260550"/>
              <a:gd name="connsiteX331" fmla="*/ 1031244 w 1273155"/>
              <a:gd name="connsiteY331" fmla="*/ 893122 h 1260550"/>
              <a:gd name="connsiteX332" fmla="*/ 1031777 w 1273155"/>
              <a:gd name="connsiteY332" fmla="*/ 895164 h 1260550"/>
              <a:gd name="connsiteX333" fmla="*/ 1034049 w 1273155"/>
              <a:gd name="connsiteY333" fmla="*/ 903930 h 1260550"/>
              <a:gd name="connsiteX334" fmla="*/ 1034062 w 1273155"/>
              <a:gd name="connsiteY334" fmla="*/ 903981 h 1260550"/>
              <a:gd name="connsiteX335" fmla="*/ 1034074 w 1273155"/>
              <a:gd name="connsiteY335" fmla="*/ 904083 h 1260550"/>
              <a:gd name="connsiteX336" fmla="*/ 1034849 w 1273155"/>
              <a:gd name="connsiteY336" fmla="*/ 909119 h 1260550"/>
              <a:gd name="connsiteX337" fmla="*/ 1034862 w 1273155"/>
              <a:gd name="connsiteY337" fmla="*/ 909272 h 1260550"/>
              <a:gd name="connsiteX338" fmla="*/ 1029175 w 1273155"/>
              <a:gd name="connsiteY338" fmla="*/ 959282 h 1260550"/>
              <a:gd name="connsiteX339" fmla="*/ 1006833 w 1273155"/>
              <a:gd name="connsiteY339" fmla="*/ 1004180 h 1260550"/>
              <a:gd name="connsiteX340" fmla="*/ 987360 w 1273155"/>
              <a:gd name="connsiteY340" fmla="*/ 1048875 h 1260550"/>
              <a:gd name="connsiteX341" fmla="*/ 985989 w 1273155"/>
              <a:gd name="connsiteY341" fmla="*/ 1098517 h 1260550"/>
              <a:gd name="connsiteX342" fmla="*/ 985811 w 1273155"/>
              <a:gd name="connsiteY342" fmla="*/ 1100268 h 1260550"/>
              <a:gd name="connsiteX343" fmla="*/ 983920 w 1273155"/>
              <a:gd name="connsiteY343" fmla="*/ 1100852 h 1260550"/>
              <a:gd name="connsiteX344" fmla="*/ 956031 w 1273155"/>
              <a:gd name="connsiteY344" fmla="*/ 1100509 h 1260550"/>
              <a:gd name="connsiteX345" fmla="*/ 933702 w 1273155"/>
              <a:gd name="connsiteY345" fmla="*/ 1110151 h 1260550"/>
              <a:gd name="connsiteX346" fmla="*/ 904658 w 1273155"/>
              <a:gd name="connsiteY346" fmla="*/ 1151053 h 1260550"/>
              <a:gd name="connsiteX347" fmla="*/ 908784 w 1273155"/>
              <a:gd name="connsiteY347" fmla="*/ 1176971 h 1260550"/>
              <a:gd name="connsiteX348" fmla="*/ 914902 w 1273155"/>
              <a:gd name="connsiteY348" fmla="*/ 1203055 h 1260550"/>
              <a:gd name="connsiteX349" fmla="*/ 933157 w 1273155"/>
              <a:gd name="connsiteY349" fmla="*/ 1253522 h 1260550"/>
              <a:gd name="connsiteX350" fmla="*/ 927901 w 1273155"/>
              <a:gd name="connsiteY350" fmla="*/ 1252279 h 1260550"/>
              <a:gd name="connsiteX351" fmla="*/ 984529 w 1273155"/>
              <a:gd name="connsiteY351" fmla="*/ 1205135 h 1260550"/>
              <a:gd name="connsiteX352" fmla="*/ 991663 w 1273155"/>
              <a:gd name="connsiteY352" fmla="*/ 1190635 h 1260550"/>
              <a:gd name="connsiteX353" fmla="*/ 995967 w 1273155"/>
              <a:gd name="connsiteY353" fmla="*/ 1171452 h 1260550"/>
              <a:gd name="connsiteX354" fmla="*/ 1026242 w 1273155"/>
              <a:gd name="connsiteY354" fmla="*/ 1146244 h 1260550"/>
              <a:gd name="connsiteX355" fmla="*/ 1053090 w 1273155"/>
              <a:gd name="connsiteY355" fmla="*/ 1125793 h 1260550"/>
              <a:gd name="connsiteX356" fmla="*/ 1069567 w 1273155"/>
              <a:gd name="connsiteY356" fmla="*/ 1094001 h 1260550"/>
              <a:gd name="connsiteX357" fmla="*/ 1081005 w 1273155"/>
              <a:gd name="connsiteY357" fmla="*/ 1021726 h 1260550"/>
              <a:gd name="connsiteX358" fmla="*/ 1085777 w 1273155"/>
              <a:gd name="connsiteY358" fmla="*/ 947179 h 1260550"/>
              <a:gd name="connsiteX359" fmla="*/ 1096402 w 1273155"/>
              <a:gd name="connsiteY359" fmla="*/ 873711 h 1260550"/>
              <a:gd name="connsiteX360" fmla="*/ 1099614 w 1273155"/>
              <a:gd name="connsiteY360" fmla="*/ 836654 h 1260550"/>
              <a:gd name="connsiteX361" fmla="*/ 1100097 w 1273155"/>
              <a:gd name="connsiteY361" fmla="*/ 802121 h 1260550"/>
              <a:gd name="connsiteX362" fmla="*/ 1074213 w 1273155"/>
              <a:gd name="connsiteY362" fmla="*/ 783421 h 1260550"/>
              <a:gd name="connsiteX363" fmla="*/ 1039101 w 1273155"/>
              <a:gd name="connsiteY363" fmla="*/ 777039 h 1260550"/>
              <a:gd name="connsiteX364" fmla="*/ 1041208 w 1273155"/>
              <a:gd name="connsiteY364" fmla="*/ 776900 h 1260550"/>
              <a:gd name="connsiteX365" fmla="*/ 1019616 w 1273155"/>
              <a:gd name="connsiteY365" fmla="*/ 783345 h 1260550"/>
              <a:gd name="connsiteX366" fmla="*/ 1007645 w 1273155"/>
              <a:gd name="connsiteY366" fmla="*/ 786922 h 1260550"/>
              <a:gd name="connsiteX367" fmla="*/ 1004320 w 1273155"/>
              <a:gd name="connsiteY367" fmla="*/ 787405 h 1260550"/>
              <a:gd name="connsiteX368" fmla="*/ 1004548 w 1273155"/>
              <a:gd name="connsiteY368" fmla="*/ 787227 h 1260550"/>
              <a:gd name="connsiteX369" fmla="*/ 1004688 w 1273155"/>
              <a:gd name="connsiteY369" fmla="*/ 787227 h 1260550"/>
              <a:gd name="connsiteX370" fmla="*/ 998353 w 1273155"/>
              <a:gd name="connsiteY370" fmla="*/ 790563 h 1260550"/>
              <a:gd name="connsiteX371" fmla="*/ 975809 w 1273155"/>
              <a:gd name="connsiteY371" fmla="*/ 798531 h 1260550"/>
              <a:gd name="connsiteX372" fmla="*/ 957288 w 1273155"/>
              <a:gd name="connsiteY372" fmla="*/ 807880 h 1260550"/>
              <a:gd name="connsiteX373" fmla="*/ 956349 w 1273155"/>
              <a:gd name="connsiteY373" fmla="*/ 808604 h 1260550"/>
              <a:gd name="connsiteX374" fmla="*/ 955231 w 1273155"/>
              <a:gd name="connsiteY374" fmla="*/ 808883 h 1260550"/>
              <a:gd name="connsiteX375" fmla="*/ 946320 w 1273155"/>
              <a:gd name="connsiteY375" fmla="*/ 811572 h 1260550"/>
              <a:gd name="connsiteX376" fmla="*/ 936939 w 1273155"/>
              <a:gd name="connsiteY376" fmla="*/ 817154 h 1260550"/>
              <a:gd name="connsiteX377" fmla="*/ 918164 w 1273155"/>
              <a:gd name="connsiteY377" fmla="*/ 828319 h 1260550"/>
              <a:gd name="connsiteX378" fmla="*/ 880907 w 1273155"/>
              <a:gd name="connsiteY378" fmla="*/ 851345 h 1260550"/>
              <a:gd name="connsiteX379" fmla="*/ 806647 w 1273155"/>
              <a:gd name="connsiteY379" fmla="*/ 897955 h 1260550"/>
              <a:gd name="connsiteX380" fmla="*/ 801328 w 1273155"/>
              <a:gd name="connsiteY380" fmla="*/ 901177 h 1260550"/>
              <a:gd name="connsiteX381" fmla="*/ 797748 w 1273155"/>
              <a:gd name="connsiteY381" fmla="*/ 895989 h 1260550"/>
              <a:gd name="connsiteX382" fmla="*/ 796631 w 1273155"/>
              <a:gd name="connsiteY382" fmla="*/ 894377 h 1260550"/>
              <a:gd name="connsiteX383" fmla="*/ 793204 w 1273155"/>
              <a:gd name="connsiteY383" fmla="*/ 889405 h 1260550"/>
              <a:gd name="connsiteX384" fmla="*/ 797799 w 1273155"/>
              <a:gd name="connsiteY384" fmla="*/ 885548 h 1260550"/>
              <a:gd name="connsiteX385" fmla="*/ 842190 w 1273155"/>
              <a:gd name="connsiteY385" fmla="*/ 852728 h 1260550"/>
              <a:gd name="connsiteX386" fmla="*/ 887077 w 1273155"/>
              <a:gd name="connsiteY386" fmla="*/ 821011 h 1260550"/>
              <a:gd name="connsiteX387" fmla="*/ 936038 w 1273155"/>
              <a:gd name="connsiteY387" fmla="*/ 794395 h 1260550"/>
              <a:gd name="connsiteX388" fmla="*/ 987678 w 1273155"/>
              <a:gd name="connsiteY388" fmla="*/ 775162 h 1260550"/>
              <a:gd name="connsiteX389" fmla="*/ 985494 w 1273155"/>
              <a:gd name="connsiteY389" fmla="*/ 776405 h 1260550"/>
              <a:gd name="connsiteX390" fmla="*/ 1030508 w 1273155"/>
              <a:gd name="connsiteY390" fmla="*/ 742088 h 1260550"/>
              <a:gd name="connsiteX391" fmla="*/ 1053357 w 1273155"/>
              <a:gd name="connsiteY391" fmla="*/ 725215 h 1260550"/>
              <a:gd name="connsiteX392" fmla="*/ 1070126 w 1273155"/>
              <a:gd name="connsiteY392" fmla="*/ 720242 h 1260550"/>
              <a:gd name="connsiteX393" fmla="*/ 1084838 w 1273155"/>
              <a:gd name="connsiteY393" fmla="*/ 720064 h 1260550"/>
              <a:gd name="connsiteX394" fmla="*/ 1087910 w 1273155"/>
              <a:gd name="connsiteY394" fmla="*/ 720026 h 1260550"/>
              <a:gd name="connsiteX395" fmla="*/ 1090119 w 1273155"/>
              <a:gd name="connsiteY395" fmla="*/ 722259 h 1260550"/>
              <a:gd name="connsiteX396" fmla="*/ 1110976 w 1273155"/>
              <a:gd name="connsiteY396" fmla="*/ 750258 h 1260550"/>
              <a:gd name="connsiteX397" fmla="*/ 1126031 w 1273155"/>
              <a:gd name="connsiteY397" fmla="*/ 777940 h 1260550"/>
              <a:gd name="connsiteX398" fmla="*/ 1159480 w 1273155"/>
              <a:gd name="connsiteY398" fmla="*/ 834954 h 1260550"/>
              <a:gd name="connsiteX399" fmla="*/ 1168594 w 1273155"/>
              <a:gd name="connsiteY399" fmla="*/ 867343 h 1260550"/>
              <a:gd name="connsiteX400" fmla="*/ 1176985 w 1273155"/>
              <a:gd name="connsiteY400" fmla="*/ 896915 h 1260550"/>
              <a:gd name="connsiteX401" fmla="*/ 1184906 w 1273155"/>
              <a:gd name="connsiteY401" fmla="*/ 907939 h 1260550"/>
              <a:gd name="connsiteX402" fmla="*/ 1193005 w 1273155"/>
              <a:gd name="connsiteY402" fmla="*/ 929190 h 1260550"/>
              <a:gd name="connsiteX403" fmla="*/ 1178851 w 1273155"/>
              <a:gd name="connsiteY403" fmla="*/ 944629 h 1260550"/>
              <a:gd name="connsiteX404" fmla="*/ 1164557 w 1273155"/>
              <a:gd name="connsiteY404" fmla="*/ 952989 h 1260550"/>
              <a:gd name="connsiteX405" fmla="*/ 1168188 w 1273155"/>
              <a:gd name="connsiteY405" fmla="*/ 947331 h 1260550"/>
              <a:gd name="connsiteX406" fmla="*/ 1168213 w 1273155"/>
              <a:gd name="connsiteY406" fmla="*/ 967110 h 1260550"/>
              <a:gd name="connsiteX407" fmla="*/ 1168188 w 1273155"/>
              <a:gd name="connsiteY407" fmla="*/ 977005 h 1260550"/>
              <a:gd name="connsiteX408" fmla="*/ 1168175 w 1273155"/>
              <a:gd name="connsiteY408" fmla="*/ 981953 h 1260550"/>
              <a:gd name="connsiteX409" fmla="*/ 1168784 w 1273155"/>
              <a:gd name="connsiteY409" fmla="*/ 984706 h 1260550"/>
              <a:gd name="connsiteX410" fmla="*/ 1178597 w 1273155"/>
              <a:gd name="connsiteY410" fmla="*/ 998395 h 1260550"/>
              <a:gd name="connsiteX411" fmla="*/ 1195099 w 1273155"/>
              <a:gd name="connsiteY411" fmla="*/ 1009622 h 1260550"/>
              <a:gd name="connsiteX412" fmla="*/ 1230668 w 1273155"/>
              <a:gd name="connsiteY412" fmla="*/ 1028830 h 1260550"/>
              <a:gd name="connsiteX413" fmla="*/ 1249265 w 1273155"/>
              <a:gd name="connsiteY413" fmla="*/ 1037266 h 1260550"/>
              <a:gd name="connsiteX414" fmla="*/ 1258697 w 1273155"/>
              <a:gd name="connsiteY414" fmla="*/ 1041339 h 1260550"/>
              <a:gd name="connsiteX415" fmla="*/ 1263432 w 1273155"/>
              <a:gd name="connsiteY415" fmla="*/ 1043356 h 1260550"/>
              <a:gd name="connsiteX416" fmla="*/ 1265742 w 1273155"/>
              <a:gd name="connsiteY416" fmla="*/ 1042937 h 1260550"/>
              <a:gd name="connsiteX417" fmla="*/ 1258481 w 1273155"/>
              <a:gd name="connsiteY417" fmla="*/ 1050194 h 1260550"/>
              <a:gd name="connsiteX418" fmla="*/ 1253505 w 1273155"/>
              <a:gd name="connsiteY418" fmla="*/ 953763 h 1260550"/>
              <a:gd name="connsiteX419" fmla="*/ 1250865 w 1273155"/>
              <a:gd name="connsiteY419" fmla="*/ 904311 h 1260550"/>
              <a:gd name="connsiteX420" fmla="*/ 1241598 w 1273155"/>
              <a:gd name="connsiteY420" fmla="*/ 859794 h 1260550"/>
              <a:gd name="connsiteX421" fmla="*/ 1187965 w 1273155"/>
              <a:gd name="connsiteY421" fmla="*/ 779107 h 1260550"/>
              <a:gd name="connsiteX422" fmla="*/ 1141530 w 1273155"/>
              <a:gd name="connsiteY422" fmla="*/ 692940 h 1260550"/>
              <a:gd name="connsiteX423" fmla="*/ 1076181 w 1273155"/>
              <a:gd name="connsiteY423" fmla="*/ 632374 h 1260550"/>
              <a:gd name="connsiteX424" fmla="*/ 1031815 w 1273155"/>
              <a:gd name="connsiteY424" fmla="*/ 638680 h 1260550"/>
              <a:gd name="connsiteX425" fmla="*/ 986954 w 1273155"/>
              <a:gd name="connsiteY425" fmla="*/ 655946 h 1260550"/>
              <a:gd name="connsiteX426" fmla="*/ 898413 w 1273155"/>
              <a:gd name="connsiteY426" fmla="*/ 696873 h 1260550"/>
              <a:gd name="connsiteX427" fmla="*/ 853399 w 1273155"/>
              <a:gd name="connsiteY427" fmla="*/ 716867 h 1260550"/>
              <a:gd name="connsiteX428" fmla="*/ 805047 w 1273155"/>
              <a:gd name="connsiteY428" fmla="*/ 729122 h 1260550"/>
              <a:gd name="connsiteX429" fmla="*/ 807256 w 1273155"/>
              <a:gd name="connsiteY429" fmla="*/ 716461 h 1260550"/>
              <a:gd name="connsiteX430" fmla="*/ 843028 w 1273155"/>
              <a:gd name="connsiteY430" fmla="*/ 738980 h 1260550"/>
              <a:gd name="connsiteX431" fmla="*/ 874966 w 1273155"/>
              <a:gd name="connsiteY431" fmla="*/ 769770 h 1260550"/>
              <a:gd name="connsiteX432" fmla="*/ 897790 w 1273155"/>
              <a:gd name="connsiteY432" fmla="*/ 806891 h 1260550"/>
              <a:gd name="connsiteX433" fmla="*/ 865040 w 1273155"/>
              <a:gd name="connsiteY433" fmla="*/ 778981 h 1260550"/>
              <a:gd name="connsiteX434" fmla="*/ 764528 w 1273155"/>
              <a:gd name="connsiteY434" fmla="*/ 717083 h 1260550"/>
              <a:gd name="connsiteX435" fmla="*/ 716976 w 1273155"/>
              <a:gd name="connsiteY435" fmla="*/ 679289 h 1260550"/>
              <a:gd name="connsiteX436" fmla="*/ 674742 w 1273155"/>
              <a:gd name="connsiteY436" fmla="*/ 636688 h 1260550"/>
              <a:gd name="connsiteX437" fmla="*/ 637561 w 1273155"/>
              <a:gd name="connsiteY437" fmla="*/ 589139 h 1260550"/>
              <a:gd name="connsiteX438" fmla="*/ 611767 w 1273155"/>
              <a:gd name="connsiteY438" fmla="*/ 533267 h 1260550"/>
              <a:gd name="connsiteX439" fmla="*/ 597245 w 1273155"/>
              <a:gd name="connsiteY439" fmla="*/ 475568 h 1260550"/>
              <a:gd name="connsiteX440" fmla="*/ 597930 w 1273155"/>
              <a:gd name="connsiteY440" fmla="*/ 442900 h 1260550"/>
              <a:gd name="connsiteX441" fmla="*/ 618977 w 1273155"/>
              <a:gd name="connsiteY441" fmla="*/ 416233 h 1260550"/>
              <a:gd name="connsiteX442" fmla="*/ 622163 w 1273155"/>
              <a:gd name="connsiteY442" fmla="*/ 414571 h 1260550"/>
              <a:gd name="connsiteX443" fmla="*/ 625197 w 1273155"/>
              <a:gd name="connsiteY443" fmla="*/ 416119 h 1260550"/>
              <a:gd name="connsiteX444" fmla="*/ 667976 w 1273155"/>
              <a:gd name="connsiteY444" fmla="*/ 437991 h 1260550"/>
              <a:gd name="connsiteX445" fmla="*/ 711644 w 1273155"/>
              <a:gd name="connsiteY445" fmla="*/ 451591 h 1260550"/>
              <a:gd name="connsiteX446" fmla="*/ 757394 w 1273155"/>
              <a:gd name="connsiteY446" fmla="*/ 473945 h 1260550"/>
              <a:gd name="connsiteX447" fmla="*/ 793826 w 1273155"/>
              <a:gd name="connsiteY447" fmla="*/ 507107 h 1260550"/>
              <a:gd name="connsiteX448" fmla="*/ 795273 w 1273155"/>
              <a:gd name="connsiteY448" fmla="*/ 508693 h 1260550"/>
              <a:gd name="connsiteX449" fmla="*/ 795400 w 1273155"/>
              <a:gd name="connsiteY449" fmla="*/ 510697 h 1260550"/>
              <a:gd name="connsiteX450" fmla="*/ 828532 w 1273155"/>
              <a:gd name="connsiteY450" fmla="*/ 549988 h 1260550"/>
              <a:gd name="connsiteX451" fmla="*/ 858540 w 1273155"/>
              <a:gd name="connsiteY451" fmla="*/ 548960 h 1260550"/>
              <a:gd name="connsiteX452" fmla="*/ 885782 w 1273155"/>
              <a:gd name="connsiteY452" fmla="*/ 539217 h 1260550"/>
              <a:gd name="connsiteX453" fmla="*/ 903110 w 1273155"/>
              <a:gd name="connsiteY453" fmla="*/ 515760 h 1260550"/>
              <a:gd name="connsiteX454" fmla="*/ 910688 w 1273155"/>
              <a:gd name="connsiteY454" fmla="*/ 486339 h 1260550"/>
              <a:gd name="connsiteX455" fmla="*/ 911729 w 1273155"/>
              <a:gd name="connsiteY455" fmla="*/ 458124 h 1260550"/>
              <a:gd name="connsiteX456" fmla="*/ 898044 w 1273155"/>
              <a:gd name="connsiteY456" fmla="*/ 429694 h 1260550"/>
              <a:gd name="connsiteX457" fmla="*/ 833127 w 1273155"/>
              <a:gd name="connsiteY457" fmla="*/ 319409 h 1260550"/>
              <a:gd name="connsiteX458" fmla="*/ 769339 w 1273155"/>
              <a:gd name="connsiteY458" fmla="*/ 208351 h 1260550"/>
              <a:gd name="connsiteX459" fmla="*/ 767092 w 1273155"/>
              <a:gd name="connsiteY459" fmla="*/ 204444 h 1260550"/>
              <a:gd name="connsiteX460" fmla="*/ 771141 w 1273155"/>
              <a:gd name="connsiteY460" fmla="*/ 201995 h 1260550"/>
              <a:gd name="connsiteX461" fmla="*/ 839334 w 1273155"/>
              <a:gd name="connsiteY461" fmla="*/ 153241 h 1260550"/>
              <a:gd name="connsiteX462" fmla="*/ 907159 w 1273155"/>
              <a:gd name="connsiteY462" fmla="*/ 103205 h 1260550"/>
              <a:gd name="connsiteX463" fmla="*/ 974958 w 1273155"/>
              <a:gd name="connsiteY463" fmla="*/ 53093 h 1260550"/>
              <a:gd name="connsiteX464" fmla="*/ 1008851 w 1273155"/>
              <a:gd name="connsiteY464" fmla="*/ 28050 h 1260550"/>
              <a:gd name="connsiteX465" fmla="*/ 1025811 w 1273155"/>
              <a:gd name="connsiteY465" fmla="*/ 15515 h 1260550"/>
              <a:gd name="connsiteX466" fmla="*/ 1040409 w 1273155"/>
              <a:gd name="connsiteY466" fmla="*/ 2270 h 1260550"/>
              <a:gd name="connsiteX467" fmla="*/ 1044179 w 1273155"/>
              <a:gd name="connsiteY467" fmla="*/ 8068 h 1260550"/>
              <a:gd name="connsiteX468" fmla="*/ 1024897 w 1273155"/>
              <a:gd name="connsiteY468" fmla="*/ 14970 h 1260550"/>
              <a:gd name="connsiteX469" fmla="*/ 1005614 w 1273155"/>
              <a:gd name="connsiteY469" fmla="*/ 24167 h 1260550"/>
              <a:gd name="connsiteX470" fmla="*/ 967037 w 1273155"/>
              <a:gd name="connsiteY470" fmla="*/ 42563 h 1260550"/>
              <a:gd name="connsiteX471" fmla="*/ 889882 w 1273155"/>
              <a:gd name="connsiteY471" fmla="*/ 79367 h 1260550"/>
              <a:gd name="connsiteX472" fmla="*/ 812715 w 1273155"/>
              <a:gd name="connsiteY472" fmla="*/ 116170 h 1260550"/>
              <a:gd name="connsiteX473" fmla="*/ 735966 w 1273155"/>
              <a:gd name="connsiteY473" fmla="*/ 153964 h 1260550"/>
              <a:gd name="connsiteX474" fmla="*/ 733300 w 1273155"/>
              <a:gd name="connsiteY474" fmla="*/ 155435 h 1260550"/>
              <a:gd name="connsiteX475" fmla="*/ 731993 w 1273155"/>
              <a:gd name="connsiteY475" fmla="*/ 152987 h 1260550"/>
              <a:gd name="connsiteX476" fmla="*/ 728984 w 1273155"/>
              <a:gd name="connsiteY476" fmla="*/ 141100 h 1260550"/>
              <a:gd name="connsiteX477" fmla="*/ 733287 w 1273155"/>
              <a:gd name="connsiteY477" fmla="*/ 132523 h 1260550"/>
              <a:gd name="connsiteX478" fmla="*/ 738200 w 1273155"/>
              <a:gd name="connsiteY478" fmla="*/ 114229 h 1260550"/>
              <a:gd name="connsiteX479" fmla="*/ 743037 w 1273155"/>
              <a:gd name="connsiteY479" fmla="*/ 95187 h 1260550"/>
              <a:gd name="connsiteX480" fmla="*/ 745804 w 1273155"/>
              <a:gd name="connsiteY480" fmla="*/ 78796 h 1260550"/>
              <a:gd name="connsiteX481" fmla="*/ 748064 w 1273155"/>
              <a:gd name="connsiteY481" fmla="*/ 80014 h 1260550"/>
              <a:gd name="connsiteX482" fmla="*/ 722053 w 1273155"/>
              <a:gd name="connsiteY482" fmla="*/ 88070 h 1260550"/>
              <a:gd name="connsiteX483" fmla="*/ 702301 w 1273155"/>
              <a:gd name="connsiteY483" fmla="*/ 108939 h 1260550"/>
              <a:gd name="connsiteX484" fmla="*/ 697553 w 1273155"/>
              <a:gd name="connsiteY484" fmla="*/ 115181 h 1260550"/>
              <a:gd name="connsiteX485" fmla="*/ 697262 w 1273155"/>
              <a:gd name="connsiteY485" fmla="*/ 107252 h 1260550"/>
              <a:gd name="connsiteX486" fmla="*/ 696767 w 1273155"/>
              <a:gd name="connsiteY486" fmla="*/ 88945 h 1260550"/>
              <a:gd name="connsiteX487" fmla="*/ 693682 w 1273155"/>
              <a:gd name="connsiteY487" fmla="*/ 70829 h 1260550"/>
              <a:gd name="connsiteX488" fmla="*/ 692476 w 1273155"/>
              <a:gd name="connsiteY488" fmla="*/ 32896 h 1260550"/>
              <a:gd name="connsiteX489" fmla="*/ 696005 w 1273155"/>
              <a:gd name="connsiteY489" fmla="*/ 35611 h 1260550"/>
              <a:gd name="connsiteX490" fmla="*/ 687411 w 1273155"/>
              <a:gd name="connsiteY490" fmla="*/ 38681 h 1260550"/>
              <a:gd name="connsiteX491" fmla="*/ 679668 w 1273155"/>
              <a:gd name="connsiteY491" fmla="*/ 43908 h 1260550"/>
              <a:gd name="connsiteX492" fmla="*/ 666123 w 1273155"/>
              <a:gd name="connsiteY492" fmla="*/ 56759 h 1260550"/>
              <a:gd name="connsiteX493" fmla="*/ 645457 w 1273155"/>
              <a:gd name="connsiteY493" fmla="*/ 88818 h 1260550"/>
              <a:gd name="connsiteX494" fmla="*/ 644530 w 1273155"/>
              <a:gd name="connsiteY494" fmla="*/ 90214 h 1260550"/>
              <a:gd name="connsiteX495" fmla="*/ 642956 w 1273155"/>
              <a:gd name="connsiteY495" fmla="*/ 89973 h 1260550"/>
              <a:gd name="connsiteX496" fmla="*/ 615892 w 1273155"/>
              <a:gd name="connsiteY496" fmla="*/ 85824 h 1260550"/>
              <a:gd name="connsiteX497" fmla="*/ 602183 w 1273155"/>
              <a:gd name="connsiteY497" fmla="*/ 83617 h 1260550"/>
              <a:gd name="connsiteX498" fmla="*/ 589476 w 1273155"/>
              <a:gd name="connsiteY498" fmla="*/ 77502 h 1260550"/>
              <a:gd name="connsiteX499" fmla="*/ 537418 w 1273155"/>
              <a:gd name="connsiteY499" fmla="*/ 63103 h 1260550"/>
              <a:gd name="connsiteX500" fmla="*/ 483442 w 1273155"/>
              <a:gd name="connsiteY500" fmla="*/ 56391 h 1260550"/>
              <a:gd name="connsiteX501" fmla="*/ 429200 w 1273155"/>
              <a:gd name="connsiteY501" fmla="*/ 55021 h 1260550"/>
              <a:gd name="connsiteX502" fmla="*/ 429936 w 1273155"/>
              <a:gd name="connsiteY502" fmla="*/ 50238 h 1260550"/>
              <a:gd name="connsiteX503" fmla="*/ 463334 w 1273155"/>
              <a:gd name="connsiteY503" fmla="*/ 62506 h 1260550"/>
              <a:gd name="connsiteX504" fmla="*/ 479393 w 1273155"/>
              <a:gd name="connsiteY504" fmla="*/ 71387 h 1260550"/>
              <a:gd name="connsiteX505" fmla="*/ 492366 w 1273155"/>
              <a:gd name="connsiteY505" fmla="*/ 85050 h 1260550"/>
              <a:gd name="connsiteX506" fmla="*/ 493229 w 1273155"/>
              <a:gd name="connsiteY506" fmla="*/ 87423 h 1260550"/>
              <a:gd name="connsiteX507" fmla="*/ 490703 w 1273155"/>
              <a:gd name="connsiteY507" fmla="*/ 88704 h 1260550"/>
              <a:gd name="connsiteX508" fmla="*/ 482414 w 1273155"/>
              <a:gd name="connsiteY508" fmla="*/ 87905 h 1260550"/>
              <a:gd name="connsiteX509" fmla="*/ 477133 w 1273155"/>
              <a:gd name="connsiteY509" fmla="*/ 84771 h 1260550"/>
              <a:gd name="connsiteX510" fmla="*/ 465835 w 1273155"/>
              <a:gd name="connsiteY510" fmla="*/ 79697 h 1260550"/>
              <a:gd name="connsiteX511" fmla="*/ 441640 w 1273155"/>
              <a:gd name="connsiteY511" fmla="*/ 72452 h 1260550"/>
              <a:gd name="connsiteX512" fmla="*/ 392171 w 1273155"/>
              <a:gd name="connsiteY512" fmla="*/ 67517 h 1260550"/>
              <a:gd name="connsiteX513" fmla="*/ 342664 w 1273155"/>
              <a:gd name="connsiteY513" fmla="*/ 75726 h 1260550"/>
              <a:gd name="connsiteX514" fmla="*/ 318672 w 1273155"/>
              <a:gd name="connsiteY514" fmla="*/ 83985 h 1260550"/>
              <a:gd name="connsiteX515" fmla="*/ 306613 w 1273155"/>
              <a:gd name="connsiteY515" fmla="*/ 88146 h 1260550"/>
              <a:gd name="connsiteX516" fmla="*/ 300583 w 1273155"/>
              <a:gd name="connsiteY516" fmla="*/ 90227 h 1260550"/>
              <a:gd name="connsiteX517" fmla="*/ 299479 w 1273155"/>
              <a:gd name="connsiteY517" fmla="*/ 90759 h 1260550"/>
              <a:gd name="connsiteX518" fmla="*/ 297702 w 1273155"/>
              <a:gd name="connsiteY518" fmla="*/ 93525 h 1260550"/>
              <a:gd name="connsiteX519" fmla="*/ 294160 w 1273155"/>
              <a:gd name="connsiteY519" fmla="*/ 88552 h 1260550"/>
              <a:gd name="connsiteX520" fmla="*/ 357377 w 1273155"/>
              <a:gd name="connsiteY520" fmla="*/ 84695 h 1260550"/>
              <a:gd name="connsiteX521" fmla="*/ 358570 w 1273155"/>
              <a:gd name="connsiteY521" fmla="*/ 91178 h 1260550"/>
              <a:gd name="connsiteX522" fmla="*/ 322531 w 1273155"/>
              <a:gd name="connsiteY522" fmla="*/ 92764 h 1260550"/>
              <a:gd name="connsiteX523" fmla="*/ 306182 w 1273155"/>
              <a:gd name="connsiteY523" fmla="*/ 97077 h 1260550"/>
              <a:gd name="connsiteX524" fmla="*/ 289412 w 1273155"/>
              <a:gd name="connsiteY524" fmla="*/ 102329 h 1260550"/>
              <a:gd name="connsiteX525" fmla="*/ 231045 w 1273155"/>
              <a:gd name="connsiteY525" fmla="*/ 139717 h 1260550"/>
              <a:gd name="connsiteX526" fmla="*/ 171421 w 1273155"/>
              <a:gd name="connsiteY526" fmla="*/ 179109 h 1260550"/>
              <a:gd name="connsiteX527" fmla="*/ 136321 w 1273155"/>
              <a:gd name="connsiteY527" fmla="*/ 188294 h 1260550"/>
              <a:gd name="connsiteX528" fmla="*/ 117864 w 1273155"/>
              <a:gd name="connsiteY528" fmla="*/ 187659 h 1260550"/>
              <a:gd name="connsiteX529" fmla="*/ 108750 w 1273155"/>
              <a:gd name="connsiteY529" fmla="*/ 185820 h 1260550"/>
              <a:gd name="connsiteX530" fmla="*/ 105589 w 1273155"/>
              <a:gd name="connsiteY530" fmla="*/ 185033 h 1260550"/>
              <a:gd name="connsiteX531" fmla="*/ 101400 w 1273155"/>
              <a:gd name="connsiteY531" fmla="*/ 185553 h 1260550"/>
              <a:gd name="connsiteX532" fmla="*/ 103951 w 1273155"/>
              <a:gd name="connsiteY532" fmla="*/ 178563 h 1260550"/>
              <a:gd name="connsiteX533" fmla="*/ 131142 w 1273155"/>
              <a:gd name="connsiteY533" fmla="*/ 190336 h 1260550"/>
              <a:gd name="connsiteX534" fmla="*/ 161849 w 1273155"/>
              <a:gd name="connsiteY534" fmla="*/ 189956 h 1260550"/>
              <a:gd name="connsiteX535" fmla="*/ 219620 w 1273155"/>
              <a:gd name="connsiteY535" fmla="*/ 165331 h 1260550"/>
              <a:gd name="connsiteX536" fmla="*/ 236465 w 1273155"/>
              <a:gd name="connsiteY536" fmla="*/ 155131 h 1260550"/>
              <a:gd name="connsiteX537" fmla="*/ 225549 w 1273155"/>
              <a:gd name="connsiteY537" fmla="*/ 171484 h 1260550"/>
              <a:gd name="connsiteX538" fmla="*/ 197558 w 1273155"/>
              <a:gd name="connsiteY538" fmla="*/ 193850 h 1260550"/>
              <a:gd name="connsiteX539" fmla="*/ 165391 w 1273155"/>
              <a:gd name="connsiteY539" fmla="*/ 208364 h 1260550"/>
              <a:gd name="connsiteX540" fmla="*/ 129911 w 1273155"/>
              <a:gd name="connsiteY540" fmla="*/ 211447 h 1260550"/>
              <a:gd name="connsiteX541" fmla="*/ 112165 w 1273155"/>
              <a:gd name="connsiteY541" fmla="*/ 207146 h 1260550"/>
              <a:gd name="connsiteX542" fmla="*/ 98582 w 1273155"/>
              <a:gd name="connsiteY542" fmla="*/ 202300 h 1260550"/>
              <a:gd name="connsiteX543" fmla="*/ 101908 w 1273155"/>
              <a:gd name="connsiteY543" fmla="*/ 194979 h 1260550"/>
              <a:gd name="connsiteX544" fmla="*/ 115376 w 1273155"/>
              <a:gd name="connsiteY544" fmla="*/ 213426 h 1260550"/>
              <a:gd name="connsiteX545" fmla="*/ 132501 w 1273155"/>
              <a:gd name="connsiteY545" fmla="*/ 229005 h 1260550"/>
              <a:gd name="connsiteX546" fmla="*/ 171992 w 1273155"/>
              <a:gd name="connsiteY546" fmla="*/ 252589 h 1260550"/>
              <a:gd name="connsiteX547" fmla="*/ 216573 w 1273155"/>
              <a:gd name="connsiteY547" fmla="*/ 264997 h 1260550"/>
              <a:gd name="connsiteX548" fmla="*/ 263313 w 1273155"/>
              <a:gd name="connsiteY548" fmla="*/ 268384 h 1260550"/>
              <a:gd name="connsiteX549" fmla="*/ 277340 w 1273155"/>
              <a:gd name="connsiteY549" fmla="*/ 268536 h 1260550"/>
              <a:gd name="connsiteX550" fmla="*/ 266093 w 1273155"/>
              <a:gd name="connsiteY550" fmla="*/ 277747 h 1260550"/>
              <a:gd name="connsiteX551" fmla="*/ 248969 w 1273155"/>
              <a:gd name="connsiteY551" fmla="*/ 285612 h 1260550"/>
              <a:gd name="connsiteX552" fmla="*/ 231895 w 1273155"/>
              <a:gd name="connsiteY552" fmla="*/ 291055 h 1260550"/>
              <a:gd name="connsiteX553" fmla="*/ 212359 w 1273155"/>
              <a:gd name="connsiteY553" fmla="*/ 291626 h 1260550"/>
              <a:gd name="connsiteX554" fmla="*/ 202813 w 1273155"/>
              <a:gd name="connsiteY554" fmla="*/ 288048 h 1260550"/>
              <a:gd name="connsiteX555" fmla="*/ 195476 w 1273155"/>
              <a:gd name="connsiteY555" fmla="*/ 285118 h 1260550"/>
              <a:gd name="connsiteX556" fmla="*/ 129530 w 1273155"/>
              <a:gd name="connsiteY556" fmla="*/ 269209 h 1260550"/>
              <a:gd name="connsiteX557" fmla="*/ 65945 w 1273155"/>
              <a:gd name="connsiteY557" fmla="*/ 285092 h 1260550"/>
              <a:gd name="connsiteX558" fmla="*/ 39415 w 1273155"/>
              <a:gd name="connsiteY558" fmla="*/ 305239 h 1260550"/>
              <a:gd name="connsiteX559" fmla="*/ 27457 w 1273155"/>
              <a:gd name="connsiteY559" fmla="*/ 317494 h 1260550"/>
              <a:gd name="connsiteX560" fmla="*/ 17962 w 1273155"/>
              <a:gd name="connsiteY560" fmla="*/ 329711 h 1260550"/>
              <a:gd name="connsiteX561" fmla="*/ 9926 w 1273155"/>
              <a:gd name="connsiteY561" fmla="*/ 322061 h 1260550"/>
              <a:gd name="connsiteX562" fmla="*/ 40887 w 1273155"/>
              <a:gd name="connsiteY562" fmla="*/ 302663 h 1260550"/>
              <a:gd name="connsiteX563" fmla="*/ 76685 w 1273155"/>
              <a:gd name="connsiteY563" fmla="*/ 287312 h 1260550"/>
              <a:gd name="connsiteX564" fmla="*/ 102530 w 1273155"/>
              <a:gd name="connsiteY564" fmla="*/ 284115 h 1260550"/>
              <a:gd name="connsiteX565" fmla="*/ 80683 w 1273155"/>
              <a:gd name="connsiteY565" fmla="*/ 298286 h 1260550"/>
              <a:gd name="connsiteX566" fmla="*/ 31113 w 1273155"/>
              <a:gd name="connsiteY566" fmla="*/ 345607 h 1260550"/>
              <a:gd name="connsiteX567" fmla="*/ 24436 w 1273155"/>
              <a:gd name="connsiteY567" fmla="*/ 336181 h 1260550"/>
              <a:gd name="connsiteX568" fmla="*/ 51487 w 1273155"/>
              <a:gd name="connsiteY568" fmla="*/ 327351 h 1260550"/>
              <a:gd name="connsiteX569" fmla="*/ 81483 w 1273155"/>
              <a:gd name="connsiteY569" fmla="*/ 324789 h 1260550"/>
              <a:gd name="connsiteX570" fmla="*/ 110908 w 1273155"/>
              <a:gd name="connsiteY570" fmla="*/ 336143 h 1260550"/>
              <a:gd name="connsiteX571" fmla="*/ 130419 w 1273155"/>
              <a:gd name="connsiteY571" fmla="*/ 359321 h 1260550"/>
              <a:gd name="connsiteX572" fmla="*/ 164376 w 1273155"/>
              <a:gd name="connsiteY572" fmla="*/ 402570 h 1260550"/>
              <a:gd name="connsiteX573" fmla="*/ 209947 w 1273155"/>
              <a:gd name="connsiteY573" fmla="*/ 431901 h 1260550"/>
              <a:gd name="connsiteX574" fmla="*/ 243016 w 1273155"/>
              <a:gd name="connsiteY574" fmla="*/ 448533 h 1260550"/>
              <a:gd name="connsiteX575" fmla="*/ 206241 w 1273155"/>
              <a:gd name="connsiteY575" fmla="*/ 444537 h 1260550"/>
              <a:gd name="connsiteX576" fmla="*/ 147327 w 1273155"/>
              <a:gd name="connsiteY576" fmla="*/ 432992 h 1260550"/>
              <a:gd name="connsiteX577" fmla="*/ 132716 w 1273155"/>
              <a:gd name="connsiteY577" fmla="*/ 427651 h 1260550"/>
              <a:gd name="connsiteX578" fmla="*/ 119426 w 1273155"/>
              <a:gd name="connsiteY578" fmla="*/ 418428 h 1260550"/>
              <a:gd name="connsiteX579" fmla="*/ 100334 w 1273155"/>
              <a:gd name="connsiteY579" fmla="*/ 393030 h 1260550"/>
              <a:gd name="connsiteX580" fmla="*/ 112203 w 1273155"/>
              <a:gd name="connsiteY580" fmla="*/ 392712 h 1260550"/>
              <a:gd name="connsiteX581" fmla="*/ 121241 w 1273155"/>
              <a:gd name="connsiteY581" fmla="*/ 435022 h 1260550"/>
              <a:gd name="connsiteX582" fmla="*/ 158879 w 1273155"/>
              <a:gd name="connsiteY582" fmla="*/ 464112 h 1260550"/>
              <a:gd name="connsiteX583" fmla="*/ 167993 w 1273155"/>
              <a:gd name="connsiteY583" fmla="*/ 467969 h 1260550"/>
              <a:gd name="connsiteX584" fmla="*/ 160225 w 1273155"/>
              <a:gd name="connsiteY584" fmla="*/ 474617 h 1260550"/>
              <a:gd name="connsiteX585" fmla="*/ 142224 w 1273155"/>
              <a:gd name="connsiteY585" fmla="*/ 481011 h 1260550"/>
              <a:gd name="connsiteX586" fmla="*/ 126014 w 1273155"/>
              <a:gd name="connsiteY586" fmla="*/ 481011 h 1260550"/>
              <a:gd name="connsiteX587" fmla="*/ 94482 w 1273155"/>
              <a:gd name="connsiteY587" fmla="*/ 471572 h 1260550"/>
              <a:gd name="connsiteX588" fmla="*/ 66669 w 1273155"/>
              <a:gd name="connsiteY588" fmla="*/ 454306 h 1260550"/>
              <a:gd name="connsiteX589" fmla="*/ 43286 w 1273155"/>
              <a:gd name="connsiteY589" fmla="*/ 433728 h 1260550"/>
              <a:gd name="connsiteX590" fmla="*/ 52452 w 1273155"/>
              <a:gd name="connsiteY590" fmla="*/ 432130 h 1260550"/>
              <a:gd name="connsiteX591" fmla="*/ 57872 w 1273155"/>
              <a:gd name="connsiteY591" fmla="*/ 481810 h 1260550"/>
              <a:gd name="connsiteX592" fmla="*/ 88109 w 1273155"/>
              <a:gd name="connsiteY592" fmla="*/ 526353 h 1260550"/>
              <a:gd name="connsiteX593" fmla="*/ 132945 w 1273155"/>
              <a:gd name="connsiteY593" fmla="*/ 557574 h 1260550"/>
              <a:gd name="connsiteX594" fmla="*/ 158333 w 1273155"/>
              <a:gd name="connsiteY594" fmla="*/ 568891 h 1260550"/>
              <a:gd name="connsiteX595" fmla="*/ 171357 w 1273155"/>
              <a:gd name="connsiteY595" fmla="*/ 573471 h 1260550"/>
              <a:gd name="connsiteX596" fmla="*/ 177958 w 1273155"/>
              <a:gd name="connsiteY596" fmla="*/ 575424 h 1260550"/>
              <a:gd name="connsiteX597" fmla="*/ 179621 w 1273155"/>
              <a:gd name="connsiteY597" fmla="*/ 575868 h 1260550"/>
              <a:gd name="connsiteX598" fmla="*/ 180446 w 1273155"/>
              <a:gd name="connsiteY598" fmla="*/ 576084 h 1260550"/>
              <a:gd name="connsiteX599" fmla="*/ 183048 w 1273155"/>
              <a:gd name="connsiteY599" fmla="*/ 577201 h 1260550"/>
              <a:gd name="connsiteX600" fmla="*/ 186311 w 1273155"/>
              <a:gd name="connsiteY600" fmla="*/ 581450 h 1260550"/>
              <a:gd name="connsiteX601" fmla="*/ 189154 w 1273155"/>
              <a:gd name="connsiteY601" fmla="*/ 583239 h 1260550"/>
              <a:gd name="connsiteX602" fmla="*/ 186489 w 1273155"/>
              <a:gd name="connsiteY602" fmla="*/ 587464 h 1260550"/>
              <a:gd name="connsiteX603" fmla="*/ 170773 w 1273155"/>
              <a:gd name="connsiteY603" fmla="*/ 604109 h 1260550"/>
              <a:gd name="connsiteX604" fmla="*/ 148978 w 1273155"/>
              <a:gd name="connsiteY604" fmla="*/ 611505 h 1260550"/>
              <a:gd name="connsiteX605" fmla="*/ 126331 w 1273155"/>
              <a:gd name="connsiteY605" fmla="*/ 609869 h 1260550"/>
              <a:gd name="connsiteX606" fmla="*/ 115694 w 1273155"/>
              <a:gd name="connsiteY606" fmla="*/ 605580 h 1260550"/>
              <a:gd name="connsiteX607" fmla="*/ 106744 w 1273155"/>
              <a:gd name="connsiteY607" fmla="*/ 602827 h 1260550"/>
              <a:gd name="connsiteX608" fmla="*/ 113497 w 1273155"/>
              <a:gd name="connsiteY608" fmla="*/ 597423 h 1260550"/>
              <a:gd name="connsiteX609" fmla="*/ 115567 w 1273155"/>
              <a:gd name="connsiteY609" fmla="*/ 601889 h 1260550"/>
              <a:gd name="connsiteX610" fmla="*/ 120327 w 1273155"/>
              <a:gd name="connsiteY610" fmla="*/ 607826 h 1260550"/>
              <a:gd name="connsiteX611" fmla="*/ 131333 w 1273155"/>
              <a:gd name="connsiteY611" fmla="*/ 618330 h 1260550"/>
              <a:gd name="connsiteX612" fmla="*/ 157939 w 1273155"/>
              <a:gd name="connsiteY612" fmla="*/ 633529 h 1260550"/>
              <a:gd name="connsiteX613" fmla="*/ 187999 w 1273155"/>
              <a:gd name="connsiteY613" fmla="*/ 641851 h 1260550"/>
              <a:gd name="connsiteX614" fmla="*/ 219950 w 1273155"/>
              <a:gd name="connsiteY614" fmla="*/ 644731 h 1260550"/>
              <a:gd name="connsiteX615" fmla="*/ 228062 w 1273155"/>
              <a:gd name="connsiteY615" fmla="*/ 645632 h 1260550"/>
              <a:gd name="connsiteX616" fmla="*/ 223403 w 1273155"/>
              <a:gd name="connsiteY616" fmla="*/ 652445 h 1260550"/>
              <a:gd name="connsiteX617" fmla="*/ 208005 w 1273155"/>
              <a:gd name="connsiteY617" fmla="*/ 665106 h 1260550"/>
              <a:gd name="connsiteX618" fmla="*/ 190487 w 1273155"/>
              <a:gd name="connsiteY618" fmla="*/ 670054 h 1260550"/>
              <a:gd name="connsiteX619" fmla="*/ 153903 w 1273155"/>
              <a:gd name="connsiteY619" fmla="*/ 670498 h 1260550"/>
              <a:gd name="connsiteX620" fmla="*/ 119705 w 1273155"/>
              <a:gd name="connsiteY620" fmla="*/ 662962 h 1260550"/>
              <a:gd name="connsiteX621" fmla="*/ 86484 w 1273155"/>
              <a:gd name="connsiteY621" fmla="*/ 651760 h 1260550"/>
              <a:gd name="connsiteX622" fmla="*/ 92286 w 1273155"/>
              <a:gd name="connsiteY622" fmla="*/ 645721 h 1260550"/>
              <a:gd name="connsiteX623" fmla="*/ 133275 w 1273155"/>
              <a:gd name="connsiteY623" fmla="*/ 714089 h 1260550"/>
              <a:gd name="connsiteX624" fmla="*/ 126687 w 1273155"/>
              <a:gd name="connsiteY624" fmla="*/ 719988 h 1260550"/>
              <a:gd name="connsiteX625" fmla="*/ 100613 w 1273155"/>
              <a:gd name="connsiteY625" fmla="*/ 695211 h 1260550"/>
              <a:gd name="connsiteX626" fmla="*/ 107163 w 1273155"/>
              <a:gd name="connsiteY626" fmla="*/ 694551 h 1260550"/>
              <a:gd name="connsiteX627" fmla="*/ 107620 w 1273155"/>
              <a:gd name="connsiteY627" fmla="*/ 697127 h 1260550"/>
              <a:gd name="connsiteX628" fmla="*/ 112710 w 1273155"/>
              <a:gd name="connsiteY628" fmla="*/ 704028 h 1260550"/>
              <a:gd name="connsiteX629" fmla="*/ 122574 w 1273155"/>
              <a:gd name="connsiteY629" fmla="*/ 717248 h 1260550"/>
              <a:gd name="connsiteX630" fmla="*/ 143659 w 1273155"/>
              <a:gd name="connsiteY630" fmla="*/ 742418 h 1260550"/>
              <a:gd name="connsiteX631" fmla="*/ 199297 w 1273155"/>
              <a:gd name="connsiteY631" fmla="*/ 776202 h 1260550"/>
              <a:gd name="connsiteX632" fmla="*/ 263910 w 1273155"/>
              <a:gd name="connsiteY632" fmla="*/ 784321 h 1260550"/>
              <a:gd name="connsiteX633" fmla="*/ 297473 w 1273155"/>
              <a:gd name="connsiteY633" fmla="*/ 784068 h 1260550"/>
              <a:gd name="connsiteX634" fmla="*/ 330998 w 1273155"/>
              <a:gd name="connsiteY634" fmla="*/ 781860 h 1260550"/>
              <a:gd name="connsiteX635" fmla="*/ 339097 w 1273155"/>
              <a:gd name="connsiteY635" fmla="*/ 781327 h 1260550"/>
              <a:gd name="connsiteX636" fmla="*/ 334210 w 1273155"/>
              <a:gd name="connsiteY636" fmla="*/ 787874 h 1260550"/>
              <a:gd name="connsiteX637" fmla="*/ 299746 w 1273155"/>
              <a:gd name="connsiteY637" fmla="*/ 808325 h 1260550"/>
              <a:gd name="connsiteX638" fmla="*/ 279854 w 1273155"/>
              <a:gd name="connsiteY638" fmla="*/ 810646 h 1260550"/>
              <a:gd name="connsiteX639" fmla="*/ 269864 w 1273155"/>
              <a:gd name="connsiteY639" fmla="*/ 809834 h 1260550"/>
              <a:gd name="connsiteX640" fmla="*/ 261333 w 1273155"/>
              <a:gd name="connsiteY640" fmla="*/ 811154 h 1260550"/>
              <a:gd name="connsiteX641" fmla="*/ 263123 w 1273155"/>
              <a:gd name="connsiteY641" fmla="*/ 804937 h 1260550"/>
              <a:gd name="connsiteX642" fmla="*/ 313455 w 1273155"/>
              <a:gd name="connsiteY642" fmla="*/ 837593 h 1260550"/>
              <a:gd name="connsiteX643" fmla="*/ 342474 w 1273155"/>
              <a:gd name="connsiteY643" fmla="*/ 844532 h 1260550"/>
              <a:gd name="connsiteX644" fmla="*/ 357110 w 1273155"/>
              <a:gd name="connsiteY644" fmla="*/ 844684 h 1260550"/>
              <a:gd name="connsiteX645" fmla="*/ 372419 w 1273155"/>
              <a:gd name="connsiteY645" fmla="*/ 842578 h 1260550"/>
              <a:gd name="connsiteX646" fmla="*/ 375352 w 1273155"/>
              <a:gd name="connsiteY646" fmla="*/ 842452 h 1260550"/>
              <a:gd name="connsiteX647" fmla="*/ 375479 w 1273155"/>
              <a:gd name="connsiteY647" fmla="*/ 845192 h 1260550"/>
              <a:gd name="connsiteX648" fmla="*/ 379160 w 1273155"/>
              <a:gd name="connsiteY648" fmla="*/ 888212 h 1260550"/>
              <a:gd name="connsiteX649" fmla="*/ 381508 w 1273155"/>
              <a:gd name="connsiteY649" fmla="*/ 931765 h 1260550"/>
              <a:gd name="connsiteX650" fmla="*/ 382372 w 1273155"/>
              <a:gd name="connsiteY650" fmla="*/ 1018770 h 1260550"/>
              <a:gd name="connsiteX651" fmla="*/ 367951 w 1273155"/>
              <a:gd name="connsiteY651" fmla="*/ 1104607 h 1260550"/>
              <a:gd name="connsiteX652" fmla="*/ 334528 w 1273155"/>
              <a:gd name="connsiteY652" fmla="*/ 1184837 h 1260550"/>
              <a:gd name="connsiteX653" fmla="*/ 333220 w 1273155"/>
              <a:gd name="connsiteY653" fmla="*/ 1184101 h 1260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  <a:cxn ang="154">
                <a:pos x="connsiteX154" y="connsiteY154"/>
              </a:cxn>
              <a:cxn ang="155">
                <a:pos x="connsiteX155" y="connsiteY155"/>
              </a:cxn>
              <a:cxn ang="156">
                <a:pos x="connsiteX156" y="connsiteY156"/>
              </a:cxn>
              <a:cxn ang="157">
                <a:pos x="connsiteX157" y="connsiteY157"/>
              </a:cxn>
              <a:cxn ang="158">
                <a:pos x="connsiteX158" y="connsiteY158"/>
              </a:cxn>
              <a:cxn ang="159">
                <a:pos x="connsiteX159" y="connsiteY159"/>
              </a:cxn>
              <a:cxn ang="160">
                <a:pos x="connsiteX160" y="connsiteY160"/>
              </a:cxn>
              <a:cxn ang="161">
                <a:pos x="connsiteX161" y="connsiteY161"/>
              </a:cxn>
              <a:cxn ang="162">
                <a:pos x="connsiteX162" y="connsiteY162"/>
              </a:cxn>
              <a:cxn ang="163">
                <a:pos x="connsiteX163" y="connsiteY163"/>
              </a:cxn>
              <a:cxn ang="164">
                <a:pos x="connsiteX164" y="connsiteY164"/>
              </a:cxn>
              <a:cxn ang="165">
                <a:pos x="connsiteX165" y="connsiteY165"/>
              </a:cxn>
              <a:cxn ang="166">
                <a:pos x="connsiteX166" y="connsiteY166"/>
              </a:cxn>
              <a:cxn ang="167">
                <a:pos x="connsiteX167" y="connsiteY167"/>
              </a:cxn>
              <a:cxn ang="168">
                <a:pos x="connsiteX168" y="connsiteY168"/>
              </a:cxn>
              <a:cxn ang="169">
                <a:pos x="connsiteX169" y="connsiteY169"/>
              </a:cxn>
              <a:cxn ang="170">
                <a:pos x="connsiteX170" y="connsiteY170"/>
              </a:cxn>
              <a:cxn ang="171">
                <a:pos x="connsiteX171" y="connsiteY171"/>
              </a:cxn>
              <a:cxn ang="172">
                <a:pos x="connsiteX172" y="connsiteY172"/>
              </a:cxn>
              <a:cxn ang="173">
                <a:pos x="connsiteX173" y="connsiteY173"/>
              </a:cxn>
              <a:cxn ang="174">
                <a:pos x="connsiteX174" y="connsiteY174"/>
              </a:cxn>
              <a:cxn ang="175">
                <a:pos x="connsiteX175" y="connsiteY175"/>
              </a:cxn>
              <a:cxn ang="176">
                <a:pos x="connsiteX176" y="connsiteY176"/>
              </a:cxn>
              <a:cxn ang="177">
                <a:pos x="connsiteX177" y="connsiteY177"/>
              </a:cxn>
              <a:cxn ang="178">
                <a:pos x="connsiteX178" y="connsiteY178"/>
              </a:cxn>
              <a:cxn ang="179">
                <a:pos x="connsiteX179" y="connsiteY179"/>
              </a:cxn>
              <a:cxn ang="180">
                <a:pos x="connsiteX180" y="connsiteY180"/>
              </a:cxn>
              <a:cxn ang="181">
                <a:pos x="connsiteX181" y="connsiteY181"/>
              </a:cxn>
              <a:cxn ang="182">
                <a:pos x="connsiteX182" y="connsiteY182"/>
              </a:cxn>
              <a:cxn ang="183">
                <a:pos x="connsiteX183" y="connsiteY183"/>
              </a:cxn>
              <a:cxn ang="184">
                <a:pos x="connsiteX184" y="connsiteY184"/>
              </a:cxn>
              <a:cxn ang="185">
                <a:pos x="connsiteX185" y="connsiteY185"/>
              </a:cxn>
              <a:cxn ang="186">
                <a:pos x="connsiteX186" y="connsiteY186"/>
              </a:cxn>
              <a:cxn ang="187">
                <a:pos x="connsiteX187" y="connsiteY187"/>
              </a:cxn>
              <a:cxn ang="188">
                <a:pos x="connsiteX188" y="connsiteY188"/>
              </a:cxn>
              <a:cxn ang="189">
                <a:pos x="connsiteX189" y="connsiteY189"/>
              </a:cxn>
              <a:cxn ang="190">
                <a:pos x="connsiteX190" y="connsiteY190"/>
              </a:cxn>
              <a:cxn ang="191">
                <a:pos x="connsiteX191" y="connsiteY191"/>
              </a:cxn>
              <a:cxn ang="192">
                <a:pos x="connsiteX192" y="connsiteY192"/>
              </a:cxn>
              <a:cxn ang="193">
                <a:pos x="connsiteX193" y="connsiteY193"/>
              </a:cxn>
              <a:cxn ang="194">
                <a:pos x="connsiteX194" y="connsiteY194"/>
              </a:cxn>
              <a:cxn ang="195">
                <a:pos x="connsiteX195" y="connsiteY195"/>
              </a:cxn>
              <a:cxn ang="196">
                <a:pos x="connsiteX196" y="connsiteY196"/>
              </a:cxn>
              <a:cxn ang="197">
                <a:pos x="connsiteX197" y="connsiteY197"/>
              </a:cxn>
              <a:cxn ang="198">
                <a:pos x="connsiteX198" y="connsiteY198"/>
              </a:cxn>
              <a:cxn ang="199">
                <a:pos x="connsiteX199" y="connsiteY199"/>
              </a:cxn>
              <a:cxn ang="200">
                <a:pos x="connsiteX200" y="connsiteY200"/>
              </a:cxn>
              <a:cxn ang="201">
                <a:pos x="connsiteX201" y="connsiteY201"/>
              </a:cxn>
              <a:cxn ang="202">
                <a:pos x="connsiteX202" y="connsiteY202"/>
              </a:cxn>
              <a:cxn ang="203">
                <a:pos x="connsiteX203" y="connsiteY203"/>
              </a:cxn>
              <a:cxn ang="204">
                <a:pos x="connsiteX204" y="connsiteY204"/>
              </a:cxn>
              <a:cxn ang="205">
                <a:pos x="connsiteX205" y="connsiteY205"/>
              </a:cxn>
              <a:cxn ang="206">
                <a:pos x="connsiteX206" y="connsiteY206"/>
              </a:cxn>
              <a:cxn ang="207">
                <a:pos x="connsiteX207" y="connsiteY207"/>
              </a:cxn>
              <a:cxn ang="208">
                <a:pos x="connsiteX208" y="connsiteY208"/>
              </a:cxn>
              <a:cxn ang="209">
                <a:pos x="connsiteX209" y="connsiteY209"/>
              </a:cxn>
              <a:cxn ang="210">
                <a:pos x="connsiteX210" y="connsiteY210"/>
              </a:cxn>
              <a:cxn ang="211">
                <a:pos x="connsiteX211" y="connsiteY211"/>
              </a:cxn>
              <a:cxn ang="212">
                <a:pos x="connsiteX212" y="connsiteY212"/>
              </a:cxn>
              <a:cxn ang="213">
                <a:pos x="connsiteX213" y="connsiteY213"/>
              </a:cxn>
              <a:cxn ang="214">
                <a:pos x="connsiteX214" y="connsiteY214"/>
              </a:cxn>
              <a:cxn ang="215">
                <a:pos x="connsiteX215" y="connsiteY215"/>
              </a:cxn>
              <a:cxn ang="216">
                <a:pos x="connsiteX216" y="connsiteY216"/>
              </a:cxn>
              <a:cxn ang="217">
                <a:pos x="connsiteX217" y="connsiteY217"/>
              </a:cxn>
              <a:cxn ang="218">
                <a:pos x="connsiteX218" y="connsiteY218"/>
              </a:cxn>
              <a:cxn ang="219">
                <a:pos x="connsiteX219" y="connsiteY219"/>
              </a:cxn>
              <a:cxn ang="220">
                <a:pos x="connsiteX220" y="connsiteY220"/>
              </a:cxn>
              <a:cxn ang="221">
                <a:pos x="connsiteX221" y="connsiteY221"/>
              </a:cxn>
              <a:cxn ang="222">
                <a:pos x="connsiteX222" y="connsiteY222"/>
              </a:cxn>
              <a:cxn ang="223">
                <a:pos x="connsiteX223" y="connsiteY223"/>
              </a:cxn>
              <a:cxn ang="224">
                <a:pos x="connsiteX224" y="connsiteY224"/>
              </a:cxn>
              <a:cxn ang="225">
                <a:pos x="connsiteX225" y="connsiteY225"/>
              </a:cxn>
              <a:cxn ang="226">
                <a:pos x="connsiteX226" y="connsiteY226"/>
              </a:cxn>
              <a:cxn ang="227">
                <a:pos x="connsiteX227" y="connsiteY227"/>
              </a:cxn>
              <a:cxn ang="228">
                <a:pos x="connsiteX228" y="connsiteY228"/>
              </a:cxn>
              <a:cxn ang="229">
                <a:pos x="connsiteX229" y="connsiteY229"/>
              </a:cxn>
              <a:cxn ang="230">
                <a:pos x="connsiteX230" y="connsiteY230"/>
              </a:cxn>
              <a:cxn ang="231">
                <a:pos x="connsiteX231" y="connsiteY231"/>
              </a:cxn>
              <a:cxn ang="232">
                <a:pos x="connsiteX232" y="connsiteY232"/>
              </a:cxn>
              <a:cxn ang="233">
                <a:pos x="connsiteX233" y="connsiteY233"/>
              </a:cxn>
              <a:cxn ang="234">
                <a:pos x="connsiteX234" y="connsiteY234"/>
              </a:cxn>
              <a:cxn ang="235">
                <a:pos x="connsiteX235" y="connsiteY235"/>
              </a:cxn>
              <a:cxn ang="236">
                <a:pos x="connsiteX236" y="connsiteY236"/>
              </a:cxn>
              <a:cxn ang="237">
                <a:pos x="connsiteX237" y="connsiteY237"/>
              </a:cxn>
              <a:cxn ang="238">
                <a:pos x="connsiteX238" y="connsiteY238"/>
              </a:cxn>
              <a:cxn ang="239">
                <a:pos x="connsiteX239" y="connsiteY239"/>
              </a:cxn>
              <a:cxn ang="240">
                <a:pos x="connsiteX240" y="connsiteY240"/>
              </a:cxn>
              <a:cxn ang="241">
                <a:pos x="connsiteX241" y="connsiteY241"/>
              </a:cxn>
              <a:cxn ang="242">
                <a:pos x="connsiteX242" y="connsiteY242"/>
              </a:cxn>
              <a:cxn ang="243">
                <a:pos x="connsiteX243" y="connsiteY243"/>
              </a:cxn>
              <a:cxn ang="244">
                <a:pos x="connsiteX244" y="connsiteY244"/>
              </a:cxn>
              <a:cxn ang="245">
                <a:pos x="connsiteX245" y="connsiteY245"/>
              </a:cxn>
              <a:cxn ang="246">
                <a:pos x="connsiteX246" y="connsiteY246"/>
              </a:cxn>
              <a:cxn ang="247">
                <a:pos x="connsiteX247" y="connsiteY247"/>
              </a:cxn>
              <a:cxn ang="248">
                <a:pos x="connsiteX248" y="connsiteY248"/>
              </a:cxn>
              <a:cxn ang="249">
                <a:pos x="connsiteX249" y="connsiteY249"/>
              </a:cxn>
              <a:cxn ang="250">
                <a:pos x="connsiteX250" y="connsiteY250"/>
              </a:cxn>
              <a:cxn ang="251">
                <a:pos x="connsiteX251" y="connsiteY251"/>
              </a:cxn>
              <a:cxn ang="252">
                <a:pos x="connsiteX252" y="connsiteY252"/>
              </a:cxn>
              <a:cxn ang="253">
                <a:pos x="connsiteX253" y="connsiteY253"/>
              </a:cxn>
              <a:cxn ang="254">
                <a:pos x="connsiteX254" y="connsiteY254"/>
              </a:cxn>
              <a:cxn ang="255">
                <a:pos x="connsiteX255" y="connsiteY255"/>
              </a:cxn>
              <a:cxn ang="256">
                <a:pos x="connsiteX256" y="connsiteY256"/>
              </a:cxn>
              <a:cxn ang="257">
                <a:pos x="connsiteX257" y="connsiteY257"/>
              </a:cxn>
              <a:cxn ang="258">
                <a:pos x="connsiteX258" y="connsiteY258"/>
              </a:cxn>
              <a:cxn ang="259">
                <a:pos x="connsiteX259" y="connsiteY259"/>
              </a:cxn>
              <a:cxn ang="260">
                <a:pos x="connsiteX260" y="connsiteY260"/>
              </a:cxn>
              <a:cxn ang="261">
                <a:pos x="connsiteX261" y="connsiteY261"/>
              </a:cxn>
              <a:cxn ang="262">
                <a:pos x="connsiteX262" y="connsiteY262"/>
              </a:cxn>
              <a:cxn ang="263">
                <a:pos x="connsiteX263" y="connsiteY263"/>
              </a:cxn>
              <a:cxn ang="264">
                <a:pos x="connsiteX264" y="connsiteY264"/>
              </a:cxn>
              <a:cxn ang="265">
                <a:pos x="connsiteX265" y="connsiteY265"/>
              </a:cxn>
              <a:cxn ang="266">
                <a:pos x="connsiteX266" y="connsiteY266"/>
              </a:cxn>
              <a:cxn ang="267">
                <a:pos x="connsiteX267" y="connsiteY267"/>
              </a:cxn>
              <a:cxn ang="268">
                <a:pos x="connsiteX268" y="connsiteY268"/>
              </a:cxn>
              <a:cxn ang="269">
                <a:pos x="connsiteX269" y="connsiteY269"/>
              </a:cxn>
              <a:cxn ang="270">
                <a:pos x="connsiteX270" y="connsiteY270"/>
              </a:cxn>
              <a:cxn ang="271">
                <a:pos x="connsiteX271" y="connsiteY271"/>
              </a:cxn>
              <a:cxn ang="272">
                <a:pos x="connsiteX272" y="connsiteY272"/>
              </a:cxn>
              <a:cxn ang="273">
                <a:pos x="connsiteX273" y="connsiteY273"/>
              </a:cxn>
              <a:cxn ang="274">
                <a:pos x="connsiteX274" y="connsiteY274"/>
              </a:cxn>
              <a:cxn ang="275">
                <a:pos x="connsiteX275" y="connsiteY275"/>
              </a:cxn>
              <a:cxn ang="276">
                <a:pos x="connsiteX276" y="connsiteY276"/>
              </a:cxn>
              <a:cxn ang="277">
                <a:pos x="connsiteX277" y="connsiteY277"/>
              </a:cxn>
              <a:cxn ang="278">
                <a:pos x="connsiteX278" y="connsiteY278"/>
              </a:cxn>
              <a:cxn ang="279">
                <a:pos x="connsiteX279" y="connsiteY279"/>
              </a:cxn>
              <a:cxn ang="280">
                <a:pos x="connsiteX280" y="connsiteY280"/>
              </a:cxn>
              <a:cxn ang="281">
                <a:pos x="connsiteX281" y="connsiteY281"/>
              </a:cxn>
              <a:cxn ang="282">
                <a:pos x="connsiteX282" y="connsiteY282"/>
              </a:cxn>
              <a:cxn ang="283">
                <a:pos x="connsiteX283" y="connsiteY283"/>
              </a:cxn>
              <a:cxn ang="284">
                <a:pos x="connsiteX284" y="connsiteY284"/>
              </a:cxn>
              <a:cxn ang="285">
                <a:pos x="connsiteX285" y="connsiteY285"/>
              </a:cxn>
              <a:cxn ang="286">
                <a:pos x="connsiteX286" y="connsiteY286"/>
              </a:cxn>
              <a:cxn ang="287">
                <a:pos x="connsiteX287" y="connsiteY287"/>
              </a:cxn>
              <a:cxn ang="288">
                <a:pos x="connsiteX288" y="connsiteY288"/>
              </a:cxn>
              <a:cxn ang="289">
                <a:pos x="connsiteX289" y="connsiteY289"/>
              </a:cxn>
              <a:cxn ang="290">
                <a:pos x="connsiteX290" y="connsiteY290"/>
              </a:cxn>
              <a:cxn ang="291">
                <a:pos x="connsiteX291" y="connsiteY291"/>
              </a:cxn>
              <a:cxn ang="292">
                <a:pos x="connsiteX292" y="connsiteY292"/>
              </a:cxn>
              <a:cxn ang="293">
                <a:pos x="connsiteX293" y="connsiteY293"/>
              </a:cxn>
              <a:cxn ang="294">
                <a:pos x="connsiteX294" y="connsiteY294"/>
              </a:cxn>
              <a:cxn ang="295">
                <a:pos x="connsiteX295" y="connsiteY295"/>
              </a:cxn>
              <a:cxn ang="296">
                <a:pos x="connsiteX296" y="connsiteY296"/>
              </a:cxn>
              <a:cxn ang="297">
                <a:pos x="connsiteX297" y="connsiteY297"/>
              </a:cxn>
              <a:cxn ang="298">
                <a:pos x="connsiteX298" y="connsiteY298"/>
              </a:cxn>
              <a:cxn ang="299">
                <a:pos x="connsiteX299" y="connsiteY299"/>
              </a:cxn>
              <a:cxn ang="300">
                <a:pos x="connsiteX300" y="connsiteY300"/>
              </a:cxn>
              <a:cxn ang="301">
                <a:pos x="connsiteX301" y="connsiteY301"/>
              </a:cxn>
              <a:cxn ang="302">
                <a:pos x="connsiteX302" y="connsiteY302"/>
              </a:cxn>
              <a:cxn ang="303">
                <a:pos x="connsiteX303" y="connsiteY303"/>
              </a:cxn>
              <a:cxn ang="304">
                <a:pos x="connsiteX304" y="connsiteY304"/>
              </a:cxn>
              <a:cxn ang="305">
                <a:pos x="connsiteX305" y="connsiteY305"/>
              </a:cxn>
              <a:cxn ang="306">
                <a:pos x="connsiteX306" y="connsiteY306"/>
              </a:cxn>
              <a:cxn ang="307">
                <a:pos x="connsiteX307" y="connsiteY307"/>
              </a:cxn>
              <a:cxn ang="308">
                <a:pos x="connsiteX308" y="connsiteY308"/>
              </a:cxn>
              <a:cxn ang="309">
                <a:pos x="connsiteX309" y="connsiteY309"/>
              </a:cxn>
              <a:cxn ang="310">
                <a:pos x="connsiteX310" y="connsiteY310"/>
              </a:cxn>
              <a:cxn ang="311">
                <a:pos x="connsiteX311" y="connsiteY311"/>
              </a:cxn>
              <a:cxn ang="312">
                <a:pos x="connsiteX312" y="connsiteY312"/>
              </a:cxn>
              <a:cxn ang="313">
                <a:pos x="connsiteX313" y="connsiteY313"/>
              </a:cxn>
              <a:cxn ang="314">
                <a:pos x="connsiteX314" y="connsiteY314"/>
              </a:cxn>
              <a:cxn ang="315">
                <a:pos x="connsiteX315" y="connsiteY315"/>
              </a:cxn>
              <a:cxn ang="316">
                <a:pos x="connsiteX316" y="connsiteY316"/>
              </a:cxn>
              <a:cxn ang="317">
                <a:pos x="connsiteX317" y="connsiteY317"/>
              </a:cxn>
              <a:cxn ang="318">
                <a:pos x="connsiteX318" y="connsiteY318"/>
              </a:cxn>
              <a:cxn ang="319">
                <a:pos x="connsiteX319" y="connsiteY319"/>
              </a:cxn>
              <a:cxn ang="320">
                <a:pos x="connsiteX320" y="connsiteY320"/>
              </a:cxn>
              <a:cxn ang="321">
                <a:pos x="connsiteX321" y="connsiteY321"/>
              </a:cxn>
              <a:cxn ang="322">
                <a:pos x="connsiteX322" y="connsiteY322"/>
              </a:cxn>
              <a:cxn ang="323">
                <a:pos x="connsiteX323" y="connsiteY323"/>
              </a:cxn>
              <a:cxn ang="324">
                <a:pos x="connsiteX324" y="connsiteY324"/>
              </a:cxn>
              <a:cxn ang="325">
                <a:pos x="connsiteX325" y="connsiteY325"/>
              </a:cxn>
              <a:cxn ang="326">
                <a:pos x="connsiteX326" y="connsiteY326"/>
              </a:cxn>
              <a:cxn ang="327">
                <a:pos x="connsiteX327" y="connsiteY327"/>
              </a:cxn>
              <a:cxn ang="328">
                <a:pos x="connsiteX328" y="connsiteY328"/>
              </a:cxn>
              <a:cxn ang="329">
                <a:pos x="connsiteX329" y="connsiteY329"/>
              </a:cxn>
              <a:cxn ang="330">
                <a:pos x="connsiteX330" y="connsiteY330"/>
              </a:cxn>
              <a:cxn ang="331">
                <a:pos x="connsiteX331" y="connsiteY331"/>
              </a:cxn>
              <a:cxn ang="332">
                <a:pos x="connsiteX332" y="connsiteY332"/>
              </a:cxn>
              <a:cxn ang="333">
                <a:pos x="connsiteX333" y="connsiteY333"/>
              </a:cxn>
              <a:cxn ang="334">
                <a:pos x="connsiteX334" y="connsiteY334"/>
              </a:cxn>
              <a:cxn ang="335">
                <a:pos x="connsiteX335" y="connsiteY335"/>
              </a:cxn>
              <a:cxn ang="336">
                <a:pos x="connsiteX336" y="connsiteY336"/>
              </a:cxn>
              <a:cxn ang="337">
                <a:pos x="connsiteX337" y="connsiteY337"/>
              </a:cxn>
              <a:cxn ang="338">
                <a:pos x="connsiteX338" y="connsiteY338"/>
              </a:cxn>
              <a:cxn ang="339">
                <a:pos x="connsiteX339" y="connsiteY339"/>
              </a:cxn>
              <a:cxn ang="340">
                <a:pos x="connsiteX340" y="connsiteY340"/>
              </a:cxn>
              <a:cxn ang="341">
                <a:pos x="connsiteX341" y="connsiteY341"/>
              </a:cxn>
              <a:cxn ang="342">
                <a:pos x="connsiteX342" y="connsiteY342"/>
              </a:cxn>
              <a:cxn ang="343">
                <a:pos x="connsiteX343" y="connsiteY343"/>
              </a:cxn>
              <a:cxn ang="344">
                <a:pos x="connsiteX344" y="connsiteY344"/>
              </a:cxn>
              <a:cxn ang="345">
                <a:pos x="connsiteX345" y="connsiteY345"/>
              </a:cxn>
              <a:cxn ang="346">
                <a:pos x="connsiteX346" y="connsiteY346"/>
              </a:cxn>
              <a:cxn ang="347">
                <a:pos x="connsiteX347" y="connsiteY347"/>
              </a:cxn>
              <a:cxn ang="348">
                <a:pos x="connsiteX348" y="connsiteY348"/>
              </a:cxn>
              <a:cxn ang="349">
                <a:pos x="connsiteX349" y="connsiteY349"/>
              </a:cxn>
              <a:cxn ang="350">
                <a:pos x="connsiteX350" y="connsiteY350"/>
              </a:cxn>
              <a:cxn ang="351">
                <a:pos x="connsiteX351" y="connsiteY351"/>
              </a:cxn>
              <a:cxn ang="352">
                <a:pos x="connsiteX352" y="connsiteY352"/>
              </a:cxn>
              <a:cxn ang="353">
                <a:pos x="connsiteX353" y="connsiteY353"/>
              </a:cxn>
              <a:cxn ang="354">
                <a:pos x="connsiteX354" y="connsiteY354"/>
              </a:cxn>
              <a:cxn ang="355">
                <a:pos x="connsiteX355" y="connsiteY355"/>
              </a:cxn>
              <a:cxn ang="356">
                <a:pos x="connsiteX356" y="connsiteY356"/>
              </a:cxn>
              <a:cxn ang="357">
                <a:pos x="connsiteX357" y="connsiteY357"/>
              </a:cxn>
              <a:cxn ang="358">
                <a:pos x="connsiteX358" y="connsiteY358"/>
              </a:cxn>
              <a:cxn ang="359">
                <a:pos x="connsiteX359" y="connsiteY359"/>
              </a:cxn>
              <a:cxn ang="360">
                <a:pos x="connsiteX360" y="connsiteY360"/>
              </a:cxn>
              <a:cxn ang="361">
                <a:pos x="connsiteX361" y="connsiteY361"/>
              </a:cxn>
              <a:cxn ang="362">
                <a:pos x="connsiteX362" y="connsiteY362"/>
              </a:cxn>
              <a:cxn ang="363">
                <a:pos x="connsiteX363" y="connsiteY363"/>
              </a:cxn>
              <a:cxn ang="364">
                <a:pos x="connsiteX364" y="connsiteY364"/>
              </a:cxn>
              <a:cxn ang="365">
                <a:pos x="connsiteX365" y="connsiteY365"/>
              </a:cxn>
              <a:cxn ang="366">
                <a:pos x="connsiteX366" y="connsiteY366"/>
              </a:cxn>
              <a:cxn ang="367">
                <a:pos x="connsiteX367" y="connsiteY367"/>
              </a:cxn>
              <a:cxn ang="368">
                <a:pos x="connsiteX368" y="connsiteY368"/>
              </a:cxn>
              <a:cxn ang="369">
                <a:pos x="connsiteX369" y="connsiteY369"/>
              </a:cxn>
              <a:cxn ang="370">
                <a:pos x="connsiteX370" y="connsiteY370"/>
              </a:cxn>
              <a:cxn ang="371">
                <a:pos x="connsiteX371" y="connsiteY371"/>
              </a:cxn>
              <a:cxn ang="372">
                <a:pos x="connsiteX372" y="connsiteY372"/>
              </a:cxn>
              <a:cxn ang="373">
                <a:pos x="connsiteX373" y="connsiteY373"/>
              </a:cxn>
              <a:cxn ang="374">
                <a:pos x="connsiteX374" y="connsiteY374"/>
              </a:cxn>
              <a:cxn ang="375">
                <a:pos x="connsiteX375" y="connsiteY375"/>
              </a:cxn>
              <a:cxn ang="376">
                <a:pos x="connsiteX376" y="connsiteY376"/>
              </a:cxn>
              <a:cxn ang="377">
                <a:pos x="connsiteX377" y="connsiteY377"/>
              </a:cxn>
              <a:cxn ang="378">
                <a:pos x="connsiteX378" y="connsiteY378"/>
              </a:cxn>
              <a:cxn ang="379">
                <a:pos x="connsiteX379" y="connsiteY379"/>
              </a:cxn>
              <a:cxn ang="380">
                <a:pos x="connsiteX380" y="connsiteY380"/>
              </a:cxn>
              <a:cxn ang="381">
                <a:pos x="connsiteX381" y="connsiteY381"/>
              </a:cxn>
              <a:cxn ang="382">
                <a:pos x="connsiteX382" y="connsiteY382"/>
              </a:cxn>
              <a:cxn ang="383">
                <a:pos x="connsiteX383" y="connsiteY383"/>
              </a:cxn>
              <a:cxn ang="384">
                <a:pos x="connsiteX384" y="connsiteY384"/>
              </a:cxn>
              <a:cxn ang="385">
                <a:pos x="connsiteX385" y="connsiteY385"/>
              </a:cxn>
              <a:cxn ang="386">
                <a:pos x="connsiteX386" y="connsiteY386"/>
              </a:cxn>
              <a:cxn ang="387">
                <a:pos x="connsiteX387" y="connsiteY387"/>
              </a:cxn>
              <a:cxn ang="388">
                <a:pos x="connsiteX388" y="connsiteY388"/>
              </a:cxn>
              <a:cxn ang="389">
                <a:pos x="connsiteX389" y="connsiteY389"/>
              </a:cxn>
              <a:cxn ang="390">
                <a:pos x="connsiteX390" y="connsiteY390"/>
              </a:cxn>
              <a:cxn ang="391">
                <a:pos x="connsiteX391" y="connsiteY391"/>
              </a:cxn>
              <a:cxn ang="392">
                <a:pos x="connsiteX392" y="connsiteY392"/>
              </a:cxn>
              <a:cxn ang="393">
                <a:pos x="connsiteX393" y="connsiteY393"/>
              </a:cxn>
              <a:cxn ang="394">
                <a:pos x="connsiteX394" y="connsiteY394"/>
              </a:cxn>
              <a:cxn ang="395">
                <a:pos x="connsiteX395" y="connsiteY395"/>
              </a:cxn>
              <a:cxn ang="396">
                <a:pos x="connsiteX396" y="connsiteY396"/>
              </a:cxn>
              <a:cxn ang="397">
                <a:pos x="connsiteX397" y="connsiteY397"/>
              </a:cxn>
              <a:cxn ang="398">
                <a:pos x="connsiteX398" y="connsiteY398"/>
              </a:cxn>
              <a:cxn ang="399">
                <a:pos x="connsiteX399" y="connsiteY399"/>
              </a:cxn>
              <a:cxn ang="400">
                <a:pos x="connsiteX400" y="connsiteY400"/>
              </a:cxn>
              <a:cxn ang="401">
                <a:pos x="connsiteX401" y="connsiteY401"/>
              </a:cxn>
              <a:cxn ang="402">
                <a:pos x="connsiteX402" y="connsiteY402"/>
              </a:cxn>
              <a:cxn ang="403">
                <a:pos x="connsiteX403" y="connsiteY403"/>
              </a:cxn>
              <a:cxn ang="404">
                <a:pos x="connsiteX404" y="connsiteY404"/>
              </a:cxn>
              <a:cxn ang="405">
                <a:pos x="connsiteX405" y="connsiteY405"/>
              </a:cxn>
              <a:cxn ang="406">
                <a:pos x="connsiteX406" y="connsiteY406"/>
              </a:cxn>
              <a:cxn ang="407">
                <a:pos x="connsiteX407" y="connsiteY407"/>
              </a:cxn>
              <a:cxn ang="408">
                <a:pos x="connsiteX408" y="connsiteY408"/>
              </a:cxn>
              <a:cxn ang="409">
                <a:pos x="connsiteX409" y="connsiteY409"/>
              </a:cxn>
              <a:cxn ang="410">
                <a:pos x="connsiteX410" y="connsiteY410"/>
              </a:cxn>
              <a:cxn ang="411">
                <a:pos x="connsiteX411" y="connsiteY411"/>
              </a:cxn>
              <a:cxn ang="412">
                <a:pos x="connsiteX412" y="connsiteY412"/>
              </a:cxn>
              <a:cxn ang="413">
                <a:pos x="connsiteX413" y="connsiteY413"/>
              </a:cxn>
              <a:cxn ang="414">
                <a:pos x="connsiteX414" y="connsiteY414"/>
              </a:cxn>
              <a:cxn ang="415">
                <a:pos x="connsiteX415" y="connsiteY415"/>
              </a:cxn>
              <a:cxn ang="416">
                <a:pos x="connsiteX416" y="connsiteY416"/>
              </a:cxn>
              <a:cxn ang="417">
                <a:pos x="connsiteX417" y="connsiteY417"/>
              </a:cxn>
              <a:cxn ang="418">
                <a:pos x="connsiteX418" y="connsiteY418"/>
              </a:cxn>
              <a:cxn ang="419">
                <a:pos x="connsiteX419" y="connsiteY419"/>
              </a:cxn>
              <a:cxn ang="420">
                <a:pos x="connsiteX420" y="connsiteY420"/>
              </a:cxn>
              <a:cxn ang="421">
                <a:pos x="connsiteX421" y="connsiteY421"/>
              </a:cxn>
              <a:cxn ang="422">
                <a:pos x="connsiteX422" y="connsiteY422"/>
              </a:cxn>
              <a:cxn ang="423">
                <a:pos x="connsiteX423" y="connsiteY423"/>
              </a:cxn>
              <a:cxn ang="424">
                <a:pos x="connsiteX424" y="connsiteY424"/>
              </a:cxn>
              <a:cxn ang="425">
                <a:pos x="connsiteX425" y="connsiteY425"/>
              </a:cxn>
              <a:cxn ang="426">
                <a:pos x="connsiteX426" y="connsiteY426"/>
              </a:cxn>
              <a:cxn ang="427">
                <a:pos x="connsiteX427" y="connsiteY427"/>
              </a:cxn>
              <a:cxn ang="428">
                <a:pos x="connsiteX428" y="connsiteY428"/>
              </a:cxn>
              <a:cxn ang="429">
                <a:pos x="connsiteX429" y="connsiteY429"/>
              </a:cxn>
              <a:cxn ang="430">
                <a:pos x="connsiteX430" y="connsiteY430"/>
              </a:cxn>
              <a:cxn ang="431">
                <a:pos x="connsiteX431" y="connsiteY431"/>
              </a:cxn>
              <a:cxn ang="432">
                <a:pos x="connsiteX432" y="connsiteY432"/>
              </a:cxn>
              <a:cxn ang="433">
                <a:pos x="connsiteX433" y="connsiteY433"/>
              </a:cxn>
              <a:cxn ang="434">
                <a:pos x="connsiteX434" y="connsiteY434"/>
              </a:cxn>
              <a:cxn ang="435">
                <a:pos x="connsiteX435" y="connsiteY435"/>
              </a:cxn>
              <a:cxn ang="436">
                <a:pos x="connsiteX436" y="connsiteY436"/>
              </a:cxn>
              <a:cxn ang="437">
                <a:pos x="connsiteX437" y="connsiteY437"/>
              </a:cxn>
              <a:cxn ang="438">
                <a:pos x="connsiteX438" y="connsiteY438"/>
              </a:cxn>
              <a:cxn ang="439">
                <a:pos x="connsiteX439" y="connsiteY439"/>
              </a:cxn>
              <a:cxn ang="440">
                <a:pos x="connsiteX440" y="connsiteY440"/>
              </a:cxn>
              <a:cxn ang="441">
                <a:pos x="connsiteX441" y="connsiteY441"/>
              </a:cxn>
              <a:cxn ang="442">
                <a:pos x="connsiteX442" y="connsiteY442"/>
              </a:cxn>
              <a:cxn ang="443">
                <a:pos x="connsiteX443" y="connsiteY443"/>
              </a:cxn>
              <a:cxn ang="444">
                <a:pos x="connsiteX444" y="connsiteY444"/>
              </a:cxn>
              <a:cxn ang="445">
                <a:pos x="connsiteX445" y="connsiteY445"/>
              </a:cxn>
              <a:cxn ang="446">
                <a:pos x="connsiteX446" y="connsiteY446"/>
              </a:cxn>
              <a:cxn ang="447">
                <a:pos x="connsiteX447" y="connsiteY447"/>
              </a:cxn>
              <a:cxn ang="448">
                <a:pos x="connsiteX448" y="connsiteY448"/>
              </a:cxn>
              <a:cxn ang="449">
                <a:pos x="connsiteX449" y="connsiteY449"/>
              </a:cxn>
              <a:cxn ang="450">
                <a:pos x="connsiteX450" y="connsiteY450"/>
              </a:cxn>
              <a:cxn ang="451">
                <a:pos x="connsiteX451" y="connsiteY451"/>
              </a:cxn>
              <a:cxn ang="452">
                <a:pos x="connsiteX452" y="connsiteY452"/>
              </a:cxn>
              <a:cxn ang="453">
                <a:pos x="connsiteX453" y="connsiteY453"/>
              </a:cxn>
              <a:cxn ang="454">
                <a:pos x="connsiteX454" y="connsiteY454"/>
              </a:cxn>
              <a:cxn ang="455">
                <a:pos x="connsiteX455" y="connsiteY455"/>
              </a:cxn>
              <a:cxn ang="456">
                <a:pos x="connsiteX456" y="connsiteY456"/>
              </a:cxn>
              <a:cxn ang="457">
                <a:pos x="connsiteX457" y="connsiteY457"/>
              </a:cxn>
              <a:cxn ang="458">
                <a:pos x="connsiteX458" y="connsiteY458"/>
              </a:cxn>
              <a:cxn ang="459">
                <a:pos x="connsiteX459" y="connsiteY459"/>
              </a:cxn>
              <a:cxn ang="460">
                <a:pos x="connsiteX460" y="connsiteY460"/>
              </a:cxn>
              <a:cxn ang="461">
                <a:pos x="connsiteX461" y="connsiteY461"/>
              </a:cxn>
              <a:cxn ang="462">
                <a:pos x="connsiteX462" y="connsiteY462"/>
              </a:cxn>
              <a:cxn ang="463">
                <a:pos x="connsiteX463" y="connsiteY463"/>
              </a:cxn>
              <a:cxn ang="464">
                <a:pos x="connsiteX464" y="connsiteY464"/>
              </a:cxn>
              <a:cxn ang="465">
                <a:pos x="connsiteX465" y="connsiteY465"/>
              </a:cxn>
              <a:cxn ang="466">
                <a:pos x="connsiteX466" y="connsiteY466"/>
              </a:cxn>
              <a:cxn ang="467">
                <a:pos x="connsiteX467" y="connsiteY467"/>
              </a:cxn>
              <a:cxn ang="468">
                <a:pos x="connsiteX468" y="connsiteY468"/>
              </a:cxn>
              <a:cxn ang="469">
                <a:pos x="connsiteX469" y="connsiteY469"/>
              </a:cxn>
              <a:cxn ang="470">
                <a:pos x="connsiteX470" y="connsiteY470"/>
              </a:cxn>
              <a:cxn ang="471">
                <a:pos x="connsiteX471" y="connsiteY471"/>
              </a:cxn>
              <a:cxn ang="472">
                <a:pos x="connsiteX472" y="connsiteY472"/>
              </a:cxn>
              <a:cxn ang="473">
                <a:pos x="connsiteX473" y="connsiteY473"/>
              </a:cxn>
              <a:cxn ang="474">
                <a:pos x="connsiteX474" y="connsiteY474"/>
              </a:cxn>
              <a:cxn ang="475">
                <a:pos x="connsiteX475" y="connsiteY475"/>
              </a:cxn>
              <a:cxn ang="476">
                <a:pos x="connsiteX476" y="connsiteY476"/>
              </a:cxn>
              <a:cxn ang="477">
                <a:pos x="connsiteX477" y="connsiteY477"/>
              </a:cxn>
              <a:cxn ang="478">
                <a:pos x="connsiteX478" y="connsiteY478"/>
              </a:cxn>
              <a:cxn ang="479">
                <a:pos x="connsiteX479" y="connsiteY479"/>
              </a:cxn>
              <a:cxn ang="480">
                <a:pos x="connsiteX480" y="connsiteY480"/>
              </a:cxn>
              <a:cxn ang="481">
                <a:pos x="connsiteX481" y="connsiteY481"/>
              </a:cxn>
              <a:cxn ang="482">
                <a:pos x="connsiteX482" y="connsiteY482"/>
              </a:cxn>
              <a:cxn ang="483">
                <a:pos x="connsiteX483" y="connsiteY483"/>
              </a:cxn>
              <a:cxn ang="484">
                <a:pos x="connsiteX484" y="connsiteY484"/>
              </a:cxn>
              <a:cxn ang="485">
                <a:pos x="connsiteX485" y="connsiteY485"/>
              </a:cxn>
              <a:cxn ang="486">
                <a:pos x="connsiteX486" y="connsiteY486"/>
              </a:cxn>
              <a:cxn ang="487">
                <a:pos x="connsiteX487" y="connsiteY487"/>
              </a:cxn>
              <a:cxn ang="488">
                <a:pos x="connsiteX488" y="connsiteY488"/>
              </a:cxn>
              <a:cxn ang="489">
                <a:pos x="connsiteX489" y="connsiteY489"/>
              </a:cxn>
              <a:cxn ang="490">
                <a:pos x="connsiteX490" y="connsiteY490"/>
              </a:cxn>
              <a:cxn ang="491">
                <a:pos x="connsiteX491" y="connsiteY491"/>
              </a:cxn>
              <a:cxn ang="492">
                <a:pos x="connsiteX492" y="connsiteY492"/>
              </a:cxn>
              <a:cxn ang="493">
                <a:pos x="connsiteX493" y="connsiteY493"/>
              </a:cxn>
              <a:cxn ang="494">
                <a:pos x="connsiteX494" y="connsiteY494"/>
              </a:cxn>
              <a:cxn ang="495">
                <a:pos x="connsiteX495" y="connsiteY495"/>
              </a:cxn>
              <a:cxn ang="496">
                <a:pos x="connsiteX496" y="connsiteY496"/>
              </a:cxn>
              <a:cxn ang="497">
                <a:pos x="connsiteX497" y="connsiteY497"/>
              </a:cxn>
              <a:cxn ang="498">
                <a:pos x="connsiteX498" y="connsiteY498"/>
              </a:cxn>
              <a:cxn ang="499">
                <a:pos x="connsiteX499" y="connsiteY499"/>
              </a:cxn>
              <a:cxn ang="500">
                <a:pos x="connsiteX500" y="connsiteY500"/>
              </a:cxn>
              <a:cxn ang="501">
                <a:pos x="connsiteX501" y="connsiteY501"/>
              </a:cxn>
              <a:cxn ang="502">
                <a:pos x="connsiteX502" y="connsiteY502"/>
              </a:cxn>
              <a:cxn ang="503">
                <a:pos x="connsiteX503" y="connsiteY503"/>
              </a:cxn>
              <a:cxn ang="504">
                <a:pos x="connsiteX504" y="connsiteY504"/>
              </a:cxn>
              <a:cxn ang="505">
                <a:pos x="connsiteX505" y="connsiteY505"/>
              </a:cxn>
              <a:cxn ang="506">
                <a:pos x="connsiteX506" y="connsiteY506"/>
              </a:cxn>
              <a:cxn ang="507">
                <a:pos x="connsiteX507" y="connsiteY507"/>
              </a:cxn>
              <a:cxn ang="508">
                <a:pos x="connsiteX508" y="connsiteY508"/>
              </a:cxn>
              <a:cxn ang="509">
                <a:pos x="connsiteX509" y="connsiteY509"/>
              </a:cxn>
              <a:cxn ang="510">
                <a:pos x="connsiteX510" y="connsiteY510"/>
              </a:cxn>
              <a:cxn ang="511">
                <a:pos x="connsiteX511" y="connsiteY511"/>
              </a:cxn>
              <a:cxn ang="512">
                <a:pos x="connsiteX512" y="connsiteY512"/>
              </a:cxn>
              <a:cxn ang="513">
                <a:pos x="connsiteX513" y="connsiteY513"/>
              </a:cxn>
              <a:cxn ang="514">
                <a:pos x="connsiteX514" y="connsiteY514"/>
              </a:cxn>
              <a:cxn ang="515">
                <a:pos x="connsiteX515" y="connsiteY515"/>
              </a:cxn>
              <a:cxn ang="516">
                <a:pos x="connsiteX516" y="connsiteY516"/>
              </a:cxn>
              <a:cxn ang="517">
                <a:pos x="connsiteX517" y="connsiteY517"/>
              </a:cxn>
              <a:cxn ang="518">
                <a:pos x="connsiteX518" y="connsiteY518"/>
              </a:cxn>
              <a:cxn ang="519">
                <a:pos x="connsiteX519" y="connsiteY519"/>
              </a:cxn>
              <a:cxn ang="520">
                <a:pos x="connsiteX520" y="connsiteY520"/>
              </a:cxn>
              <a:cxn ang="521">
                <a:pos x="connsiteX521" y="connsiteY521"/>
              </a:cxn>
              <a:cxn ang="522">
                <a:pos x="connsiteX522" y="connsiteY522"/>
              </a:cxn>
              <a:cxn ang="523">
                <a:pos x="connsiteX523" y="connsiteY523"/>
              </a:cxn>
              <a:cxn ang="524">
                <a:pos x="connsiteX524" y="connsiteY524"/>
              </a:cxn>
              <a:cxn ang="525">
                <a:pos x="connsiteX525" y="connsiteY525"/>
              </a:cxn>
              <a:cxn ang="526">
                <a:pos x="connsiteX526" y="connsiteY526"/>
              </a:cxn>
              <a:cxn ang="527">
                <a:pos x="connsiteX527" y="connsiteY527"/>
              </a:cxn>
              <a:cxn ang="528">
                <a:pos x="connsiteX528" y="connsiteY528"/>
              </a:cxn>
              <a:cxn ang="529">
                <a:pos x="connsiteX529" y="connsiteY529"/>
              </a:cxn>
              <a:cxn ang="530">
                <a:pos x="connsiteX530" y="connsiteY530"/>
              </a:cxn>
              <a:cxn ang="531">
                <a:pos x="connsiteX531" y="connsiteY531"/>
              </a:cxn>
              <a:cxn ang="532">
                <a:pos x="connsiteX532" y="connsiteY532"/>
              </a:cxn>
              <a:cxn ang="533">
                <a:pos x="connsiteX533" y="connsiteY533"/>
              </a:cxn>
              <a:cxn ang="534">
                <a:pos x="connsiteX534" y="connsiteY534"/>
              </a:cxn>
              <a:cxn ang="535">
                <a:pos x="connsiteX535" y="connsiteY535"/>
              </a:cxn>
              <a:cxn ang="536">
                <a:pos x="connsiteX536" y="connsiteY536"/>
              </a:cxn>
              <a:cxn ang="537">
                <a:pos x="connsiteX537" y="connsiteY537"/>
              </a:cxn>
              <a:cxn ang="538">
                <a:pos x="connsiteX538" y="connsiteY538"/>
              </a:cxn>
              <a:cxn ang="539">
                <a:pos x="connsiteX539" y="connsiteY539"/>
              </a:cxn>
              <a:cxn ang="540">
                <a:pos x="connsiteX540" y="connsiteY540"/>
              </a:cxn>
              <a:cxn ang="541">
                <a:pos x="connsiteX541" y="connsiteY541"/>
              </a:cxn>
              <a:cxn ang="542">
                <a:pos x="connsiteX542" y="connsiteY542"/>
              </a:cxn>
              <a:cxn ang="543">
                <a:pos x="connsiteX543" y="connsiteY543"/>
              </a:cxn>
              <a:cxn ang="544">
                <a:pos x="connsiteX544" y="connsiteY544"/>
              </a:cxn>
              <a:cxn ang="545">
                <a:pos x="connsiteX545" y="connsiteY545"/>
              </a:cxn>
              <a:cxn ang="546">
                <a:pos x="connsiteX546" y="connsiteY546"/>
              </a:cxn>
              <a:cxn ang="547">
                <a:pos x="connsiteX547" y="connsiteY547"/>
              </a:cxn>
              <a:cxn ang="548">
                <a:pos x="connsiteX548" y="connsiteY548"/>
              </a:cxn>
              <a:cxn ang="549">
                <a:pos x="connsiteX549" y="connsiteY549"/>
              </a:cxn>
              <a:cxn ang="550">
                <a:pos x="connsiteX550" y="connsiteY550"/>
              </a:cxn>
              <a:cxn ang="551">
                <a:pos x="connsiteX551" y="connsiteY551"/>
              </a:cxn>
              <a:cxn ang="552">
                <a:pos x="connsiteX552" y="connsiteY552"/>
              </a:cxn>
              <a:cxn ang="553">
                <a:pos x="connsiteX553" y="connsiteY553"/>
              </a:cxn>
              <a:cxn ang="554">
                <a:pos x="connsiteX554" y="connsiteY554"/>
              </a:cxn>
              <a:cxn ang="555">
                <a:pos x="connsiteX555" y="connsiteY555"/>
              </a:cxn>
              <a:cxn ang="556">
                <a:pos x="connsiteX556" y="connsiteY556"/>
              </a:cxn>
              <a:cxn ang="557">
                <a:pos x="connsiteX557" y="connsiteY557"/>
              </a:cxn>
              <a:cxn ang="558">
                <a:pos x="connsiteX558" y="connsiteY558"/>
              </a:cxn>
              <a:cxn ang="559">
                <a:pos x="connsiteX559" y="connsiteY559"/>
              </a:cxn>
              <a:cxn ang="560">
                <a:pos x="connsiteX560" y="connsiteY560"/>
              </a:cxn>
              <a:cxn ang="561">
                <a:pos x="connsiteX561" y="connsiteY561"/>
              </a:cxn>
              <a:cxn ang="562">
                <a:pos x="connsiteX562" y="connsiteY562"/>
              </a:cxn>
              <a:cxn ang="563">
                <a:pos x="connsiteX563" y="connsiteY563"/>
              </a:cxn>
              <a:cxn ang="564">
                <a:pos x="connsiteX564" y="connsiteY564"/>
              </a:cxn>
              <a:cxn ang="565">
                <a:pos x="connsiteX565" y="connsiteY565"/>
              </a:cxn>
              <a:cxn ang="566">
                <a:pos x="connsiteX566" y="connsiteY566"/>
              </a:cxn>
              <a:cxn ang="567">
                <a:pos x="connsiteX567" y="connsiteY567"/>
              </a:cxn>
              <a:cxn ang="568">
                <a:pos x="connsiteX568" y="connsiteY568"/>
              </a:cxn>
              <a:cxn ang="569">
                <a:pos x="connsiteX569" y="connsiteY569"/>
              </a:cxn>
              <a:cxn ang="570">
                <a:pos x="connsiteX570" y="connsiteY570"/>
              </a:cxn>
              <a:cxn ang="571">
                <a:pos x="connsiteX571" y="connsiteY571"/>
              </a:cxn>
              <a:cxn ang="572">
                <a:pos x="connsiteX572" y="connsiteY572"/>
              </a:cxn>
              <a:cxn ang="573">
                <a:pos x="connsiteX573" y="connsiteY573"/>
              </a:cxn>
              <a:cxn ang="574">
                <a:pos x="connsiteX574" y="connsiteY574"/>
              </a:cxn>
              <a:cxn ang="575">
                <a:pos x="connsiteX575" y="connsiteY575"/>
              </a:cxn>
              <a:cxn ang="576">
                <a:pos x="connsiteX576" y="connsiteY576"/>
              </a:cxn>
              <a:cxn ang="577">
                <a:pos x="connsiteX577" y="connsiteY577"/>
              </a:cxn>
              <a:cxn ang="578">
                <a:pos x="connsiteX578" y="connsiteY578"/>
              </a:cxn>
              <a:cxn ang="579">
                <a:pos x="connsiteX579" y="connsiteY579"/>
              </a:cxn>
              <a:cxn ang="580">
                <a:pos x="connsiteX580" y="connsiteY580"/>
              </a:cxn>
              <a:cxn ang="581">
                <a:pos x="connsiteX581" y="connsiteY581"/>
              </a:cxn>
              <a:cxn ang="582">
                <a:pos x="connsiteX582" y="connsiteY582"/>
              </a:cxn>
              <a:cxn ang="583">
                <a:pos x="connsiteX583" y="connsiteY583"/>
              </a:cxn>
              <a:cxn ang="584">
                <a:pos x="connsiteX584" y="connsiteY584"/>
              </a:cxn>
              <a:cxn ang="585">
                <a:pos x="connsiteX585" y="connsiteY585"/>
              </a:cxn>
              <a:cxn ang="586">
                <a:pos x="connsiteX586" y="connsiteY586"/>
              </a:cxn>
              <a:cxn ang="587">
                <a:pos x="connsiteX587" y="connsiteY587"/>
              </a:cxn>
              <a:cxn ang="588">
                <a:pos x="connsiteX588" y="connsiteY588"/>
              </a:cxn>
              <a:cxn ang="589">
                <a:pos x="connsiteX589" y="connsiteY589"/>
              </a:cxn>
              <a:cxn ang="590">
                <a:pos x="connsiteX590" y="connsiteY590"/>
              </a:cxn>
              <a:cxn ang="591">
                <a:pos x="connsiteX591" y="connsiteY591"/>
              </a:cxn>
              <a:cxn ang="592">
                <a:pos x="connsiteX592" y="connsiteY592"/>
              </a:cxn>
              <a:cxn ang="593">
                <a:pos x="connsiteX593" y="connsiteY593"/>
              </a:cxn>
              <a:cxn ang="594">
                <a:pos x="connsiteX594" y="connsiteY594"/>
              </a:cxn>
              <a:cxn ang="595">
                <a:pos x="connsiteX595" y="connsiteY595"/>
              </a:cxn>
              <a:cxn ang="596">
                <a:pos x="connsiteX596" y="connsiteY596"/>
              </a:cxn>
              <a:cxn ang="597">
                <a:pos x="connsiteX597" y="connsiteY597"/>
              </a:cxn>
              <a:cxn ang="598">
                <a:pos x="connsiteX598" y="connsiteY598"/>
              </a:cxn>
              <a:cxn ang="599">
                <a:pos x="connsiteX599" y="connsiteY599"/>
              </a:cxn>
              <a:cxn ang="600">
                <a:pos x="connsiteX600" y="connsiteY600"/>
              </a:cxn>
              <a:cxn ang="601">
                <a:pos x="connsiteX601" y="connsiteY601"/>
              </a:cxn>
              <a:cxn ang="602">
                <a:pos x="connsiteX602" y="connsiteY602"/>
              </a:cxn>
              <a:cxn ang="603">
                <a:pos x="connsiteX603" y="connsiteY603"/>
              </a:cxn>
              <a:cxn ang="604">
                <a:pos x="connsiteX604" y="connsiteY604"/>
              </a:cxn>
              <a:cxn ang="605">
                <a:pos x="connsiteX605" y="connsiteY605"/>
              </a:cxn>
              <a:cxn ang="606">
                <a:pos x="connsiteX606" y="connsiteY606"/>
              </a:cxn>
              <a:cxn ang="607">
                <a:pos x="connsiteX607" y="connsiteY607"/>
              </a:cxn>
              <a:cxn ang="608">
                <a:pos x="connsiteX608" y="connsiteY608"/>
              </a:cxn>
              <a:cxn ang="609">
                <a:pos x="connsiteX609" y="connsiteY609"/>
              </a:cxn>
              <a:cxn ang="610">
                <a:pos x="connsiteX610" y="connsiteY610"/>
              </a:cxn>
              <a:cxn ang="611">
                <a:pos x="connsiteX611" y="connsiteY611"/>
              </a:cxn>
              <a:cxn ang="612">
                <a:pos x="connsiteX612" y="connsiteY612"/>
              </a:cxn>
              <a:cxn ang="613">
                <a:pos x="connsiteX613" y="connsiteY613"/>
              </a:cxn>
              <a:cxn ang="614">
                <a:pos x="connsiteX614" y="connsiteY614"/>
              </a:cxn>
              <a:cxn ang="615">
                <a:pos x="connsiteX615" y="connsiteY615"/>
              </a:cxn>
              <a:cxn ang="616">
                <a:pos x="connsiteX616" y="connsiteY616"/>
              </a:cxn>
              <a:cxn ang="617">
                <a:pos x="connsiteX617" y="connsiteY617"/>
              </a:cxn>
              <a:cxn ang="618">
                <a:pos x="connsiteX618" y="connsiteY618"/>
              </a:cxn>
              <a:cxn ang="619">
                <a:pos x="connsiteX619" y="connsiteY619"/>
              </a:cxn>
              <a:cxn ang="620">
                <a:pos x="connsiteX620" y="connsiteY620"/>
              </a:cxn>
              <a:cxn ang="621">
                <a:pos x="connsiteX621" y="connsiteY621"/>
              </a:cxn>
              <a:cxn ang="622">
                <a:pos x="connsiteX622" y="connsiteY622"/>
              </a:cxn>
              <a:cxn ang="623">
                <a:pos x="connsiteX623" y="connsiteY623"/>
              </a:cxn>
              <a:cxn ang="624">
                <a:pos x="connsiteX624" y="connsiteY624"/>
              </a:cxn>
              <a:cxn ang="625">
                <a:pos x="connsiteX625" y="connsiteY625"/>
              </a:cxn>
              <a:cxn ang="626">
                <a:pos x="connsiteX626" y="connsiteY626"/>
              </a:cxn>
              <a:cxn ang="627">
                <a:pos x="connsiteX627" y="connsiteY627"/>
              </a:cxn>
              <a:cxn ang="628">
                <a:pos x="connsiteX628" y="connsiteY628"/>
              </a:cxn>
              <a:cxn ang="629">
                <a:pos x="connsiteX629" y="connsiteY629"/>
              </a:cxn>
              <a:cxn ang="630">
                <a:pos x="connsiteX630" y="connsiteY630"/>
              </a:cxn>
              <a:cxn ang="631">
                <a:pos x="connsiteX631" y="connsiteY631"/>
              </a:cxn>
              <a:cxn ang="632">
                <a:pos x="connsiteX632" y="connsiteY632"/>
              </a:cxn>
              <a:cxn ang="633">
                <a:pos x="connsiteX633" y="connsiteY633"/>
              </a:cxn>
              <a:cxn ang="634">
                <a:pos x="connsiteX634" y="connsiteY634"/>
              </a:cxn>
              <a:cxn ang="635">
                <a:pos x="connsiteX635" y="connsiteY635"/>
              </a:cxn>
              <a:cxn ang="636">
                <a:pos x="connsiteX636" y="connsiteY636"/>
              </a:cxn>
              <a:cxn ang="637">
                <a:pos x="connsiteX637" y="connsiteY637"/>
              </a:cxn>
              <a:cxn ang="638">
                <a:pos x="connsiteX638" y="connsiteY638"/>
              </a:cxn>
              <a:cxn ang="639">
                <a:pos x="connsiteX639" y="connsiteY639"/>
              </a:cxn>
              <a:cxn ang="640">
                <a:pos x="connsiteX640" y="connsiteY640"/>
              </a:cxn>
              <a:cxn ang="641">
                <a:pos x="connsiteX641" y="connsiteY641"/>
              </a:cxn>
              <a:cxn ang="642">
                <a:pos x="connsiteX642" y="connsiteY642"/>
              </a:cxn>
              <a:cxn ang="643">
                <a:pos x="connsiteX643" y="connsiteY643"/>
              </a:cxn>
              <a:cxn ang="644">
                <a:pos x="connsiteX644" y="connsiteY644"/>
              </a:cxn>
              <a:cxn ang="645">
                <a:pos x="connsiteX645" y="connsiteY645"/>
              </a:cxn>
              <a:cxn ang="646">
                <a:pos x="connsiteX646" y="connsiteY646"/>
              </a:cxn>
              <a:cxn ang="647">
                <a:pos x="connsiteX647" y="connsiteY647"/>
              </a:cxn>
              <a:cxn ang="648">
                <a:pos x="connsiteX648" y="connsiteY648"/>
              </a:cxn>
              <a:cxn ang="649">
                <a:pos x="connsiteX649" y="connsiteY649"/>
              </a:cxn>
              <a:cxn ang="650">
                <a:pos x="connsiteX650" y="connsiteY650"/>
              </a:cxn>
              <a:cxn ang="651">
                <a:pos x="connsiteX651" y="connsiteY651"/>
              </a:cxn>
              <a:cxn ang="652">
                <a:pos x="connsiteX652" y="connsiteY652"/>
              </a:cxn>
              <a:cxn ang="653">
                <a:pos x="connsiteX653" y="connsiteY653"/>
              </a:cxn>
            </a:cxnLst>
            <a:rect l="l" t="t" r="r" b="b"/>
            <a:pathLst>
              <a:path w="1273155" h="1260550">
                <a:moveTo>
                  <a:pt x="333220" y="1184101"/>
                </a:moveTo>
                <a:cubicBezTo>
                  <a:pt x="346269" y="1158385"/>
                  <a:pt x="357313" y="1131591"/>
                  <a:pt x="365526" y="1103909"/>
                </a:cubicBezTo>
                <a:cubicBezTo>
                  <a:pt x="371912" y="1075745"/>
                  <a:pt x="378474" y="1047555"/>
                  <a:pt x="378817" y="1018630"/>
                </a:cubicBezTo>
                <a:cubicBezTo>
                  <a:pt x="379135" y="989781"/>
                  <a:pt x="378512" y="961058"/>
                  <a:pt x="376913" y="932019"/>
                </a:cubicBezTo>
                <a:cubicBezTo>
                  <a:pt x="376037" y="917480"/>
                  <a:pt x="376126" y="903017"/>
                  <a:pt x="374082" y="888922"/>
                </a:cubicBezTo>
                <a:cubicBezTo>
                  <a:pt x="370845" y="875005"/>
                  <a:pt x="370642" y="859591"/>
                  <a:pt x="369855" y="845585"/>
                </a:cubicBezTo>
                <a:lnTo>
                  <a:pt x="372914" y="848199"/>
                </a:lnTo>
                <a:cubicBezTo>
                  <a:pt x="368230" y="848363"/>
                  <a:pt x="363432" y="849391"/>
                  <a:pt x="357846" y="850457"/>
                </a:cubicBezTo>
                <a:cubicBezTo>
                  <a:pt x="352477" y="851180"/>
                  <a:pt x="347069" y="851027"/>
                  <a:pt x="341839" y="850507"/>
                </a:cubicBezTo>
                <a:cubicBezTo>
                  <a:pt x="331506" y="849505"/>
                  <a:pt x="321008" y="847247"/>
                  <a:pt x="311183" y="843543"/>
                </a:cubicBezTo>
                <a:cubicBezTo>
                  <a:pt x="291469" y="835969"/>
                  <a:pt x="274078" y="823904"/>
                  <a:pt x="258515" y="810342"/>
                </a:cubicBezTo>
                <a:lnTo>
                  <a:pt x="252219" y="804861"/>
                </a:lnTo>
                <a:lnTo>
                  <a:pt x="260292" y="804125"/>
                </a:lnTo>
                <a:cubicBezTo>
                  <a:pt x="263466" y="803846"/>
                  <a:pt x="265713" y="802565"/>
                  <a:pt x="270740" y="802730"/>
                </a:cubicBezTo>
                <a:cubicBezTo>
                  <a:pt x="273977" y="803225"/>
                  <a:pt x="276820" y="803428"/>
                  <a:pt x="279905" y="803453"/>
                </a:cubicBezTo>
                <a:cubicBezTo>
                  <a:pt x="285972" y="803478"/>
                  <a:pt x="292078" y="802654"/>
                  <a:pt x="298095" y="801233"/>
                </a:cubicBezTo>
                <a:cubicBezTo>
                  <a:pt x="310256" y="798708"/>
                  <a:pt x="321046" y="792910"/>
                  <a:pt x="328307" y="783294"/>
                </a:cubicBezTo>
                <a:lnTo>
                  <a:pt x="331506" y="789295"/>
                </a:lnTo>
                <a:lnTo>
                  <a:pt x="297981" y="791667"/>
                </a:lnTo>
                <a:cubicBezTo>
                  <a:pt x="285325" y="790957"/>
                  <a:pt x="276287" y="790817"/>
                  <a:pt x="264456" y="792086"/>
                </a:cubicBezTo>
                <a:cubicBezTo>
                  <a:pt x="241644" y="793481"/>
                  <a:pt x="218465" y="791490"/>
                  <a:pt x="196581" y="783814"/>
                </a:cubicBezTo>
                <a:cubicBezTo>
                  <a:pt x="174962" y="776151"/>
                  <a:pt x="154855" y="764137"/>
                  <a:pt x="137959" y="748596"/>
                </a:cubicBezTo>
                <a:cubicBezTo>
                  <a:pt x="129086" y="741149"/>
                  <a:pt x="122739" y="731584"/>
                  <a:pt x="115833" y="722538"/>
                </a:cubicBezTo>
                <a:lnTo>
                  <a:pt x="105564" y="708874"/>
                </a:lnTo>
                <a:lnTo>
                  <a:pt x="100651" y="702290"/>
                </a:lnTo>
                <a:cubicBezTo>
                  <a:pt x="98125" y="700616"/>
                  <a:pt x="96792" y="692407"/>
                  <a:pt x="100029" y="689540"/>
                </a:cubicBezTo>
                <a:lnTo>
                  <a:pt x="103787" y="686229"/>
                </a:lnTo>
                <a:lnTo>
                  <a:pt x="106592" y="688880"/>
                </a:lnTo>
                <a:lnTo>
                  <a:pt x="132793" y="713543"/>
                </a:lnTo>
                <a:lnTo>
                  <a:pt x="126204" y="719442"/>
                </a:lnTo>
                <a:cubicBezTo>
                  <a:pt x="109727" y="697964"/>
                  <a:pt x="93619" y="675090"/>
                  <a:pt x="83641" y="649045"/>
                </a:cubicBezTo>
                <a:lnTo>
                  <a:pt x="80150" y="639910"/>
                </a:lnTo>
                <a:lnTo>
                  <a:pt x="89442" y="643006"/>
                </a:lnTo>
                <a:lnTo>
                  <a:pt x="122256" y="653904"/>
                </a:lnTo>
                <a:cubicBezTo>
                  <a:pt x="132818" y="658255"/>
                  <a:pt x="144535" y="659169"/>
                  <a:pt x="155909" y="661135"/>
                </a:cubicBezTo>
                <a:cubicBezTo>
                  <a:pt x="167295" y="663660"/>
                  <a:pt x="177006" y="663545"/>
                  <a:pt x="188215" y="660577"/>
                </a:cubicBezTo>
                <a:cubicBezTo>
                  <a:pt x="199741" y="657710"/>
                  <a:pt x="209973" y="655756"/>
                  <a:pt x="215241" y="646837"/>
                </a:cubicBezTo>
                <a:lnTo>
                  <a:pt x="218694" y="654551"/>
                </a:lnTo>
                <a:cubicBezTo>
                  <a:pt x="209300" y="653447"/>
                  <a:pt x="196949" y="653904"/>
                  <a:pt x="186349" y="651760"/>
                </a:cubicBezTo>
                <a:cubicBezTo>
                  <a:pt x="175394" y="649958"/>
                  <a:pt x="164591" y="647065"/>
                  <a:pt x="154220" y="643018"/>
                </a:cubicBezTo>
                <a:cubicBezTo>
                  <a:pt x="143786" y="638959"/>
                  <a:pt x="133770" y="633491"/>
                  <a:pt x="124871" y="626424"/>
                </a:cubicBezTo>
                <a:cubicBezTo>
                  <a:pt x="120428" y="622885"/>
                  <a:pt x="116277" y="618977"/>
                  <a:pt x="112507" y="614715"/>
                </a:cubicBezTo>
                <a:cubicBezTo>
                  <a:pt x="110616" y="612596"/>
                  <a:pt x="108826" y="610376"/>
                  <a:pt x="107138" y="608092"/>
                </a:cubicBezTo>
                <a:cubicBezTo>
                  <a:pt x="105602" y="605821"/>
                  <a:pt x="103406" y="604122"/>
                  <a:pt x="103025" y="598210"/>
                </a:cubicBezTo>
                <a:lnTo>
                  <a:pt x="102530" y="590458"/>
                </a:lnTo>
                <a:lnTo>
                  <a:pt x="109791" y="592792"/>
                </a:lnTo>
                <a:lnTo>
                  <a:pt x="120631" y="596269"/>
                </a:lnTo>
                <a:cubicBezTo>
                  <a:pt x="123386" y="597702"/>
                  <a:pt x="126255" y="598857"/>
                  <a:pt x="129213" y="599681"/>
                </a:cubicBezTo>
                <a:cubicBezTo>
                  <a:pt x="135141" y="601330"/>
                  <a:pt x="141425" y="601686"/>
                  <a:pt x="147695" y="600886"/>
                </a:cubicBezTo>
                <a:cubicBezTo>
                  <a:pt x="160631" y="599859"/>
                  <a:pt x="170596" y="592805"/>
                  <a:pt x="177247" y="581717"/>
                </a:cubicBezTo>
                <a:lnTo>
                  <a:pt x="177425" y="587730"/>
                </a:lnTo>
                <a:cubicBezTo>
                  <a:pt x="176562" y="586183"/>
                  <a:pt x="175115" y="584356"/>
                  <a:pt x="176790" y="586119"/>
                </a:cubicBezTo>
                <a:cubicBezTo>
                  <a:pt x="178187" y="586906"/>
                  <a:pt x="178403" y="586779"/>
                  <a:pt x="177730" y="586652"/>
                </a:cubicBezTo>
                <a:lnTo>
                  <a:pt x="176854" y="586411"/>
                </a:lnTo>
                <a:lnTo>
                  <a:pt x="175089" y="585954"/>
                </a:lnTo>
                <a:lnTo>
                  <a:pt x="168095" y="583924"/>
                </a:lnTo>
                <a:cubicBezTo>
                  <a:pt x="163462" y="582491"/>
                  <a:pt x="158892" y="580892"/>
                  <a:pt x="154385" y="579180"/>
                </a:cubicBezTo>
                <a:cubicBezTo>
                  <a:pt x="145360" y="575729"/>
                  <a:pt x="136588" y="571783"/>
                  <a:pt x="128007" y="567571"/>
                </a:cubicBezTo>
                <a:cubicBezTo>
                  <a:pt x="110641" y="559059"/>
                  <a:pt x="94202" y="548148"/>
                  <a:pt x="80137" y="534536"/>
                </a:cubicBezTo>
                <a:cubicBezTo>
                  <a:pt x="66478" y="520619"/>
                  <a:pt x="53683" y="505369"/>
                  <a:pt x="47094" y="486314"/>
                </a:cubicBezTo>
                <a:cubicBezTo>
                  <a:pt x="44061" y="476951"/>
                  <a:pt x="40735" y="467386"/>
                  <a:pt x="39034" y="457833"/>
                </a:cubicBezTo>
                <a:cubicBezTo>
                  <a:pt x="37434" y="448648"/>
                  <a:pt x="36025" y="436633"/>
                  <a:pt x="41992" y="426357"/>
                </a:cubicBezTo>
                <a:lnTo>
                  <a:pt x="45635" y="420090"/>
                </a:lnTo>
                <a:lnTo>
                  <a:pt x="51169" y="424759"/>
                </a:lnTo>
                <a:cubicBezTo>
                  <a:pt x="67177" y="438282"/>
                  <a:pt x="81127" y="453329"/>
                  <a:pt x="99280" y="460332"/>
                </a:cubicBezTo>
                <a:cubicBezTo>
                  <a:pt x="109753" y="465216"/>
                  <a:pt x="116557" y="468578"/>
                  <a:pt x="126636" y="468654"/>
                </a:cubicBezTo>
                <a:cubicBezTo>
                  <a:pt x="136512" y="468680"/>
                  <a:pt x="147480" y="469707"/>
                  <a:pt x="152265" y="464962"/>
                </a:cubicBezTo>
                <a:lnTo>
                  <a:pt x="153623" y="475467"/>
                </a:lnTo>
                <a:cubicBezTo>
                  <a:pt x="137464" y="468794"/>
                  <a:pt x="121355" y="457592"/>
                  <a:pt x="110806" y="442355"/>
                </a:cubicBezTo>
                <a:cubicBezTo>
                  <a:pt x="105475" y="434705"/>
                  <a:pt x="101324" y="426319"/>
                  <a:pt x="98886" y="417096"/>
                </a:cubicBezTo>
                <a:cubicBezTo>
                  <a:pt x="96437" y="407962"/>
                  <a:pt x="96183" y="397280"/>
                  <a:pt x="100194" y="387739"/>
                </a:cubicBezTo>
                <a:lnTo>
                  <a:pt x="105792" y="374406"/>
                </a:lnTo>
                <a:lnTo>
                  <a:pt x="112050" y="387422"/>
                </a:lnTo>
                <a:cubicBezTo>
                  <a:pt x="115960" y="395541"/>
                  <a:pt x="121292" y="402760"/>
                  <a:pt x="128007" y="408495"/>
                </a:cubicBezTo>
                <a:cubicBezTo>
                  <a:pt x="131257" y="411298"/>
                  <a:pt x="135217" y="414000"/>
                  <a:pt x="138771" y="415942"/>
                </a:cubicBezTo>
                <a:cubicBezTo>
                  <a:pt x="141285" y="417185"/>
                  <a:pt x="147556" y="418834"/>
                  <a:pt x="151758" y="420496"/>
                </a:cubicBezTo>
                <a:cubicBezTo>
                  <a:pt x="169326" y="426687"/>
                  <a:pt x="188405" y="428996"/>
                  <a:pt x="207726" y="431254"/>
                </a:cubicBezTo>
                <a:lnTo>
                  <a:pt x="204019" y="443877"/>
                </a:lnTo>
                <a:cubicBezTo>
                  <a:pt x="187047" y="435187"/>
                  <a:pt x="169720" y="426192"/>
                  <a:pt x="155109" y="411844"/>
                </a:cubicBezTo>
                <a:cubicBezTo>
                  <a:pt x="141602" y="397711"/>
                  <a:pt x="129695" y="382627"/>
                  <a:pt x="119514" y="366121"/>
                </a:cubicBezTo>
                <a:cubicBezTo>
                  <a:pt x="110235" y="350466"/>
                  <a:pt x="97655" y="338033"/>
                  <a:pt x="80480" y="337336"/>
                </a:cubicBezTo>
                <a:cubicBezTo>
                  <a:pt x="72115" y="336752"/>
                  <a:pt x="62708" y="337640"/>
                  <a:pt x="54292" y="339492"/>
                </a:cubicBezTo>
                <a:cubicBezTo>
                  <a:pt x="45673" y="341205"/>
                  <a:pt x="38755" y="345620"/>
                  <a:pt x="27622" y="348094"/>
                </a:cubicBezTo>
                <a:lnTo>
                  <a:pt x="12211" y="351494"/>
                </a:lnTo>
                <a:lnTo>
                  <a:pt x="20945" y="338655"/>
                </a:lnTo>
                <a:cubicBezTo>
                  <a:pt x="34857" y="318191"/>
                  <a:pt x="53683" y="301356"/>
                  <a:pt x="74133" y="288239"/>
                </a:cubicBezTo>
                <a:lnTo>
                  <a:pt x="78132" y="299212"/>
                </a:lnTo>
                <a:cubicBezTo>
                  <a:pt x="67519" y="300392"/>
                  <a:pt x="57504" y="306431"/>
                  <a:pt x="46968" y="312800"/>
                </a:cubicBezTo>
                <a:lnTo>
                  <a:pt x="15512" y="332286"/>
                </a:lnTo>
                <a:lnTo>
                  <a:pt x="0" y="341890"/>
                </a:lnTo>
                <a:lnTo>
                  <a:pt x="7476" y="324623"/>
                </a:lnTo>
                <a:cubicBezTo>
                  <a:pt x="10840" y="316872"/>
                  <a:pt x="15118" y="314056"/>
                  <a:pt x="19041" y="309552"/>
                </a:cubicBezTo>
                <a:lnTo>
                  <a:pt x="31455" y="296954"/>
                </a:lnTo>
                <a:cubicBezTo>
                  <a:pt x="39935" y="288670"/>
                  <a:pt x="49900" y="281109"/>
                  <a:pt x="60309" y="275273"/>
                </a:cubicBezTo>
                <a:cubicBezTo>
                  <a:pt x="81546" y="262776"/>
                  <a:pt x="105932" y="258641"/>
                  <a:pt x="130279" y="258235"/>
                </a:cubicBezTo>
                <a:cubicBezTo>
                  <a:pt x="154182" y="260556"/>
                  <a:pt x="177425" y="266278"/>
                  <a:pt x="199183" y="275095"/>
                </a:cubicBezTo>
                <a:cubicBezTo>
                  <a:pt x="201620" y="275983"/>
                  <a:pt x="205568" y="277582"/>
                  <a:pt x="207954" y="278736"/>
                </a:cubicBezTo>
                <a:cubicBezTo>
                  <a:pt x="210061" y="279903"/>
                  <a:pt x="212296" y="280753"/>
                  <a:pt x="214619" y="281274"/>
                </a:cubicBezTo>
                <a:cubicBezTo>
                  <a:pt x="219278" y="282314"/>
                  <a:pt x="224380" y="281971"/>
                  <a:pt x="229585" y="280791"/>
                </a:cubicBezTo>
                <a:cubicBezTo>
                  <a:pt x="234764" y="279700"/>
                  <a:pt x="240286" y="277467"/>
                  <a:pt x="245681" y="275704"/>
                </a:cubicBezTo>
                <a:cubicBezTo>
                  <a:pt x="250848" y="273788"/>
                  <a:pt x="257436" y="272304"/>
                  <a:pt x="260000" y="269361"/>
                </a:cubicBezTo>
                <a:lnTo>
                  <a:pt x="262768" y="278724"/>
                </a:lnTo>
                <a:cubicBezTo>
                  <a:pt x="247509" y="278520"/>
                  <a:pt x="230588" y="277924"/>
                  <a:pt x="214860" y="274994"/>
                </a:cubicBezTo>
                <a:cubicBezTo>
                  <a:pt x="198980" y="272152"/>
                  <a:pt x="183214" y="268130"/>
                  <a:pt x="168133" y="261723"/>
                </a:cubicBezTo>
                <a:cubicBezTo>
                  <a:pt x="153116" y="255368"/>
                  <a:pt x="139038" y="246791"/>
                  <a:pt x="126420" y="236553"/>
                </a:cubicBezTo>
                <a:cubicBezTo>
                  <a:pt x="120098" y="231441"/>
                  <a:pt x="114119" y="225922"/>
                  <a:pt x="108496" y="220099"/>
                </a:cubicBezTo>
                <a:cubicBezTo>
                  <a:pt x="102822" y="213933"/>
                  <a:pt x="98277" y="206702"/>
                  <a:pt x="93999" y="200219"/>
                </a:cubicBezTo>
                <a:lnTo>
                  <a:pt x="89963" y="194092"/>
                </a:lnTo>
                <a:lnTo>
                  <a:pt x="97325" y="192899"/>
                </a:lnTo>
                <a:cubicBezTo>
                  <a:pt x="101057" y="192302"/>
                  <a:pt x="105386" y="193356"/>
                  <a:pt x="108268" y="194891"/>
                </a:cubicBezTo>
                <a:cubicBezTo>
                  <a:pt x="111136" y="196375"/>
                  <a:pt x="113104" y="197403"/>
                  <a:pt x="115643" y="198418"/>
                </a:cubicBezTo>
                <a:cubicBezTo>
                  <a:pt x="120505" y="200371"/>
                  <a:pt x="125646" y="201615"/>
                  <a:pt x="130914" y="202185"/>
                </a:cubicBezTo>
                <a:cubicBezTo>
                  <a:pt x="141374" y="203327"/>
                  <a:pt x="152659" y="201970"/>
                  <a:pt x="163068" y="199509"/>
                </a:cubicBezTo>
                <a:cubicBezTo>
                  <a:pt x="173477" y="196806"/>
                  <a:pt x="183379" y="191909"/>
                  <a:pt x="192887" y="186162"/>
                </a:cubicBezTo>
                <a:cubicBezTo>
                  <a:pt x="202039" y="180009"/>
                  <a:pt x="213184" y="174808"/>
                  <a:pt x="218071" y="166815"/>
                </a:cubicBezTo>
                <a:lnTo>
                  <a:pt x="224013" y="172968"/>
                </a:lnTo>
                <a:cubicBezTo>
                  <a:pt x="206063" y="183764"/>
                  <a:pt x="185410" y="195347"/>
                  <a:pt x="163259" y="198316"/>
                </a:cubicBezTo>
                <a:cubicBezTo>
                  <a:pt x="152405" y="200105"/>
                  <a:pt x="140777" y="200879"/>
                  <a:pt x="129568" y="198494"/>
                </a:cubicBezTo>
                <a:cubicBezTo>
                  <a:pt x="118740" y="196020"/>
                  <a:pt x="107353" y="193013"/>
                  <a:pt x="98290" y="184424"/>
                </a:cubicBezTo>
                <a:lnTo>
                  <a:pt x="91283" y="177776"/>
                </a:lnTo>
                <a:lnTo>
                  <a:pt x="100854" y="177421"/>
                </a:lnTo>
                <a:cubicBezTo>
                  <a:pt x="101806" y="177396"/>
                  <a:pt x="103266" y="176990"/>
                  <a:pt x="105424" y="176914"/>
                </a:cubicBezTo>
                <a:cubicBezTo>
                  <a:pt x="108280" y="176939"/>
                  <a:pt x="109664" y="177776"/>
                  <a:pt x="110844" y="177992"/>
                </a:cubicBezTo>
                <a:cubicBezTo>
                  <a:pt x="113548" y="178703"/>
                  <a:pt x="116265" y="179299"/>
                  <a:pt x="119032" y="179692"/>
                </a:cubicBezTo>
                <a:cubicBezTo>
                  <a:pt x="124554" y="180542"/>
                  <a:pt x="130178" y="180669"/>
                  <a:pt x="135814" y="180352"/>
                </a:cubicBezTo>
                <a:cubicBezTo>
                  <a:pt x="147086" y="179705"/>
                  <a:pt x="158498" y="177091"/>
                  <a:pt x="168552" y="171877"/>
                </a:cubicBezTo>
                <a:cubicBezTo>
                  <a:pt x="189764" y="163441"/>
                  <a:pt x="207840" y="148217"/>
                  <a:pt x="226500" y="133843"/>
                </a:cubicBezTo>
                <a:cubicBezTo>
                  <a:pt x="245389" y="119685"/>
                  <a:pt x="264176" y="104956"/>
                  <a:pt x="287013" y="95694"/>
                </a:cubicBezTo>
                <a:lnTo>
                  <a:pt x="303985" y="90468"/>
                </a:lnTo>
                <a:cubicBezTo>
                  <a:pt x="309139" y="88501"/>
                  <a:pt x="315740" y="86484"/>
                  <a:pt x="321719" y="85938"/>
                </a:cubicBezTo>
                <a:cubicBezTo>
                  <a:pt x="333550" y="84416"/>
                  <a:pt x="346866" y="86243"/>
                  <a:pt x="356184" y="84923"/>
                </a:cubicBezTo>
                <a:lnTo>
                  <a:pt x="357364" y="91394"/>
                </a:lnTo>
                <a:cubicBezTo>
                  <a:pt x="336254" y="91178"/>
                  <a:pt x="315359" y="88082"/>
                  <a:pt x="296191" y="94603"/>
                </a:cubicBezTo>
                <a:lnTo>
                  <a:pt x="287521" y="97547"/>
                </a:lnTo>
                <a:lnTo>
                  <a:pt x="292649" y="89630"/>
                </a:lnTo>
                <a:lnTo>
                  <a:pt x="294325" y="87042"/>
                </a:lnTo>
                <a:cubicBezTo>
                  <a:pt x="294858" y="85697"/>
                  <a:pt x="298070" y="84150"/>
                  <a:pt x="298463" y="84251"/>
                </a:cubicBezTo>
                <a:lnTo>
                  <a:pt x="304493" y="82208"/>
                </a:lnTo>
                <a:lnTo>
                  <a:pt x="316553" y="78111"/>
                </a:lnTo>
                <a:lnTo>
                  <a:pt x="340824" y="69890"/>
                </a:lnTo>
                <a:cubicBezTo>
                  <a:pt x="357478" y="64676"/>
                  <a:pt x="374755" y="62900"/>
                  <a:pt x="391740" y="61669"/>
                </a:cubicBezTo>
                <a:cubicBezTo>
                  <a:pt x="409029" y="59563"/>
                  <a:pt x="426636" y="63470"/>
                  <a:pt x="443240" y="67086"/>
                </a:cubicBezTo>
                <a:cubicBezTo>
                  <a:pt x="451681" y="68571"/>
                  <a:pt x="459590" y="71729"/>
                  <a:pt x="467790" y="74597"/>
                </a:cubicBezTo>
                <a:cubicBezTo>
                  <a:pt x="471827" y="76170"/>
                  <a:pt x="475838" y="77921"/>
                  <a:pt x="479697" y="80014"/>
                </a:cubicBezTo>
                <a:cubicBezTo>
                  <a:pt x="483798" y="82082"/>
                  <a:pt x="487276" y="85570"/>
                  <a:pt x="489154" y="83604"/>
                </a:cubicBezTo>
                <a:lnTo>
                  <a:pt x="487504" y="87245"/>
                </a:lnTo>
                <a:cubicBezTo>
                  <a:pt x="486869" y="82805"/>
                  <a:pt x="480243" y="79050"/>
                  <a:pt x="476320" y="75637"/>
                </a:cubicBezTo>
                <a:cubicBezTo>
                  <a:pt x="471687" y="72275"/>
                  <a:pt x="466673" y="69446"/>
                  <a:pt x="461379" y="67276"/>
                </a:cubicBezTo>
                <a:lnTo>
                  <a:pt x="428045" y="54843"/>
                </a:lnTo>
                <a:lnTo>
                  <a:pt x="413713" y="49490"/>
                </a:lnTo>
                <a:lnTo>
                  <a:pt x="428781" y="50073"/>
                </a:lnTo>
                <a:cubicBezTo>
                  <a:pt x="447124" y="50758"/>
                  <a:pt x="465797" y="48792"/>
                  <a:pt x="483848" y="51723"/>
                </a:cubicBezTo>
                <a:cubicBezTo>
                  <a:pt x="502026" y="54070"/>
                  <a:pt x="520572" y="54108"/>
                  <a:pt x="538395" y="58662"/>
                </a:cubicBezTo>
                <a:cubicBezTo>
                  <a:pt x="556357" y="62405"/>
                  <a:pt x="574497" y="64955"/>
                  <a:pt x="591583" y="73226"/>
                </a:cubicBezTo>
                <a:cubicBezTo>
                  <a:pt x="595721" y="74825"/>
                  <a:pt x="600101" y="79050"/>
                  <a:pt x="603300" y="78923"/>
                </a:cubicBezTo>
                <a:lnTo>
                  <a:pt x="616629" y="81003"/>
                </a:lnTo>
                <a:lnTo>
                  <a:pt x="643692" y="85050"/>
                </a:lnTo>
                <a:lnTo>
                  <a:pt x="641205" y="86205"/>
                </a:lnTo>
                <a:cubicBezTo>
                  <a:pt x="648136" y="75573"/>
                  <a:pt x="653708" y="63851"/>
                  <a:pt x="662188" y="53461"/>
                </a:cubicBezTo>
                <a:cubicBezTo>
                  <a:pt x="666440" y="48399"/>
                  <a:pt x="671226" y="43755"/>
                  <a:pt x="676507" y="39759"/>
                </a:cubicBezTo>
                <a:cubicBezTo>
                  <a:pt x="679134" y="37755"/>
                  <a:pt x="681877" y="35890"/>
                  <a:pt x="684707" y="34177"/>
                </a:cubicBezTo>
                <a:lnTo>
                  <a:pt x="694228" y="30625"/>
                </a:lnTo>
                <a:lnTo>
                  <a:pt x="698226" y="29140"/>
                </a:lnTo>
                <a:lnTo>
                  <a:pt x="697757" y="33340"/>
                </a:lnTo>
                <a:cubicBezTo>
                  <a:pt x="696373" y="45938"/>
                  <a:pt x="695980" y="57622"/>
                  <a:pt x="699001" y="69662"/>
                </a:cubicBezTo>
                <a:cubicBezTo>
                  <a:pt x="700638" y="75421"/>
                  <a:pt x="701692" y="81752"/>
                  <a:pt x="702250" y="88273"/>
                </a:cubicBezTo>
                <a:cubicBezTo>
                  <a:pt x="703279" y="94743"/>
                  <a:pt x="702606" y="100908"/>
                  <a:pt x="702860" y="107252"/>
                </a:cubicBezTo>
                <a:lnTo>
                  <a:pt x="697833" y="105577"/>
                </a:lnTo>
                <a:cubicBezTo>
                  <a:pt x="703837" y="97623"/>
                  <a:pt x="710286" y="89656"/>
                  <a:pt x="718689" y="83439"/>
                </a:cubicBezTo>
                <a:cubicBezTo>
                  <a:pt x="726978" y="77134"/>
                  <a:pt x="737794" y="73696"/>
                  <a:pt x="748279" y="74190"/>
                </a:cubicBezTo>
                <a:lnTo>
                  <a:pt x="749523" y="74241"/>
                </a:lnTo>
                <a:lnTo>
                  <a:pt x="750551" y="75408"/>
                </a:lnTo>
                <a:cubicBezTo>
                  <a:pt x="753662" y="78923"/>
                  <a:pt x="752290" y="84949"/>
                  <a:pt x="751250" y="87232"/>
                </a:cubicBezTo>
                <a:lnTo>
                  <a:pt x="748800" y="96519"/>
                </a:lnTo>
                <a:cubicBezTo>
                  <a:pt x="747251" y="102811"/>
                  <a:pt x="745258" y="108914"/>
                  <a:pt x="744090" y="115359"/>
                </a:cubicBezTo>
                <a:cubicBezTo>
                  <a:pt x="742859" y="121791"/>
                  <a:pt x="741462" y="128388"/>
                  <a:pt x="738936" y="134769"/>
                </a:cubicBezTo>
                <a:cubicBezTo>
                  <a:pt x="737806" y="137814"/>
                  <a:pt x="735890" y="141391"/>
                  <a:pt x="734531" y="143662"/>
                </a:cubicBezTo>
                <a:cubicBezTo>
                  <a:pt x="733732" y="144309"/>
                  <a:pt x="735191" y="146821"/>
                  <a:pt x="737070" y="149511"/>
                </a:cubicBezTo>
                <a:lnTo>
                  <a:pt x="733110" y="148534"/>
                </a:lnTo>
                <a:cubicBezTo>
                  <a:pt x="758066" y="134769"/>
                  <a:pt x="784102" y="122882"/>
                  <a:pt x="809782" y="110373"/>
                </a:cubicBezTo>
                <a:lnTo>
                  <a:pt x="887026" y="73150"/>
                </a:lnTo>
                <a:lnTo>
                  <a:pt x="964282" y="35941"/>
                </a:lnTo>
                <a:lnTo>
                  <a:pt x="1002910" y="17329"/>
                </a:lnTo>
                <a:lnTo>
                  <a:pt x="1022218" y="8017"/>
                </a:lnTo>
                <a:cubicBezTo>
                  <a:pt x="1028629" y="4884"/>
                  <a:pt x="1034798" y="1370"/>
                  <a:pt x="1042910" y="647"/>
                </a:cubicBezTo>
                <a:lnTo>
                  <a:pt x="1050196" y="0"/>
                </a:lnTo>
                <a:lnTo>
                  <a:pt x="1046680" y="6444"/>
                </a:lnTo>
                <a:cubicBezTo>
                  <a:pt x="1042389" y="14297"/>
                  <a:pt x="1036080" y="16822"/>
                  <a:pt x="1030596" y="21427"/>
                </a:cubicBezTo>
                <a:lnTo>
                  <a:pt x="1013662" y="34050"/>
                </a:lnTo>
                <a:lnTo>
                  <a:pt x="979782" y="59309"/>
                </a:lnTo>
                <a:lnTo>
                  <a:pt x="912008" y="109840"/>
                </a:lnTo>
                <a:lnTo>
                  <a:pt x="844260" y="160409"/>
                </a:lnTo>
                <a:cubicBezTo>
                  <a:pt x="821220" y="176863"/>
                  <a:pt x="800122" y="195030"/>
                  <a:pt x="775483" y="210089"/>
                </a:cubicBezTo>
                <a:lnTo>
                  <a:pt x="777285" y="203746"/>
                </a:lnTo>
                <a:lnTo>
                  <a:pt x="841695" y="314398"/>
                </a:lnTo>
                <a:cubicBezTo>
                  <a:pt x="864164" y="350644"/>
                  <a:pt x="884957" y="387968"/>
                  <a:pt x="907324" y="424467"/>
                </a:cubicBezTo>
                <a:cubicBezTo>
                  <a:pt x="912363" y="433969"/>
                  <a:pt x="916819" y="443915"/>
                  <a:pt x="921579" y="453621"/>
                </a:cubicBezTo>
                <a:cubicBezTo>
                  <a:pt x="927317" y="466066"/>
                  <a:pt x="923065" y="478613"/>
                  <a:pt x="921541" y="488255"/>
                </a:cubicBezTo>
                <a:cubicBezTo>
                  <a:pt x="919739" y="498531"/>
                  <a:pt x="918342" y="509873"/>
                  <a:pt x="913214" y="520619"/>
                </a:cubicBezTo>
                <a:cubicBezTo>
                  <a:pt x="908390" y="530539"/>
                  <a:pt x="902310" y="540651"/>
                  <a:pt x="892789" y="548186"/>
                </a:cubicBezTo>
                <a:cubicBezTo>
                  <a:pt x="883180" y="556039"/>
                  <a:pt x="870930" y="558399"/>
                  <a:pt x="860597" y="560340"/>
                </a:cubicBezTo>
                <a:cubicBezTo>
                  <a:pt x="849756" y="562370"/>
                  <a:pt x="838255" y="563258"/>
                  <a:pt x="826881" y="561634"/>
                </a:cubicBezTo>
                <a:cubicBezTo>
                  <a:pt x="815304" y="560264"/>
                  <a:pt x="803067" y="554352"/>
                  <a:pt x="795679" y="544469"/>
                </a:cubicBezTo>
                <a:cubicBezTo>
                  <a:pt x="788304" y="534586"/>
                  <a:pt x="784216" y="523815"/>
                  <a:pt x="783328" y="511763"/>
                </a:cubicBezTo>
                <a:lnTo>
                  <a:pt x="784914" y="515328"/>
                </a:lnTo>
                <a:cubicBezTo>
                  <a:pt x="774175" y="503783"/>
                  <a:pt x="762763" y="493000"/>
                  <a:pt x="750145" y="484005"/>
                </a:cubicBezTo>
                <a:cubicBezTo>
                  <a:pt x="738213" y="474934"/>
                  <a:pt x="722688" y="468248"/>
                  <a:pt x="709930" y="464138"/>
                </a:cubicBezTo>
                <a:cubicBezTo>
                  <a:pt x="693542" y="463275"/>
                  <a:pt x="676557" y="456780"/>
                  <a:pt x="662251" y="449599"/>
                </a:cubicBezTo>
                <a:lnTo>
                  <a:pt x="619206" y="427905"/>
                </a:lnTo>
                <a:lnTo>
                  <a:pt x="625426" y="427791"/>
                </a:lnTo>
                <a:cubicBezTo>
                  <a:pt x="593183" y="446884"/>
                  <a:pt x="617923" y="493939"/>
                  <a:pt x="624943" y="530235"/>
                </a:cubicBezTo>
                <a:cubicBezTo>
                  <a:pt x="633715" y="566696"/>
                  <a:pt x="659662" y="598400"/>
                  <a:pt x="684859" y="627579"/>
                </a:cubicBezTo>
                <a:cubicBezTo>
                  <a:pt x="697947" y="642080"/>
                  <a:pt x="711974" y="655832"/>
                  <a:pt x="726344" y="669343"/>
                </a:cubicBezTo>
                <a:cubicBezTo>
                  <a:pt x="740676" y="683171"/>
                  <a:pt x="755007" y="695452"/>
                  <a:pt x="771637" y="705360"/>
                </a:cubicBezTo>
                <a:cubicBezTo>
                  <a:pt x="788012" y="714736"/>
                  <a:pt x="806101" y="723439"/>
                  <a:pt x="823466" y="733410"/>
                </a:cubicBezTo>
                <a:cubicBezTo>
                  <a:pt x="840312" y="743725"/>
                  <a:pt x="859492" y="755181"/>
                  <a:pt x="873126" y="767791"/>
                </a:cubicBezTo>
                <a:lnTo>
                  <a:pt x="863199" y="777001"/>
                </a:lnTo>
                <a:cubicBezTo>
                  <a:pt x="849997" y="755751"/>
                  <a:pt x="822527" y="743369"/>
                  <a:pt x="799919" y="728234"/>
                </a:cubicBezTo>
                <a:lnTo>
                  <a:pt x="786412" y="719189"/>
                </a:lnTo>
                <a:lnTo>
                  <a:pt x="802128" y="715561"/>
                </a:lnTo>
                <a:cubicBezTo>
                  <a:pt x="817767" y="711957"/>
                  <a:pt x="834155" y="709242"/>
                  <a:pt x="848398" y="703889"/>
                </a:cubicBezTo>
                <a:cubicBezTo>
                  <a:pt x="863148" y="699410"/>
                  <a:pt x="877835" y="690631"/>
                  <a:pt x="892548" y="684212"/>
                </a:cubicBezTo>
                <a:cubicBezTo>
                  <a:pt x="921833" y="670104"/>
                  <a:pt x="951461" y="656428"/>
                  <a:pt x="981356" y="643069"/>
                </a:cubicBezTo>
                <a:cubicBezTo>
                  <a:pt x="995814" y="636003"/>
                  <a:pt x="1012063" y="630307"/>
                  <a:pt x="1027575" y="625257"/>
                </a:cubicBezTo>
                <a:cubicBezTo>
                  <a:pt x="1043049" y="620512"/>
                  <a:pt x="1060301" y="614880"/>
                  <a:pt x="1078936" y="618533"/>
                </a:cubicBezTo>
                <a:cubicBezTo>
                  <a:pt x="1115698" y="627592"/>
                  <a:pt x="1137024" y="657963"/>
                  <a:pt x="1153907" y="686001"/>
                </a:cubicBezTo>
                <a:cubicBezTo>
                  <a:pt x="1169914" y="714723"/>
                  <a:pt x="1183637" y="744968"/>
                  <a:pt x="1200177" y="771711"/>
                </a:cubicBezTo>
                <a:cubicBezTo>
                  <a:pt x="1215258" y="800193"/>
                  <a:pt x="1237307" y="823396"/>
                  <a:pt x="1254533" y="853565"/>
                </a:cubicBezTo>
                <a:cubicBezTo>
                  <a:pt x="1262200" y="869474"/>
                  <a:pt x="1265108" y="887121"/>
                  <a:pt x="1265247" y="903829"/>
                </a:cubicBezTo>
                <a:cubicBezTo>
                  <a:pt x="1265260" y="921172"/>
                  <a:pt x="1264841" y="935571"/>
                  <a:pt x="1267799" y="951734"/>
                </a:cubicBezTo>
                <a:cubicBezTo>
                  <a:pt x="1272495" y="985099"/>
                  <a:pt x="1272267" y="1017158"/>
                  <a:pt x="1273003" y="1050194"/>
                </a:cubicBezTo>
                <a:lnTo>
                  <a:pt x="1273155" y="1057540"/>
                </a:lnTo>
                <a:lnTo>
                  <a:pt x="1265729" y="1057451"/>
                </a:lnTo>
                <a:cubicBezTo>
                  <a:pt x="1263089" y="1057425"/>
                  <a:pt x="1260055" y="1057223"/>
                  <a:pt x="1257758" y="1056715"/>
                </a:cubicBezTo>
                <a:lnTo>
                  <a:pt x="1252984" y="1054685"/>
                </a:lnTo>
                <a:lnTo>
                  <a:pt x="1243451" y="1050575"/>
                </a:lnTo>
                <a:lnTo>
                  <a:pt x="1224435" y="1041973"/>
                </a:lnTo>
                <a:cubicBezTo>
                  <a:pt x="1211817" y="1035998"/>
                  <a:pt x="1199326" y="1029502"/>
                  <a:pt x="1187343" y="1021967"/>
                </a:cubicBezTo>
                <a:cubicBezTo>
                  <a:pt x="1181199" y="1018072"/>
                  <a:pt x="1175766" y="1014418"/>
                  <a:pt x="1169698" y="1009965"/>
                </a:cubicBezTo>
                <a:cubicBezTo>
                  <a:pt x="1162970" y="1005816"/>
                  <a:pt x="1158007" y="996479"/>
                  <a:pt x="1155481" y="990758"/>
                </a:cubicBezTo>
                <a:cubicBezTo>
                  <a:pt x="1154631" y="989121"/>
                  <a:pt x="1153475" y="985328"/>
                  <a:pt x="1153640" y="983589"/>
                </a:cubicBezTo>
                <a:lnTo>
                  <a:pt x="1153615" y="978223"/>
                </a:lnTo>
                <a:lnTo>
                  <a:pt x="1153590" y="967465"/>
                </a:lnTo>
                <a:lnTo>
                  <a:pt x="1153602" y="945974"/>
                </a:lnTo>
                <a:lnTo>
                  <a:pt x="1153602" y="942574"/>
                </a:lnTo>
                <a:lnTo>
                  <a:pt x="1157233" y="940303"/>
                </a:lnTo>
                <a:cubicBezTo>
                  <a:pt x="1165827" y="934924"/>
                  <a:pt x="1178216" y="929392"/>
                  <a:pt x="1178940" y="925003"/>
                </a:cubicBezTo>
                <a:cubicBezTo>
                  <a:pt x="1179016" y="923037"/>
                  <a:pt x="1179727" y="922897"/>
                  <a:pt x="1174687" y="918495"/>
                </a:cubicBezTo>
                <a:cubicBezTo>
                  <a:pt x="1170155" y="914169"/>
                  <a:pt x="1166411" y="908891"/>
                  <a:pt x="1163732" y="903296"/>
                </a:cubicBezTo>
                <a:cubicBezTo>
                  <a:pt x="1158413" y="891587"/>
                  <a:pt x="1157246" y="880714"/>
                  <a:pt x="1154224" y="870565"/>
                </a:cubicBezTo>
                <a:cubicBezTo>
                  <a:pt x="1151343" y="860010"/>
                  <a:pt x="1149515" y="849467"/>
                  <a:pt x="1145796" y="840485"/>
                </a:cubicBezTo>
                <a:cubicBezTo>
                  <a:pt x="1138103" y="821912"/>
                  <a:pt x="1124736" y="804430"/>
                  <a:pt x="1113425" y="785704"/>
                </a:cubicBezTo>
                <a:cubicBezTo>
                  <a:pt x="1107662" y="776354"/>
                  <a:pt x="1102128" y="766649"/>
                  <a:pt x="1097456" y="756386"/>
                </a:cubicBezTo>
                <a:cubicBezTo>
                  <a:pt x="1093674" y="747733"/>
                  <a:pt x="1087009" y="740223"/>
                  <a:pt x="1079570" y="732725"/>
                </a:cubicBezTo>
                <a:lnTo>
                  <a:pt x="1084838" y="734920"/>
                </a:lnTo>
                <a:lnTo>
                  <a:pt x="1071421" y="735047"/>
                </a:lnTo>
                <a:cubicBezTo>
                  <a:pt x="1065911" y="734920"/>
                  <a:pt x="1065492" y="735110"/>
                  <a:pt x="1061735" y="737496"/>
                </a:cubicBezTo>
                <a:lnTo>
                  <a:pt x="1039368" y="754077"/>
                </a:lnTo>
                <a:cubicBezTo>
                  <a:pt x="1024427" y="765292"/>
                  <a:pt x="1008953" y="776164"/>
                  <a:pt x="994938" y="787988"/>
                </a:cubicBezTo>
                <a:lnTo>
                  <a:pt x="994025" y="788749"/>
                </a:lnTo>
                <a:lnTo>
                  <a:pt x="992742" y="789231"/>
                </a:lnTo>
                <a:cubicBezTo>
                  <a:pt x="975567" y="795562"/>
                  <a:pt x="957884" y="800992"/>
                  <a:pt x="941839" y="807728"/>
                </a:cubicBezTo>
                <a:cubicBezTo>
                  <a:pt x="925768" y="814858"/>
                  <a:pt x="909393" y="823193"/>
                  <a:pt x="894731" y="832898"/>
                </a:cubicBezTo>
                <a:cubicBezTo>
                  <a:pt x="879841" y="842312"/>
                  <a:pt x="865027" y="853641"/>
                  <a:pt x="850175" y="863917"/>
                </a:cubicBezTo>
                <a:cubicBezTo>
                  <a:pt x="835704" y="874523"/>
                  <a:pt x="819608" y="884761"/>
                  <a:pt x="806494" y="895672"/>
                </a:cubicBezTo>
                <a:lnTo>
                  <a:pt x="807662" y="886867"/>
                </a:lnTo>
                <a:lnTo>
                  <a:pt x="808741" y="888440"/>
                </a:lnTo>
                <a:lnTo>
                  <a:pt x="799855" y="886487"/>
                </a:lnTo>
                <a:cubicBezTo>
                  <a:pt x="824774" y="871656"/>
                  <a:pt x="850111" y="856267"/>
                  <a:pt x="874370" y="840472"/>
                </a:cubicBezTo>
                <a:cubicBezTo>
                  <a:pt x="886353" y="832353"/>
                  <a:pt x="899161" y="825122"/>
                  <a:pt x="911792" y="817713"/>
                </a:cubicBezTo>
                <a:lnTo>
                  <a:pt x="930770" y="806612"/>
                </a:lnTo>
                <a:lnTo>
                  <a:pt x="940252" y="801068"/>
                </a:lnTo>
                <a:cubicBezTo>
                  <a:pt x="944276" y="798340"/>
                  <a:pt x="949849" y="797896"/>
                  <a:pt x="952108" y="797249"/>
                </a:cubicBezTo>
                <a:lnTo>
                  <a:pt x="950052" y="798252"/>
                </a:lnTo>
                <a:cubicBezTo>
                  <a:pt x="956729" y="793265"/>
                  <a:pt x="964447" y="789295"/>
                  <a:pt x="972635" y="787087"/>
                </a:cubicBezTo>
                <a:cubicBezTo>
                  <a:pt x="981242" y="785451"/>
                  <a:pt x="985799" y="783471"/>
                  <a:pt x="993568" y="779881"/>
                </a:cubicBezTo>
                <a:cubicBezTo>
                  <a:pt x="995573" y="778879"/>
                  <a:pt x="997350" y="778448"/>
                  <a:pt x="997503" y="778042"/>
                </a:cubicBezTo>
                <a:cubicBezTo>
                  <a:pt x="997960" y="777712"/>
                  <a:pt x="998569" y="777128"/>
                  <a:pt x="1000054" y="776481"/>
                </a:cubicBezTo>
                <a:cubicBezTo>
                  <a:pt x="1002301" y="775682"/>
                  <a:pt x="1003126" y="775822"/>
                  <a:pt x="1003126" y="775822"/>
                </a:cubicBezTo>
                <a:lnTo>
                  <a:pt x="1005513" y="775492"/>
                </a:lnTo>
                <a:cubicBezTo>
                  <a:pt x="1008737" y="774908"/>
                  <a:pt x="1012101" y="773779"/>
                  <a:pt x="1015668" y="772498"/>
                </a:cubicBezTo>
                <a:cubicBezTo>
                  <a:pt x="1022916" y="769580"/>
                  <a:pt x="1031333" y="767689"/>
                  <a:pt x="1038365" y="765888"/>
                </a:cubicBezTo>
                <a:lnTo>
                  <a:pt x="1039507" y="765596"/>
                </a:lnTo>
                <a:lnTo>
                  <a:pt x="1040485" y="765749"/>
                </a:lnTo>
                <a:cubicBezTo>
                  <a:pt x="1052633" y="767652"/>
                  <a:pt x="1065619" y="767740"/>
                  <a:pt x="1078314" y="773107"/>
                </a:cubicBezTo>
                <a:cubicBezTo>
                  <a:pt x="1084483" y="775593"/>
                  <a:pt x="1090246" y="778727"/>
                  <a:pt x="1095692" y="782139"/>
                </a:cubicBezTo>
                <a:cubicBezTo>
                  <a:pt x="1101150" y="785095"/>
                  <a:pt x="1107827" y="791096"/>
                  <a:pt x="1110214" y="798252"/>
                </a:cubicBezTo>
                <a:cubicBezTo>
                  <a:pt x="1112943" y="805254"/>
                  <a:pt x="1112587" y="813069"/>
                  <a:pt x="1111877" y="819007"/>
                </a:cubicBezTo>
                <a:lnTo>
                  <a:pt x="1110138" y="837567"/>
                </a:lnTo>
                <a:lnTo>
                  <a:pt x="1106647" y="874675"/>
                </a:lnTo>
                <a:cubicBezTo>
                  <a:pt x="1103638" y="899935"/>
                  <a:pt x="1098967" y="923861"/>
                  <a:pt x="1095425" y="948511"/>
                </a:cubicBezTo>
                <a:cubicBezTo>
                  <a:pt x="1092417" y="972742"/>
                  <a:pt x="1091871" y="997596"/>
                  <a:pt x="1090170" y="1022499"/>
                </a:cubicBezTo>
                <a:cubicBezTo>
                  <a:pt x="1087428" y="1047454"/>
                  <a:pt x="1086552" y="1072560"/>
                  <a:pt x="1077755" y="1096792"/>
                </a:cubicBezTo>
                <a:cubicBezTo>
                  <a:pt x="1073769" y="1108857"/>
                  <a:pt x="1067460" y="1120630"/>
                  <a:pt x="1059869" y="1130703"/>
                </a:cubicBezTo>
                <a:cubicBezTo>
                  <a:pt x="1052836" y="1140967"/>
                  <a:pt x="1041691" y="1151306"/>
                  <a:pt x="1028591" y="1153996"/>
                </a:cubicBezTo>
                <a:cubicBezTo>
                  <a:pt x="1017661" y="1157193"/>
                  <a:pt x="1007886" y="1164728"/>
                  <a:pt x="1003038" y="1174827"/>
                </a:cubicBezTo>
                <a:cubicBezTo>
                  <a:pt x="1000397" y="1180143"/>
                  <a:pt x="999801" y="1184761"/>
                  <a:pt x="999293" y="1191713"/>
                </a:cubicBezTo>
                <a:cubicBezTo>
                  <a:pt x="998315" y="1198792"/>
                  <a:pt x="994634" y="1205173"/>
                  <a:pt x="990216" y="1210121"/>
                </a:cubicBezTo>
                <a:cubicBezTo>
                  <a:pt x="971175" y="1227920"/>
                  <a:pt x="951817" y="1241977"/>
                  <a:pt x="932128" y="1257873"/>
                </a:cubicBezTo>
                <a:lnTo>
                  <a:pt x="928815" y="1260550"/>
                </a:lnTo>
                <a:lnTo>
                  <a:pt x="926860" y="1256630"/>
                </a:lnTo>
                <a:cubicBezTo>
                  <a:pt x="918469" y="1239719"/>
                  <a:pt x="914470" y="1222275"/>
                  <a:pt x="908555" y="1204919"/>
                </a:cubicBezTo>
                <a:cubicBezTo>
                  <a:pt x="905750" y="1196267"/>
                  <a:pt x="904430" y="1186702"/>
                  <a:pt x="902462" y="1178087"/>
                </a:cubicBezTo>
                <a:cubicBezTo>
                  <a:pt x="900875" y="1169549"/>
                  <a:pt x="897499" y="1160643"/>
                  <a:pt x="898463" y="1150532"/>
                </a:cubicBezTo>
                <a:cubicBezTo>
                  <a:pt x="900482" y="1130259"/>
                  <a:pt x="915854" y="1116126"/>
                  <a:pt x="930313" y="1105431"/>
                </a:cubicBezTo>
                <a:cubicBezTo>
                  <a:pt x="934083" y="1102716"/>
                  <a:pt x="938005" y="1100255"/>
                  <a:pt x="942017" y="1097972"/>
                </a:cubicBezTo>
                <a:cubicBezTo>
                  <a:pt x="945787" y="1095244"/>
                  <a:pt x="952121" y="1093925"/>
                  <a:pt x="956805" y="1094952"/>
                </a:cubicBezTo>
                <a:cubicBezTo>
                  <a:pt x="966161" y="1097084"/>
                  <a:pt x="973930" y="1097972"/>
                  <a:pt x="982676" y="1095574"/>
                </a:cubicBezTo>
                <a:lnTo>
                  <a:pt x="980607" y="1097896"/>
                </a:lnTo>
                <a:cubicBezTo>
                  <a:pt x="982486" y="1081822"/>
                  <a:pt x="979794" y="1065126"/>
                  <a:pt x="982371" y="1048012"/>
                </a:cubicBezTo>
                <a:cubicBezTo>
                  <a:pt x="985012" y="1030708"/>
                  <a:pt x="994507" y="1016245"/>
                  <a:pt x="1002707" y="1001960"/>
                </a:cubicBezTo>
                <a:cubicBezTo>
                  <a:pt x="1010806" y="987332"/>
                  <a:pt x="1020174" y="973516"/>
                  <a:pt x="1025074" y="957937"/>
                </a:cubicBezTo>
                <a:cubicBezTo>
                  <a:pt x="1030304" y="942447"/>
                  <a:pt x="1032069" y="925904"/>
                  <a:pt x="1030914" y="909563"/>
                </a:cubicBezTo>
                <a:lnTo>
                  <a:pt x="1030927" y="909703"/>
                </a:lnTo>
                <a:lnTo>
                  <a:pt x="1030203" y="904654"/>
                </a:lnTo>
                <a:lnTo>
                  <a:pt x="1030228" y="904806"/>
                </a:lnTo>
                <a:lnTo>
                  <a:pt x="1028045" y="896128"/>
                </a:lnTo>
                <a:lnTo>
                  <a:pt x="1030495" y="897486"/>
                </a:lnTo>
                <a:cubicBezTo>
                  <a:pt x="1018245" y="901685"/>
                  <a:pt x="1006668" y="909107"/>
                  <a:pt x="995903" y="916922"/>
                </a:cubicBezTo>
                <a:cubicBezTo>
                  <a:pt x="985189" y="924787"/>
                  <a:pt x="973613" y="932069"/>
                  <a:pt x="963584" y="940405"/>
                </a:cubicBezTo>
                <a:cubicBezTo>
                  <a:pt x="954673" y="949805"/>
                  <a:pt x="950433" y="963152"/>
                  <a:pt x="945089" y="975343"/>
                </a:cubicBezTo>
                <a:lnTo>
                  <a:pt x="929704" y="1012591"/>
                </a:lnTo>
                <a:cubicBezTo>
                  <a:pt x="919700" y="1037558"/>
                  <a:pt x="908974" y="1062221"/>
                  <a:pt x="897905" y="1086770"/>
                </a:cubicBezTo>
                <a:cubicBezTo>
                  <a:pt x="888917" y="1112511"/>
                  <a:pt x="870257" y="1133316"/>
                  <a:pt x="852003" y="1152702"/>
                </a:cubicBezTo>
                <a:lnTo>
                  <a:pt x="850886" y="1151712"/>
                </a:lnTo>
                <a:cubicBezTo>
                  <a:pt x="869140" y="1131972"/>
                  <a:pt x="887178" y="1111686"/>
                  <a:pt x="896013" y="1085894"/>
                </a:cubicBezTo>
                <a:cubicBezTo>
                  <a:pt x="906867" y="1061346"/>
                  <a:pt x="917416" y="1036594"/>
                  <a:pt x="927228" y="1011576"/>
                </a:cubicBezTo>
                <a:lnTo>
                  <a:pt x="942359" y="974151"/>
                </a:lnTo>
                <a:cubicBezTo>
                  <a:pt x="947679" y="961895"/>
                  <a:pt x="951576" y="948638"/>
                  <a:pt x="961236" y="938121"/>
                </a:cubicBezTo>
                <a:cubicBezTo>
                  <a:pt x="971759" y="929202"/>
                  <a:pt x="983057" y="922072"/>
                  <a:pt x="993948" y="913953"/>
                </a:cubicBezTo>
                <a:cubicBezTo>
                  <a:pt x="1004815" y="905973"/>
                  <a:pt x="1016138" y="898488"/>
                  <a:pt x="1029314" y="893807"/>
                </a:cubicBezTo>
                <a:lnTo>
                  <a:pt x="1031244" y="893122"/>
                </a:lnTo>
                <a:lnTo>
                  <a:pt x="1031777" y="895164"/>
                </a:lnTo>
                <a:lnTo>
                  <a:pt x="1034049" y="903930"/>
                </a:lnTo>
                <a:lnTo>
                  <a:pt x="1034062" y="903981"/>
                </a:lnTo>
                <a:lnTo>
                  <a:pt x="1034074" y="904083"/>
                </a:lnTo>
                <a:lnTo>
                  <a:pt x="1034849" y="909119"/>
                </a:lnTo>
                <a:lnTo>
                  <a:pt x="1034862" y="909272"/>
                </a:lnTo>
                <a:cubicBezTo>
                  <a:pt x="1036182" y="926056"/>
                  <a:pt x="1034481" y="943208"/>
                  <a:pt x="1029175" y="959282"/>
                </a:cubicBezTo>
                <a:cubicBezTo>
                  <a:pt x="1024135" y="975635"/>
                  <a:pt x="1014678" y="989743"/>
                  <a:pt x="1006833" y="1004180"/>
                </a:cubicBezTo>
                <a:cubicBezTo>
                  <a:pt x="998671" y="1018617"/>
                  <a:pt x="989607" y="1032775"/>
                  <a:pt x="987360" y="1048875"/>
                </a:cubicBezTo>
                <a:cubicBezTo>
                  <a:pt x="985024" y="1064720"/>
                  <a:pt x="987792" y="1081555"/>
                  <a:pt x="985989" y="1098517"/>
                </a:cubicBezTo>
                <a:lnTo>
                  <a:pt x="985811" y="1100268"/>
                </a:lnTo>
                <a:lnTo>
                  <a:pt x="983920" y="1100852"/>
                </a:lnTo>
                <a:cubicBezTo>
                  <a:pt x="975034" y="1103592"/>
                  <a:pt x="964269" y="1102501"/>
                  <a:pt x="956031" y="1100509"/>
                </a:cubicBezTo>
                <a:cubicBezTo>
                  <a:pt x="948211" y="1098670"/>
                  <a:pt x="941230" y="1105508"/>
                  <a:pt x="933702" y="1110151"/>
                </a:cubicBezTo>
                <a:cubicBezTo>
                  <a:pt x="919815" y="1120478"/>
                  <a:pt x="905991" y="1134090"/>
                  <a:pt x="904658" y="1151053"/>
                </a:cubicBezTo>
                <a:cubicBezTo>
                  <a:pt x="903782" y="1159197"/>
                  <a:pt x="906956" y="1167824"/>
                  <a:pt x="908784" y="1176971"/>
                </a:cubicBezTo>
                <a:cubicBezTo>
                  <a:pt x="910891" y="1185991"/>
                  <a:pt x="912071" y="1194428"/>
                  <a:pt x="914902" y="1203055"/>
                </a:cubicBezTo>
                <a:cubicBezTo>
                  <a:pt x="920767" y="1219864"/>
                  <a:pt x="925223" y="1238057"/>
                  <a:pt x="933157" y="1253522"/>
                </a:cubicBezTo>
                <a:lnTo>
                  <a:pt x="927901" y="1252279"/>
                </a:lnTo>
                <a:cubicBezTo>
                  <a:pt x="946713" y="1236915"/>
                  <a:pt x="967443" y="1221311"/>
                  <a:pt x="984529" y="1205135"/>
                </a:cubicBezTo>
                <a:cubicBezTo>
                  <a:pt x="988300" y="1200822"/>
                  <a:pt x="990978" y="1195937"/>
                  <a:pt x="991663" y="1190635"/>
                </a:cubicBezTo>
                <a:cubicBezTo>
                  <a:pt x="991943" y="1185243"/>
                  <a:pt x="992857" y="1177288"/>
                  <a:pt x="995967" y="1171452"/>
                </a:cubicBezTo>
                <a:cubicBezTo>
                  <a:pt x="1001869" y="1159020"/>
                  <a:pt x="1013447" y="1150101"/>
                  <a:pt x="1026242" y="1146244"/>
                </a:cubicBezTo>
                <a:cubicBezTo>
                  <a:pt x="1037921" y="1143618"/>
                  <a:pt x="1046083" y="1135702"/>
                  <a:pt x="1053090" y="1125793"/>
                </a:cubicBezTo>
                <a:cubicBezTo>
                  <a:pt x="1060352" y="1115949"/>
                  <a:pt x="1065797" y="1105533"/>
                  <a:pt x="1069567" y="1094001"/>
                </a:cubicBezTo>
                <a:cubicBezTo>
                  <a:pt x="1077755" y="1071152"/>
                  <a:pt x="1078542" y="1046020"/>
                  <a:pt x="1081005" y="1021726"/>
                </a:cubicBezTo>
                <a:cubicBezTo>
                  <a:pt x="1082515" y="997113"/>
                  <a:pt x="1082845" y="972273"/>
                  <a:pt x="1085777" y="947179"/>
                </a:cubicBezTo>
                <a:cubicBezTo>
                  <a:pt x="1089116" y="922669"/>
                  <a:pt x="1093737" y="897778"/>
                  <a:pt x="1096402" y="873711"/>
                </a:cubicBezTo>
                <a:lnTo>
                  <a:pt x="1099614" y="836654"/>
                </a:lnTo>
                <a:cubicBezTo>
                  <a:pt x="1100033" y="824513"/>
                  <a:pt x="1103549" y="810963"/>
                  <a:pt x="1100097" y="802121"/>
                </a:cubicBezTo>
                <a:cubicBezTo>
                  <a:pt x="1097228" y="793494"/>
                  <a:pt x="1084432" y="788204"/>
                  <a:pt x="1074213" y="783421"/>
                </a:cubicBezTo>
                <a:cubicBezTo>
                  <a:pt x="1063830" y="778942"/>
                  <a:pt x="1051389" y="778828"/>
                  <a:pt x="1039101" y="777039"/>
                </a:cubicBezTo>
                <a:lnTo>
                  <a:pt x="1041208" y="776900"/>
                </a:lnTo>
                <a:cubicBezTo>
                  <a:pt x="1033338" y="778993"/>
                  <a:pt x="1026674" y="780452"/>
                  <a:pt x="1019616" y="783345"/>
                </a:cubicBezTo>
                <a:cubicBezTo>
                  <a:pt x="1015947" y="784677"/>
                  <a:pt x="1011999" y="786098"/>
                  <a:pt x="1007645" y="786922"/>
                </a:cubicBezTo>
                <a:lnTo>
                  <a:pt x="1004320" y="787405"/>
                </a:lnTo>
                <a:cubicBezTo>
                  <a:pt x="1003456" y="787468"/>
                  <a:pt x="1003202" y="787620"/>
                  <a:pt x="1004548" y="787227"/>
                </a:cubicBezTo>
                <a:cubicBezTo>
                  <a:pt x="1005144" y="786948"/>
                  <a:pt x="1004992" y="786960"/>
                  <a:pt x="1004688" y="787227"/>
                </a:cubicBezTo>
                <a:cubicBezTo>
                  <a:pt x="1001933" y="789434"/>
                  <a:pt x="999737" y="789751"/>
                  <a:pt x="998353" y="790563"/>
                </a:cubicBezTo>
                <a:cubicBezTo>
                  <a:pt x="992273" y="793710"/>
                  <a:pt x="982422" y="797452"/>
                  <a:pt x="975809" y="798531"/>
                </a:cubicBezTo>
                <a:cubicBezTo>
                  <a:pt x="969119" y="800396"/>
                  <a:pt x="962924" y="803618"/>
                  <a:pt x="957288" y="807880"/>
                </a:cubicBezTo>
                <a:lnTo>
                  <a:pt x="956349" y="808604"/>
                </a:lnTo>
                <a:lnTo>
                  <a:pt x="955231" y="808883"/>
                </a:lnTo>
                <a:cubicBezTo>
                  <a:pt x="950497" y="810101"/>
                  <a:pt x="948415" y="810012"/>
                  <a:pt x="946320" y="811572"/>
                </a:cubicBezTo>
                <a:lnTo>
                  <a:pt x="936939" y="817154"/>
                </a:lnTo>
                <a:lnTo>
                  <a:pt x="918164" y="828319"/>
                </a:lnTo>
                <a:cubicBezTo>
                  <a:pt x="905661" y="835778"/>
                  <a:pt x="893068" y="843010"/>
                  <a:pt x="880907" y="851345"/>
                </a:cubicBezTo>
                <a:cubicBezTo>
                  <a:pt x="856319" y="867596"/>
                  <a:pt x="831819" y="882731"/>
                  <a:pt x="806647" y="897955"/>
                </a:cubicBezTo>
                <a:lnTo>
                  <a:pt x="801328" y="901177"/>
                </a:lnTo>
                <a:lnTo>
                  <a:pt x="797748" y="895989"/>
                </a:lnTo>
                <a:lnTo>
                  <a:pt x="796631" y="894377"/>
                </a:lnTo>
                <a:lnTo>
                  <a:pt x="793204" y="889405"/>
                </a:lnTo>
                <a:lnTo>
                  <a:pt x="797799" y="885548"/>
                </a:lnTo>
                <a:cubicBezTo>
                  <a:pt x="812626" y="873128"/>
                  <a:pt x="827389" y="863765"/>
                  <a:pt x="842190" y="852728"/>
                </a:cubicBezTo>
                <a:cubicBezTo>
                  <a:pt x="857207" y="842172"/>
                  <a:pt x="871273" y="831198"/>
                  <a:pt x="887077" y="821011"/>
                </a:cubicBezTo>
                <a:cubicBezTo>
                  <a:pt x="902741" y="810532"/>
                  <a:pt x="918901" y="802171"/>
                  <a:pt x="936038" y="794395"/>
                </a:cubicBezTo>
                <a:cubicBezTo>
                  <a:pt x="953543" y="786922"/>
                  <a:pt x="970731" y="781568"/>
                  <a:pt x="987678" y="775162"/>
                </a:cubicBezTo>
                <a:lnTo>
                  <a:pt x="985494" y="776405"/>
                </a:lnTo>
                <a:cubicBezTo>
                  <a:pt x="1000181" y="764049"/>
                  <a:pt x="1015452" y="753379"/>
                  <a:pt x="1030508" y="742088"/>
                </a:cubicBezTo>
                <a:lnTo>
                  <a:pt x="1053357" y="725215"/>
                </a:lnTo>
                <a:cubicBezTo>
                  <a:pt x="1057178" y="721777"/>
                  <a:pt x="1066178" y="719493"/>
                  <a:pt x="1070126" y="720242"/>
                </a:cubicBezTo>
                <a:lnTo>
                  <a:pt x="1084838" y="720064"/>
                </a:lnTo>
                <a:lnTo>
                  <a:pt x="1087910" y="720026"/>
                </a:lnTo>
                <a:lnTo>
                  <a:pt x="1090119" y="722259"/>
                </a:lnTo>
                <a:cubicBezTo>
                  <a:pt x="1097837" y="730074"/>
                  <a:pt x="1105987" y="738980"/>
                  <a:pt x="1110976" y="750258"/>
                </a:cubicBezTo>
                <a:cubicBezTo>
                  <a:pt x="1115266" y="759710"/>
                  <a:pt x="1120458" y="768869"/>
                  <a:pt x="1126031" y="777940"/>
                </a:cubicBezTo>
                <a:cubicBezTo>
                  <a:pt x="1136986" y="796272"/>
                  <a:pt x="1150429" y="813412"/>
                  <a:pt x="1159480" y="834954"/>
                </a:cubicBezTo>
                <a:cubicBezTo>
                  <a:pt x="1163961" y="846067"/>
                  <a:pt x="1165750" y="857041"/>
                  <a:pt x="1168594" y="867343"/>
                </a:cubicBezTo>
                <a:cubicBezTo>
                  <a:pt x="1171602" y="877936"/>
                  <a:pt x="1173151" y="888897"/>
                  <a:pt x="1176985" y="896915"/>
                </a:cubicBezTo>
                <a:cubicBezTo>
                  <a:pt x="1178978" y="901089"/>
                  <a:pt x="1181605" y="904781"/>
                  <a:pt x="1184906" y="907939"/>
                </a:cubicBezTo>
                <a:cubicBezTo>
                  <a:pt x="1188244" y="909842"/>
                  <a:pt x="1196648" y="920119"/>
                  <a:pt x="1193005" y="929190"/>
                </a:cubicBezTo>
                <a:cubicBezTo>
                  <a:pt x="1190111" y="938146"/>
                  <a:pt x="1183738" y="941280"/>
                  <a:pt x="1178851" y="944629"/>
                </a:cubicBezTo>
                <a:lnTo>
                  <a:pt x="1164557" y="952989"/>
                </a:lnTo>
                <a:lnTo>
                  <a:pt x="1168188" y="947331"/>
                </a:lnTo>
                <a:lnTo>
                  <a:pt x="1168213" y="967110"/>
                </a:lnTo>
                <a:lnTo>
                  <a:pt x="1168188" y="977005"/>
                </a:lnTo>
                <a:lnTo>
                  <a:pt x="1168175" y="981953"/>
                </a:lnTo>
                <a:cubicBezTo>
                  <a:pt x="1168137" y="983691"/>
                  <a:pt x="1168264" y="983222"/>
                  <a:pt x="1168784" y="984706"/>
                </a:cubicBezTo>
                <a:cubicBezTo>
                  <a:pt x="1172123" y="991354"/>
                  <a:pt x="1173405" y="994817"/>
                  <a:pt x="1178597" y="998395"/>
                </a:cubicBezTo>
                <a:cubicBezTo>
                  <a:pt x="1183624" y="1002086"/>
                  <a:pt x="1189603" y="1006159"/>
                  <a:pt x="1195099" y="1009622"/>
                </a:cubicBezTo>
                <a:cubicBezTo>
                  <a:pt x="1206435" y="1016752"/>
                  <a:pt x="1218406" y="1023007"/>
                  <a:pt x="1230668" y="1028830"/>
                </a:cubicBezTo>
                <a:lnTo>
                  <a:pt x="1249265" y="1037266"/>
                </a:lnTo>
                <a:lnTo>
                  <a:pt x="1258697" y="1041339"/>
                </a:lnTo>
                <a:lnTo>
                  <a:pt x="1263432" y="1043356"/>
                </a:lnTo>
                <a:cubicBezTo>
                  <a:pt x="1264485" y="1043292"/>
                  <a:pt x="1264955" y="1042849"/>
                  <a:pt x="1265742" y="1042937"/>
                </a:cubicBezTo>
                <a:lnTo>
                  <a:pt x="1258481" y="1050194"/>
                </a:lnTo>
                <a:cubicBezTo>
                  <a:pt x="1257834" y="1018224"/>
                  <a:pt x="1257948" y="984922"/>
                  <a:pt x="1253505" y="953763"/>
                </a:cubicBezTo>
                <a:cubicBezTo>
                  <a:pt x="1250484" y="937778"/>
                  <a:pt x="1250788" y="919484"/>
                  <a:pt x="1250865" y="904311"/>
                </a:cubicBezTo>
                <a:cubicBezTo>
                  <a:pt x="1250750" y="888567"/>
                  <a:pt x="1248072" y="873292"/>
                  <a:pt x="1241598" y="859794"/>
                </a:cubicBezTo>
                <a:cubicBezTo>
                  <a:pt x="1226606" y="833393"/>
                  <a:pt x="1203503" y="808236"/>
                  <a:pt x="1187965" y="779107"/>
                </a:cubicBezTo>
                <a:cubicBezTo>
                  <a:pt x="1170333" y="750322"/>
                  <a:pt x="1157195" y="721066"/>
                  <a:pt x="1141530" y="692940"/>
                </a:cubicBezTo>
                <a:cubicBezTo>
                  <a:pt x="1126107" y="666349"/>
                  <a:pt x="1104577" y="638857"/>
                  <a:pt x="1076181" y="632374"/>
                </a:cubicBezTo>
                <a:cubicBezTo>
                  <a:pt x="1062395" y="629469"/>
                  <a:pt x="1047073" y="633871"/>
                  <a:pt x="1031815" y="638680"/>
                </a:cubicBezTo>
                <a:cubicBezTo>
                  <a:pt x="1016366" y="643716"/>
                  <a:pt x="1001806" y="648740"/>
                  <a:pt x="986954" y="655946"/>
                </a:cubicBezTo>
                <a:cubicBezTo>
                  <a:pt x="957351" y="669140"/>
                  <a:pt x="927825" y="682727"/>
                  <a:pt x="898413" y="696873"/>
                </a:cubicBezTo>
                <a:cubicBezTo>
                  <a:pt x="883319" y="703432"/>
                  <a:pt x="869800" y="711716"/>
                  <a:pt x="853399" y="716867"/>
                </a:cubicBezTo>
                <a:cubicBezTo>
                  <a:pt x="837036" y="722944"/>
                  <a:pt x="821118" y="725392"/>
                  <a:pt x="805047" y="729122"/>
                </a:cubicBezTo>
                <a:lnTo>
                  <a:pt x="807256" y="716461"/>
                </a:lnTo>
                <a:lnTo>
                  <a:pt x="843028" y="738980"/>
                </a:lnTo>
                <a:cubicBezTo>
                  <a:pt x="854618" y="746960"/>
                  <a:pt x="866753" y="756424"/>
                  <a:pt x="874966" y="769770"/>
                </a:cubicBezTo>
                <a:lnTo>
                  <a:pt x="897790" y="806891"/>
                </a:lnTo>
                <a:lnTo>
                  <a:pt x="865040" y="778981"/>
                </a:lnTo>
                <a:cubicBezTo>
                  <a:pt x="834358" y="752846"/>
                  <a:pt x="801366" y="736963"/>
                  <a:pt x="764528" y="717083"/>
                </a:cubicBezTo>
                <a:cubicBezTo>
                  <a:pt x="747023" y="706692"/>
                  <a:pt x="731104" y="692978"/>
                  <a:pt x="716976" y="679289"/>
                </a:cubicBezTo>
                <a:cubicBezTo>
                  <a:pt x="702479" y="665639"/>
                  <a:pt x="688198" y="651620"/>
                  <a:pt x="674742" y="636688"/>
                </a:cubicBezTo>
                <a:cubicBezTo>
                  <a:pt x="661198" y="621769"/>
                  <a:pt x="648884" y="605821"/>
                  <a:pt x="637561" y="589139"/>
                </a:cubicBezTo>
                <a:cubicBezTo>
                  <a:pt x="626276" y="572392"/>
                  <a:pt x="616400" y="553743"/>
                  <a:pt x="611767" y="533267"/>
                </a:cubicBezTo>
                <a:cubicBezTo>
                  <a:pt x="606943" y="513983"/>
                  <a:pt x="601675" y="494877"/>
                  <a:pt x="597245" y="475568"/>
                </a:cubicBezTo>
                <a:cubicBezTo>
                  <a:pt x="594604" y="465470"/>
                  <a:pt x="594693" y="453253"/>
                  <a:pt x="597930" y="442900"/>
                </a:cubicBezTo>
                <a:cubicBezTo>
                  <a:pt x="600799" y="432028"/>
                  <a:pt x="608796" y="421562"/>
                  <a:pt x="618977" y="416233"/>
                </a:cubicBezTo>
                <a:lnTo>
                  <a:pt x="622163" y="414571"/>
                </a:lnTo>
                <a:lnTo>
                  <a:pt x="625197" y="416119"/>
                </a:lnTo>
                <a:lnTo>
                  <a:pt x="667976" y="437991"/>
                </a:lnTo>
                <a:cubicBezTo>
                  <a:pt x="682270" y="445070"/>
                  <a:pt x="695814" y="450563"/>
                  <a:pt x="711644" y="451591"/>
                </a:cubicBezTo>
                <a:cubicBezTo>
                  <a:pt x="729454" y="456944"/>
                  <a:pt x="743557" y="463821"/>
                  <a:pt x="757394" y="473945"/>
                </a:cubicBezTo>
                <a:cubicBezTo>
                  <a:pt x="770862" y="483675"/>
                  <a:pt x="782794" y="495131"/>
                  <a:pt x="793826" y="507107"/>
                </a:cubicBezTo>
                <a:lnTo>
                  <a:pt x="795273" y="508693"/>
                </a:lnTo>
                <a:lnTo>
                  <a:pt x="795400" y="510697"/>
                </a:lnTo>
                <a:cubicBezTo>
                  <a:pt x="796695" y="530070"/>
                  <a:pt x="808957" y="548402"/>
                  <a:pt x="828532" y="549988"/>
                </a:cubicBezTo>
                <a:cubicBezTo>
                  <a:pt x="838319" y="551447"/>
                  <a:pt x="848423" y="550787"/>
                  <a:pt x="858540" y="548960"/>
                </a:cubicBezTo>
                <a:cubicBezTo>
                  <a:pt x="869013" y="547032"/>
                  <a:pt x="878559" y="545141"/>
                  <a:pt x="885782" y="539217"/>
                </a:cubicBezTo>
                <a:cubicBezTo>
                  <a:pt x="893170" y="533482"/>
                  <a:pt x="898628" y="524919"/>
                  <a:pt x="903110" y="515760"/>
                </a:cubicBezTo>
                <a:cubicBezTo>
                  <a:pt x="907336" y="507158"/>
                  <a:pt x="908809" y="496983"/>
                  <a:pt x="910688" y="486339"/>
                </a:cubicBezTo>
                <a:cubicBezTo>
                  <a:pt x="912744" y="475429"/>
                  <a:pt x="915461" y="465749"/>
                  <a:pt x="911729" y="458124"/>
                </a:cubicBezTo>
                <a:cubicBezTo>
                  <a:pt x="907133" y="448660"/>
                  <a:pt x="902919" y="439056"/>
                  <a:pt x="898044" y="429694"/>
                </a:cubicBezTo>
                <a:cubicBezTo>
                  <a:pt x="875995" y="393271"/>
                  <a:pt x="855430" y="355858"/>
                  <a:pt x="833127" y="319409"/>
                </a:cubicBezTo>
                <a:lnTo>
                  <a:pt x="769339" y="208351"/>
                </a:lnTo>
                <a:lnTo>
                  <a:pt x="767092" y="204444"/>
                </a:lnTo>
                <a:lnTo>
                  <a:pt x="771141" y="201995"/>
                </a:lnTo>
                <a:cubicBezTo>
                  <a:pt x="794486" y="187888"/>
                  <a:pt x="816561" y="169353"/>
                  <a:pt x="839334" y="153241"/>
                </a:cubicBezTo>
                <a:lnTo>
                  <a:pt x="907159" y="103205"/>
                </a:lnTo>
                <a:lnTo>
                  <a:pt x="974958" y="53093"/>
                </a:lnTo>
                <a:lnTo>
                  <a:pt x="1008851" y="28050"/>
                </a:lnTo>
                <a:lnTo>
                  <a:pt x="1025811" y="15515"/>
                </a:lnTo>
                <a:cubicBezTo>
                  <a:pt x="1031104" y="11252"/>
                  <a:pt x="1038302" y="7510"/>
                  <a:pt x="1040409" y="2270"/>
                </a:cubicBezTo>
                <a:lnTo>
                  <a:pt x="1044179" y="8068"/>
                </a:lnTo>
                <a:cubicBezTo>
                  <a:pt x="1037768" y="8360"/>
                  <a:pt x="1031320" y="11823"/>
                  <a:pt x="1024897" y="14970"/>
                </a:cubicBezTo>
                <a:lnTo>
                  <a:pt x="1005614" y="24167"/>
                </a:lnTo>
                <a:lnTo>
                  <a:pt x="967037" y="42563"/>
                </a:lnTo>
                <a:lnTo>
                  <a:pt x="889882" y="79367"/>
                </a:lnTo>
                <a:lnTo>
                  <a:pt x="812715" y="116170"/>
                </a:lnTo>
                <a:cubicBezTo>
                  <a:pt x="787034" y="128540"/>
                  <a:pt x="761062" y="140262"/>
                  <a:pt x="735966" y="153964"/>
                </a:cubicBezTo>
                <a:lnTo>
                  <a:pt x="733300" y="155435"/>
                </a:lnTo>
                <a:lnTo>
                  <a:pt x="731993" y="152987"/>
                </a:lnTo>
                <a:cubicBezTo>
                  <a:pt x="730660" y="150500"/>
                  <a:pt x="726712" y="146923"/>
                  <a:pt x="728984" y="141100"/>
                </a:cubicBezTo>
                <a:cubicBezTo>
                  <a:pt x="730901" y="137750"/>
                  <a:pt x="732094" y="135581"/>
                  <a:pt x="733287" y="132523"/>
                </a:cubicBezTo>
                <a:cubicBezTo>
                  <a:pt x="735598" y="126789"/>
                  <a:pt x="736969" y="120573"/>
                  <a:pt x="738200" y="114229"/>
                </a:cubicBezTo>
                <a:cubicBezTo>
                  <a:pt x="739381" y="107848"/>
                  <a:pt x="741450" y="101530"/>
                  <a:pt x="743037" y="95187"/>
                </a:cubicBezTo>
                <a:cubicBezTo>
                  <a:pt x="743963" y="89148"/>
                  <a:pt x="748368" y="81143"/>
                  <a:pt x="745804" y="78796"/>
                </a:cubicBezTo>
                <a:lnTo>
                  <a:pt x="748064" y="80014"/>
                </a:lnTo>
                <a:cubicBezTo>
                  <a:pt x="738733" y="79582"/>
                  <a:pt x="729593" y="82424"/>
                  <a:pt x="722053" y="88070"/>
                </a:cubicBezTo>
                <a:cubicBezTo>
                  <a:pt x="714449" y="93614"/>
                  <a:pt x="708217" y="101162"/>
                  <a:pt x="702301" y="108939"/>
                </a:cubicBezTo>
                <a:lnTo>
                  <a:pt x="697553" y="115181"/>
                </a:lnTo>
                <a:lnTo>
                  <a:pt x="697262" y="107252"/>
                </a:lnTo>
                <a:cubicBezTo>
                  <a:pt x="697046" y="101162"/>
                  <a:pt x="697719" y="94794"/>
                  <a:pt x="696767" y="88945"/>
                </a:cubicBezTo>
                <a:cubicBezTo>
                  <a:pt x="696322" y="83008"/>
                  <a:pt x="695421" y="77083"/>
                  <a:pt x="693682" y="70829"/>
                </a:cubicBezTo>
                <a:cubicBezTo>
                  <a:pt x="690547" y="58548"/>
                  <a:pt x="691041" y="44999"/>
                  <a:pt x="692476" y="32896"/>
                </a:cubicBezTo>
                <a:lnTo>
                  <a:pt x="696005" y="35611"/>
                </a:lnTo>
                <a:lnTo>
                  <a:pt x="687411" y="38681"/>
                </a:lnTo>
                <a:cubicBezTo>
                  <a:pt x="684745" y="40292"/>
                  <a:pt x="682156" y="42043"/>
                  <a:pt x="679668" y="43908"/>
                </a:cubicBezTo>
                <a:cubicBezTo>
                  <a:pt x="674666" y="47650"/>
                  <a:pt x="670160" y="52002"/>
                  <a:pt x="666123" y="56759"/>
                </a:cubicBezTo>
                <a:cubicBezTo>
                  <a:pt x="658253" y="66274"/>
                  <a:pt x="652566" y="77946"/>
                  <a:pt x="645457" y="88818"/>
                </a:cubicBezTo>
                <a:lnTo>
                  <a:pt x="644530" y="90214"/>
                </a:lnTo>
                <a:lnTo>
                  <a:pt x="642956" y="89973"/>
                </a:lnTo>
                <a:lnTo>
                  <a:pt x="615892" y="85824"/>
                </a:lnTo>
                <a:lnTo>
                  <a:pt x="602183" y="83617"/>
                </a:lnTo>
                <a:cubicBezTo>
                  <a:pt x="596014" y="82462"/>
                  <a:pt x="593881" y="79189"/>
                  <a:pt x="589476" y="77502"/>
                </a:cubicBezTo>
                <a:cubicBezTo>
                  <a:pt x="573532" y="69623"/>
                  <a:pt x="555062" y="66807"/>
                  <a:pt x="537418" y="63103"/>
                </a:cubicBezTo>
                <a:cubicBezTo>
                  <a:pt x="519772" y="58421"/>
                  <a:pt x="501417" y="58688"/>
                  <a:pt x="483442" y="56391"/>
                </a:cubicBezTo>
                <a:cubicBezTo>
                  <a:pt x="465366" y="53562"/>
                  <a:pt x="447276" y="55655"/>
                  <a:pt x="429200" y="55021"/>
                </a:cubicBezTo>
                <a:lnTo>
                  <a:pt x="429936" y="50238"/>
                </a:lnTo>
                <a:lnTo>
                  <a:pt x="463334" y="62506"/>
                </a:lnTo>
                <a:cubicBezTo>
                  <a:pt x="469022" y="64815"/>
                  <a:pt x="474416" y="67822"/>
                  <a:pt x="479393" y="71387"/>
                </a:cubicBezTo>
                <a:cubicBezTo>
                  <a:pt x="484064" y="75624"/>
                  <a:pt x="489624" y="77578"/>
                  <a:pt x="492366" y="85050"/>
                </a:cubicBezTo>
                <a:lnTo>
                  <a:pt x="493229" y="87423"/>
                </a:lnTo>
                <a:lnTo>
                  <a:pt x="490703" y="88704"/>
                </a:lnTo>
                <a:cubicBezTo>
                  <a:pt x="488126" y="90011"/>
                  <a:pt x="484267" y="89186"/>
                  <a:pt x="482414" y="87905"/>
                </a:cubicBezTo>
                <a:cubicBezTo>
                  <a:pt x="480713" y="86763"/>
                  <a:pt x="478935" y="85748"/>
                  <a:pt x="477133" y="84771"/>
                </a:cubicBezTo>
                <a:cubicBezTo>
                  <a:pt x="473515" y="82830"/>
                  <a:pt x="469720" y="81181"/>
                  <a:pt x="465835" y="79697"/>
                </a:cubicBezTo>
                <a:cubicBezTo>
                  <a:pt x="458003" y="77020"/>
                  <a:pt x="449968" y="73861"/>
                  <a:pt x="441640" y="72452"/>
                </a:cubicBezTo>
                <a:cubicBezTo>
                  <a:pt x="425125" y="69002"/>
                  <a:pt x="409004" y="65411"/>
                  <a:pt x="392171" y="67517"/>
                </a:cubicBezTo>
                <a:cubicBezTo>
                  <a:pt x="375326" y="68811"/>
                  <a:pt x="358519" y="70664"/>
                  <a:pt x="342664" y="75726"/>
                </a:cubicBezTo>
                <a:lnTo>
                  <a:pt x="318672" y="83985"/>
                </a:lnTo>
                <a:lnTo>
                  <a:pt x="306613" y="88146"/>
                </a:lnTo>
                <a:lnTo>
                  <a:pt x="300583" y="90227"/>
                </a:lnTo>
                <a:cubicBezTo>
                  <a:pt x="298946" y="90911"/>
                  <a:pt x="300050" y="90163"/>
                  <a:pt x="299479" y="90759"/>
                </a:cubicBezTo>
                <a:lnTo>
                  <a:pt x="297702" y="93525"/>
                </a:lnTo>
                <a:lnTo>
                  <a:pt x="294160" y="88552"/>
                </a:lnTo>
                <a:cubicBezTo>
                  <a:pt x="315156" y="81371"/>
                  <a:pt x="337041" y="84670"/>
                  <a:pt x="357377" y="84695"/>
                </a:cubicBezTo>
                <a:lnTo>
                  <a:pt x="358570" y="91178"/>
                </a:lnTo>
                <a:cubicBezTo>
                  <a:pt x="344594" y="93423"/>
                  <a:pt x="334109" y="91089"/>
                  <a:pt x="322531" y="92764"/>
                </a:cubicBezTo>
                <a:cubicBezTo>
                  <a:pt x="316768" y="93423"/>
                  <a:pt x="312034" y="94870"/>
                  <a:pt x="306182" y="97077"/>
                </a:cubicBezTo>
                <a:lnTo>
                  <a:pt x="289412" y="102329"/>
                </a:lnTo>
                <a:cubicBezTo>
                  <a:pt x="268480" y="110918"/>
                  <a:pt x="249591" y="125584"/>
                  <a:pt x="231045" y="139717"/>
                </a:cubicBezTo>
                <a:cubicBezTo>
                  <a:pt x="212613" y="154015"/>
                  <a:pt x="194219" y="169860"/>
                  <a:pt x="171421" y="179109"/>
                </a:cubicBezTo>
                <a:cubicBezTo>
                  <a:pt x="160428" y="184729"/>
                  <a:pt x="148622" y="187507"/>
                  <a:pt x="136321" y="188294"/>
                </a:cubicBezTo>
                <a:cubicBezTo>
                  <a:pt x="130203" y="188674"/>
                  <a:pt x="124008" y="188573"/>
                  <a:pt x="117864" y="187659"/>
                </a:cubicBezTo>
                <a:cubicBezTo>
                  <a:pt x="114792" y="187253"/>
                  <a:pt x="111758" y="186594"/>
                  <a:pt x="108750" y="185820"/>
                </a:cubicBezTo>
                <a:cubicBezTo>
                  <a:pt x="107087" y="185389"/>
                  <a:pt x="105716" y="184894"/>
                  <a:pt x="105589" y="185033"/>
                </a:cubicBezTo>
                <a:lnTo>
                  <a:pt x="101400" y="185553"/>
                </a:lnTo>
                <a:lnTo>
                  <a:pt x="103951" y="178563"/>
                </a:lnTo>
                <a:cubicBezTo>
                  <a:pt x="110679" y="185135"/>
                  <a:pt x="121190" y="188167"/>
                  <a:pt x="131142" y="190336"/>
                </a:cubicBezTo>
                <a:cubicBezTo>
                  <a:pt x="141171" y="192429"/>
                  <a:pt x="151453" y="191681"/>
                  <a:pt x="161849" y="189956"/>
                </a:cubicBezTo>
                <a:cubicBezTo>
                  <a:pt x="182972" y="186822"/>
                  <a:pt x="200769" y="176736"/>
                  <a:pt x="219620" y="165331"/>
                </a:cubicBezTo>
                <a:lnTo>
                  <a:pt x="236465" y="155131"/>
                </a:lnTo>
                <a:lnTo>
                  <a:pt x="225549" y="171484"/>
                </a:lnTo>
                <a:cubicBezTo>
                  <a:pt x="217868" y="183003"/>
                  <a:pt x="206875" y="187279"/>
                  <a:pt x="197558" y="193850"/>
                </a:cubicBezTo>
                <a:cubicBezTo>
                  <a:pt x="187669" y="199876"/>
                  <a:pt x="177006" y="205281"/>
                  <a:pt x="165391" y="208364"/>
                </a:cubicBezTo>
                <a:cubicBezTo>
                  <a:pt x="153738" y="211168"/>
                  <a:pt x="142110" y="212639"/>
                  <a:pt x="129911" y="211447"/>
                </a:cubicBezTo>
                <a:cubicBezTo>
                  <a:pt x="123894" y="210825"/>
                  <a:pt x="117864" y="209417"/>
                  <a:pt x="112165" y="207146"/>
                </a:cubicBezTo>
                <a:cubicBezTo>
                  <a:pt x="105945" y="204748"/>
                  <a:pt x="101806" y="201323"/>
                  <a:pt x="98582" y="202300"/>
                </a:cubicBezTo>
                <a:lnTo>
                  <a:pt x="101908" y="194979"/>
                </a:lnTo>
                <a:cubicBezTo>
                  <a:pt x="106389" y="201665"/>
                  <a:pt x="110324" y="207933"/>
                  <a:pt x="115376" y="213426"/>
                </a:cubicBezTo>
                <a:cubicBezTo>
                  <a:pt x="120784" y="218957"/>
                  <a:pt x="126484" y="224184"/>
                  <a:pt x="132501" y="229005"/>
                </a:cubicBezTo>
                <a:cubicBezTo>
                  <a:pt x="144522" y="238659"/>
                  <a:pt x="157813" y="246665"/>
                  <a:pt x="171992" y="252589"/>
                </a:cubicBezTo>
                <a:cubicBezTo>
                  <a:pt x="186120" y="258526"/>
                  <a:pt x="201277" y="262332"/>
                  <a:pt x="216573" y="264997"/>
                </a:cubicBezTo>
                <a:cubicBezTo>
                  <a:pt x="232061" y="267750"/>
                  <a:pt x="246938" y="268206"/>
                  <a:pt x="263313" y="268384"/>
                </a:cubicBezTo>
                <a:lnTo>
                  <a:pt x="277340" y="268536"/>
                </a:lnTo>
                <a:lnTo>
                  <a:pt x="266093" y="277747"/>
                </a:lnTo>
                <a:cubicBezTo>
                  <a:pt x="259873" y="282847"/>
                  <a:pt x="254567" y="283354"/>
                  <a:pt x="248969" y="285612"/>
                </a:cubicBezTo>
                <a:cubicBezTo>
                  <a:pt x="243346" y="287465"/>
                  <a:pt x="238103" y="289685"/>
                  <a:pt x="231895" y="291055"/>
                </a:cubicBezTo>
                <a:cubicBezTo>
                  <a:pt x="225840" y="292463"/>
                  <a:pt x="219075" y="293098"/>
                  <a:pt x="212359" y="291626"/>
                </a:cubicBezTo>
                <a:cubicBezTo>
                  <a:pt x="209021" y="290915"/>
                  <a:pt x="205771" y="289685"/>
                  <a:pt x="202813" y="288048"/>
                </a:cubicBezTo>
                <a:cubicBezTo>
                  <a:pt x="199957" y="286729"/>
                  <a:pt x="198459" y="286259"/>
                  <a:pt x="195476" y="285118"/>
                </a:cubicBezTo>
                <a:cubicBezTo>
                  <a:pt x="174137" y="276529"/>
                  <a:pt x="151859" y="271340"/>
                  <a:pt x="129530" y="269209"/>
                </a:cubicBezTo>
                <a:cubicBezTo>
                  <a:pt x="108026" y="269830"/>
                  <a:pt x="84745" y="273649"/>
                  <a:pt x="65945" y="285092"/>
                </a:cubicBezTo>
                <a:cubicBezTo>
                  <a:pt x="56145" y="290687"/>
                  <a:pt x="47513" y="297297"/>
                  <a:pt x="39415" y="305239"/>
                </a:cubicBezTo>
                <a:lnTo>
                  <a:pt x="27457" y="317494"/>
                </a:lnTo>
                <a:cubicBezTo>
                  <a:pt x="23661" y="321604"/>
                  <a:pt x="18596" y="326247"/>
                  <a:pt x="17962" y="329711"/>
                </a:cubicBezTo>
                <a:lnTo>
                  <a:pt x="9926" y="322061"/>
                </a:lnTo>
                <a:lnTo>
                  <a:pt x="40887" y="302663"/>
                </a:lnTo>
                <a:cubicBezTo>
                  <a:pt x="51169" y="296472"/>
                  <a:pt x="62632" y="289038"/>
                  <a:pt x="76685" y="287312"/>
                </a:cubicBezTo>
                <a:lnTo>
                  <a:pt x="102530" y="284115"/>
                </a:lnTo>
                <a:lnTo>
                  <a:pt x="80683" y="298286"/>
                </a:lnTo>
                <a:cubicBezTo>
                  <a:pt x="61198" y="310922"/>
                  <a:pt x="43946" y="326577"/>
                  <a:pt x="31113" y="345607"/>
                </a:cubicBezTo>
                <a:lnTo>
                  <a:pt x="24436" y="336181"/>
                </a:lnTo>
                <a:cubicBezTo>
                  <a:pt x="31938" y="334976"/>
                  <a:pt x="41497" y="329457"/>
                  <a:pt x="51487" y="327351"/>
                </a:cubicBezTo>
                <a:cubicBezTo>
                  <a:pt x="61452" y="325182"/>
                  <a:pt x="71023" y="324167"/>
                  <a:pt x="81483" y="324789"/>
                </a:cubicBezTo>
                <a:cubicBezTo>
                  <a:pt x="91791" y="325397"/>
                  <a:pt x="102796" y="329381"/>
                  <a:pt x="110908" y="336143"/>
                </a:cubicBezTo>
                <a:cubicBezTo>
                  <a:pt x="119210" y="342715"/>
                  <a:pt x="125278" y="351113"/>
                  <a:pt x="130419" y="359321"/>
                </a:cubicBezTo>
                <a:cubicBezTo>
                  <a:pt x="140092" y="374888"/>
                  <a:pt x="151783" y="389503"/>
                  <a:pt x="164376" y="402570"/>
                </a:cubicBezTo>
                <a:cubicBezTo>
                  <a:pt x="176765" y="414774"/>
                  <a:pt x="193458" y="423604"/>
                  <a:pt x="209947" y="431901"/>
                </a:cubicBezTo>
                <a:lnTo>
                  <a:pt x="243016" y="448533"/>
                </a:lnTo>
                <a:lnTo>
                  <a:pt x="206241" y="444537"/>
                </a:lnTo>
                <a:cubicBezTo>
                  <a:pt x="186781" y="442418"/>
                  <a:pt x="166711" y="439856"/>
                  <a:pt x="147327" y="432992"/>
                </a:cubicBezTo>
                <a:cubicBezTo>
                  <a:pt x="142440" y="431013"/>
                  <a:pt x="139076" y="430544"/>
                  <a:pt x="132716" y="427651"/>
                </a:cubicBezTo>
                <a:cubicBezTo>
                  <a:pt x="127702" y="424898"/>
                  <a:pt x="123589" y="421993"/>
                  <a:pt x="119426" y="418428"/>
                </a:cubicBezTo>
                <a:cubicBezTo>
                  <a:pt x="111276" y="411425"/>
                  <a:pt x="104840" y="402545"/>
                  <a:pt x="100334" y="393030"/>
                </a:cubicBezTo>
                <a:lnTo>
                  <a:pt x="112203" y="392712"/>
                </a:lnTo>
                <a:cubicBezTo>
                  <a:pt x="106655" y="405551"/>
                  <a:pt x="112469" y="422285"/>
                  <a:pt x="121241" y="435022"/>
                </a:cubicBezTo>
                <a:cubicBezTo>
                  <a:pt x="130406" y="448140"/>
                  <a:pt x="143405" y="457566"/>
                  <a:pt x="158879" y="464112"/>
                </a:cubicBezTo>
                <a:lnTo>
                  <a:pt x="167993" y="467969"/>
                </a:lnTo>
                <a:lnTo>
                  <a:pt x="160225" y="474617"/>
                </a:lnTo>
                <a:cubicBezTo>
                  <a:pt x="155045" y="479057"/>
                  <a:pt x="147899" y="480808"/>
                  <a:pt x="142224" y="481011"/>
                </a:cubicBezTo>
                <a:cubicBezTo>
                  <a:pt x="136499" y="481201"/>
                  <a:pt x="131688" y="481252"/>
                  <a:pt x="126014" y="481011"/>
                </a:cubicBezTo>
                <a:cubicBezTo>
                  <a:pt x="114995" y="481265"/>
                  <a:pt x="102580" y="475594"/>
                  <a:pt x="94482" y="471572"/>
                </a:cubicBezTo>
                <a:cubicBezTo>
                  <a:pt x="84390" y="467271"/>
                  <a:pt x="74983" y="461359"/>
                  <a:pt x="66669" y="454306"/>
                </a:cubicBezTo>
                <a:lnTo>
                  <a:pt x="43286" y="433728"/>
                </a:lnTo>
                <a:lnTo>
                  <a:pt x="52452" y="432130"/>
                </a:lnTo>
                <a:cubicBezTo>
                  <a:pt x="45216" y="444956"/>
                  <a:pt x="53048" y="465724"/>
                  <a:pt x="57872" y="481810"/>
                </a:cubicBezTo>
                <a:cubicBezTo>
                  <a:pt x="63432" y="498810"/>
                  <a:pt x="75580" y="513527"/>
                  <a:pt x="88109" y="526353"/>
                </a:cubicBezTo>
                <a:cubicBezTo>
                  <a:pt x="101133" y="539077"/>
                  <a:pt x="116468" y="549404"/>
                  <a:pt x="132945" y="557574"/>
                </a:cubicBezTo>
                <a:cubicBezTo>
                  <a:pt x="141285" y="561723"/>
                  <a:pt x="149739" y="565567"/>
                  <a:pt x="158333" y="568891"/>
                </a:cubicBezTo>
                <a:cubicBezTo>
                  <a:pt x="162636" y="570565"/>
                  <a:pt x="166978" y="572101"/>
                  <a:pt x="171357" y="573471"/>
                </a:cubicBezTo>
                <a:lnTo>
                  <a:pt x="177958" y="575424"/>
                </a:lnTo>
                <a:lnTo>
                  <a:pt x="179621" y="575868"/>
                </a:lnTo>
                <a:lnTo>
                  <a:pt x="180446" y="576084"/>
                </a:lnTo>
                <a:cubicBezTo>
                  <a:pt x="180446" y="576084"/>
                  <a:pt x="181183" y="576046"/>
                  <a:pt x="183048" y="577201"/>
                </a:cubicBezTo>
                <a:cubicBezTo>
                  <a:pt x="186552" y="580524"/>
                  <a:pt x="185778" y="581108"/>
                  <a:pt x="186311" y="581450"/>
                </a:cubicBezTo>
                <a:lnTo>
                  <a:pt x="189154" y="583239"/>
                </a:lnTo>
                <a:lnTo>
                  <a:pt x="186489" y="587464"/>
                </a:lnTo>
                <a:cubicBezTo>
                  <a:pt x="182528" y="593769"/>
                  <a:pt x="177412" y="599783"/>
                  <a:pt x="170773" y="604109"/>
                </a:cubicBezTo>
                <a:cubicBezTo>
                  <a:pt x="164236" y="608613"/>
                  <a:pt x="156188" y="610680"/>
                  <a:pt x="148978" y="611505"/>
                </a:cubicBezTo>
                <a:cubicBezTo>
                  <a:pt x="141539" y="612419"/>
                  <a:pt x="133732" y="611987"/>
                  <a:pt x="126331" y="609869"/>
                </a:cubicBezTo>
                <a:cubicBezTo>
                  <a:pt x="122637" y="608828"/>
                  <a:pt x="119058" y="607369"/>
                  <a:pt x="115694" y="605580"/>
                </a:cubicBezTo>
                <a:lnTo>
                  <a:pt x="106744" y="602827"/>
                </a:lnTo>
                <a:lnTo>
                  <a:pt x="113497" y="597423"/>
                </a:lnTo>
                <a:cubicBezTo>
                  <a:pt x="112545" y="597220"/>
                  <a:pt x="113802" y="599859"/>
                  <a:pt x="115567" y="601889"/>
                </a:cubicBezTo>
                <a:cubicBezTo>
                  <a:pt x="117064" y="603931"/>
                  <a:pt x="118651" y="605923"/>
                  <a:pt x="120327" y="607826"/>
                </a:cubicBezTo>
                <a:cubicBezTo>
                  <a:pt x="123678" y="611632"/>
                  <a:pt x="127359" y="615146"/>
                  <a:pt x="131333" y="618330"/>
                </a:cubicBezTo>
                <a:cubicBezTo>
                  <a:pt x="139279" y="624712"/>
                  <a:pt x="148343" y="629736"/>
                  <a:pt x="157939" y="633529"/>
                </a:cubicBezTo>
                <a:cubicBezTo>
                  <a:pt x="167613" y="637360"/>
                  <a:pt x="177717" y="640113"/>
                  <a:pt x="187999" y="641851"/>
                </a:cubicBezTo>
                <a:cubicBezTo>
                  <a:pt x="198611" y="643957"/>
                  <a:pt x="207980" y="643399"/>
                  <a:pt x="219950" y="644731"/>
                </a:cubicBezTo>
                <a:lnTo>
                  <a:pt x="228062" y="645632"/>
                </a:lnTo>
                <a:lnTo>
                  <a:pt x="223403" y="652445"/>
                </a:lnTo>
                <a:cubicBezTo>
                  <a:pt x="219646" y="657938"/>
                  <a:pt x="214263" y="662480"/>
                  <a:pt x="208005" y="665106"/>
                </a:cubicBezTo>
                <a:cubicBezTo>
                  <a:pt x="201277" y="667542"/>
                  <a:pt x="196581" y="668430"/>
                  <a:pt x="190487" y="670054"/>
                </a:cubicBezTo>
                <a:cubicBezTo>
                  <a:pt x="179215" y="673314"/>
                  <a:pt x="165175" y="673276"/>
                  <a:pt x="153903" y="670498"/>
                </a:cubicBezTo>
                <a:cubicBezTo>
                  <a:pt x="142427" y="668455"/>
                  <a:pt x="130787" y="667516"/>
                  <a:pt x="119705" y="662962"/>
                </a:cubicBezTo>
                <a:lnTo>
                  <a:pt x="86484" y="651760"/>
                </a:lnTo>
                <a:lnTo>
                  <a:pt x="92286" y="645721"/>
                </a:lnTo>
                <a:cubicBezTo>
                  <a:pt x="101641" y="670523"/>
                  <a:pt x="116963" y="692610"/>
                  <a:pt x="133275" y="714089"/>
                </a:cubicBezTo>
                <a:lnTo>
                  <a:pt x="126687" y="719988"/>
                </a:lnTo>
                <a:lnTo>
                  <a:pt x="100613" y="695211"/>
                </a:lnTo>
                <a:lnTo>
                  <a:pt x="107163" y="694551"/>
                </a:lnTo>
                <a:cubicBezTo>
                  <a:pt x="106554" y="696213"/>
                  <a:pt x="106224" y="694691"/>
                  <a:pt x="107620" y="697127"/>
                </a:cubicBezTo>
                <a:lnTo>
                  <a:pt x="112710" y="704028"/>
                </a:lnTo>
                <a:lnTo>
                  <a:pt x="122574" y="717248"/>
                </a:lnTo>
                <a:cubicBezTo>
                  <a:pt x="129187" y="726014"/>
                  <a:pt x="135255" y="735352"/>
                  <a:pt x="143659" y="742418"/>
                </a:cubicBezTo>
                <a:cubicBezTo>
                  <a:pt x="159653" y="757287"/>
                  <a:pt x="178720" y="768793"/>
                  <a:pt x="199297" y="776202"/>
                </a:cubicBezTo>
                <a:cubicBezTo>
                  <a:pt x="219722" y="783509"/>
                  <a:pt x="242114" y="785578"/>
                  <a:pt x="263910" y="784321"/>
                </a:cubicBezTo>
                <a:cubicBezTo>
                  <a:pt x="274408" y="783091"/>
                  <a:pt x="287800" y="783332"/>
                  <a:pt x="297473" y="784068"/>
                </a:cubicBezTo>
                <a:lnTo>
                  <a:pt x="330998" y="781860"/>
                </a:lnTo>
                <a:lnTo>
                  <a:pt x="339097" y="781327"/>
                </a:lnTo>
                <a:lnTo>
                  <a:pt x="334210" y="787874"/>
                </a:lnTo>
                <a:cubicBezTo>
                  <a:pt x="325921" y="798936"/>
                  <a:pt x="312630" y="805813"/>
                  <a:pt x="299746" y="808325"/>
                </a:cubicBezTo>
                <a:cubicBezTo>
                  <a:pt x="293284" y="809821"/>
                  <a:pt x="286594" y="810710"/>
                  <a:pt x="279854" y="810646"/>
                </a:cubicBezTo>
                <a:cubicBezTo>
                  <a:pt x="276528" y="810621"/>
                  <a:pt x="272974" y="810316"/>
                  <a:pt x="269864" y="809834"/>
                </a:cubicBezTo>
                <a:cubicBezTo>
                  <a:pt x="268454" y="809631"/>
                  <a:pt x="264532" y="810748"/>
                  <a:pt x="261333" y="811154"/>
                </a:cubicBezTo>
                <a:lnTo>
                  <a:pt x="263123" y="804937"/>
                </a:lnTo>
                <a:cubicBezTo>
                  <a:pt x="278191" y="818398"/>
                  <a:pt x="294922" y="830234"/>
                  <a:pt x="313455" y="837593"/>
                </a:cubicBezTo>
                <a:cubicBezTo>
                  <a:pt x="322772" y="841221"/>
                  <a:pt x="332433" y="843441"/>
                  <a:pt x="342474" y="844532"/>
                </a:cubicBezTo>
                <a:cubicBezTo>
                  <a:pt x="347412" y="845090"/>
                  <a:pt x="352325" y="845268"/>
                  <a:pt x="357110" y="844684"/>
                </a:cubicBezTo>
                <a:cubicBezTo>
                  <a:pt x="361629" y="843885"/>
                  <a:pt x="366796" y="842819"/>
                  <a:pt x="372419" y="842578"/>
                </a:cubicBezTo>
                <a:lnTo>
                  <a:pt x="375352" y="842452"/>
                </a:lnTo>
                <a:lnTo>
                  <a:pt x="375479" y="845192"/>
                </a:lnTo>
                <a:cubicBezTo>
                  <a:pt x="376164" y="860073"/>
                  <a:pt x="376037" y="873774"/>
                  <a:pt x="379160" y="888212"/>
                </a:cubicBezTo>
                <a:cubicBezTo>
                  <a:pt x="381077" y="902839"/>
                  <a:pt x="380810" y="917429"/>
                  <a:pt x="381508" y="931765"/>
                </a:cubicBezTo>
                <a:cubicBezTo>
                  <a:pt x="382740" y="960513"/>
                  <a:pt x="383057" y="989768"/>
                  <a:pt x="382372" y="1018770"/>
                </a:cubicBezTo>
                <a:cubicBezTo>
                  <a:pt x="381686" y="1047974"/>
                  <a:pt x="374704" y="1076455"/>
                  <a:pt x="367951" y="1104607"/>
                </a:cubicBezTo>
                <a:cubicBezTo>
                  <a:pt x="359383" y="1132289"/>
                  <a:pt x="347983" y="1159070"/>
                  <a:pt x="334528" y="1184837"/>
                </a:cubicBezTo>
                <a:lnTo>
                  <a:pt x="333220" y="118410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957812" y="2387441"/>
            <a:ext cx="1598892" cy="1597950"/>
          </a:xfrm>
          <a:custGeom>
            <a:avLst/>
            <a:gdLst>
              <a:gd name="connsiteX0" fmla="*/ 1592542 w 1598892"/>
              <a:gd name="connsiteY0" fmla="*/ 798981 h 1597950"/>
              <a:gd name="connsiteX1" fmla="*/ 799439 w 1598892"/>
              <a:gd name="connsiteY1" fmla="*/ 1591600 h 1597950"/>
              <a:gd name="connsiteX2" fmla="*/ 6350 w 1598892"/>
              <a:gd name="connsiteY2" fmla="*/ 798981 h 1597950"/>
              <a:gd name="connsiteX3" fmla="*/ 799439 w 1598892"/>
              <a:gd name="connsiteY3" fmla="*/ 6350 h 1597950"/>
              <a:gd name="connsiteX4" fmla="*/ 1592542 w 1598892"/>
              <a:gd name="connsiteY4" fmla="*/ 798981 h 159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98892" h="1597950">
                <a:moveTo>
                  <a:pt x="1592542" y="798981"/>
                </a:moveTo>
                <a:cubicBezTo>
                  <a:pt x="1592542" y="1236732"/>
                  <a:pt x="1237463" y="1591600"/>
                  <a:pt x="799439" y="1591600"/>
                </a:cubicBezTo>
                <a:cubicBezTo>
                  <a:pt x="361429" y="1591600"/>
                  <a:pt x="6350" y="1236732"/>
                  <a:pt x="6350" y="798981"/>
                </a:cubicBezTo>
                <a:cubicBezTo>
                  <a:pt x="6350" y="361218"/>
                  <a:pt x="361429" y="6350"/>
                  <a:pt x="799439" y="6350"/>
                </a:cubicBezTo>
                <a:cubicBezTo>
                  <a:pt x="1237463" y="6350"/>
                  <a:pt x="1592542" y="361218"/>
                  <a:pt x="1592542" y="79898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866747" y="2299212"/>
            <a:ext cx="1781012" cy="1779961"/>
          </a:xfrm>
          <a:custGeom>
            <a:avLst/>
            <a:gdLst>
              <a:gd name="connsiteX0" fmla="*/ 1764210 w 1781012"/>
              <a:gd name="connsiteY0" fmla="*/ 889980 h 1779961"/>
              <a:gd name="connsiteX1" fmla="*/ 890512 w 1781012"/>
              <a:gd name="connsiteY1" fmla="*/ 1763159 h 1779961"/>
              <a:gd name="connsiteX2" fmla="*/ 16802 w 1781012"/>
              <a:gd name="connsiteY2" fmla="*/ 889980 h 1779961"/>
              <a:gd name="connsiteX3" fmla="*/ 890512 w 1781012"/>
              <a:gd name="connsiteY3" fmla="*/ 16802 h 1779961"/>
              <a:gd name="connsiteX4" fmla="*/ 1764210 w 1781012"/>
              <a:gd name="connsiteY4" fmla="*/ 889980 h 17799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81012" h="1779961">
                <a:moveTo>
                  <a:pt x="1764210" y="889980"/>
                </a:moveTo>
                <a:cubicBezTo>
                  <a:pt x="1764210" y="1372222"/>
                  <a:pt x="1373041" y="1763159"/>
                  <a:pt x="890512" y="1763159"/>
                </a:cubicBezTo>
                <a:cubicBezTo>
                  <a:pt x="407984" y="1763159"/>
                  <a:pt x="16802" y="1372222"/>
                  <a:pt x="16802" y="889980"/>
                </a:cubicBezTo>
                <a:cubicBezTo>
                  <a:pt x="16802" y="407738"/>
                  <a:pt x="407984" y="16802"/>
                  <a:pt x="890512" y="16802"/>
                </a:cubicBezTo>
                <a:cubicBezTo>
                  <a:pt x="1373041" y="16802"/>
                  <a:pt x="1764210" y="407738"/>
                  <a:pt x="1764210" y="88998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" y="165100"/>
            <a:ext cx="7239000" cy="92202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3111500" y="4330700"/>
            <a:ext cx="1257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995" dirty="0" smtClean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解密独角兽</a:t>
            </a:r>
            <a:endParaRPr lang="en-US" altLang="zh-CN" sz="1995" dirty="0" smtClean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4400" y="1244600"/>
            <a:ext cx="711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995" dirty="0" smtClean="0">
                <a:solidFill>
                  <a:srgbClr val="82101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目录</a:t>
            </a:r>
            <a:endParaRPr lang="en-US" altLang="zh-CN" sz="2995" dirty="0" smtClean="0">
              <a:solidFill>
                <a:srgbClr val="82101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165600" y="1549400"/>
            <a:ext cx="1739900" cy="821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38100" algn="l"/>
              </a:tabLst>
            </a:pPr>
            <a:r>
              <a:rPr lang="en-US" altLang="zh-CN" sz="16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主席</a:t>
            </a:r>
            <a:endParaRPr lang="en-US" altLang="zh-CN" sz="16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900"/>
              </a:lnSpc>
              <a:tabLst>
                <a:tab pos="38100" algn="l"/>
              </a:tabLst>
            </a:pPr>
            <a:r>
              <a:rPr lang="en-US" altLang="zh-CN" sz="16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致辞</a:t>
            </a:r>
            <a:endParaRPr lang="en-US" altLang="zh-CN" sz="16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sz="16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主要</a:t>
            </a:r>
            <a:endParaRPr lang="en-US" altLang="zh-CN" sz="16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900"/>
              </a:lnSpc>
              <a:tabLst>
                <a:tab pos="38100" algn="l"/>
              </a:tabLst>
            </a:pPr>
            <a:r>
              <a:rPr lang="en-US" altLang="zh-CN" sz="16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发现</a:t>
            </a:r>
            <a:endParaRPr lang="en-US" altLang="zh-CN" sz="16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sz="16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第一章</a:t>
            </a:r>
            <a:endParaRPr lang="en-US" altLang="zh-CN" sz="16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900"/>
              </a:lnSpc>
              <a:tabLst>
                <a:tab pos="38100" algn="l"/>
              </a:tabLst>
            </a:pPr>
            <a:r>
              <a:rPr lang="en-US" altLang="zh-CN" sz="16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市场概览</a:t>
            </a:r>
            <a:endParaRPr lang="en-US" altLang="zh-CN" sz="16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sz="16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第二章</a:t>
            </a:r>
            <a:endParaRPr lang="en-US" altLang="zh-CN" sz="16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900"/>
              </a:lnSpc>
              <a:tabLst>
                <a:tab pos="38100" algn="l"/>
              </a:tabLst>
            </a:pPr>
            <a:r>
              <a:rPr lang="en-US" altLang="zh-CN" sz="16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调研分析</a:t>
            </a:r>
            <a:endParaRPr lang="en-US" altLang="zh-CN" sz="16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机遇篇</a:t>
            </a:r>
            <a:endParaRPr lang="en-US" altLang="zh-CN" sz="15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575756"/>
                </a:solidFill>
                <a:latin typeface="MS Gothic" panose="020B0609070205080204" pitchFamily="18" charset="-128"/>
                <a:cs typeface="MS Gothic" panose="020B0609070205080204" pitchFamily="18" charset="-128"/>
              </a:rPr>
              <a:t>洞悉趋势，把握机遇</a:t>
            </a:r>
            <a:endParaRPr lang="en-US" altLang="zh-CN" sz="1500" dirty="0" smtClean="0">
              <a:solidFill>
                <a:srgbClr val="575756"/>
              </a:solidFill>
              <a:latin typeface="MS Gothic" panose="020B0609070205080204" pitchFamily="18" charset="-128"/>
              <a:cs typeface="MS Gothic" panose="020B0609070205080204" pitchFamily="18" charset="-128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创新篇</a:t>
            </a:r>
            <a:endParaRPr lang="en-US" altLang="zh-CN" sz="15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技术为王，数据驱动</a:t>
            </a:r>
            <a:endParaRPr lang="en-US" altLang="zh-CN" sz="15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人才篇</a:t>
            </a:r>
            <a:endParaRPr lang="en-US" altLang="zh-CN" sz="15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575756"/>
                </a:solidFill>
                <a:latin typeface="MS Gothic" panose="020B0609070205080204" pitchFamily="18" charset="-128"/>
                <a:cs typeface="MS Gothic" panose="020B0609070205080204" pitchFamily="18" charset="-128"/>
              </a:rPr>
              <a:t>人才引擎，磅礴动力</a:t>
            </a:r>
            <a:endParaRPr lang="en-US" altLang="zh-CN" sz="1500" dirty="0" smtClean="0">
              <a:solidFill>
                <a:srgbClr val="575756"/>
              </a:solidFill>
              <a:latin typeface="MS Gothic" panose="020B0609070205080204" pitchFamily="18" charset="-128"/>
              <a:cs typeface="MS Gothic" panose="020B0609070205080204" pitchFamily="18" charset="-128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运营篇</a:t>
            </a:r>
            <a:endParaRPr lang="en-US" altLang="zh-CN" sz="15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575756"/>
                </a:solidFill>
                <a:latin typeface="MS Gothic" panose="020B0609070205080204" pitchFamily="18" charset="-128"/>
                <a:cs typeface="MS Gothic" panose="020B0609070205080204" pitchFamily="18" charset="-128"/>
              </a:rPr>
              <a:t>以攻为守，打造品牌</a:t>
            </a:r>
            <a:endParaRPr lang="en-US" altLang="zh-CN" sz="1500" dirty="0" smtClean="0">
              <a:solidFill>
                <a:srgbClr val="575756"/>
              </a:solidFill>
              <a:latin typeface="MS Gothic" panose="020B0609070205080204" pitchFamily="18" charset="-128"/>
              <a:cs typeface="MS Gothic" panose="020B0609070205080204" pitchFamily="18" charset="-128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资本篇</a:t>
            </a:r>
            <a:endParaRPr lang="en-US" altLang="zh-CN" sz="15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新政迭出，拥抱资本</a:t>
            </a:r>
            <a:endParaRPr lang="en-US" altLang="zh-CN" sz="15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挑战篇</a:t>
            </a:r>
            <a:endParaRPr lang="en-US" altLang="zh-CN" sz="15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未雨绸缪，化解风险</a:t>
            </a:r>
            <a:endParaRPr lang="en-US" altLang="zh-CN" sz="15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趣味篇</a:t>
            </a:r>
            <a:endParaRPr lang="en-US" altLang="zh-CN" sz="15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9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575756"/>
                </a:solidFill>
                <a:latin typeface="MS Gothic" panose="020B0609070205080204" pitchFamily="18" charset="-128"/>
                <a:cs typeface="MS Gothic" panose="020B0609070205080204" pitchFamily="18" charset="-128"/>
              </a:rPr>
              <a:t>大浪淘沙，成功秘笈</a:t>
            </a:r>
            <a:endParaRPr lang="en-US" altLang="zh-CN" sz="1500" dirty="0" smtClean="0">
              <a:solidFill>
                <a:srgbClr val="575756"/>
              </a:solidFill>
              <a:latin typeface="MS Gothic" panose="020B0609070205080204" pitchFamily="18" charset="-128"/>
              <a:cs typeface="MS Gothic" panose="020B0609070205080204" pitchFamily="18" charset="-128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sz="16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第三章</a:t>
            </a:r>
            <a:endParaRPr lang="en-US" altLang="zh-CN" sz="16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900"/>
              </a:lnSpc>
              <a:tabLst>
                <a:tab pos="38100" algn="l"/>
              </a:tabLst>
            </a:pPr>
            <a:r>
              <a:rPr lang="en-US" altLang="zh-CN" sz="1600" dirty="0" smtClean="0">
                <a:solidFill>
                  <a:srgbClr val="57575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研究方法</a:t>
            </a:r>
            <a:endParaRPr lang="en-US" altLang="zh-CN" sz="1600" dirty="0" smtClean="0">
              <a:solidFill>
                <a:srgbClr val="57575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3454400" y="1511300"/>
            <a:ext cx="444500" cy="817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63500" algn="l"/>
              </a:tabLst>
            </a:pPr>
            <a:r>
              <a:rPr lang="en-US" altLang="zh-CN" sz="2795" i="1" dirty="0" smtClean="0">
                <a:solidFill>
                  <a:srgbClr val="B91E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zh-CN" sz="2795" i="1" dirty="0" smtClean="0">
              <a:solidFill>
                <a:srgbClr val="B91E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63500" algn="l"/>
              </a:tabLst>
            </a:pPr>
            <a:r>
              <a:rPr lang="en-US" altLang="zh-CN" sz="2795" i="1" dirty="0" smtClean="0">
                <a:solidFill>
                  <a:srgbClr val="B91E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altLang="zh-CN" sz="2795" i="1" dirty="0" smtClean="0">
              <a:solidFill>
                <a:srgbClr val="B91E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63500" algn="l"/>
              </a:tabLst>
            </a:pPr>
            <a:r>
              <a:rPr lang="en-US" altLang="zh-CN" sz="2795" i="1" dirty="0" smtClean="0">
                <a:solidFill>
                  <a:srgbClr val="B91E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altLang="zh-CN" sz="2795" i="1" dirty="0" smtClean="0">
              <a:solidFill>
                <a:srgbClr val="B91E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63500" algn="l"/>
              </a:tabLst>
            </a:pPr>
            <a:r>
              <a:rPr lang="en-US" altLang="zh-CN" sz="2795" i="1" dirty="0" smtClean="0">
                <a:solidFill>
                  <a:srgbClr val="B91E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endParaRPr lang="en-US" altLang="zh-CN" sz="2795" i="1" dirty="0" smtClean="0">
              <a:solidFill>
                <a:srgbClr val="B91E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395" i="1" dirty="0" smtClean="0">
                <a:solidFill>
                  <a:srgbClr val="B0A6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endParaRPr lang="en-US" altLang="zh-CN" sz="2395" i="1" dirty="0" smtClean="0">
              <a:solidFill>
                <a:srgbClr val="B0A6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395" i="1" dirty="0" smtClean="0">
                <a:solidFill>
                  <a:srgbClr val="B0A6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altLang="zh-CN" sz="2395" i="1" dirty="0" smtClean="0">
              <a:solidFill>
                <a:srgbClr val="B0A6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395" i="1" dirty="0" smtClean="0">
                <a:solidFill>
                  <a:srgbClr val="B0A6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altLang="zh-CN" sz="2395" i="1" dirty="0" smtClean="0">
              <a:solidFill>
                <a:srgbClr val="B0A6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395" i="1" dirty="0" smtClean="0">
                <a:solidFill>
                  <a:srgbClr val="B0A6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altLang="zh-CN" sz="2395" i="1" dirty="0" smtClean="0">
              <a:solidFill>
                <a:srgbClr val="B0A6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395" i="1" dirty="0" smtClean="0">
                <a:solidFill>
                  <a:srgbClr val="B0A6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en-US" altLang="zh-CN" sz="2395" i="1" dirty="0" smtClean="0">
              <a:solidFill>
                <a:srgbClr val="B0A6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395" i="1" dirty="0" smtClean="0">
                <a:solidFill>
                  <a:srgbClr val="B0A6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en-US" altLang="zh-CN" sz="2395" i="1" dirty="0" smtClean="0">
              <a:solidFill>
                <a:srgbClr val="B0A6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395" i="1" dirty="0" smtClean="0">
                <a:solidFill>
                  <a:srgbClr val="B0A6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en-US" altLang="zh-CN" sz="2395" i="1" dirty="0" smtClean="0">
              <a:solidFill>
                <a:srgbClr val="B0A6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63500" algn="l"/>
              </a:tabLst>
            </a:pPr>
            <a:r>
              <a:rPr lang="en-US" altLang="zh-CN" sz="2795" i="1" dirty="0" smtClean="0">
                <a:solidFill>
                  <a:srgbClr val="B91E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endParaRPr lang="en-US" altLang="zh-CN" sz="2795" i="1" dirty="0" smtClean="0">
              <a:solidFill>
                <a:srgbClr val="B91E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3400" y="7924800"/>
            <a:ext cx="1206500" cy="120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700" y="9461500"/>
            <a:ext cx="51435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600" dirty="0" smtClean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www.pwccn.com</a:t>
            </a:r>
            <a:endParaRPr lang="en-US" altLang="zh-CN" sz="1600" dirty="0" smtClean="0">
              <a:solidFill>
                <a:srgbClr val="3C3C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300"/>
              </a:lnSpc>
            </a:pPr>
            <a:r>
              <a:rPr lang="en-US" altLang="zh-CN" sz="900" dirty="0" smtClean="0">
                <a:solidFill>
                  <a:srgbClr val="3C3C3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本文仅为提供一般性信息之目的，不应用于替代专业咨询者提供的咨询意见。</a:t>
            </a:r>
            <a:endParaRPr lang="en-US" altLang="zh-CN" sz="900" dirty="0" smtClean="0">
              <a:solidFill>
                <a:srgbClr val="3C3C3B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900" dirty="0" smtClean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3C3C3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普华永道。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3C3C3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版权所有。普华永道系指普华永道网络及/或普华永道网络中各自独立的成员机构。</a:t>
            </a:r>
            <a:endParaRPr lang="en-US" altLang="zh-CN" sz="900" dirty="0" smtClean="0">
              <a:solidFill>
                <a:srgbClr val="3C3C3B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900" dirty="0" smtClean="0">
                <a:solidFill>
                  <a:srgbClr val="3C3C3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详情请进入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www.pwc.com/structure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3C3C3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900" dirty="0" smtClean="0">
              <a:solidFill>
                <a:srgbClr val="3C3C3B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55600" y="317500"/>
            <a:ext cx="3429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600" dirty="0" smtClean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www.pwccn.com/unicornceosurvey-zh</a:t>
            </a:r>
            <a:endParaRPr lang="en-US" altLang="zh-CN" sz="1600" dirty="0" smtClean="0">
              <a:solidFill>
                <a:srgbClr val="3C3C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WPS 演示</Application>
  <PresentationFormat>On-screen Show (4:3)</PresentationFormat>
  <Paragraphs>114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Georgia</vt:lpstr>
      <vt:lpstr>MS Gothic</vt:lpstr>
      <vt:lpstr>Arial Black</vt:lpstr>
      <vt:lpstr>Calibri</vt:lpstr>
      <vt:lpstr>微软雅黑</vt:lpstr>
      <vt:lpstr>Arial Unicode MS</vt:lpstr>
      <vt:lpstr>黑体</vt:lpstr>
      <vt:lpstr>MingLiU</vt:lpstr>
      <vt:lpstr>Arial</vt:lpstr>
      <vt:lpstr>华文中宋</vt:lpstr>
      <vt:lpstr>华文细黑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欧美思教育-张鹏飞-7月@北京、福州</cp:lastModifiedBy>
  <cp:revision>5</cp:revision>
  <dcterms:created xsi:type="dcterms:W3CDTF">2006-08-16T00:00:00Z</dcterms:created>
  <dcterms:modified xsi:type="dcterms:W3CDTF">2019-03-03T15:29:40Z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