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1" r:id="rId4"/>
    <p:sldMasterId id="2147483683" r:id="rId5"/>
    <p:sldMasterId id="2147483695" r:id="rId6"/>
    <p:sldMasterId id="2147483706" r:id="rId7"/>
    <p:sldMasterId id="2147483717" r:id="rId8"/>
    <p:sldMasterId id="2147483729" r:id="rId9"/>
    <p:sldMasterId id="2147483741" r:id="rId10"/>
  </p:sldMasterIdLst>
  <p:notesMasterIdLst>
    <p:notesMasterId r:id="rId16"/>
  </p:notesMasterIdLst>
  <p:sldIdLst>
    <p:sldId id="624" r:id="rId11"/>
    <p:sldId id="625" r:id="rId12"/>
    <p:sldId id="628" r:id="rId13"/>
    <p:sldId id="622" r:id="rId14"/>
    <p:sldId id="630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51" y="192"/>
      </p:cViewPr>
      <p:guideLst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6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 txBox="1"/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单击此处编辑母版副标题样式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sz="1200" b="0" strike="noStrike" cap="none" dirty="0" smtClean="0">
              <a:solidFill>
                <a:schemeClr val="tx1">
                  <a:tint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ko-KR" sz="1200" b="0" strike="noStrike" cap="none" dirty="0" smtClean="0">
              <a:solidFill>
                <a:schemeClr val="tx1">
                  <a:tint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sz="1200" b="0" strike="noStrike" cap="none" dirty="0" smtClean="0">
              <a:solidFill>
                <a:schemeClr val="tx1">
                  <a:tint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ko-KR" sz="1200" b="0" strike="noStrike" cap="none" dirty="0" smtClean="0">
              <a:solidFill>
                <a:schemeClr val="tx1">
                  <a:tint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6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400" b="0" strike="noStrike" cap="none" dirty="0" smtClean="0">
              <a:solidFill>
                <a:schemeClr val="tx1">
                  <a:tint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sz="1200" b="0" strike="noStrike" cap="none" dirty="0" smtClean="0">
              <a:solidFill>
                <a:schemeClr val="tx1">
                  <a:tint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ko-KR" sz="1200" b="0" strike="noStrike" cap="none" dirty="0" smtClean="0">
              <a:solidFill>
                <a:schemeClr val="tx1">
                  <a:tint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 txBox="1"/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sz="1200" b="0" strike="noStrike" cap="none" dirty="0" smtClean="0">
              <a:solidFill>
                <a:schemeClr val="tx1">
                  <a:tint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幻灯片编号占位符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ko-KR" sz="1200" b="0" strike="noStrike" cap="none" dirty="0" smtClean="0">
              <a:solidFill>
                <a:schemeClr val="tx1">
                  <a:tint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400" b="1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 txBox="1"/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占位符 4"/>
          <p:cNvSpPr txBox="1"/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400" b="1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 txBox="1"/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日期占位符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sz="1200" b="0" strike="noStrike" cap="none" dirty="0" smtClean="0">
              <a:solidFill>
                <a:schemeClr val="tx1">
                  <a:tint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幻灯片编号占位符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ko-KR" sz="1200" b="0" strike="noStrike" cap="none" dirty="0" smtClean="0">
              <a:solidFill>
                <a:schemeClr val="tx1">
                  <a:tint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sz="1200" b="0" strike="noStrike" cap="none" dirty="0" smtClean="0">
              <a:solidFill>
                <a:schemeClr val="tx1">
                  <a:tint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幻灯片编号占位符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ko-KR" sz="1200" b="0" strike="noStrike" cap="none" dirty="0" smtClean="0">
              <a:solidFill>
                <a:schemeClr val="tx1">
                  <a:tint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sz="1200" b="0" strike="noStrike" cap="none" dirty="0" smtClean="0">
              <a:solidFill>
                <a:schemeClr val="tx1">
                  <a:tint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幻灯片编号占位符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ko-KR" sz="1200" b="0" strike="noStrike" cap="none" dirty="0" smtClean="0">
              <a:solidFill>
                <a:schemeClr val="tx1">
                  <a:tint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32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32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 txBox="1"/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1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sz="1200" b="0" strike="noStrike" cap="none" dirty="0" smtClean="0">
              <a:solidFill>
                <a:schemeClr val="tx1">
                  <a:tint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幻灯片编号占位符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ko-KR" sz="1200" b="0" strike="noStrike" cap="none" dirty="0" smtClean="0">
              <a:solidFill>
                <a:schemeClr val="tx1">
                  <a:tint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32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 txBox="1"/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1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sz="1200" b="0" strike="noStrike" cap="none" dirty="0" smtClean="0">
              <a:solidFill>
                <a:schemeClr val="tx1">
                  <a:tint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幻灯片编号占位符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ko-KR" sz="1200" b="0" strike="noStrike" cap="none" dirty="0" smtClean="0">
              <a:solidFill>
                <a:schemeClr val="tx1">
                  <a:tint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（竖排） 2"/>
          <p:cNvSpPr txBox="1"/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sz="1200" b="0" strike="noStrike" cap="none" dirty="0" smtClean="0">
              <a:solidFill>
                <a:schemeClr val="tx1">
                  <a:tint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ko-KR" sz="1200" b="0" strike="noStrike" cap="none" dirty="0" smtClean="0">
              <a:solidFill>
                <a:schemeClr val="tx1">
                  <a:tint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 txBox="1"/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（竖排） 2"/>
          <p:cNvSpPr txBox="1"/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sz="1200" b="0" strike="noStrike" cap="none" dirty="0" smtClean="0">
              <a:solidFill>
                <a:schemeClr val="tx1">
                  <a:tint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ko-KR" sz="1200" b="0" strike="noStrike" cap="none" dirty="0" smtClean="0">
              <a:solidFill>
                <a:schemeClr val="tx1">
                  <a:tint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6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 txBox="1"/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单击此处编辑母版副标题样式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6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400" b="0" strike="noStrike" cap="none" dirty="0" smtClean="0">
              <a:solidFill>
                <a:schemeClr val="tx1">
                  <a:tint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 txBox="1"/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页脚占位符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幻灯片编号占位符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400" b="1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 txBox="1"/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占位符 4"/>
          <p:cNvSpPr txBox="1"/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400" b="1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 txBox="1"/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日期占位符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8" name="页脚占位符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幻灯片编号占位符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4" name="页脚占位符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幻灯片编号占位符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3" name="页脚占位符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幻灯片编号占位符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32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32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 txBox="1"/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1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页脚占位符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幻灯片编号占位符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32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 txBox="1"/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1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页脚占位符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幻灯片编号占位符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（竖排） 2"/>
          <p:cNvSpPr txBox="1"/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 txBox="1"/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（竖排） 2"/>
          <p:cNvSpPr txBox="1"/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6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 txBox="1"/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单击此处编辑母版副标题样式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6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400" b="0" strike="noStrike" cap="none" dirty="0" smtClean="0">
              <a:solidFill>
                <a:schemeClr val="tx1">
                  <a:tint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 txBox="1"/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页脚占位符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幻灯片编号占位符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400" b="1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 txBox="1"/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占位符 4"/>
          <p:cNvSpPr txBox="1"/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400" b="1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 txBox="1"/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日期占位符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8" name="页脚占位符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幻灯片编号占位符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4" name="页脚占位符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幻灯片编号占位符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3" name="页脚占位符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幻灯片编号占位符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32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32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 txBox="1"/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1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页脚占位符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幻灯片编号占位符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32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 txBox="1"/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1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页脚占位符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幻灯片编号占位符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（竖排） 2"/>
          <p:cNvSpPr txBox="1"/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 txBox="1"/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（竖排） 2"/>
          <p:cNvSpPr txBox="1"/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6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 txBox="1"/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单击此处编辑母版副标题样式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6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400" b="0" strike="noStrike" cap="none" dirty="0" smtClean="0">
              <a:solidFill>
                <a:schemeClr val="tx1">
                  <a:tint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 txBox="1"/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页脚占位符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幻灯片编号占位符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/>
          </p:nvPr>
        </p:nvSpPr>
        <p:spPr>
          <a:xfrm>
            <a:off x="1186815" y="1778635"/>
            <a:ext cx="4874260" cy="82423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 txBox="1"/>
          <p:nvPr>
            <p:ph/>
          </p:nvPr>
        </p:nvSpPr>
        <p:spPr>
          <a:xfrm>
            <a:off x="1186815" y="2665095"/>
            <a:ext cx="4874260" cy="35248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占位符 4"/>
          <p:cNvSpPr txBox="1"/>
          <p:nvPr>
            <p:ph type="body"/>
          </p:nvPr>
        </p:nvSpPr>
        <p:spPr>
          <a:xfrm>
            <a:off x="6256655" y="1778635"/>
            <a:ext cx="4898390" cy="82423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 txBox="1"/>
          <p:nvPr>
            <p:ph/>
          </p:nvPr>
        </p:nvSpPr>
        <p:spPr>
          <a:xfrm>
            <a:off x="6256655" y="2665095"/>
            <a:ext cx="4898390" cy="35248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日期占位符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8" name="页脚占位符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幻灯片编号占位符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4" name="页脚占位符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幻灯片编号占位符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3" name="页脚占位符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幻灯片编号占位符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40105" y="457200"/>
            <a:ext cx="416623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32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/>
          <p:cNvSpPr txBox="1"/>
          <p:nvPr>
            <p:ph type="pic"/>
          </p:nvPr>
        </p:nvSpPr>
        <p:spPr>
          <a:xfrm>
            <a:off x="5183505" y="457200"/>
            <a:ext cx="6172835" cy="54044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 txBox="1"/>
          <p:nvPr>
            <p:ph type="body"/>
          </p:nvPr>
        </p:nvSpPr>
        <p:spPr>
          <a:xfrm>
            <a:off x="840105" y="2057400"/>
            <a:ext cx="416623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页脚占位符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幻灯片编号占位符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 txBox="1"/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（竖排） 2"/>
          <p:cNvSpPr txBox="1"/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ph/>
          </p:nvPr>
        </p:nvSpPr>
        <p:spPr>
          <a:xfrm>
            <a:off x="838200" y="365125"/>
            <a:ext cx="10516235" cy="581279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4" name="页脚占位符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幻灯片编号占位符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6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 txBox="1"/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单击此处编辑母版副标题样式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6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400" b="0" strike="noStrike" cap="none" dirty="0" smtClean="0">
              <a:solidFill>
                <a:schemeClr val="tx1">
                  <a:tint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 txBox="1"/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页脚占位符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幻灯片编号占位符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/>
          </p:nvPr>
        </p:nvSpPr>
        <p:spPr>
          <a:xfrm>
            <a:off x="1186815" y="1778635"/>
            <a:ext cx="4874260" cy="82423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 txBox="1"/>
          <p:nvPr>
            <p:ph/>
          </p:nvPr>
        </p:nvSpPr>
        <p:spPr>
          <a:xfrm>
            <a:off x="1186815" y="2665095"/>
            <a:ext cx="4874260" cy="35248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占位符 4"/>
          <p:cNvSpPr txBox="1"/>
          <p:nvPr>
            <p:ph type="body"/>
          </p:nvPr>
        </p:nvSpPr>
        <p:spPr>
          <a:xfrm>
            <a:off x="6256655" y="1778635"/>
            <a:ext cx="4898390" cy="82423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 txBox="1"/>
          <p:nvPr>
            <p:ph/>
          </p:nvPr>
        </p:nvSpPr>
        <p:spPr>
          <a:xfrm>
            <a:off x="6256655" y="2665095"/>
            <a:ext cx="4898390" cy="35248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日期占位符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8" name="页脚占位符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幻灯片编号占位符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4" name="页脚占位符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幻灯片编号占位符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3" name="页脚占位符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幻灯片编号占位符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40105" y="457200"/>
            <a:ext cx="416623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32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/>
          <p:cNvSpPr txBox="1"/>
          <p:nvPr>
            <p:ph type="pic"/>
          </p:nvPr>
        </p:nvSpPr>
        <p:spPr>
          <a:xfrm>
            <a:off x="5183505" y="457200"/>
            <a:ext cx="6172835" cy="54044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 txBox="1"/>
          <p:nvPr>
            <p:ph type="body"/>
          </p:nvPr>
        </p:nvSpPr>
        <p:spPr>
          <a:xfrm>
            <a:off x="840105" y="2057400"/>
            <a:ext cx="416623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页脚占位符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幻灯片编号占位符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 txBox="1"/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（竖排） 2"/>
          <p:cNvSpPr txBox="1"/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ph/>
          </p:nvPr>
        </p:nvSpPr>
        <p:spPr>
          <a:xfrm>
            <a:off x="838200" y="365125"/>
            <a:ext cx="10516235" cy="581279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4" name="页脚占位符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幻灯片编号占位符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6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 txBox="1"/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单击此处编辑母版副标题样式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6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400" b="0" strike="noStrike" cap="none" dirty="0" smtClean="0">
              <a:solidFill>
                <a:schemeClr val="tx1">
                  <a:tint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 txBox="1"/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页脚占位符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幻灯片编号占位符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400" b="1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 txBox="1"/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占位符 4"/>
          <p:cNvSpPr txBox="1"/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400" b="1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 txBox="1"/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日期占位符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8" name="页脚占位符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幻灯片编号占位符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4" name="页脚占位符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幻灯片编号占位符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3" name="页脚占位符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幻灯片编号占位符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32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32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 txBox="1"/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1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页脚占位符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幻灯片编号占位符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32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 txBox="1"/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1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页脚占位符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幻灯片编号占位符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（竖排） 2"/>
          <p:cNvSpPr txBox="1"/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 txBox="1"/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（竖排） 2"/>
          <p:cNvSpPr txBox="1"/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6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 txBox="1"/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单击此处编辑母版副标题样式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6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400" b="0" strike="noStrike" cap="none" dirty="0" smtClean="0">
              <a:solidFill>
                <a:schemeClr val="tx1">
                  <a:tint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 txBox="1"/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页脚占位符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幻灯片编号占位符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400" b="1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 txBox="1"/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占位符 4"/>
          <p:cNvSpPr txBox="1"/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400" b="1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 txBox="1"/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日期占位符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8" name="页脚占位符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幻灯片编号占位符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4" name="页脚占位符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幻灯片编号占位符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3" name="页脚占位符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幻灯片编号占位符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32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32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 txBox="1"/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1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页脚占位符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幻灯片编号占位符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32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 txBox="1"/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1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页脚占位符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幻灯片编号占位符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（竖排） 2"/>
          <p:cNvSpPr txBox="1"/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 txBox="1"/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（竖排） 2"/>
          <p:cNvSpPr txBox="1"/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6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 txBox="1"/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单击此处编辑母版副标题样式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标题和内容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6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400" b="0" strike="noStrike" cap="none" dirty="0" smtClean="0">
              <a:solidFill>
                <a:schemeClr val="tx1">
                  <a:tint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 txBox="1"/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页脚占位符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幻灯片编号占位符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/>
          </p:nvPr>
        </p:nvSpPr>
        <p:spPr>
          <a:xfrm>
            <a:off x="1186815" y="1778635"/>
            <a:ext cx="4874260" cy="82423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 txBox="1"/>
          <p:nvPr>
            <p:ph/>
          </p:nvPr>
        </p:nvSpPr>
        <p:spPr>
          <a:xfrm>
            <a:off x="1186815" y="2665095"/>
            <a:ext cx="4874260" cy="35248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占位符 4"/>
          <p:cNvSpPr txBox="1"/>
          <p:nvPr>
            <p:ph type="body"/>
          </p:nvPr>
        </p:nvSpPr>
        <p:spPr>
          <a:xfrm>
            <a:off x="6256655" y="1778635"/>
            <a:ext cx="4898390" cy="82423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 txBox="1"/>
          <p:nvPr>
            <p:ph/>
          </p:nvPr>
        </p:nvSpPr>
        <p:spPr>
          <a:xfrm>
            <a:off x="6256655" y="2665095"/>
            <a:ext cx="4898390" cy="35248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日期占位符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8" name="页脚占位符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幻灯片编号占位符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4" name="页脚占位符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幻灯片编号占位符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3" name="页脚占位符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幻灯片编号占位符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40105" y="457200"/>
            <a:ext cx="416623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32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/>
          <p:cNvSpPr txBox="1"/>
          <p:nvPr>
            <p:ph type="pic"/>
          </p:nvPr>
        </p:nvSpPr>
        <p:spPr>
          <a:xfrm>
            <a:off x="5183505" y="457200"/>
            <a:ext cx="6172835" cy="54044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 txBox="1"/>
          <p:nvPr>
            <p:ph type="body"/>
          </p:nvPr>
        </p:nvSpPr>
        <p:spPr>
          <a:xfrm>
            <a:off x="840105" y="2057400"/>
            <a:ext cx="416623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页脚占位符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幻灯片编号占位符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 txBox="1"/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（竖排） 2"/>
          <p:cNvSpPr txBox="1"/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ph/>
          </p:nvPr>
        </p:nvSpPr>
        <p:spPr>
          <a:xfrm>
            <a:off x="838200" y="365125"/>
            <a:ext cx="10516235" cy="581279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4" name="页脚占位符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幻灯片编号占位符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0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1" Type="http://schemas.openxmlformats.org/officeDocument/2006/relationships/theme" Target="../theme/theme5.xml"/><Relationship Id="rId1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1" Type="http://schemas.openxmlformats.org/officeDocument/2006/relationships/theme" Target="../theme/theme6.xml"/><Relationship Id="rId1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2.xml"/><Relationship Id="rId8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0.xml"/><Relationship Id="rId6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5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3.xml"/><Relationship Id="rId1" Type="http://schemas.openxmlformats.org/officeDocument/2006/relationships/slideLayout" Target="../slideLayouts/slideLayout64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3.xml"/><Relationship Id="rId8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6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4.xml"/><Relationship Id="rId1" Type="http://schemas.openxmlformats.org/officeDocument/2006/relationships/slideLayout" Target="../slideLayouts/slideLayout75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4.xml"/><Relationship Id="rId8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7.xml"/><Relationship Id="rId11" Type="http://schemas.openxmlformats.org/officeDocument/2006/relationships/theme" Target="../theme/theme9.xml"/><Relationship Id="rId10" Type="http://schemas.openxmlformats.org/officeDocument/2006/relationships/slideLayout" Target="../slideLayouts/slideLayout95.xml"/><Relationship Id="rId1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 descr="C:/Users/Administrator/AppData/Roaming/JisuOffice/ETemp/9444_5369960/fImage2001314606500.png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93480" y="-8255"/>
            <a:ext cx="3354070" cy="57086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en-US" altLang="ko-KR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en-US" altLang="ko-KR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en-US" altLang="ko-KR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en-US" altLang="ko-KR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en-US" altLang="ko-KR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en-US" altLang="ko-KR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sz="1200" b="0" strike="noStrike" cap="none" dirty="0" smtClean="0">
              <a:solidFill>
                <a:schemeClr val="tx1">
                  <a:tint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ko-KR" sz="1200" b="0" strike="noStrike" cap="none" dirty="0" smtClean="0">
              <a:solidFill>
                <a:schemeClr val="tx1">
                  <a:tint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en-US" altLang="ko-KR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en-US" altLang="ko-KR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en-US" altLang="ko-KR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en-US" altLang="ko-KR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en-US" altLang="ko-KR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en-US" altLang="ko-KR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en-US" altLang="ko-KR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en-US" altLang="ko-KR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en-US" altLang="ko-KR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en-US" altLang="ko-KR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en-US" altLang="ko-KR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en-US" altLang="ko-KR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en-US" altLang="ko-KR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en-US" altLang="ko-KR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en-US" altLang="ko-KR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en-US" altLang="ko-KR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en-US" altLang="ko-KR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en-US" altLang="ko-KR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en-US" altLang="ko-KR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en-US" altLang="ko-KR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en-US" altLang="ko-KR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en-US" altLang="ko-KR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en-US" altLang="ko-KR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en-US" altLang="ko-KR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en-US" altLang="ko-KR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en-US" altLang="ko-KR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en-US" altLang="ko-KR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en-US" altLang="ko-KR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en-US" altLang="ko-KR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en-US" altLang="ko-KR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en-US" altLang="ko-KR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en-US" altLang="ko-KR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en-US" altLang="ko-KR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en-US" altLang="ko-KR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en-US" altLang="ko-KR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en-US" altLang="ko-KR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单击此处编辑母版标题样式</a:t>
            </a:r>
            <a:endParaRPr lang="en-US" altLang="ko-KR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单击此处编辑母版文本样式</a:t>
            </a:r>
            <a:endParaRPr lang="en-US" altLang="ko-KR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第二级</a:t>
            </a:r>
            <a:endParaRPr lang="en-US" altLang="ko-KR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第三级</a:t>
            </a:r>
            <a:endParaRPr lang="en-US" altLang="ko-KR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第四级</a:t>
            </a:r>
            <a:endParaRPr lang="en-US" altLang="ko-KR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第五级</a:t>
            </a:r>
            <a:endParaRPr lang="en-US" altLang="ko-KR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页脚占位符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幻灯片编号占位符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形状 6"/>
          <p:cNvSpPr/>
          <p:nvPr/>
        </p:nvSpPr>
        <p:spPr>
          <a:xfrm>
            <a:off x="3855085" y="644525"/>
            <a:ext cx="5231765" cy="7607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杭州--智适应教育城西校区</a:t>
            </a:r>
            <a:endParaRPr lang="ko-KR" altLang="en-US" sz="3200" b="1" strike="noStrike" cap="none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050" name="图片 2049" descr="C:/Users/Administrator/AppData/Roaming/JisuOffice/ETemp/9444_5369960/fImage172114578467.png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38450" y="1415415"/>
            <a:ext cx="6921500" cy="5442585"/>
          </a:xfrm>
          <a:prstGeom prst="rect">
            <a:avLst/>
          </a:prstGeom>
          <a:noFill/>
        </p:spPr>
      </p:pic>
      <p:sp>
        <p:nvSpPr>
          <p:cNvPr id="8" name="形状 7"/>
          <p:cNvSpPr/>
          <p:nvPr/>
        </p:nvSpPr>
        <p:spPr>
          <a:xfrm>
            <a:off x="4716780" y="3684905"/>
            <a:ext cx="5501005" cy="772795"/>
          </a:xfrm>
          <a:prstGeom prst="rect">
            <a:avLst/>
          </a:prstGeom>
          <a:noFill/>
          <a:ln w="0"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>
            <a:noAutofit/>
          </a:bodyPr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投 资 人：杨丙红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开业时间：2017年7月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校区面积：300平方米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FFC000"/>
                </a:solidFill>
                <a:latin typeface="黑体" panose="02010609060101010101" charset="-122"/>
                <a:ea typeface="黑体" panose="02010609060101010101" charset="-122"/>
              </a:rPr>
              <a:t>第二家校区筹备中，面积420平方米，</a:t>
            </a:r>
            <a:endParaRPr lang="ko-KR" altLang="en-US" sz="2000" b="0" strike="noStrike" cap="none" dirty="0" smtClean="0">
              <a:solidFill>
                <a:srgbClr val="FFC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FFC000"/>
                </a:solidFill>
                <a:latin typeface="黑体" panose="02010609060101010101" charset="-122"/>
                <a:ea typeface="黑体" panose="02010609060101010101" charset="-122"/>
              </a:rPr>
              <a:t>计划2018年11月份开业</a:t>
            </a:r>
            <a:endParaRPr lang="ko-KR" altLang="en-US" sz="2000" b="0" strike="noStrike" cap="none" dirty="0" smtClean="0">
              <a:solidFill>
                <a:srgbClr val="FFC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课    程：智适应全课程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老师人数：10名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在校学生人数：120名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在校生人次：250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051" name="图片 2050" descr="C:/Users/Administrator/AppData/Roaming/JisuOffice/ETemp/9444_5369960/fImage3341459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04640" y="1159510"/>
            <a:ext cx="4739005" cy="318135"/>
          </a:xfrm>
          <a:prstGeom prst="rect">
            <a:avLst/>
          </a:prstGeom>
          <a:noFill/>
        </p:spPr>
      </p:pic>
      <p:pic>
        <p:nvPicPr>
          <p:cNvPr id="11" name="图片 10" descr="C:/Users/Administrator/AppData/Roaming/JisuOffice/ETemp/9444_5369960/fImage20013146065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93480" y="-8255"/>
            <a:ext cx="3354070" cy="5708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/>
          <p:nvPr/>
        </p:nvSpPr>
        <p:spPr>
          <a:xfrm>
            <a:off x="3224530" y="708660"/>
            <a:ext cx="7107555" cy="6540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唐山--智适应教育唐山路北鹭港校区</a:t>
            </a:r>
            <a:endParaRPr lang="ko-KR" altLang="en-US" sz="3200" b="1" strike="noStrike" cap="none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050" name="Picture 2049" descr="C:/Users/Administrator/AppData/Roaming/JisuOffice/ETemp/9444_5369960/image2.png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1445260"/>
            <a:ext cx="7012940" cy="5515610"/>
          </a:xfrm>
          <a:prstGeom prst="rect">
            <a:avLst/>
          </a:prstGeom>
          <a:noFill/>
        </p:spPr>
      </p:pic>
      <p:sp>
        <p:nvSpPr>
          <p:cNvPr id="8" name="标题 7"/>
          <p:cNvSpPr/>
          <p:nvPr/>
        </p:nvSpPr>
        <p:spPr>
          <a:xfrm>
            <a:off x="4756150" y="3847465"/>
            <a:ext cx="5034280" cy="721360"/>
          </a:xfrm>
          <a:prstGeom prst="rect">
            <a:avLst/>
          </a:prstGeom>
          <a:noFill/>
          <a:ln w="0"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投 资 人：宣彦强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开业时间：2018年7月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校区面积：500平方米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FFC000"/>
                </a:solidFill>
                <a:latin typeface="黑体" panose="02010609060101010101" charset="-122"/>
                <a:ea typeface="黑体" panose="02010609060101010101" charset="-122"/>
              </a:rPr>
              <a:t>第二家唐山市路南区宝升昌校区，面积600平方米，预计2018年12月开业</a:t>
            </a:r>
            <a:endParaRPr lang="ko-KR" altLang="en-US" sz="2000" b="0" strike="noStrike" cap="none" dirty="0" smtClean="0">
              <a:solidFill>
                <a:srgbClr val="FFC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课    程：智适应全课程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老师人数： 25名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在校学生人数：110名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在校生人次：210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051" name="Picture 2050" descr="C:/Users/Administrator/AppData/Roaming/JisuOffice/ETemp/9444_5369960/image3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305" y="1373505"/>
            <a:ext cx="4739640" cy="318770"/>
          </a:xfrm>
          <a:prstGeom prst="rect">
            <a:avLst/>
          </a:prstGeom>
          <a:noFill/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93480" y="-8255"/>
            <a:ext cx="3353435" cy="5702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WPS 演示</Application>
  <PresentationFormat/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5</vt:i4>
      </vt:variant>
    </vt:vector>
  </HeadingPairs>
  <TitlesOfParts>
    <vt:vector size="24" baseType="lpstr">
      <vt:lpstr>Arial</vt:lpstr>
      <vt:lpstr>宋体</vt:lpstr>
      <vt:lpstr>Wingdings</vt:lpstr>
      <vt:lpstr>Arial</vt:lpstr>
      <vt:lpstr>黑体</vt:lpstr>
      <vt:lpstr>微软雅黑</vt:lpstr>
      <vt:lpstr>Arial Unicode MS</vt:lpstr>
      <vt:lpstr>Malgun Gothic</vt:lpstr>
      <vt:lpstr>Calibri</vt:lpstr>
      <vt:lpstr>Calibri Light</vt:lpstr>
      <vt:lpstr>Office 主题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4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bright</dc:creator>
  <cp:lastModifiedBy>张鹏飞</cp:lastModifiedBy>
  <cp:revision>5</cp:revision>
  <dcterms:created xsi:type="dcterms:W3CDTF">2018-11-26T15:13:16Z</dcterms:created>
  <dcterms:modified xsi:type="dcterms:W3CDTF">2018-11-26T15:19:11Z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