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3"/>
    <p:sldId id="275" r:id="rId4"/>
    <p:sldId id="276" r:id="rId5"/>
    <p:sldId id="257" r:id="rId6"/>
    <p:sldId id="258" r:id="rId7"/>
    <p:sldId id="259" r:id="rId8"/>
    <p:sldId id="260" r:id="rId9"/>
    <p:sldId id="261" r:id="rId10"/>
    <p:sldId id="262" r:id="rId11"/>
    <p:sldId id="277" r:id="rId12"/>
    <p:sldId id="264" r:id="rId13"/>
    <p:sldId id="266" r:id="rId14"/>
    <p:sldId id="263" r:id="rId15"/>
    <p:sldId id="269" r:id="rId16"/>
    <p:sldId id="265" r:id="rId17"/>
    <p:sldId id="267" r:id="rId18"/>
    <p:sldId id="268" r:id="rId19"/>
    <p:sldId id="278" r:id="rId20"/>
    <p:sldId id="271" r:id="rId21"/>
    <p:sldId id="270" r:id="rId22"/>
    <p:sldId id="272" r:id="rId23"/>
    <p:sldId id="279" r:id="rId24"/>
    <p:sldId id="280" r:id="rId25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A818"/>
    <a:srgbClr val="786060"/>
    <a:srgbClr val="A87848"/>
    <a:srgbClr val="D86030"/>
    <a:srgbClr val="FCF7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4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gs" Target="tags/tag16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90786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A87848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D86030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rgbClr val="90A818"/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786060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/>
              </c:ext>
            </c:extLst>
          </c:dLbls>
          <c:cat>
            <c:strRef>
              <c:f>工作表1!$A$2:$A$5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</c:v>
                </c:pt>
                <c:pt idx="1">
                  <c:v>2.1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2"/>
        <c:axId val="-366820240"/>
        <c:axId val="-366830032"/>
      </c:barChart>
      <c:catAx>
        <c:axId val="-366820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</a:p>
        </c:txPr>
        <c:crossAx val="-366830032"/>
        <c:crosses val="autoZero"/>
        <c:auto val="1"/>
        <c:lblAlgn val="ctr"/>
        <c:lblOffset val="100"/>
        <c:noMultiLvlLbl val="0"/>
      </c:catAx>
      <c:valAx>
        <c:axId val="-36683003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</a:p>
        </c:txPr>
        <c:crossAx val="-36682024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>
          <a:latin typeface="微软雅黑" panose="020B0503020204020204" pitchFamily="34" charset="-122"/>
          <a:ea typeface="微软雅黑" panose="020B0503020204020204" pitchFamily="34" charset="-122"/>
        </a:defRPr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E4BFC-A330-4B86-AB39-61BDEBE39A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BCE2A-29BD-4C51-B1A0-531F6D99A9E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C7DB-1F92-4F67-8998-4EDE2F6AB1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5EF-1CFC-4188-938F-D34F676937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C7DB-1F92-4F67-8998-4EDE2F6AB1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5EF-1CFC-4188-938F-D34F676937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C7DB-1F92-4F67-8998-4EDE2F6AB1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5EF-1CFC-4188-938F-D34F676937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C7DB-1F92-4F67-8998-4EDE2F6AB1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5EF-1CFC-4188-938F-D34F676937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C7DB-1F92-4F67-8998-4EDE2F6AB1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5EF-1CFC-4188-938F-D34F676937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C7DB-1F92-4F67-8998-4EDE2F6AB1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5EF-1CFC-4188-938F-D34F676937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C7DB-1F92-4F67-8998-4EDE2F6AB1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5EF-1CFC-4188-938F-D34F676937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C7DB-1F92-4F67-8998-4EDE2F6AB1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5EF-1CFC-4188-938F-D34F676937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C7DB-1F92-4F67-8998-4EDE2F6AB1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5EF-1CFC-4188-938F-D34F676937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C7DB-1F92-4F67-8998-4EDE2F6AB1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5EF-1CFC-4188-938F-D34F676937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C7DB-1F92-4F67-8998-4EDE2F6AB1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5EF-1CFC-4188-938F-D34F676937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DC7DB-1F92-4F67-8998-4EDE2F6AB1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785EF-1CFC-4188-938F-D34F6769374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jpeg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7" Type="http://schemas.openxmlformats.org/officeDocument/2006/relationships/slideLayout" Target="../slideLayouts/slideLayout1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9" t="22167" r="43815"/>
          <a:stretch>
            <a:fillRect/>
          </a:stretch>
        </p:blipFill>
        <p:spPr>
          <a:xfrm>
            <a:off x="222885" y="0"/>
            <a:ext cx="5884545" cy="685292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4801235" y="983615"/>
            <a:ext cx="6571615" cy="24453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zh-CN" altLang="en-US" sz="4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成长之路，</a:t>
            </a:r>
            <a:endParaRPr lang="zh-CN" altLang="en-US" sz="4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ctr">
              <a:lnSpc>
                <a:spcPct val="50000"/>
              </a:lnSpc>
            </a:pPr>
            <a:endParaRPr lang="zh-CN" altLang="en-US" sz="4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ctr"/>
            <a:r>
              <a:rPr lang="en-US" altLang="zh-CN" sz="4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    </a:t>
            </a:r>
            <a:r>
              <a:rPr lang="zh-CN" altLang="en-US" sz="4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何惧山高水长</a:t>
            </a:r>
            <a:endParaRPr lang="zh-CN" altLang="en-US" sz="4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9" t="22167" r="43815"/>
          <a:stretch>
            <a:fillRect/>
          </a:stretch>
        </p:blipFill>
        <p:spPr>
          <a:xfrm>
            <a:off x="9662160" y="4302760"/>
            <a:ext cx="2188845" cy="2550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9" t="22167" r="43815"/>
          <a:stretch>
            <a:fillRect/>
          </a:stretch>
        </p:blipFill>
        <p:spPr>
          <a:xfrm rot="20634569">
            <a:off x="6648863" y="836021"/>
            <a:ext cx="5777524" cy="6728438"/>
          </a:xfrm>
          <a:prstGeom prst="rect">
            <a:avLst/>
          </a:prstGeom>
        </p:spPr>
      </p:pic>
      <p:sp>
        <p:nvSpPr>
          <p:cNvPr id="29" name="TextBox 76"/>
          <p:cNvSpPr txBox="1"/>
          <p:nvPr/>
        </p:nvSpPr>
        <p:spPr>
          <a:xfrm>
            <a:off x="737251" y="2341622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 smtClean="0">
                <a:solidFill>
                  <a:srgbClr val="A87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第二部分</a:t>
            </a:r>
            <a:endParaRPr lang="zh-CN" altLang="en-US" sz="5400" dirty="0">
              <a:solidFill>
                <a:srgbClr val="A878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1"/>
          <p:cNvSpPr txBox="1"/>
          <p:nvPr/>
        </p:nvSpPr>
        <p:spPr>
          <a:xfrm>
            <a:off x="737251" y="4568279"/>
            <a:ext cx="5601798" cy="512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Fresh business general template</a:t>
            </a:r>
            <a:endParaRPr lang="en-US" altLang="zh-CN" sz="105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Applicable to enterprise introduction, summary report, sales marketing, chart </a:t>
            </a:r>
            <a:r>
              <a:rPr lang="en-US" altLang="zh-CN" sz="1050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dataa</a:t>
            </a:r>
            <a:endParaRPr lang="zh-CN" altLang="en-US" sz="105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37251" y="4078499"/>
            <a:ext cx="37453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Please add the title here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76"/>
          <p:cNvSpPr txBox="1"/>
          <p:nvPr/>
        </p:nvSpPr>
        <p:spPr>
          <a:xfrm>
            <a:off x="737251" y="3502956"/>
            <a:ext cx="3545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A87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请在此添加标题</a:t>
            </a:r>
            <a:endParaRPr lang="zh-CN" altLang="en-US" sz="3200" dirty="0">
              <a:solidFill>
                <a:srgbClr val="A878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56" b="54667"/>
          <a:stretch>
            <a:fillRect/>
          </a:stretch>
        </p:blipFill>
        <p:spPr>
          <a:xfrm>
            <a:off x="0" y="3877056"/>
            <a:ext cx="12192000" cy="2991177"/>
          </a:xfrm>
          <a:prstGeom prst="rect">
            <a:avLst/>
          </a:prstGeom>
        </p:spPr>
      </p:pic>
      <p:sp>
        <p:nvSpPr>
          <p:cNvPr id="24" name="TextBox 76"/>
          <p:cNvSpPr txBox="1"/>
          <p:nvPr/>
        </p:nvSpPr>
        <p:spPr>
          <a:xfrm>
            <a:off x="5234226" y="49575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A87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z="2000" dirty="0">
                <a:solidFill>
                  <a:srgbClr val="A87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2000" dirty="0">
              <a:solidFill>
                <a:srgbClr val="A878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697383" y="259344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Add You Text Here</a:t>
            </a: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64673" y="259344"/>
            <a:ext cx="462653" cy="0"/>
          </a:xfrm>
          <a:prstGeom prst="line">
            <a:avLst/>
          </a:prstGeom>
          <a:ln w="38100">
            <a:solidFill>
              <a:srgbClr val="A878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35"/>
          <p:cNvSpPr>
            <a:spLocks noChangeAspect="1"/>
          </p:cNvSpPr>
          <p:nvPr/>
        </p:nvSpPr>
        <p:spPr>
          <a:xfrm rot="16200000">
            <a:off x="1402605" y="3355283"/>
            <a:ext cx="1031383" cy="1031652"/>
          </a:xfrm>
          <a:prstGeom prst="roundRect">
            <a:avLst/>
          </a:prstGeom>
          <a:solidFill>
            <a:srgbClr val="786060"/>
          </a:solidFill>
          <a:ln w="38100">
            <a:noFill/>
          </a:ln>
          <a:effectLst>
            <a:outerShdw blurRad="635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0945"/>
            <a:endParaRPr lang="en-US" sz="1900" dirty="0">
              <a:solidFill>
                <a:schemeClr val="tx1">
                  <a:lumMod val="65000"/>
                  <a:lumOff val="35000"/>
                </a:schemeClr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7" name="Oval 34"/>
          <p:cNvSpPr>
            <a:spLocks noChangeAspect="1"/>
          </p:cNvSpPr>
          <p:nvPr/>
        </p:nvSpPr>
        <p:spPr>
          <a:xfrm rot="16200000">
            <a:off x="4187740" y="3361147"/>
            <a:ext cx="1031383" cy="1031652"/>
          </a:xfrm>
          <a:prstGeom prst="roundRect">
            <a:avLst/>
          </a:prstGeom>
          <a:solidFill>
            <a:srgbClr val="90A818"/>
          </a:solidFill>
          <a:ln w="38100">
            <a:noFill/>
          </a:ln>
          <a:effectLst>
            <a:outerShdw blurRad="635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0945"/>
            <a:endParaRPr lang="en-US" sz="1900" dirty="0">
              <a:solidFill>
                <a:schemeClr val="tx1">
                  <a:lumMod val="65000"/>
                  <a:lumOff val="35000"/>
                </a:schemeClr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" name="Oval 33"/>
          <p:cNvSpPr>
            <a:spLocks noChangeAspect="1"/>
          </p:cNvSpPr>
          <p:nvPr/>
        </p:nvSpPr>
        <p:spPr>
          <a:xfrm rot="16200000">
            <a:off x="6972875" y="3361229"/>
            <a:ext cx="1031383" cy="1031652"/>
          </a:xfrm>
          <a:prstGeom prst="roundRect">
            <a:avLst/>
          </a:prstGeom>
          <a:solidFill>
            <a:srgbClr val="A87848"/>
          </a:solidFill>
          <a:ln w="38100">
            <a:noFill/>
          </a:ln>
          <a:effectLst>
            <a:outerShdw blurRad="635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0945"/>
            <a:endParaRPr lang="en-US" sz="1900" dirty="0">
              <a:solidFill>
                <a:schemeClr val="tx1">
                  <a:lumMod val="65000"/>
                  <a:lumOff val="35000"/>
                </a:schemeClr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9" name="Oval 32"/>
          <p:cNvSpPr>
            <a:spLocks noChangeAspect="1"/>
          </p:cNvSpPr>
          <p:nvPr/>
        </p:nvSpPr>
        <p:spPr>
          <a:xfrm rot="16200000">
            <a:off x="9758010" y="3361229"/>
            <a:ext cx="1031383" cy="1031652"/>
          </a:xfrm>
          <a:prstGeom prst="roundRect">
            <a:avLst/>
          </a:prstGeom>
          <a:solidFill>
            <a:srgbClr val="D86030"/>
          </a:solidFill>
          <a:ln w="38100">
            <a:noFill/>
          </a:ln>
          <a:effectLst>
            <a:outerShdw blurRad="635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0945"/>
            <a:endParaRPr lang="en-US" sz="1900" dirty="0">
              <a:solidFill>
                <a:schemeClr val="tx1">
                  <a:lumMod val="65000"/>
                  <a:lumOff val="35000"/>
                </a:schemeClr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10" name="Freeform 9"/>
          <p:cNvSpPr>
            <a:spLocks noEditPoints="1"/>
          </p:cNvSpPr>
          <p:nvPr/>
        </p:nvSpPr>
        <p:spPr bwMode="auto">
          <a:xfrm>
            <a:off x="1737758" y="3684119"/>
            <a:ext cx="360992" cy="359675"/>
          </a:xfrm>
          <a:custGeom>
            <a:avLst/>
            <a:gdLst>
              <a:gd name="T0" fmla="*/ 86 w 116"/>
              <a:gd name="T1" fmla="*/ 17 h 116"/>
              <a:gd name="T2" fmla="*/ 8 w 116"/>
              <a:gd name="T3" fmla="*/ 45 h 116"/>
              <a:gd name="T4" fmla="*/ 11 w 116"/>
              <a:gd name="T5" fmla="*/ 50 h 116"/>
              <a:gd name="T6" fmla="*/ 12 w 116"/>
              <a:gd name="T7" fmla="*/ 59 h 116"/>
              <a:gd name="T8" fmla="*/ 16 w 116"/>
              <a:gd name="T9" fmla="*/ 69 h 116"/>
              <a:gd name="T10" fmla="*/ 20 w 116"/>
              <a:gd name="T11" fmla="*/ 77 h 116"/>
              <a:gd name="T12" fmla="*/ 24 w 116"/>
              <a:gd name="T13" fmla="*/ 83 h 116"/>
              <a:gd name="T14" fmla="*/ 27 w 116"/>
              <a:gd name="T15" fmla="*/ 98 h 116"/>
              <a:gd name="T16" fmla="*/ 33 w 116"/>
              <a:gd name="T17" fmla="*/ 105 h 116"/>
              <a:gd name="T18" fmla="*/ 34 w 116"/>
              <a:gd name="T19" fmla="*/ 101 h 116"/>
              <a:gd name="T20" fmla="*/ 37 w 116"/>
              <a:gd name="T21" fmla="*/ 93 h 116"/>
              <a:gd name="T22" fmla="*/ 41 w 116"/>
              <a:gd name="T23" fmla="*/ 83 h 116"/>
              <a:gd name="T24" fmla="*/ 49 w 116"/>
              <a:gd name="T25" fmla="*/ 73 h 116"/>
              <a:gd name="T26" fmla="*/ 53 w 116"/>
              <a:gd name="T27" fmla="*/ 66 h 116"/>
              <a:gd name="T28" fmla="*/ 45 w 116"/>
              <a:gd name="T29" fmla="*/ 61 h 116"/>
              <a:gd name="T30" fmla="*/ 38 w 116"/>
              <a:gd name="T31" fmla="*/ 58 h 116"/>
              <a:gd name="T32" fmla="*/ 33 w 116"/>
              <a:gd name="T33" fmla="*/ 51 h 116"/>
              <a:gd name="T34" fmla="*/ 25 w 116"/>
              <a:gd name="T35" fmla="*/ 47 h 116"/>
              <a:gd name="T36" fmla="*/ 17 w 116"/>
              <a:gd name="T37" fmla="*/ 49 h 116"/>
              <a:gd name="T38" fmla="*/ 13 w 116"/>
              <a:gd name="T39" fmla="*/ 44 h 116"/>
              <a:gd name="T40" fmla="*/ 12 w 116"/>
              <a:gd name="T41" fmla="*/ 37 h 116"/>
              <a:gd name="T42" fmla="*/ 8 w 116"/>
              <a:gd name="T43" fmla="*/ 37 h 116"/>
              <a:gd name="T44" fmla="*/ 12 w 116"/>
              <a:gd name="T45" fmla="*/ 30 h 116"/>
              <a:gd name="T46" fmla="*/ 18 w 116"/>
              <a:gd name="T47" fmla="*/ 30 h 116"/>
              <a:gd name="T48" fmla="*/ 24 w 116"/>
              <a:gd name="T49" fmla="*/ 25 h 116"/>
              <a:gd name="T50" fmla="*/ 30 w 116"/>
              <a:gd name="T51" fmla="*/ 18 h 116"/>
              <a:gd name="T52" fmla="*/ 32 w 116"/>
              <a:gd name="T53" fmla="*/ 15 h 116"/>
              <a:gd name="T54" fmla="*/ 42 w 116"/>
              <a:gd name="T55" fmla="*/ 12 h 116"/>
              <a:gd name="T56" fmla="*/ 34 w 116"/>
              <a:gd name="T57" fmla="*/ 8 h 116"/>
              <a:gd name="T58" fmla="*/ 32 w 116"/>
              <a:gd name="T59" fmla="*/ 8 h 116"/>
              <a:gd name="T60" fmla="*/ 49 w 116"/>
              <a:gd name="T61" fmla="*/ 2 h 116"/>
              <a:gd name="T62" fmla="*/ 56 w 116"/>
              <a:gd name="T63" fmla="*/ 5 h 116"/>
              <a:gd name="T64" fmla="*/ 82 w 116"/>
              <a:gd name="T65" fmla="*/ 6 h 116"/>
              <a:gd name="T66" fmla="*/ 79 w 116"/>
              <a:gd name="T67" fmla="*/ 11 h 116"/>
              <a:gd name="T68" fmla="*/ 85 w 116"/>
              <a:gd name="T69" fmla="*/ 19 h 116"/>
              <a:gd name="T70" fmla="*/ 89 w 116"/>
              <a:gd name="T71" fmla="*/ 19 h 116"/>
              <a:gd name="T72" fmla="*/ 93 w 116"/>
              <a:gd name="T73" fmla="*/ 17 h 116"/>
              <a:gd name="T74" fmla="*/ 97 w 116"/>
              <a:gd name="T75" fmla="*/ 23 h 116"/>
              <a:gd name="T76" fmla="*/ 101 w 116"/>
              <a:gd name="T77" fmla="*/ 27 h 116"/>
              <a:gd name="T78" fmla="*/ 95 w 116"/>
              <a:gd name="T79" fmla="*/ 27 h 116"/>
              <a:gd name="T80" fmla="*/ 89 w 116"/>
              <a:gd name="T81" fmla="*/ 25 h 116"/>
              <a:gd name="T82" fmla="*/ 81 w 116"/>
              <a:gd name="T83" fmla="*/ 24 h 116"/>
              <a:gd name="T84" fmla="*/ 74 w 116"/>
              <a:gd name="T85" fmla="*/ 30 h 116"/>
              <a:gd name="T86" fmla="*/ 70 w 116"/>
              <a:gd name="T87" fmla="*/ 39 h 116"/>
              <a:gd name="T88" fmla="*/ 73 w 116"/>
              <a:gd name="T89" fmla="*/ 50 h 116"/>
              <a:gd name="T90" fmla="*/ 82 w 116"/>
              <a:gd name="T91" fmla="*/ 53 h 116"/>
              <a:gd name="T92" fmla="*/ 91 w 116"/>
              <a:gd name="T93" fmla="*/ 53 h 116"/>
              <a:gd name="T94" fmla="*/ 95 w 116"/>
              <a:gd name="T95" fmla="*/ 61 h 116"/>
              <a:gd name="T96" fmla="*/ 96 w 116"/>
              <a:gd name="T97" fmla="*/ 71 h 116"/>
              <a:gd name="T98" fmla="*/ 95 w 116"/>
              <a:gd name="T99" fmla="*/ 81 h 116"/>
              <a:gd name="T100" fmla="*/ 100 w 116"/>
              <a:gd name="T101" fmla="*/ 90 h 116"/>
              <a:gd name="T102" fmla="*/ 107 w 116"/>
              <a:gd name="T103" fmla="*/ 82 h 116"/>
              <a:gd name="T104" fmla="*/ 112 w 116"/>
              <a:gd name="T105" fmla="*/ 69 h 116"/>
              <a:gd name="T106" fmla="*/ 114 w 116"/>
              <a:gd name="T107" fmla="*/ 53 h 116"/>
              <a:gd name="T108" fmla="*/ 109 w 116"/>
              <a:gd name="T109" fmla="*/ 39 h 116"/>
              <a:gd name="T110" fmla="*/ 105 w 116"/>
              <a:gd name="T111" fmla="*/ 32 h 116"/>
              <a:gd name="T112" fmla="*/ 111 w 116"/>
              <a:gd name="T113" fmla="*/ 41 h 116"/>
              <a:gd name="T114" fmla="*/ 79 w 116"/>
              <a:gd name="T115" fmla="*/ 10 h 116"/>
              <a:gd name="T116" fmla="*/ 75 w 116"/>
              <a:gd name="T117" fmla="*/ 5 h 116"/>
              <a:gd name="T118" fmla="*/ 76 w 116"/>
              <a:gd name="T119" fmla="*/ 9 h 116"/>
              <a:gd name="T120" fmla="*/ 73 w 116"/>
              <a:gd name="T121" fmla="*/ 4 h 116"/>
              <a:gd name="T122" fmla="*/ 109 w 116"/>
              <a:gd name="T123" fmla="*/ 82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6" h="116">
                <a:moveTo>
                  <a:pt x="6" y="33"/>
                </a:move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5" y="34"/>
                </a:cubicBezTo>
                <a:cubicBezTo>
                  <a:pt x="6" y="34"/>
                  <a:pt x="6" y="34"/>
                  <a:pt x="6" y="34"/>
                </a:cubicBezTo>
                <a:cubicBezTo>
                  <a:pt x="6" y="34"/>
                  <a:pt x="6" y="34"/>
                  <a:pt x="6" y="34"/>
                </a:cubicBezTo>
                <a:cubicBezTo>
                  <a:pt x="6" y="34"/>
                  <a:pt x="6" y="34"/>
                  <a:pt x="6" y="33"/>
                </a:cubicBezTo>
                <a:close/>
                <a:moveTo>
                  <a:pt x="5" y="35"/>
                </a:moveTo>
                <a:cubicBezTo>
                  <a:pt x="5" y="35"/>
                  <a:pt x="5" y="35"/>
                  <a:pt x="5" y="35"/>
                </a:cubicBezTo>
                <a:cubicBezTo>
                  <a:pt x="5" y="35"/>
                  <a:pt x="5" y="34"/>
                  <a:pt x="5" y="34"/>
                </a:cubicBezTo>
                <a:cubicBezTo>
                  <a:pt x="5" y="34"/>
                  <a:pt x="5" y="34"/>
                  <a:pt x="5" y="34"/>
                </a:cubicBezTo>
                <a:cubicBezTo>
                  <a:pt x="5" y="34"/>
                  <a:pt x="5" y="34"/>
                  <a:pt x="5" y="35"/>
                </a:cubicBezTo>
                <a:cubicBezTo>
                  <a:pt x="5" y="35"/>
                  <a:pt x="5" y="35"/>
                  <a:pt x="5" y="35"/>
                </a:cubicBezTo>
                <a:close/>
                <a:moveTo>
                  <a:pt x="88" y="18"/>
                </a:moveTo>
                <a:cubicBezTo>
                  <a:pt x="88" y="18"/>
                  <a:pt x="88" y="18"/>
                  <a:pt x="88" y="18"/>
                </a:cubicBezTo>
                <a:cubicBezTo>
                  <a:pt x="88" y="18"/>
                  <a:pt x="88" y="18"/>
                  <a:pt x="88" y="18"/>
                </a:cubicBezTo>
                <a:cubicBezTo>
                  <a:pt x="88" y="18"/>
                  <a:pt x="88" y="18"/>
                  <a:pt x="88" y="18"/>
                </a:cubicBezTo>
                <a:cubicBezTo>
                  <a:pt x="88" y="18"/>
                  <a:pt x="88" y="18"/>
                  <a:pt x="88" y="18"/>
                </a:cubicBezTo>
                <a:cubicBezTo>
                  <a:pt x="88" y="17"/>
                  <a:pt x="87" y="17"/>
                  <a:pt x="87" y="17"/>
                </a:cubicBezTo>
                <a:cubicBezTo>
                  <a:pt x="87" y="17"/>
                  <a:pt x="87" y="17"/>
                  <a:pt x="87" y="17"/>
                </a:cubicBezTo>
                <a:cubicBezTo>
                  <a:pt x="87" y="17"/>
                  <a:pt x="87" y="17"/>
                  <a:pt x="87" y="17"/>
                </a:cubicBezTo>
                <a:cubicBezTo>
                  <a:pt x="86" y="17"/>
                  <a:pt x="86" y="17"/>
                  <a:pt x="86" y="17"/>
                </a:cubicBezTo>
                <a:cubicBezTo>
                  <a:pt x="86" y="17"/>
                  <a:pt x="86" y="17"/>
                  <a:pt x="86" y="17"/>
                </a:cubicBezTo>
                <a:cubicBezTo>
                  <a:pt x="86" y="16"/>
                  <a:pt x="86" y="16"/>
                  <a:pt x="86" y="16"/>
                </a:cubicBezTo>
                <a:cubicBezTo>
                  <a:pt x="86" y="16"/>
                  <a:pt x="86" y="16"/>
                  <a:pt x="86" y="16"/>
                </a:cubicBezTo>
                <a:cubicBezTo>
                  <a:pt x="86" y="16"/>
                  <a:pt x="86" y="16"/>
                  <a:pt x="85" y="16"/>
                </a:cubicBezTo>
                <a:cubicBezTo>
                  <a:pt x="85" y="16"/>
                  <a:pt x="85" y="16"/>
                  <a:pt x="85" y="16"/>
                </a:cubicBezTo>
                <a:cubicBezTo>
                  <a:pt x="85" y="16"/>
                  <a:pt x="85" y="16"/>
                  <a:pt x="85" y="16"/>
                </a:cubicBezTo>
                <a:cubicBezTo>
                  <a:pt x="86" y="17"/>
                  <a:pt x="86" y="17"/>
                  <a:pt x="86" y="17"/>
                </a:cubicBezTo>
                <a:cubicBezTo>
                  <a:pt x="87" y="17"/>
                  <a:pt x="87" y="17"/>
                  <a:pt x="87" y="17"/>
                </a:cubicBezTo>
                <a:cubicBezTo>
                  <a:pt x="87" y="18"/>
                  <a:pt x="87" y="18"/>
                  <a:pt x="87" y="18"/>
                </a:cubicBezTo>
                <a:cubicBezTo>
                  <a:pt x="86" y="18"/>
                  <a:pt x="87" y="18"/>
                  <a:pt x="87" y="18"/>
                </a:cubicBezTo>
                <a:cubicBezTo>
                  <a:pt x="87" y="18"/>
                  <a:pt x="87" y="18"/>
                  <a:pt x="87" y="18"/>
                </a:cubicBezTo>
                <a:cubicBezTo>
                  <a:pt x="87" y="18"/>
                  <a:pt x="87" y="18"/>
                  <a:pt x="87" y="18"/>
                </a:cubicBezTo>
                <a:cubicBezTo>
                  <a:pt x="87" y="18"/>
                  <a:pt x="87" y="18"/>
                  <a:pt x="87" y="18"/>
                </a:cubicBezTo>
                <a:cubicBezTo>
                  <a:pt x="88" y="18"/>
                  <a:pt x="88" y="18"/>
                  <a:pt x="88" y="18"/>
                </a:cubicBezTo>
                <a:cubicBezTo>
                  <a:pt x="88" y="18"/>
                  <a:pt x="88" y="18"/>
                  <a:pt x="88" y="18"/>
                </a:cubicBezTo>
                <a:cubicBezTo>
                  <a:pt x="88" y="18"/>
                  <a:pt x="88" y="18"/>
                  <a:pt x="88" y="18"/>
                </a:cubicBezTo>
                <a:close/>
                <a:moveTo>
                  <a:pt x="112" y="37"/>
                </a:moveTo>
                <a:cubicBezTo>
                  <a:pt x="114" y="44"/>
                  <a:pt x="116" y="51"/>
                  <a:pt x="116" y="58"/>
                </a:cubicBezTo>
                <a:cubicBezTo>
                  <a:pt x="116" y="90"/>
                  <a:pt x="90" y="116"/>
                  <a:pt x="58" y="116"/>
                </a:cubicBezTo>
                <a:cubicBezTo>
                  <a:pt x="26" y="116"/>
                  <a:pt x="0" y="90"/>
                  <a:pt x="0" y="58"/>
                </a:cubicBezTo>
                <a:cubicBezTo>
                  <a:pt x="0" y="50"/>
                  <a:pt x="2" y="42"/>
                  <a:pt x="5" y="35"/>
                </a:cubicBezTo>
                <a:cubicBezTo>
                  <a:pt x="5" y="42"/>
                  <a:pt x="5" y="42"/>
                  <a:pt x="5" y="42"/>
                </a:cubicBezTo>
                <a:cubicBezTo>
                  <a:pt x="5" y="42"/>
                  <a:pt x="5" y="42"/>
                  <a:pt x="5" y="42"/>
                </a:cubicBezTo>
                <a:cubicBezTo>
                  <a:pt x="5" y="42"/>
                  <a:pt x="5" y="42"/>
                  <a:pt x="5" y="42"/>
                </a:cubicBezTo>
                <a:cubicBezTo>
                  <a:pt x="5" y="42"/>
                  <a:pt x="5" y="42"/>
                  <a:pt x="5" y="42"/>
                </a:cubicBezTo>
                <a:cubicBezTo>
                  <a:pt x="6" y="42"/>
                  <a:pt x="6" y="42"/>
                  <a:pt x="6" y="42"/>
                </a:cubicBezTo>
                <a:cubicBezTo>
                  <a:pt x="6" y="43"/>
                  <a:pt x="6" y="43"/>
                  <a:pt x="6" y="43"/>
                </a:cubicBezTo>
                <a:cubicBezTo>
                  <a:pt x="6" y="43"/>
                  <a:pt x="7" y="43"/>
                  <a:pt x="7" y="43"/>
                </a:cubicBezTo>
                <a:cubicBezTo>
                  <a:pt x="7" y="43"/>
                  <a:pt x="7" y="43"/>
                  <a:pt x="7" y="43"/>
                </a:cubicBezTo>
                <a:cubicBezTo>
                  <a:pt x="7" y="43"/>
                  <a:pt x="7" y="43"/>
                  <a:pt x="7" y="43"/>
                </a:cubicBezTo>
                <a:cubicBezTo>
                  <a:pt x="7" y="43"/>
                  <a:pt x="7" y="43"/>
                  <a:pt x="7" y="43"/>
                </a:cubicBezTo>
                <a:cubicBezTo>
                  <a:pt x="7" y="43"/>
                  <a:pt x="7" y="44"/>
                  <a:pt x="7" y="44"/>
                </a:cubicBezTo>
                <a:cubicBezTo>
                  <a:pt x="7" y="44"/>
                  <a:pt x="7" y="44"/>
                  <a:pt x="7" y="44"/>
                </a:cubicBezTo>
                <a:cubicBezTo>
                  <a:pt x="8" y="44"/>
                  <a:pt x="8" y="44"/>
                  <a:pt x="8" y="45"/>
                </a:cubicBezTo>
                <a:cubicBezTo>
                  <a:pt x="8" y="45"/>
                  <a:pt x="8" y="45"/>
                  <a:pt x="8" y="45"/>
                </a:cubicBezTo>
                <a:cubicBezTo>
                  <a:pt x="8" y="45"/>
                  <a:pt x="8" y="45"/>
                  <a:pt x="8" y="45"/>
                </a:cubicBezTo>
                <a:cubicBezTo>
                  <a:pt x="8" y="45"/>
                  <a:pt x="8" y="45"/>
                  <a:pt x="8" y="45"/>
                </a:cubicBezTo>
                <a:cubicBezTo>
                  <a:pt x="8" y="45"/>
                  <a:pt x="8" y="45"/>
                  <a:pt x="9" y="45"/>
                </a:cubicBezTo>
                <a:cubicBezTo>
                  <a:pt x="9" y="45"/>
                  <a:pt x="9" y="45"/>
                  <a:pt x="9" y="45"/>
                </a:cubicBezTo>
                <a:cubicBezTo>
                  <a:pt x="9" y="45"/>
                  <a:pt x="9" y="45"/>
                  <a:pt x="9" y="45"/>
                </a:cubicBezTo>
                <a:cubicBezTo>
                  <a:pt x="9" y="45"/>
                  <a:pt x="9" y="45"/>
                  <a:pt x="9" y="45"/>
                </a:cubicBezTo>
                <a:cubicBezTo>
                  <a:pt x="9" y="45"/>
                  <a:pt x="9" y="45"/>
                  <a:pt x="9" y="45"/>
                </a:cubicBezTo>
                <a:cubicBezTo>
                  <a:pt x="9" y="45"/>
                  <a:pt x="9" y="45"/>
                  <a:pt x="9" y="45"/>
                </a:cubicBezTo>
                <a:cubicBezTo>
                  <a:pt x="9" y="45"/>
                  <a:pt x="9" y="45"/>
                  <a:pt x="9" y="45"/>
                </a:cubicBezTo>
                <a:cubicBezTo>
                  <a:pt x="9" y="46"/>
                  <a:pt x="9" y="46"/>
                  <a:pt x="9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10" y="46"/>
                  <a:pt x="10" y="46"/>
                  <a:pt x="10" y="47"/>
                </a:cubicBezTo>
                <a:cubicBezTo>
                  <a:pt x="10" y="47"/>
                  <a:pt x="10" y="47"/>
                  <a:pt x="10" y="47"/>
                </a:cubicBezTo>
                <a:cubicBezTo>
                  <a:pt x="10" y="47"/>
                  <a:pt x="10" y="47"/>
                  <a:pt x="10" y="47"/>
                </a:cubicBezTo>
                <a:cubicBezTo>
                  <a:pt x="10" y="47"/>
                  <a:pt x="10" y="47"/>
                  <a:pt x="10" y="47"/>
                </a:cubicBezTo>
                <a:cubicBezTo>
                  <a:pt x="11" y="47"/>
                  <a:pt x="11" y="47"/>
                  <a:pt x="11" y="47"/>
                </a:cubicBezTo>
                <a:cubicBezTo>
                  <a:pt x="11" y="47"/>
                  <a:pt x="11" y="47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1" y="48"/>
                  <a:pt x="11" y="49"/>
                  <a:pt x="11" y="49"/>
                </a:cubicBezTo>
                <a:cubicBezTo>
                  <a:pt x="11" y="49"/>
                  <a:pt x="11" y="49"/>
                  <a:pt x="11" y="49"/>
                </a:cubicBezTo>
                <a:cubicBezTo>
                  <a:pt x="11" y="49"/>
                  <a:pt x="11" y="49"/>
                  <a:pt x="11" y="49"/>
                </a:cubicBezTo>
                <a:cubicBezTo>
                  <a:pt x="11" y="49"/>
                  <a:pt x="11" y="49"/>
                  <a:pt x="11" y="49"/>
                </a:cubicBezTo>
                <a:cubicBezTo>
                  <a:pt x="11" y="50"/>
                  <a:pt x="11" y="50"/>
                  <a:pt x="11" y="50"/>
                </a:cubicBezTo>
                <a:cubicBezTo>
                  <a:pt x="11" y="50"/>
                  <a:pt x="11" y="50"/>
                  <a:pt x="11" y="50"/>
                </a:cubicBezTo>
                <a:cubicBezTo>
                  <a:pt x="11" y="50"/>
                  <a:pt x="11" y="50"/>
                  <a:pt x="11" y="50"/>
                </a:cubicBezTo>
                <a:cubicBezTo>
                  <a:pt x="11" y="50"/>
                  <a:pt x="11" y="50"/>
                  <a:pt x="11" y="50"/>
                </a:cubicBezTo>
                <a:cubicBezTo>
                  <a:pt x="11" y="50"/>
                  <a:pt x="11" y="50"/>
                  <a:pt x="11" y="50"/>
                </a:cubicBezTo>
                <a:cubicBezTo>
                  <a:pt x="13" y="50"/>
                  <a:pt x="13" y="50"/>
                  <a:pt x="13" y="50"/>
                </a:cubicBezTo>
                <a:cubicBezTo>
                  <a:pt x="13" y="50"/>
                  <a:pt x="13" y="50"/>
                  <a:pt x="13" y="50"/>
                </a:cubicBezTo>
                <a:cubicBezTo>
                  <a:pt x="13" y="50"/>
                  <a:pt x="13" y="50"/>
                  <a:pt x="13" y="50"/>
                </a:cubicBezTo>
                <a:cubicBezTo>
                  <a:pt x="13" y="50"/>
                  <a:pt x="13" y="50"/>
                  <a:pt x="13" y="50"/>
                </a:cubicBezTo>
                <a:cubicBezTo>
                  <a:pt x="13" y="51"/>
                  <a:pt x="13" y="51"/>
                  <a:pt x="13" y="51"/>
                </a:cubicBezTo>
                <a:cubicBezTo>
                  <a:pt x="13" y="51"/>
                  <a:pt x="14" y="51"/>
                  <a:pt x="14" y="51"/>
                </a:cubicBezTo>
                <a:cubicBezTo>
                  <a:pt x="14" y="51"/>
                  <a:pt x="14" y="52"/>
                  <a:pt x="14" y="52"/>
                </a:cubicBezTo>
                <a:cubicBezTo>
                  <a:pt x="14" y="52"/>
                  <a:pt x="14" y="52"/>
                  <a:pt x="14" y="52"/>
                </a:cubicBezTo>
                <a:cubicBezTo>
                  <a:pt x="14" y="52"/>
                  <a:pt x="14" y="53"/>
                  <a:pt x="14" y="53"/>
                </a:cubicBezTo>
                <a:cubicBezTo>
                  <a:pt x="14" y="53"/>
                  <a:pt x="14" y="53"/>
                  <a:pt x="14" y="53"/>
                </a:cubicBezTo>
                <a:cubicBezTo>
                  <a:pt x="14" y="53"/>
                  <a:pt x="14" y="53"/>
                  <a:pt x="14" y="53"/>
                </a:cubicBezTo>
                <a:cubicBezTo>
                  <a:pt x="15" y="53"/>
                  <a:pt x="15" y="53"/>
                  <a:pt x="15" y="54"/>
                </a:cubicBezTo>
                <a:cubicBezTo>
                  <a:pt x="15" y="54"/>
                  <a:pt x="15" y="54"/>
                  <a:pt x="14" y="54"/>
                </a:cubicBezTo>
                <a:cubicBezTo>
                  <a:pt x="14" y="54"/>
                  <a:pt x="14" y="54"/>
                  <a:pt x="14" y="54"/>
                </a:cubicBezTo>
                <a:cubicBezTo>
                  <a:pt x="14" y="56"/>
                  <a:pt x="14" y="56"/>
                  <a:pt x="14" y="56"/>
                </a:cubicBezTo>
                <a:cubicBezTo>
                  <a:pt x="14" y="56"/>
                  <a:pt x="14" y="56"/>
                  <a:pt x="14" y="56"/>
                </a:cubicBezTo>
                <a:cubicBezTo>
                  <a:pt x="14" y="56"/>
                  <a:pt x="14" y="56"/>
                  <a:pt x="14" y="56"/>
                </a:cubicBezTo>
                <a:cubicBezTo>
                  <a:pt x="13" y="56"/>
                  <a:pt x="13" y="56"/>
                  <a:pt x="13" y="56"/>
                </a:cubicBezTo>
                <a:cubicBezTo>
                  <a:pt x="13" y="57"/>
                  <a:pt x="13" y="57"/>
                  <a:pt x="13" y="57"/>
                </a:cubicBezTo>
                <a:cubicBezTo>
                  <a:pt x="13" y="57"/>
                  <a:pt x="13" y="57"/>
                  <a:pt x="13" y="57"/>
                </a:cubicBezTo>
                <a:cubicBezTo>
                  <a:pt x="13" y="57"/>
                  <a:pt x="13" y="57"/>
                  <a:pt x="13" y="57"/>
                </a:cubicBezTo>
                <a:cubicBezTo>
                  <a:pt x="13" y="58"/>
                  <a:pt x="13" y="58"/>
                  <a:pt x="13" y="58"/>
                </a:cubicBezTo>
                <a:cubicBezTo>
                  <a:pt x="13" y="58"/>
                  <a:pt x="13" y="58"/>
                  <a:pt x="13" y="58"/>
                </a:cubicBezTo>
                <a:cubicBezTo>
                  <a:pt x="13" y="58"/>
                  <a:pt x="13" y="58"/>
                  <a:pt x="13" y="58"/>
                </a:cubicBezTo>
                <a:cubicBezTo>
                  <a:pt x="12" y="58"/>
                  <a:pt x="12" y="58"/>
                  <a:pt x="12" y="58"/>
                </a:cubicBezTo>
                <a:cubicBezTo>
                  <a:pt x="12" y="59"/>
                  <a:pt x="12" y="59"/>
                  <a:pt x="12" y="59"/>
                </a:cubicBezTo>
                <a:cubicBezTo>
                  <a:pt x="12" y="59"/>
                  <a:pt x="12" y="59"/>
                  <a:pt x="12" y="59"/>
                </a:cubicBezTo>
                <a:cubicBezTo>
                  <a:pt x="12" y="60"/>
                  <a:pt x="12" y="60"/>
                  <a:pt x="13" y="60"/>
                </a:cubicBezTo>
                <a:cubicBezTo>
                  <a:pt x="13" y="60"/>
                  <a:pt x="13" y="60"/>
                  <a:pt x="13" y="60"/>
                </a:cubicBezTo>
                <a:cubicBezTo>
                  <a:pt x="13" y="60"/>
                  <a:pt x="13" y="60"/>
                  <a:pt x="13" y="60"/>
                </a:cubicBezTo>
                <a:cubicBezTo>
                  <a:pt x="13" y="61"/>
                  <a:pt x="13" y="61"/>
                  <a:pt x="13" y="61"/>
                </a:cubicBezTo>
                <a:cubicBezTo>
                  <a:pt x="12" y="61"/>
                  <a:pt x="12" y="61"/>
                  <a:pt x="12" y="61"/>
                </a:cubicBezTo>
                <a:cubicBezTo>
                  <a:pt x="12" y="61"/>
                  <a:pt x="12" y="61"/>
                  <a:pt x="12" y="61"/>
                </a:cubicBezTo>
                <a:cubicBezTo>
                  <a:pt x="12" y="61"/>
                  <a:pt x="12" y="62"/>
                  <a:pt x="12" y="62"/>
                </a:cubicBezTo>
                <a:cubicBezTo>
                  <a:pt x="12" y="62"/>
                  <a:pt x="12" y="62"/>
                  <a:pt x="12" y="62"/>
                </a:cubicBezTo>
                <a:cubicBezTo>
                  <a:pt x="12" y="62"/>
                  <a:pt x="12" y="62"/>
                  <a:pt x="12" y="62"/>
                </a:cubicBezTo>
                <a:cubicBezTo>
                  <a:pt x="12" y="63"/>
                  <a:pt x="12" y="63"/>
                  <a:pt x="12" y="63"/>
                </a:cubicBezTo>
                <a:cubicBezTo>
                  <a:pt x="12" y="63"/>
                  <a:pt x="12" y="63"/>
                  <a:pt x="12" y="63"/>
                </a:cubicBezTo>
                <a:cubicBezTo>
                  <a:pt x="12" y="64"/>
                  <a:pt x="12" y="64"/>
                  <a:pt x="12" y="64"/>
                </a:cubicBezTo>
                <a:cubicBezTo>
                  <a:pt x="12" y="64"/>
                  <a:pt x="13" y="64"/>
                  <a:pt x="13" y="65"/>
                </a:cubicBezTo>
                <a:cubicBezTo>
                  <a:pt x="13" y="65"/>
                  <a:pt x="13" y="65"/>
                  <a:pt x="14" y="66"/>
                </a:cubicBezTo>
                <a:cubicBezTo>
                  <a:pt x="14" y="66"/>
                  <a:pt x="14" y="66"/>
                  <a:pt x="14" y="66"/>
                </a:cubicBezTo>
                <a:cubicBezTo>
                  <a:pt x="14" y="66"/>
                  <a:pt x="14" y="67"/>
                  <a:pt x="14" y="67"/>
                </a:cubicBezTo>
                <a:cubicBezTo>
                  <a:pt x="14" y="67"/>
                  <a:pt x="14" y="67"/>
                  <a:pt x="14" y="67"/>
                </a:cubicBezTo>
                <a:cubicBezTo>
                  <a:pt x="14" y="67"/>
                  <a:pt x="14" y="68"/>
                  <a:pt x="15" y="68"/>
                </a:cubicBezTo>
                <a:cubicBezTo>
                  <a:pt x="15" y="68"/>
                  <a:pt x="15" y="68"/>
                  <a:pt x="15" y="68"/>
                </a:cubicBezTo>
                <a:cubicBezTo>
                  <a:pt x="15" y="68"/>
                  <a:pt x="15" y="68"/>
                  <a:pt x="15" y="68"/>
                </a:cubicBezTo>
                <a:cubicBezTo>
                  <a:pt x="15" y="68"/>
                  <a:pt x="15" y="68"/>
                  <a:pt x="15" y="68"/>
                </a:cubicBezTo>
                <a:cubicBezTo>
                  <a:pt x="15" y="68"/>
                  <a:pt x="15" y="68"/>
                  <a:pt x="15" y="68"/>
                </a:cubicBezTo>
                <a:cubicBezTo>
                  <a:pt x="15" y="68"/>
                  <a:pt x="15" y="68"/>
                  <a:pt x="15" y="68"/>
                </a:cubicBezTo>
                <a:cubicBezTo>
                  <a:pt x="15" y="68"/>
                  <a:pt x="15" y="68"/>
                  <a:pt x="15" y="68"/>
                </a:cubicBezTo>
                <a:cubicBezTo>
                  <a:pt x="15" y="69"/>
                  <a:pt x="15" y="69"/>
                  <a:pt x="15" y="69"/>
                </a:cubicBezTo>
                <a:cubicBezTo>
                  <a:pt x="15" y="69"/>
                  <a:pt x="15" y="69"/>
                  <a:pt x="15" y="69"/>
                </a:cubicBezTo>
                <a:cubicBezTo>
                  <a:pt x="15" y="69"/>
                  <a:pt x="16" y="69"/>
                  <a:pt x="16" y="69"/>
                </a:cubicBezTo>
                <a:cubicBezTo>
                  <a:pt x="16" y="69"/>
                  <a:pt x="16" y="69"/>
                  <a:pt x="16" y="69"/>
                </a:cubicBezTo>
                <a:cubicBezTo>
                  <a:pt x="16" y="70"/>
                  <a:pt x="16" y="70"/>
                  <a:pt x="16" y="70"/>
                </a:cubicBezTo>
                <a:cubicBezTo>
                  <a:pt x="16" y="70"/>
                  <a:pt x="16" y="70"/>
                  <a:pt x="16" y="70"/>
                </a:cubicBezTo>
                <a:cubicBezTo>
                  <a:pt x="16" y="70"/>
                  <a:pt x="16" y="70"/>
                  <a:pt x="16" y="70"/>
                </a:cubicBezTo>
                <a:cubicBezTo>
                  <a:pt x="16" y="70"/>
                  <a:pt x="16" y="70"/>
                  <a:pt x="16" y="70"/>
                </a:cubicBezTo>
                <a:cubicBezTo>
                  <a:pt x="16" y="70"/>
                  <a:pt x="16" y="70"/>
                  <a:pt x="16" y="70"/>
                </a:cubicBezTo>
                <a:cubicBezTo>
                  <a:pt x="16" y="70"/>
                  <a:pt x="16" y="71"/>
                  <a:pt x="16" y="71"/>
                </a:cubicBezTo>
                <a:cubicBezTo>
                  <a:pt x="16" y="72"/>
                  <a:pt x="16" y="72"/>
                  <a:pt x="16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16" y="73"/>
                  <a:pt x="16" y="73"/>
                  <a:pt x="16" y="73"/>
                </a:cubicBezTo>
                <a:cubicBezTo>
                  <a:pt x="16" y="73"/>
                  <a:pt x="16" y="73"/>
                  <a:pt x="16" y="73"/>
                </a:cubicBezTo>
                <a:cubicBezTo>
                  <a:pt x="16" y="73"/>
                  <a:pt x="16" y="73"/>
                  <a:pt x="17" y="73"/>
                </a:cubicBezTo>
                <a:cubicBezTo>
                  <a:pt x="17" y="73"/>
                  <a:pt x="17" y="73"/>
                  <a:pt x="17" y="74"/>
                </a:cubicBezTo>
                <a:cubicBezTo>
                  <a:pt x="17" y="74"/>
                  <a:pt x="17" y="74"/>
                  <a:pt x="17" y="74"/>
                </a:cubicBezTo>
                <a:cubicBezTo>
                  <a:pt x="17" y="74"/>
                  <a:pt x="17" y="74"/>
                  <a:pt x="17" y="74"/>
                </a:cubicBezTo>
                <a:cubicBezTo>
                  <a:pt x="17" y="74"/>
                  <a:pt x="17" y="75"/>
                  <a:pt x="17" y="75"/>
                </a:cubicBezTo>
                <a:cubicBezTo>
                  <a:pt x="17" y="75"/>
                  <a:pt x="17" y="75"/>
                  <a:pt x="18" y="75"/>
                </a:cubicBezTo>
                <a:cubicBezTo>
                  <a:pt x="18" y="75"/>
                  <a:pt x="18" y="75"/>
                  <a:pt x="18" y="75"/>
                </a:cubicBezTo>
                <a:cubicBezTo>
                  <a:pt x="18" y="76"/>
                  <a:pt x="18" y="76"/>
                  <a:pt x="18" y="76"/>
                </a:cubicBezTo>
                <a:cubicBezTo>
                  <a:pt x="19" y="76"/>
                  <a:pt x="19" y="76"/>
                  <a:pt x="19" y="76"/>
                </a:cubicBezTo>
                <a:cubicBezTo>
                  <a:pt x="20" y="76"/>
                  <a:pt x="20" y="76"/>
                  <a:pt x="20" y="76"/>
                </a:cubicBezTo>
                <a:cubicBezTo>
                  <a:pt x="20" y="76"/>
                  <a:pt x="20" y="76"/>
                  <a:pt x="20" y="76"/>
                </a:cubicBezTo>
                <a:cubicBezTo>
                  <a:pt x="20" y="76"/>
                  <a:pt x="20" y="76"/>
                  <a:pt x="20" y="76"/>
                </a:cubicBezTo>
                <a:cubicBezTo>
                  <a:pt x="20" y="77"/>
                  <a:pt x="20" y="77"/>
                  <a:pt x="20" y="77"/>
                </a:cubicBezTo>
                <a:cubicBezTo>
                  <a:pt x="20" y="77"/>
                  <a:pt x="20" y="77"/>
                  <a:pt x="20" y="77"/>
                </a:cubicBezTo>
                <a:cubicBezTo>
                  <a:pt x="20" y="77"/>
                  <a:pt x="20" y="77"/>
                  <a:pt x="20" y="77"/>
                </a:cubicBezTo>
                <a:cubicBezTo>
                  <a:pt x="20" y="77"/>
                  <a:pt x="20" y="77"/>
                  <a:pt x="20" y="77"/>
                </a:cubicBezTo>
                <a:cubicBezTo>
                  <a:pt x="20" y="77"/>
                  <a:pt x="20" y="77"/>
                  <a:pt x="20" y="77"/>
                </a:cubicBezTo>
                <a:cubicBezTo>
                  <a:pt x="20" y="77"/>
                  <a:pt x="21" y="77"/>
                  <a:pt x="21" y="77"/>
                </a:cubicBezTo>
                <a:cubicBezTo>
                  <a:pt x="21" y="77"/>
                  <a:pt x="21" y="77"/>
                  <a:pt x="21" y="77"/>
                </a:cubicBezTo>
                <a:cubicBezTo>
                  <a:pt x="21" y="77"/>
                  <a:pt x="21" y="77"/>
                  <a:pt x="21" y="77"/>
                </a:cubicBezTo>
                <a:cubicBezTo>
                  <a:pt x="21" y="78"/>
                  <a:pt x="21" y="78"/>
                  <a:pt x="22" y="78"/>
                </a:cubicBezTo>
                <a:cubicBezTo>
                  <a:pt x="22" y="78"/>
                  <a:pt x="22" y="78"/>
                  <a:pt x="22" y="78"/>
                </a:cubicBezTo>
                <a:cubicBezTo>
                  <a:pt x="22" y="78"/>
                  <a:pt x="22" y="78"/>
                  <a:pt x="22" y="78"/>
                </a:cubicBezTo>
                <a:cubicBezTo>
                  <a:pt x="22" y="78"/>
                  <a:pt x="22" y="78"/>
                  <a:pt x="22" y="78"/>
                </a:cubicBezTo>
                <a:cubicBezTo>
                  <a:pt x="22" y="78"/>
                  <a:pt x="22" y="78"/>
                  <a:pt x="22" y="78"/>
                </a:cubicBezTo>
                <a:cubicBezTo>
                  <a:pt x="22" y="78"/>
                  <a:pt x="22" y="78"/>
                  <a:pt x="22" y="78"/>
                </a:cubicBezTo>
                <a:cubicBezTo>
                  <a:pt x="22" y="78"/>
                  <a:pt x="22" y="78"/>
                  <a:pt x="22" y="78"/>
                </a:cubicBezTo>
                <a:cubicBezTo>
                  <a:pt x="22" y="78"/>
                  <a:pt x="22" y="79"/>
                  <a:pt x="22" y="79"/>
                </a:cubicBezTo>
                <a:cubicBezTo>
                  <a:pt x="22" y="79"/>
                  <a:pt x="22" y="79"/>
                  <a:pt x="22" y="80"/>
                </a:cubicBezTo>
                <a:cubicBezTo>
                  <a:pt x="22" y="80"/>
                  <a:pt x="22" y="80"/>
                  <a:pt x="22" y="80"/>
                </a:cubicBezTo>
                <a:cubicBezTo>
                  <a:pt x="22" y="80"/>
                  <a:pt x="22" y="80"/>
                  <a:pt x="22" y="80"/>
                </a:cubicBezTo>
                <a:cubicBezTo>
                  <a:pt x="22" y="80"/>
                  <a:pt x="22" y="81"/>
                  <a:pt x="23" y="81"/>
                </a:cubicBezTo>
                <a:cubicBezTo>
                  <a:pt x="23" y="81"/>
                  <a:pt x="23" y="81"/>
                  <a:pt x="23" y="81"/>
                </a:cubicBezTo>
                <a:cubicBezTo>
                  <a:pt x="23" y="81"/>
                  <a:pt x="23" y="81"/>
                  <a:pt x="23" y="81"/>
                </a:cubicBezTo>
                <a:cubicBezTo>
                  <a:pt x="23" y="81"/>
                  <a:pt x="23" y="81"/>
                  <a:pt x="23" y="81"/>
                </a:cubicBezTo>
                <a:cubicBezTo>
                  <a:pt x="23" y="81"/>
                  <a:pt x="23" y="81"/>
                  <a:pt x="23" y="81"/>
                </a:cubicBezTo>
                <a:cubicBezTo>
                  <a:pt x="23" y="81"/>
                  <a:pt x="23" y="82"/>
                  <a:pt x="23" y="82"/>
                </a:cubicBezTo>
                <a:cubicBezTo>
                  <a:pt x="23" y="82"/>
                  <a:pt x="23" y="82"/>
                  <a:pt x="23" y="82"/>
                </a:cubicBezTo>
                <a:cubicBezTo>
                  <a:pt x="23" y="82"/>
                  <a:pt x="23" y="82"/>
                  <a:pt x="23" y="82"/>
                </a:cubicBezTo>
                <a:cubicBezTo>
                  <a:pt x="23" y="82"/>
                  <a:pt x="23" y="82"/>
                  <a:pt x="23" y="82"/>
                </a:cubicBezTo>
                <a:cubicBezTo>
                  <a:pt x="23" y="82"/>
                  <a:pt x="23" y="82"/>
                  <a:pt x="23" y="82"/>
                </a:cubicBezTo>
                <a:cubicBezTo>
                  <a:pt x="23" y="82"/>
                  <a:pt x="23" y="83"/>
                  <a:pt x="23" y="83"/>
                </a:cubicBezTo>
                <a:cubicBezTo>
                  <a:pt x="23" y="83"/>
                  <a:pt x="23" y="83"/>
                  <a:pt x="23" y="83"/>
                </a:cubicBezTo>
                <a:cubicBezTo>
                  <a:pt x="24" y="83"/>
                  <a:pt x="24" y="83"/>
                  <a:pt x="24" y="83"/>
                </a:cubicBezTo>
                <a:cubicBezTo>
                  <a:pt x="24" y="83"/>
                  <a:pt x="24" y="83"/>
                  <a:pt x="24" y="83"/>
                </a:cubicBezTo>
                <a:cubicBezTo>
                  <a:pt x="24" y="83"/>
                  <a:pt x="24" y="83"/>
                  <a:pt x="24" y="84"/>
                </a:cubicBezTo>
                <a:cubicBezTo>
                  <a:pt x="24" y="84"/>
                  <a:pt x="24" y="84"/>
                  <a:pt x="24" y="84"/>
                </a:cubicBezTo>
                <a:cubicBezTo>
                  <a:pt x="24" y="84"/>
                  <a:pt x="24" y="85"/>
                  <a:pt x="24" y="85"/>
                </a:cubicBezTo>
                <a:cubicBezTo>
                  <a:pt x="24" y="89"/>
                  <a:pt x="24" y="89"/>
                  <a:pt x="24" y="89"/>
                </a:cubicBezTo>
                <a:cubicBezTo>
                  <a:pt x="24" y="89"/>
                  <a:pt x="24" y="89"/>
                  <a:pt x="24" y="89"/>
                </a:cubicBezTo>
                <a:cubicBezTo>
                  <a:pt x="24" y="89"/>
                  <a:pt x="24" y="89"/>
                  <a:pt x="24" y="89"/>
                </a:cubicBezTo>
                <a:cubicBezTo>
                  <a:pt x="24" y="89"/>
                  <a:pt x="24" y="89"/>
                  <a:pt x="24" y="89"/>
                </a:cubicBezTo>
                <a:cubicBezTo>
                  <a:pt x="24" y="89"/>
                  <a:pt x="24" y="89"/>
                  <a:pt x="24" y="89"/>
                </a:cubicBezTo>
                <a:cubicBezTo>
                  <a:pt x="24" y="89"/>
                  <a:pt x="24" y="89"/>
                  <a:pt x="24" y="89"/>
                </a:cubicBezTo>
                <a:cubicBezTo>
                  <a:pt x="24" y="90"/>
                  <a:pt x="24" y="90"/>
                  <a:pt x="24" y="90"/>
                </a:cubicBezTo>
                <a:cubicBezTo>
                  <a:pt x="24" y="90"/>
                  <a:pt x="24" y="90"/>
                  <a:pt x="25" y="90"/>
                </a:cubicBezTo>
                <a:cubicBezTo>
                  <a:pt x="25" y="90"/>
                  <a:pt x="25" y="90"/>
                  <a:pt x="25" y="90"/>
                </a:cubicBezTo>
                <a:cubicBezTo>
                  <a:pt x="25" y="90"/>
                  <a:pt x="25" y="91"/>
                  <a:pt x="25" y="91"/>
                </a:cubicBezTo>
                <a:cubicBezTo>
                  <a:pt x="25" y="91"/>
                  <a:pt x="25" y="92"/>
                  <a:pt x="25" y="92"/>
                </a:cubicBezTo>
                <a:cubicBezTo>
                  <a:pt x="25" y="92"/>
                  <a:pt x="25" y="92"/>
                  <a:pt x="25" y="92"/>
                </a:cubicBezTo>
                <a:cubicBezTo>
                  <a:pt x="25" y="93"/>
                  <a:pt x="25" y="93"/>
                  <a:pt x="25" y="93"/>
                </a:cubicBezTo>
                <a:cubicBezTo>
                  <a:pt x="25" y="93"/>
                  <a:pt x="25" y="93"/>
                  <a:pt x="25" y="93"/>
                </a:cubicBezTo>
                <a:cubicBezTo>
                  <a:pt x="25" y="93"/>
                  <a:pt x="25" y="93"/>
                  <a:pt x="25" y="93"/>
                </a:cubicBezTo>
                <a:cubicBezTo>
                  <a:pt x="25" y="93"/>
                  <a:pt x="25" y="93"/>
                  <a:pt x="25" y="93"/>
                </a:cubicBezTo>
                <a:cubicBezTo>
                  <a:pt x="25" y="93"/>
                  <a:pt x="25" y="93"/>
                  <a:pt x="25" y="93"/>
                </a:cubicBezTo>
                <a:cubicBezTo>
                  <a:pt x="25" y="94"/>
                  <a:pt x="25" y="94"/>
                  <a:pt x="25" y="94"/>
                </a:cubicBezTo>
                <a:cubicBezTo>
                  <a:pt x="25" y="94"/>
                  <a:pt x="25" y="94"/>
                  <a:pt x="25" y="94"/>
                </a:cubicBezTo>
                <a:cubicBezTo>
                  <a:pt x="25" y="94"/>
                  <a:pt x="25" y="95"/>
                  <a:pt x="25" y="95"/>
                </a:cubicBezTo>
                <a:cubicBezTo>
                  <a:pt x="25" y="95"/>
                  <a:pt x="25" y="95"/>
                  <a:pt x="25" y="95"/>
                </a:cubicBezTo>
                <a:cubicBezTo>
                  <a:pt x="25" y="96"/>
                  <a:pt x="26" y="96"/>
                  <a:pt x="26" y="97"/>
                </a:cubicBezTo>
                <a:cubicBezTo>
                  <a:pt x="26" y="97"/>
                  <a:pt x="26" y="97"/>
                  <a:pt x="26" y="97"/>
                </a:cubicBezTo>
                <a:cubicBezTo>
                  <a:pt x="27" y="97"/>
                  <a:pt x="27" y="97"/>
                  <a:pt x="27" y="98"/>
                </a:cubicBezTo>
                <a:cubicBezTo>
                  <a:pt x="27" y="98"/>
                  <a:pt x="27" y="98"/>
                  <a:pt x="27" y="98"/>
                </a:cubicBezTo>
                <a:cubicBezTo>
                  <a:pt x="27" y="98"/>
                  <a:pt x="27" y="98"/>
                  <a:pt x="27" y="98"/>
                </a:cubicBezTo>
                <a:cubicBezTo>
                  <a:pt x="27" y="98"/>
                  <a:pt x="27" y="98"/>
                  <a:pt x="27" y="98"/>
                </a:cubicBezTo>
                <a:cubicBezTo>
                  <a:pt x="27" y="98"/>
                  <a:pt x="27" y="98"/>
                  <a:pt x="27" y="98"/>
                </a:cubicBezTo>
                <a:cubicBezTo>
                  <a:pt x="27" y="98"/>
                  <a:pt x="27" y="98"/>
                  <a:pt x="27" y="98"/>
                </a:cubicBezTo>
                <a:cubicBezTo>
                  <a:pt x="27" y="98"/>
                  <a:pt x="27" y="98"/>
                  <a:pt x="27" y="98"/>
                </a:cubicBezTo>
                <a:cubicBezTo>
                  <a:pt x="27" y="98"/>
                  <a:pt x="27" y="98"/>
                  <a:pt x="27" y="98"/>
                </a:cubicBezTo>
                <a:cubicBezTo>
                  <a:pt x="28" y="98"/>
                  <a:pt x="28" y="99"/>
                  <a:pt x="28" y="99"/>
                </a:cubicBezTo>
                <a:cubicBezTo>
                  <a:pt x="28" y="99"/>
                  <a:pt x="28" y="99"/>
                  <a:pt x="28" y="99"/>
                </a:cubicBezTo>
                <a:cubicBezTo>
                  <a:pt x="28" y="99"/>
                  <a:pt x="28" y="99"/>
                  <a:pt x="28" y="99"/>
                </a:cubicBezTo>
                <a:cubicBezTo>
                  <a:pt x="28" y="99"/>
                  <a:pt x="28" y="99"/>
                  <a:pt x="28" y="99"/>
                </a:cubicBezTo>
                <a:cubicBezTo>
                  <a:pt x="28" y="99"/>
                  <a:pt x="28" y="99"/>
                  <a:pt x="29" y="99"/>
                </a:cubicBezTo>
                <a:cubicBezTo>
                  <a:pt x="29" y="100"/>
                  <a:pt x="29" y="100"/>
                  <a:pt x="29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30" y="101"/>
                  <a:pt x="30" y="101"/>
                  <a:pt x="30" y="102"/>
                </a:cubicBezTo>
                <a:cubicBezTo>
                  <a:pt x="30" y="102"/>
                  <a:pt x="30" y="102"/>
                  <a:pt x="30" y="102"/>
                </a:cubicBezTo>
                <a:cubicBezTo>
                  <a:pt x="30" y="102"/>
                  <a:pt x="30" y="102"/>
                  <a:pt x="30" y="102"/>
                </a:cubicBezTo>
                <a:cubicBezTo>
                  <a:pt x="30" y="102"/>
                  <a:pt x="30" y="102"/>
                  <a:pt x="30" y="102"/>
                </a:cubicBezTo>
                <a:cubicBezTo>
                  <a:pt x="30" y="102"/>
                  <a:pt x="30" y="102"/>
                  <a:pt x="30" y="102"/>
                </a:cubicBezTo>
                <a:cubicBezTo>
                  <a:pt x="30" y="103"/>
                  <a:pt x="30" y="103"/>
                  <a:pt x="30" y="103"/>
                </a:cubicBezTo>
                <a:cubicBezTo>
                  <a:pt x="30" y="103"/>
                  <a:pt x="30" y="103"/>
                  <a:pt x="30" y="103"/>
                </a:cubicBezTo>
                <a:cubicBezTo>
                  <a:pt x="30" y="103"/>
                  <a:pt x="30" y="103"/>
                  <a:pt x="31" y="103"/>
                </a:cubicBezTo>
                <a:cubicBezTo>
                  <a:pt x="31" y="103"/>
                  <a:pt x="31" y="104"/>
                  <a:pt x="31" y="104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31" y="104"/>
                  <a:pt x="32" y="104"/>
                  <a:pt x="32" y="104"/>
                </a:cubicBezTo>
                <a:cubicBezTo>
                  <a:pt x="32" y="105"/>
                  <a:pt x="32" y="105"/>
                  <a:pt x="32" y="105"/>
                </a:cubicBezTo>
                <a:cubicBezTo>
                  <a:pt x="33" y="105"/>
                  <a:pt x="33" y="105"/>
                  <a:pt x="33" y="105"/>
                </a:cubicBezTo>
                <a:cubicBezTo>
                  <a:pt x="33" y="105"/>
                  <a:pt x="33" y="105"/>
                  <a:pt x="33" y="105"/>
                </a:cubicBezTo>
                <a:cubicBezTo>
                  <a:pt x="33" y="105"/>
                  <a:pt x="33" y="105"/>
                  <a:pt x="33" y="105"/>
                </a:cubicBezTo>
                <a:cubicBezTo>
                  <a:pt x="33" y="105"/>
                  <a:pt x="33" y="105"/>
                  <a:pt x="33" y="105"/>
                </a:cubicBezTo>
                <a:cubicBezTo>
                  <a:pt x="33" y="105"/>
                  <a:pt x="33" y="105"/>
                  <a:pt x="33" y="105"/>
                </a:cubicBezTo>
                <a:cubicBezTo>
                  <a:pt x="33" y="105"/>
                  <a:pt x="33" y="105"/>
                  <a:pt x="33" y="105"/>
                </a:cubicBezTo>
                <a:cubicBezTo>
                  <a:pt x="33" y="105"/>
                  <a:pt x="33" y="105"/>
                  <a:pt x="33" y="105"/>
                </a:cubicBezTo>
                <a:cubicBezTo>
                  <a:pt x="34" y="105"/>
                  <a:pt x="34" y="105"/>
                  <a:pt x="34" y="105"/>
                </a:cubicBezTo>
                <a:cubicBezTo>
                  <a:pt x="34" y="105"/>
                  <a:pt x="34" y="105"/>
                  <a:pt x="34" y="105"/>
                </a:cubicBezTo>
                <a:cubicBezTo>
                  <a:pt x="34" y="106"/>
                  <a:pt x="34" y="106"/>
                  <a:pt x="34" y="106"/>
                </a:cubicBezTo>
                <a:cubicBezTo>
                  <a:pt x="34" y="106"/>
                  <a:pt x="34" y="106"/>
                  <a:pt x="34" y="106"/>
                </a:cubicBezTo>
                <a:cubicBezTo>
                  <a:pt x="34" y="106"/>
                  <a:pt x="34" y="106"/>
                  <a:pt x="34" y="106"/>
                </a:cubicBezTo>
                <a:cubicBezTo>
                  <a:pt x="34" y="106"/>
                  <a:pt x="34" y="106"/>
                  <a:pt x="35" y="106"/>
                </a:cubicBezTo>
                <a:cubicBezTo>
                  <a:pt x="35" y="106"/>
                  <a:pt x="35" y="106"/>
                  <a:pt x="35" y="105"/>
                </a:cubicBezTo>
                <a:cubicBezTo>
                  <a:pt x="35" y="105"/>
                  <a:pt x="35" y="105"/>
                  <a:pt x="35" y="105"/>
                </a:cubicBezTo>
                <a:cubicBezTo>
                  <a:pt x="35" y="105"/>
                  <a:pt x="35" y="105"/>
                  <a:pt x="35" y="104"/>
                </a:cubicBezTo>
                <a:cubicBezTo>
                  <a:pt x="35" y="104"/>
                  <a:pt x="35" y="104"/>
                  <a:pt x="35" y="104"/>
                </a:cubicBezTo>
                <a:cubicBezTo>
                  <a:pt x="35" y="104"/>
                  <a:pt x="35" y="104"/>
                  <a:pt x="35" y="104"/>
                </a:cubicBezTo>
                <a:cubicBezTo>
                  <a:pt x="35" y="104"/>
                  <a:pt x="35" y="104"/>
                  <a:pt x="35" y="104"/>
                </a:cubicBezTo>
                <a:cubicBezTo>
                  <a:pt x="35" y="104"/>
                  <a:pt x="35" y="104"/>
                  <a:pt x="35" y="104"/>
                </a:cubicBezTo>
                <a:cubicBezTo>
                  <a:pt x="35" y="104"/>
                  <a:pt x="35" y="104"/>
                  <a:pt x="35" y="104"/>
                </a:cubicBezTo>
                <a:cubicBezTo>
                  <a:pt x="35" y="104"/>
                  <a:pt x="35" y="104"/>
                  <a:pt x="35" y="104"/>
                </a:cubicBezTo>
                <a:cubicBezTo>
                  <a:pt x="35" y="104"/>
                  <a:pt x="35" y="104"/>
                  <a:pt x="35" y="103"/>
                </a:cubicBezTo>
                <a:cubicBezTo>
                  <a:pt x="35" y="103"/>
                  <a:pt x="35" y="103"/>
                  <a:pt x="35" y="103"/>
                </a:cubicBezTo>
                <a:cubicBezTo>
                  <a:pt x="35" y="103"/>
                  <a:pt x="35" y="102"/>
                  <a:pt x="35" y="102"/>
                </a:cubicBezTo>
                <a:cubicBezTo>
                  <a:pt x="34" y="102"/>
                  <a:pt x="34" y="102"/>
                  <a:pt x="34" y="102"/>
                </a:cubicBezTo>
                <a:cubicBezTo>
                  <a:pt x="34" y="102"/>
                  <a:pt x="34" y="102"/>
                  <a:pt x="34" y="102"/>
                </a:cubicBezTo>
                <a:cubicBezTo>
                  <a:pt x="34" y="102"/>
                  <a:pt x="34" y="102"/>
                  <a:pt x="34" y="102"/>
                </a:cubicBezTo>
                <a:cubicBezTo>
                  <a:pt x="34" y="101"/>
                  <a:pt x="34" y="101"/>
                  <a:pt x="34" y="101"/>
                </a:cubicBezTo>
                <a:cubicBezTo>
                  <a:pt x="34" y="101"/>
                  <a:pt x="34" y="101"/>
                  <a:pt x="34" y="101"/>
                </a:cubicBezTo>
                <a:cubicBezTo>
                  <a:pt x="34" y="101"/>
                  <a:pt x="34" y="101"/>
                  <a:pt x="34" y="101"/>
                </a:cubicBezTo>
                <a:cubicBezTo>
                  <a:pt x="34" y="101"/>
                  <a:pt x="34" y="101"/>
                  <a:pt x="34" y="101"/>
                </a:cubicBezTo>
                <a:cubicBezTo>
                  <a:pt x="34" y="101"/>
                  <a:pt x="34" y="101"/>
                  <a:pt x="34" y="101"/>
                </a:cubicBezTo>
                <a:cubicBezTo>
                  <a:pt x="34" y="100"/>
                  <a:pt x="34" y="100"/>
                  <a:pt x="34" y="100"/>
                </a:cubicBezTo>
                <a:cubicBezTo>
                  <a:pt x="34" y="100"/>
                  <a:pt x="34" y="99"/>
                  <a:pt x="34" y="99"/>
                </a:cubicBezTo>
                <a:cubicBezTo>
                  <a:pt x="34" y="99"/>
                  <a:pt x="34" y="99"/>
                  <a:pt x="33" y="99"/>
                </a:cubicBezTo>
                <a:cubicBezTo>
                  <a:pt x="33" y="98"/>
                  <a:pt x="33" y="98"/>
                  <a:pt x="33" y="98"/>
                </a:cubicBezTo>
                <a:cubicBezTo>
                  <a:pt x="33" y="98"/>
                  <a:pt x="33" y="98"/>
                  <a:pt x="33" y="98"/>
                </a:cubicBezTo>
                <a:cubicBezTo>
                  <a:pt x="33" y="98"/>
                  <a:pt x="33" y="98"/>
                  <a:pt x="33" y="98"/>
                </a:cubicBezTo>
                <a:cubicBezTo>
                  <a:pt x="33" y="98"/>
                  <a:pt x="33" y="98"/>
                  <a:pt x="33" y="98"/>
                </a:cubicBezTo>
                <a:cubicBezTo>
                  <a:pt x="33" y="98"/>
                  <a:pt x="33" y="98"/>
                  <a:pt x="33" y="98"/>
                </a:cubicBezTo>
                <a:cubicBezTo>
                  <a:pt x="33" y="98"/>
                  <a:pt x="33" y="98"/>
                  <a:pt x="33" y="98"/>
                </a:cubicBezTo>
                <a:cubicBezTo>
                  <a:pt x="33" y="98"/>
                  <a:pt x="33" y="97"/>
                  <a:pt x="33" y="97"/>
                </a:cubicBezTo>
                <a:cubicBezTo>
                  <a:pt x="33" y="97"/>
                  <a:pt x="33" y="97"/>
                  <a:pt x="33" y="97"/>
                </a:cubicBezTo>
                <a:cubicBezTo>
                  <a:pt x="33" y="97"/>
                  <a:pt x="33" y="97"/>
                  <a:pt x="33" y="97"/>
                </a:cubicBezTo>
                <a:cubicBezTo>
                  <a:pt x="34" y="97"/>
                  <a:pt x="34" y="97"/>
                  <a:pt x="34" y="96"/>
                </a:cubicBezTo>
                <a:cubicBezTo>
                  <a:pt x="34" y="96"/>
                  <a:pt x="34" y="96"/>
                  <a:pt x="34" y="96"/>
                </a:cubicBezTo>
                <a:cubicBezTo>
                  <a:pt x="34" y="96"/>
                  <a:pt x="34" y="96"/>
                  <a:pt x="34" y="96"/>
                </a:cubicBezTo>
                <a:cubicBezTo>
                  <a:pt x="34" y="96"/>
                  <a:pt x="34" y="96"/>
                  <a:pt x="34" y="96"/>
                </a:cubicBezTo>
                <a:cubicBezTo>
                  <a:pt x="34" y="96"/>
                  <a:pt x="35" y="96"/>
                  <a:pt x="35" y="96"/>
                </a:cubicBezTo>
                <a:cubicBezTo>
                  <a:pt x="35" y="96"/>
                  <a:pt x="35" y="96"/>
                  <a:pt x="35" y="96"/>
                </a:cubicBezTo>
                <a:cubicBezTo>
                  <a:pt x="35" y="96"/>
                  <a:pt x="35" y="96"/>
                  <a:pt x="35" y="96"/>
                </a:cubicBezTo>
                <a:cubicBezTo>
                  <a:pt x="35" y="95"/>
                  <a:pt x="35" y="95"/>
                  <a:pt x="35" y="95"/>
                </a:cubicBezTo>
                <a:cubicBezTo>
                  <a:pt x="35" y="95"/>
                  <a:pt x="35" y="95"/>
                  <a:pt x="35" y="95"/>
                </a:cubicBezTo>
                <a:cubicBezTo>
                  <a:pt x="36" y="95"/>
                  <a:pt x="36" y="95"/>
                  <a:pt x="36" y="95"/>
                </a:cubicBezTo>
                <a:cubicBezTo>
                  <a:pt x="36" y="95"/>
                  <a:pt x="36" y="95"/>
                  <a:pt x="36" y="95"/>
                </a:cubicBezTo>
                <a:cubicBezTo>
                  <a:pt x="36" y="95"/>
                  <a:pt x="37" y="95"/>
                  <a:pt x="37" y="95"/>
                </a:cubicBezTo>
                <a:cubicBezTo>
                  <a:pt x="37" y="94"/>
                  <a:pt x="37" y="94"/>
                  <a:pt x="37" y="93"/>
                </a:cubicBezTo>
                <a:cubicBezTo>
                  <a:pt x="37" y="93"/>
                  <a:pt x="36" y="93"/>
                  <a:pt x="36" y="93"/>
                </a:cubicBezTo>
                <a:cubicBezTo>
                  <a:pt x="36" y="93"/>
                  <a:pt x="36" y="93"/>
                  <a:pt x="36" y="93"/>
                </a:cubicBezTo>
                <a:cubicBezTo>
                  <a:pt x="36" y="93"/>
                  <a:pt x="36" y="93"/>
                  <a:pt x="36" y="93"/>
                </a:cubicBezTo>
                <a:cubicBezTo>
                  <a:pt x="36" y="93"/>
                  <a:pt x="36" y="93"/>
                  <a:pt x="36" y="93"/>
                </a:cubicBezTo>
                <a:cubicBezTo>
                  <a:pt x="36" y="93"/>
                  <a:pt x="35" y="93"/>
                  <a:pt x="35" y="92"/>
                </a:cubicBezTo>
                <a:cubicBezTo>
                  <a:pt x="35" y="92"/>
                  <a:pt x="35" y="92"/>
                  <a:pt x="35" y="92"/>
                </a:cubicBezTo>
                <a:cubicBezTo>
                  <a:pt x="37" y="92"/>
                  <a:pt x="37" y="92"/>
                  <a:pt x="37" y="92"/>
                </a:cubicBezTo>
                <a:cubicBezTo>
                  <a:pt x="37" y="92"/>
                  <a:pt x="37" y="92"/>
                  <a:pt x="37" y="92"/>
                </a:cubicBezTo>
                <a:cubicBezTo>
                  <a:pt x="37" y="92"/>
                  <a:pt x="37" y="92"/>
                  <a:pt x="37" y="92"/>
                </a:cubicBezTo>
                <a:cubicBezTo>
                  <a:pt x="37" y="92"/>
                  <a:pt x="37" y="92"/>
                  <a:pt x="38" y="92"/>
                </a:cubicBezTo>
                <a:cubicBezTo>
                  <a:pt x="38" y="92"/>
                  <a:pt x="38" y="92"/>
                  <a:pt x="38" y="92"/>
                </a:cubicBezTo>
                <a:cubicBezTo>
                  <a:pt x="38" y="91"/>
                  <a:pt x="38" y="91"/>
                  <a:pt x="38" y="91"/>
                </a:cubicBezTo>
                <a:cubicBezTo>
                  <a:pt x="38" y="91"/>
                  <a:pt x="38" y="91"/>
                  <a:pt x="38" y="91"/>
                </a:cubicBezTo>
                <a:cubicBezTo>
                  <a:pt x="38" y="91"/>
                  <a:pt x="38" y="90"/>
                  <a:pt x="38" y="90"/>
                </a:cubicBezTo>
                <a:cubicBezTo>
                  <a:pt x="38" y="90"/>
                  <a:pt x="38" y="90"/>
                  <a:pt x="38" y="90"/>
                </a:cubicBezTo>
                <a:cubicBezTo>
                  <a:pt x="38" y="90"/>
                  <a:pt x="38" y="90"/>
                  <a:pt x="38" y="90"/>
                </a:cubicBezTo>
                <a:cubicBezTo>
                  <a:pt x="38" y="90"/>
                  <a:pt x="38" y="90"/>
                  <a:pt x="38" y="90"/>
                </a:cubicBezTo>
                <a:cubicBezTo>
                  <a:pt x="39" y="90"/>
                  <a:pt x="39" y="90"/>
                  <a:pt x="39" y="90"/>
                </a:cubicBezTo>
                <a:cubicBezTo>
                  <a:pt x="39" y="90"/>
                  <a:pt x="40" y="89"/>
                  <a:pt x="40" y="89"/>
                </a:cubicBezTo>
                <a:cubicBezTo>
                  <a:pt x="40" y="88"/>
                  <a:pt x="40" y="88"/>
                  <a:pt x="40" y="88"/>
                </a:cubicBezTo>
                <a:cubicBezTo>
                  <a:pt x="40" y="85"/>
                  <a:pt x="40" y="85"/>
                  <a:pt x="40" y="85"/>
                </a:cubicBezTo>
                <a:cubicBezTo>
                  <a:pt x="40" y="85"/>
                  <a:pt x="40" y="84"/>
                  <a:pt x="40" y="84"/>
                </a:cubicBezTo>
                <a:cubicBezTo>
                  <a:pt x="40" y="84"/>
                  <a:pt x="40" y="84"/>
                  <a:pt x="40" y="84"/>
                </a:cubicBezTo>
                <a:cubicBezTo>
                  <a:pt x="41" y="85"/>
                  <a:pt x="41" y="85"/>
                  <a:pt x="41" y="85"/>
                </a:cubicBezTo>
                <a:cubicBezTo>
                  <a:pt x="41" y="84"/>
                  <a:pt x="41" y="84"/>
                  <a:pt x="41" y="84"/>
                </a:cubicBezTo>
                <a:cubicBezTo>
                  <a:pt x="41" y="84"/>
                  <a:pt x="41" y="84"/>
                  <a:pt x="41" y="84"/>
                </a:cubicBezTo>
                <a:cubicBezTo>
                  <a:pt x="41" y="84"/>
                  <a:pt x="41" y="83"/>
                  <a:pt x="41" y="83"/>
                </a:cubicBezTo>
                <a:cubicBezTo>
                  <a:pt x="41" y="83"/>
                  <a:pt x="41" y="83"/>
                  <a:pt x="41" y="83"/>
                </a:cubicBezTo>
                <a:cubicBezTo>
                  <a:pt x="41" y="83"/>
                  <a:pt x="41" y="83"/>
                  <a:pt x="42" y="82"/>
                </a:cubicBezTo>
                <a:cubicBezTo>
                  <a:pt x="42" y="82"/>
                  <a:pt x="42" y="82"/>
                  <a:pt x="43" y="82"/>
                </a:cubicBezTo>
                <a:cubicBezTo>
                  <a:pt x="43" y="82"/>
                  <a:pt x="43" y="82"/>
                  <a:pt x="43" y="82"/>
                </a:cubicBezTo>
                <a:cubicBezTo>
                  <a:pt x="43" y="82"/>
                  <a:pt x="44" y="82"/>
                  <a:pt x="44" y="82"/>
                </a:cubicBezTo>
                <a:cubicBezTo>
                  <a:pt x="44" y="82"/>
                  <a:pt x="44" y="82"/>
                  <a:pt x="44" y="82"/>
                </a:cubicBezTo>
                <a:cubicBezTo>
                  <a:pt x="44" y="82"/>
                  <a:pt x="45" y="82"/>
                  <a:pt x="45" y="82"/>
                </a:cubicBezTo>
                <a:cubicBezTo>
                  <a:pt x="45" y="82"/>
                  <a:pt x="45" y="82"/>
                  <a:pt x="45" y="82"/>
                </a:cubicBezTo>
                <a:cubicBezTo>
                  <a:pt x="45" y="82"/>
                  <a:pt x="45" y="82"/>
                  <a:pt x="45" y="82"/>
                </a:cubicBezTo>
                <a:cubicBezTo>
                  <a:pt x="45" y="82"/>
                  <a:pt x="45" y="82"/>
                  <a:pt x="45" y="82"/>
                </a:cubicBezTo>
                <a:cubicBezTo>
                  <a:pt x="45" y="82"/>
                  <a:pt x="45" y="82"/>
                  <a:pt x="45" y="82"/>
                </a:cubicBezTo>
                <a:cubicBezTo>
                  <a:pt x="45" y="82"/>
                  <a:pt x="45" y="82"/>
                  <a:pt x="45" y="82"/>
                </a:cubicBezTo>
                <a:cubicBezTo>
                  <a:pt x="45" y="82"/>
                  <a:pt x="45" y="82"/>
                  <a:pt x="45" y="82"/>
                </a:cubicBezTo>
                <a:cubicBezTo>
                  <a:pt x="45" y="81"/>
                  <a:pt x="45" y="81"/>
                  <a:pt x="45" y="81"/>
                </a:cubicBezTo>
                <a:cubicBezTo>
                  <a:pt x="45" y="81"/>
                  <a:pt x="45" y="81"/>
                  <a:pt x="45" y="81"/>
                </a:cubicBezTo>
                <a:cubicBezTo>
                  <a:pt x="45" y="81"/>
                  <a:pt x="45" y="81"/>
                  <a:pt x="45" y="81"/>
                </a:cubicBezTo>
                <a:cubicBezTo>
                  <a:pt x="46" y="81"/>
                  <a:pt x="46" y="81"/>
                  <a:pt x="46" y="81"/>
                </a:cubicBezTo>
                <a:cubicBezTo>
                  <a:pt x="46" y="81"/>
                  <a:pt x="46" y="81"/>
                  <a:pt x="46" y="81"/>
                </a:cubicBezTo>
                <a:cubicBezTo>
                  <a:pt x="46" y="80"/>
                  <a:pt x="46" y="80"/>
                  <a:pt x="46" y="80"/>
                </a:cubicBezTo>
                <a:cubicBezTo>
                  <a:pt x="46" y="80"/>
                  <a:pt x="47" y="80"/>
                  <a:pt x="47" y="80"/>
                </a:cubicBezTo>
                <a:cubicBezTo>
                  <a:pt x="47" y="80"/>
                  <a:pt x="47" y="80"/>
                  <a:pt x="47" y="80"/>
                </a:cubicBezTo>
                <a:cubicBezTo>
                  <a:pt x="47" y="80"/>
                  <a:pt x="47" y="80"/>
                  <a:pt x="47" y="80"/>
                </a:cubicBezTo>
                <a:cubicBezTo>
                  <a:pt x="47" y="80"/>
                  <a:pt x="48" y="80"/>
                  <a:pt x="48" y="79"/>
                </a:cubicBezTo>
                <a:cubicBezTo>
                  <a:pt x="48" y="79"/>
                  <a:pt x="48" y="79"/>
                  <a:pt x="48" y="79"/>
                </a:cubicBezTo>
                <a:cubicBezTo>
                  <a:pt x="48" y="78"/>
                  <a:pt x="48" y="78"/>
                  <a:pt x="48" y="78"/>
                </a:cubicBezTo>
                <a:cubicBezTo>
                  <a:pt x="49" y="78"/>
                  <a:pt x="49" y="78"/>
                  <a:pt x="49" y="78"/>
                </a:cubicBezTo>
                <a:cubicBezTo>
                  <a:pt x="49" y="77"/>
                  <a:pt x="49" y="76"/>
                  <a:pt x="49" y="76"/>
                </a:cubicBezTo>
                <a:cubicBezTo>
                  <a:pt x="49" y="75"/>
                  <a:pt x="49" y="75"/>
                  <a:pt x="49" y="75"/>
                </a:cubicBezTo>
                <a:cubicBezTo>
                  <a:pt x="49" y="73"/>
                  <a:pt x="49" y="73"/>
                  <a:pt x="49" y="73"/>
                </a:cubicBezTo>
                <a:cubicBezTo>
                  <a:pt x="49" y="72"/>
                  <a:pt x="49" y="72"/>
                  <a:pt x="49" y="72"/>
                </a:cubicBezTo>
                <a:cubicBezTo>
                  <a:pt x="49" y="72"/>
                  <a:pt x="49" y="72"/>
                  <a:pt x="49" y="72"/>
                </a:cubicBezTo>
                <a:cubicBezTo>
                  <a:pt x="49" y="72"/>
                  <a:pt x="49" y="72"/>
                  <a:pt x="49" y="72"/>
                </a:cubicBezTo>
                <a:cubicBezTo>
                  <a:pt x="49" y="72"/>
                  <a:pt x="49" y="72"/>
                  <a:pt x="49" y="72"/>
                </a:cubicBezTo>
                <a:cubicBezTo>
                  <a:pt x="49" y="72"/>
                  <a:pt x="49" y="72"/>
                  <a:pt x="49" y="72"/>
                </a:cubicBezTo>
                <a:cubicBezTo>
                  <a:pt x="49" y="72"/>
                  <a:pt x="49" y="72"/>
                  <a:pt x="49" y="72"/>
                </a:cubicBezTo>
                <a:cubicBezTo>
                  <a:pt x="49" y="72"/>
                  <a:pt x="49" y="72"/>
                  <a:pt x="49" y="72"/>
                </a:cubicBezTo>
                <a:cubicBezTo>
                  <a:pt x="50" y="72"/>
                  <a:pt x="50" y="72"/>
                  <a:pt x="50" y="72"/>
                </a:cubicBezTo>
                <a:cubicBezTo>
                  <a:pt x="50" y="72"/>
                  <a:pt x="50" y="72"/>
                  <a:pt x="50" y="72"/>
                </a:cubicBezTo>
                <a:cubicBezTo>
                  <a:pt x="50" y="72"/>
                  <a:pt x="50" y="71"/>
                  <a:pt x="50" y="71"/>
                </a:cubicBezTo>
                <a:cubicBezTo>
                  <a:pt x="50" y="71"/>
                  <a:pt x="50" y="71"/>
                  <a:pt x="50" y="71"/>
                </a:cubicBezTo>
                <a:cubicBezTo>
                  <a:pt x="50" y="71"/>
                  <a:pt x="50" y="71"/>
                  <a:pt x="50" y="71"/>
                </a:cubicBezTo>
                <a:cubicBezTo>
                  <a:pt x="50" y="71"/>
                  <a:pt x="51" y="71"/>
                  <a:pt x="51" y="71"/>
                </a:cubicBezTo>
                <a:cubicBezTo>
                  <a:pt x="51" y="71"/>
                  <a:pt x="51" y="71"/>
                  <a:pt x="51" y="71"/>
                </a:cubicBezTo>
                <a:cubicBezTo>
                  <a:pt x="51" y="70"/>
                  <a:pt x="51" y="70"/>
                  <a:pt x="51" y="70"/>
                </a:cubicBezTo>
                <a:cubicBezTo>
                  <a:pt x="51" y="70"/>
                  <a:pt x="51" y="70"/>
                  <a:pt x="51" y="70"/>
                </a:cubicBezTo>
                <a:cubicBezTo>
                  <a:pt x="51" y="70"/>
                  <a:pt x="51" y="70"/>
                  <a:pt x="51" y="70"/>
                </a:cubicBezTo>
                <a:cubicBezTo>
                  <a:pt x="51" y="70"/>
                  <a:pt x="51" y="70"/>
                  <a:pt x="51" y="70"/>
                </a:cubicBezTo>
                <a:cubicBezTo>
                  <a:pt x="51" y="70"/>
                  <a:pt x="51" y="70"/>
                  <a:pt x="51" y="70"/>
                </a:cubicBezTo>
                <a:cubicBezTo>
                  <a:pt x="51" y="70"/>
                  <a:pt x="52" y="69"/>
                  <a:pt x="52" y="69"/>
                </a:cubicBezTo>
                <a:cubicBezTo>
                  <a:pt x="52" y="69"/>
                  <a:pt x="52" y="68"/>
                  <a:pt x="53" y="68"/>
                </a:cubicBezTo>
                <a:cubicBezTo>
                  <a:pt x="53" y="68"/>
                  <a:pt x="53" y="68"/>
                  <a:pt x="53" y="68"/>
                </a:cubicBezTo>
                <a:cubicBezTo>
                  <a:pt x="54" y="68"/>
                  <a:pt x="53" y="67"/>
                  <a:pt x="53" y="67"/>
                </a:cubicBezTo>
                <a:cubicBezTo>
                  <a:pt x="53" y="67"/>
                  <a:pt x="53" y="67"/>
                  <a:pt x="53" y="67"/>
                </a:cubicBezTo>
                <a:cubicBezTo>
                  <a:pt x="53" y="67"/>
                  <a:pt x="53" y="67"/>
                  <a:pt x="53" y="67"/>
                </a:cubicBezTo>
                <a:cubicBezTo>
                  <a:pt x="53" y="67"/>
                  <a:pt x="53" y="67"/>
                  <a:pt x="53" y="67"/>
                </a:cubicBezTo>
                <a:cubicBezTo>
                  <a:pt x="53" y="67"/>
                  <a:pt x="53" y="67"/>
                  <a:pt x="53" y="67"/>
                </a:cubicBezTo>
                <a:cubicBezTo>
                  <a:pt x="53" y="67"/>
                  <a:pt x="53" y="66"/>
                  <a:pt x="53" y="66"/>
                </a:cubicBezTo>
                <a:cubicBezTo>
                  <a:pt x="53" y="66"/>
                  <a:pt x="53" y="66"/>
                  <a:pt x="53" y="66"/>
                </a:cubicBezTo>
                <a:cubicBezTo>
                  <a:pt x="53" y="66"/>
                  <a:pt x="53" y="66"/>
                  <a:pt x="53" y="66"/>
                </a:cubicBezTo>
                <a:cubicBezTo>
                  <a:pt x="53" y="66"/>
                  <a:pt x="53" y="66"/>
                  <a:pt x="53" y="66"/>
                </a:cubicBezTo>
                <a:cubicBezTo>
                  <a:pt x="53" y="64"/>
                  <a:pt x="53" y="64"/>
                  <a:pt x="53" y="64"/>
                </a:cubicBezTo>
                <a:cubicBezTo>
                  <a:pt x="53" y="64"/>
                  <a:pt x="53" y="64"/>
                  <a:pt x="53" y="64"/>
                </a:cubicBezTo>
                <a:cubicBezTo>
                  <a:pt x="53" y="64"/>
                  <a:pt x="53" y="64"/>
                  <a:pt x="53" y="64"/>
                </a:cubicBezTo>
                <a:cubicBezTo>
                  <a:pt x="53" y="64"/>
                  <a:pt x="53" y="64"/>
                  <a:pt x="53" y="64"/>
                </a:cubicBezTo>
                <a:cubicBezTo>
                  <a:pt x="53" y="63"/>
                  <a:pt x="53" y="63"/>
                  <a:pt x="53" y="63"/>
                </a:cubicBezTo>
                <a:cubicBezTo>
                  <a:pt x="53" y="63"/>
                  <a:pt x="53" y="63"/>
                  <a:pt x="53" y="63"/>
                </a:cubicBezTo>
                <a:cubicBezTo>
                  <a:pt x="52" y="63"/>
                  <a:pt x="52" y="63"/>
                  <a:pt x="52" y="63"/>
                </a:cubicBezTo>
                <a:cubicBezTo>
                  <a:pt x="52" y="63"/>
                  <a:pt x="52" y="63"/>
                  <a:pt x="52" y="63"/>
                </a:cubicBezTo>
                <a:cubicBezTo>
                  <a:pt x="51" y="63"/>
                  <a:pt x="51" y="63"/>
                  <a:pt x="51" y="63"/>
                </a:cubicBezTo>
                <a:cubicBezTo>
                  <a:pt x="50" y="63"/>
                  <a:pt x="50" y="63"/>
                  <a:pt x="50" y="62"/>
                </a:cubicBezTo>
                <a:cubicBezTo>
                  <a:pt x="50" y="62"/>
                  <a:pt x="50" y="62"/>
                  <a:pt x="50" y="62"/>
                </a:cubicBezTo>
                <a:cubicBezTo>
                  <a:pt x="50" y="62"/>
                  <a:pt x="50" y="62"/>
                  <a:pt x="50" y="62"/>
                </a:cubicBezTo>
                <a:cubicBezTo>
                  <a:pt x="50" y="62"/>
                  <a:pt x="50" y="62"/>
                  <a:pt x="50" y="62"/>
                </a:cubicBezTo>
                <a:cubicBezTo>
                  <a:pt x="49" y="62"/>
                  <a:pt x="49" y="62"/>
                  <a:pt x="49" y="62"/>
                </a:cubicBezTo>
                <a:cubicBezTo>
                  <a:pt x="49" y="62"/>
                  <a:pt x="49" y="61"/>
                  <a:pt x="49" y="61"/>
                </a:cubicBezTo>
                <a:cubicBezTo>
                  <a:pt x="49" y="61"/>
                  <a:pt x="49" y="61"/>
                  <a:pt x="48" y="61"/>
                </a:cubicBezTo>
                <a:cubicBezTo>
                  <a:pt x="48" y="61"/>
                  <a:pt x="48" y="61"/>
                  <a:pt x="48" y="61"/>
                </a:cubicBezTo>
                <a:cubicBezTo>
                  <a:pt x="48" y="61"/>
                  <a:pt x="48" y="61"/>
                  <a:pt x="48" y="61"/>
                </a:cubicBezTo>
                <a:cubicBezTo>
                  <a:pt x="48" y="61"/>
                  <a:pt x="48" y="61"/>
                  <a:pt x="48" y="61"/>
                </a:cubicBezTo>
                <a:cubicBezTo>
                  <a:pt x="48" y="61"/>
                  <a:pt x="48" y="61"/>
                  <a:pt x="48" y="61"/>
                </a:cubicBezTo>
                <a:cubicBezTo>
                  <a:pt x="48" y="61"/>
                  <a:pt x="48" y="61"/>
                  <a:pt x="48" y="61"/>
                </a:cubicBezTo>
                <a:cubicBezTo>
                  <a:pt x="47" y="61"/>
                  <a:pt x="47" y="61"/>
                  <a:pt x="47" y="61"/>
                </a:cubicBezTo>
                <a:cubicBezTo>
                  <a:pt x="47" y="61"/>
                  <a:pt x="47" y="61"/>
                  <a:pt x="47" y="61"/>
                </a:cubicBezTo>
                <a:cubicBezTo>
                  <a:pt x="46" y="61"/>
                  <a:pt x="46" y="61"/>
                  <a:pt x="46" y="61"/>
                </a:cubicBezTo>
                <a:cubicBezTo>
                  <a:pt x="46" y="61"/>
                  <a:pt x="46" y="61"/>
                  <a:pt x="45" y="61"/>
                </a:cubicBezTo>
                <a:cubicBezTo>
                  <a:pt x="45" y="61"/>
                  <a:pt x="45" y="61"/>
                  <a:pt x="45" y="61"/>
                </a:cubicBezTo>
                <a:cubicBezTo>
                  <a:pt x="44" y="61"/>
                  <a:pt x="44" y="61"/>
                  <a:pt x="44" y="61"/>
                </a:cubicBezTo>
                <a:cubicBezTo>
                  <a:pt x="44" y="61"/>
                  <a:pt x="44" y="61"/>
                  <a:pt x="44" y="61"/>
                </a:cubicBezTo>
                <a:cubicBezTo>
                  <a:pt x="44" y="61"/>
                  <a:pt x="44" y="61"/>
                  <a:pt x="44" y="61"/>
                </a:cubicBezTo>
                <a:cubicBezTo>
                  <a:pt x="44" y="60"/>
                  <a:pt x="44" y="60"/>
                  <a:pt x="43" y="60"/>
                </a:cubicBezTo>
                <a:cubicBezTo>
                  <a:pt x="43" y="60"/>
                  <a:pt x="43" y="60"/>
                  <a:pt x="43" y="60"/>
                </a:cubicBezTo>
                <a:cubicBezTo>
                  <a:pt x="43" y="60"/>
                  <a:pt x="42" y="60"/>
                  <a:pt x="42" y="60"/>
                </a:cubicBezTo>
                <a:cubicBezTo>
                  <a:pt x="42" y="60"/>
                  <a:pt x="42" y="60"/>
                  <a:pt x="42" y="60"/>
                </a:cubicBezTo>
                <a:cubicBezTo>
                  <a:pt x="42" y="60"/>
                  <a:pt x="42" y="60"/>
                  <a:pt x="42" y="60"/>
                </a:cubicBezTo>
                <a:cubicBezTo>
                  <a:pt x="42" y="60"/>
                  <a:pt x="42" y="60"/>
                  <a:pt x="42" y="60"/>
                </a:cubicBezTo>
                <a:cubicBezTo>
                  <a:pt x="42" y="60"/>
                  <a:pt x="42" y="60"/>
                  <a:pt x="42" y="60"/>
                </a:cubicBezTo>
                <a:cubicBezTo>
                  <a:pt x="42" y="60"/>
                  <a:pt x="42" y="60"/>
                  <a:pt x="42" y="60"/>
                </a:cubicBezTo>
                <a:cubicBezTo>
                  <a:pt x="42" y="59"/>
                  <a:pt x="42" y="59"/>
                  <a:pt x="42" y="59"/>
                </a:cubicBezTo>
                <a:cubicBezTo>
                  <a:pt x="42" y="59"/>
                  <a:pt x="41" y="59"/>
                  <a:pt x="41" y="59"/>
                </a:cubicBezTo>
                <a:cubicBezTo>
                  <a:pt x="41" y="59"/>
                  <a:pt x="41" y="59"/>
                  <a:pt x="41" y="59"/>
                </a:cubicBezTo>
                <a:cubicBezTo>
                  <a:pt x="41" y="59"/>
                  <a:pt x="41" y="59"/>
                  <a:pt x="41" y="59"/>
                </a:cubicBezTo>
                <a:cubicBezTo>
                  <a:pt x="39" y="59"/>
                  <a:pt x="39" y="59"/>
                  <a:pt x="39" y="59"/>
                </a:cubicBezTo>
                <a:cubicBezTo>
                  <a:pt x="39" y="59"/>
                  <a:pt x="39" y="59"/>
                  <a:pt x="39" y="59"/>
                </a:cubicBezTo>
                <a:cubicBezTo>
                  <a:pt x="38" y="59"/>
                  <a:pt x="38" y="59"/>
                  <a:pt x="38" y="59"/>
                </a:cubicBezTo>
                <a:cubicBezTo>
                  <a:pt x="38" y="59"/>
                  <a:pt x="38" y="59"/>
                  <a:pt x="38" y="59"/>
                </a:cubicBezTo>
                <a:cubicBezTo>
                  <a:pt x="38" y="59"/>
                  <a:pt x="38" y="59"/>
                  <a:pt x="38" y="59"/>
                </a:cubicBezTo>
                <a:cubicBezTo>
                  <a:pt x="37" y="59"/>
                  <a:pt x="37" y="59"/>
                  <a:pt x="37" y="59"/>
                </a:cubicBezTo>
                <a:cubicBezTo>
                  <a:pt x="37" y="59"/>
                  <a:pt x="37" y="59"/>
                  <a:pt x="37" y="59"/>
                </a:cubicBezTo>
                <a:cubicBezTo>
                  <a:pt x="37" y="59"/>
                  <a:pt x="37" y="59"/>
                  <a:pt x="37" y="59"/>
                </a:cubicBezTo>
                <a:cubicBezTo>
                  <a:pt x="37" y="59"/>
                  <a:pt x="37" y="59"/>
                  <a:pt x="37" y="59"/>
                </a:cubicBezTo>
                <a:cubicBezTo>
                  <a:pt x="37" y="59"/>
                  <a:pt x="37" y="59"/>
                  <a:pt x="37" y="59"/>
                </a:cubicBezTo>
                <a:cubicBezTo>
                  <a:pt x="37" y="59"/>
                  <a:pt x="37" y="59"/>
                  <a:pt x="37" y="59"/>
                </a:cubicBezTo>
                <a:cubicBezTo>
                  <a:pt x="37" y="59"/>
                  <a:pt x="38" y="59"/>
                  <a:pt x="38" y="58"/>
                </a:cubicBezTo>
                <a:cubicBezTo>
                  <a:pt x="38" y="58"/>
                  <a:pt x="38" y="58"/>
                  <a:pt x="38" y="58"/>
                </a:cubicBezTo>
                <a:cubicBezTo>
                  <a:pt x="39" y="58"/>
                  <a:pt x="39" y="58"/>
                  <a:pt x="39" y="58"/>
                </a:cubicBezTo>
                <a:cubicBezTo>
                  <a:pt x="39" y="58"/>
                  <a:pt x="39" y="58"/>
                  <a:pt x="39" y="58"/>
                </a:cubicBezTo>
                <a:cubicBezTo>
                  <a:pt x="39" y="58"/>
                  <a:pt x="39" y="58"/>
                  <a:pt x="39" y="58"/>
                </a:cubicBezTo>
                <a:cubicBezTo>
                  <a:pt x="39" y="58"/>
                  <a:pt x="40" y="58"/>
                  <a:pt x="40" y="58"/>
                </a:cubicBezTo>
                <a:cubicBezTo>
                  <a:pt x="40" y="58"/>
                  <a:pt x="39" y="57"/>
                  <a:pt x="39" y="57"/>
                </a:cubicBezTo>
                <a:cubicBezTo>
                  <a:pt x="39" y="57"/>
                  <a:pt x="39" y="57"/>
                  <a:pt x="39" y="56"/>
                </a:cubicBezTo>
                <a:cubicBezTo>
                  <a:pt x="39" y="56"/>
                  <a:pt x="38" y="56"/>
                  <a:pt x="38" y="56"/>
                </a:cubicBezTo>
                <a:cubicBezTo>
                  <a:pt x="38" y="56"/>
                  <a:pt x="38" y="55"/>
                  <a:pt x="38" y="55"/>
                </a:cubicBezTo>
                <a:cubicBezTo>
                  <a:pt x="38" y="55"/>
                  <a:pt x="38" y="55"/>
                  <a:pt x="38" y="55"/>
                </a:cubicBezTo>
                <a:cubicBezTo>
                  <a:pt x="38" y="55"/>
                  <a:pt x="38" y="55"/>
                  <a:pt x="38" y="55"/>
                </a:cubicBezTo>
                <a:cubicBezTo>
                  <a:pt x="38" y="55"/>
                  <a:pt x="37" y="55"/>
                  <a:pt x="37" y="55"/>
                </a:cubicBezTo>
                <a:cubicBezTo>
                  <a:pt x="37" y="55"/>
                  <a:pt x="37" y="55"/>
                  <a:pt x="37" y="55"/>
                </a:cubicBezTo>
                <a:cubicBezTo>
                  <a:pt x="37" y="55"/>
                  <a:pt x="37" y="55"/>
                  <a:pt x="37" y="55"/>
                </a:cubicBezTo>
                <a:cubicBezTo>
                  <a:pt x="37" y="55"/>
                  <a:pt x="37" y="55"/>
                  <a:pt x="36" y="54"/>
                </a:cubicBezTo>
                <a:cubicBezTo>
                  <a:pt x="36" y="54"/>
                  <a:pt x="36" y="54"/>
                  <a:pt x="36" y="54"/>
                </a:cubicBezTo>
                <a:cubicBezTo>
                  <a:pt x="36" y="54"/>
                  <a:pt x="36" y="54"/>
                  <a:pt x="36" y="54"/>
                </a:cubicBezTo>
                <a:cubicBezTo>
                  <a:pt x="36" y="54"/>
                  <a:pt x="36" y="54"/>
                  <a:pt x="36" y="54"/>
                </a:cubicBezTo>
                <a:cubicBezTo>
                  <a:pt x="36" y="54"/>
                  <a:pt x="36" y="54"/>
                  <a:pt x="36" y="54"/>
                </a:cubicBezTo>
                <a:cubicBezTo>
                  <a:pt x="36" y="54"/>
                  <a:pt x="36" y="54"/>
                  <a:pt x="36" y="54"/>
                </a:cubicBezTo>
                <a:cubicBezTo>
                  <a:pt x="36" y="53"/>
                  <a:pt x="36" y="53"/>
                  <a:pt x="35" y="53"/>
                </a:cubicBezTo>
                <a:cubicBezTo>
                  <a:pt x="35" y="53"/>
                  <a:pt x="35" y="53"/>
                  <a:pt x="35" y="53"/>
                </a:cubicBezTo>
                <a:cubicBezTo>
                  <a:pt x="35" y="53"/>
                  <a:pt x="35" y="53"/>
                  <a:pt x="35" y="52"/>
                </a:cubicBezTo>
                <a:cubicBezTo>
                  <a:pt x="35" y="52"/>
                  <a:pt x="35" y="52"/>
                  <a:pt x="35" y="52"/>
                </a:cubicBezTo>
                <a:cubicBezTo>
                  <a:pt x="34" y="52"/>
                  <a:pt x="34" y="52"/>
                  <a:pt x="34" y="52"/>
                </a:cubicBezTo>
                <a:cubicBezTo>
                  <a:pt x="34" y="52"/>
                  <a:pt x="34" y="52"/>
                  <a:pt x="34" y="52"/>
                </a:cubicBezTo>
                <a:cubicBezTo>
                  <a:pt x="33" y="52"/>
                  <a:pt x="33" y="52"/>
                  <a:pt x="33" y="52"/>
                </a:cubicBezTo>
                <a:cubicBezTo>
                  <a:pt x="33" y="51"/>
                  <a:pt x="33" y="51"/>
                  <a:pt x="33" y="51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51"/>
                  <a:pt x="31" y="51"/>
                  <a:pt x="31" y="51"/>
                </a:cubicBezTo>
                <a:cubicBezTo>
                  <a:pt x="31" y="51"/>
                  <a:pt x="31" y="51"/>
                  <a:pt x="31" y="51"/>
                </a:cubicBezTo>
                <a:cubicBezTo>
                  <a:pt x="31" y="51"/>
                  <a:pt x="31" y="51"/>
                  <a:pt x="31" y="51"/>
                </a:cubicBezTo>
                <a:cubicBezTo>
                  <a:pt x="31" y="51"/>
                  <a:pt x="31" y="50"/>
                  <a:pt x="30" y="50"/>
                </a:cubicBezTo>
                <a:cubicBezTo>
                  <a:pt x="30" y="50"/>
                  <a:pt x="30" y="50"/>
                  <a:pt x="30" y="50"/>
                </a:cubicBezTo>
                <a:cubicBezTo>
                  <a:pt x="30" y="50"/>
                  <a:pt x="30" y="50"/>
                  <a:pt x="30" y="50"/>
                </a:cubicBezTo>
                <a:cubicBezTo>
                  <a:pt x="30" y="50"/>
                  <a:pt x="30" y="50"/>
                  <a:pt x="30" y="50"/>
                </a:cubicBezTo>
                <a:cubicBezTo>
                  <a:pt x="30" y="49"/>
                  <a:pt x="29" y="49"/>
                  <a:pt x="29" y="49"/>
                </a:cubicBezTo>
                <a:cubicBezTo>
                  <a:pt x="29" y="49"/>
                  <a:pt x="29" y="49"/>
                  <a:pt x="29" y="49"/>
                </a:cubicBezTo>
                <a:cubicBezTo>
                  <a:pt x="28" y="49"/>
                  <a:pt x="28" y="49"/>
                  <a:pt x="28" y="49"/>
                </a:cubicBezTo>
                <a:cubicBezTo>
                  <a:pt x="28" y="49"/>
                  <a:pt x="28" y="49"/>
                  <a:pt x="28" y="49"/>
                </a:cubicBezTo>
                <a:cubicBezTo>
                  <a:pt x="28" y="49"/>
                  <a:pt x="28" y="49"/>
                  <a:pt x="28" y="49"/>
                </a:cubicBezTo>
                <a:cubicBezTo>
                  <a:pt x="29" y="48"/>
                  <a:pt x="29" y="48"/>
                  <a:pt x="29" y="48"/>
                </a:cubicBezTo>
                <a:cubicBezTo>
                  <a:pt x="28" y="48"/>
                  <a:pt x="28" y="48"/>
                  <a:pt x="28" y="48"/>
                </a:cubicBezTo>
                <a:cubicBezTo>
                  <a:pt x="28" y="48"/>
                  <a:pt x="28" y="48"/>
                  <a:pt x="28" y="48"/>
                </a:cubicBezTo>
                <a:cubicBezTo>
                  <a:pt x="28" y="48"/>
                  <a:pt x="28" y="48"/>
                  <a:pt x="28" y="48"/>
                </a:cubicBezTo>
                <a:cubicBezTo>
                  <a:pt x="28" y="48"/>
                  <a:pt x="28" y="48"/>
                  <a:pt x="28" y="48"/>
                </a:cubicBezTo>
                <a:cubicBezTo>
                  <a:pt x="27" y="48"/>
                  <a:pt x="27" y="48"/>
                  <a:pt x="27" y="48"/>
                </a:cubicBezTo>
                <a:cubicBezTo>
                  <a:pt x="27" y="48"/>
                  <a:pt x="26" y="48"/>
                  <a:pt x="26" y="48"/>
                </a:cubicBezTo>
                <a:cubicBezTo>
                  <a:pt x="26" y="48"/>
                  <a:pt x="26" y="48"/>
                  <a:pt x="26" y="48"/>
                </a:cubicBezTo>
                <a:cubicBezTo>
                  <a:pt x="26" y="48"/>
                  <a:pt x="26" y="48"/>
                  <a:pt x="26" y="48"/>
                </a:cubicBezTo>
                <a:cubicBezTo>
                  <a:pt x="26" y="48"/>
                  <a:pt x="26" y="48"/>
                  <a:pt x="26" y="48"/>
                </a:cubicBezTo>
                <a:cubicBezTo>
                  <a:pt x="26" y="48"/>
                  <a:pt x="26" y="48"/>
                  <a:pt x="26" y="48"/>
                </a:cubicBezTo>
                <a:cubicBezTo>
                  <a:pt x="26" y="48"/>
                  <a:pt x="25" y="48"/>
                  <a:pt x="26" y="48"/>
                </a:cubicBezTo>
                <a:cubicBezTo>
                  <a:pt x="26" y="47"/>
                  <a:pt x="26" y="47"/>
                  <a:pt x="26" y="47"/>
                </a:cubicBezTo>
                <a:cubicBezTo>
                  <a:pt x="25" y="47"/>
                  <a:pt x="25" y="47"/>
                  <a:pt x="25" y="47"/>
                </a:cubicBezTo>
                <a:cubicBezTo>
                  <a:pt x="25" y="47"/>
                  <a:pt x="24" y="47"/>
                  <a:pt x="24" y="47"/>
                </a:cubicBezTo>
                <a:cubicBezTo>
                  <a:pt x="24" y="47"/>
                  <a:pt x="24" y="47"/>
                  <a:pt x="23" y="47"/>
                </a:cubicBezTo>
                <a:cubicBezTo>
                  <a:pt x="23" y="47"/>
                  <a:pt x="23" y="47"/>
                  <a:pt x="23" y="47"/>
                </a:cubicBezTo>
                <a:cubicBezTo>
                  <a:pt x="23" y="47"/>
                  <a:pt x="22" y="46"/>
                  <a:pt x="22" y="46"/>
                </a:cubicBezTo>
                <a:cubicBezTo>
                  <a:pt x="22" y="46"/>
                  <a:pt x="22" y="46"/>
                  <a:pt x="21" y="46"/>
                </a:cubicBezTo>
                <a:cubicBezTo>
                  <a:pt x="21" y="46"/>
                  <a:pt x="21" y="46"/>
                  <a:pt x="21" y="46"/>
                </a:cubicBezTo>
                <a:cubicBezTo>
                  <a:pt x="21" y="46"/>
                  <a:pt x="21" y="46"/>
                  <a:pt x="21" y="46"/>
                </a:cubicBezTo>
                <a:cubicBezTo>
                  <a:pt x="21" y="46"/>
                  <a:pt x="21" y="46"/>
                  <a:pt x="21" y="46"/>
                </a:cubicBezTo>
                <a:cubicBezTo>
                  <a:pt x="20" y="46"/>
                  <a:pt x="20" y="46"/>
                  <a:pt x="20" y="46"/>
                </a:cubicBezTo>
                <a:cubicBezTo>
                  <a:pt x="20" y="47"/>
                  <a:pt x="20" y="47"/>
                  <a:pt x="20" y="47"/>
                </a:cubicBezTo>
                <a:cubicBezTo>
                  <a:pt x="20" y="46"/>
                  <a:pt x="19" y="46"/>
                  <a:pt x="19" y="46"/>
                </a:cubicBezTo>
                <a:cubicBezTo>
                  <a:pt x="19" y="46"/>
                  <a:pt x="19" y="46"/>
                  <a:pt x="19" y="46"/>
                </a:cubicBezTo>
                <a:cubicBezTo>
                  <a:pt x="19" y="46"/>
                  <a:pt x="19" y="46"/>
                  <a:pt x="19" y="46"/>
                </a:cubicBezTo>
                <a:cubicBezTo>
                  <a:pt x="19" y="47"/>
                  <a:pt x="19" y="47"/>
                  <a:pt x="19" y="47"/>
                </a:cubicBezTo>
                <a:cubicBezTo>
                  <a:pt x="19" y="47"/>
                  <a:pt x="19" y="47"/>
                  <a:pt x="19" y="47"/>
                </a:cubicBezTo>
                <a:cubicBezTo>
                  <a:pt x="19" y="47"/>
                  <a:pt x="18" y="47"/>
                  <a:pt x="18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47"/>
                  <a:pt x="17" y="47"/>
                  <a:pt x="17" y="47"/>
                </a:cubicBezTo>
                <a:cubicBezTo>
                  <a:pt x="17" y="47"/>
                  <a:pt x="17" y="47"/>
                  <a:pt x="17" y="47"/>
                </a:cubicBezTo>
                <a:cubicBezTo>
                  <a:pt x="16" y="47"/>
                  <a:pt x="16" y="47"/>
                  <a:pt x="16" y="47"/>
                </a:cubicBezTo>
                <a:cubicBezTo>
                  <a:pt x="16" y="47"/>
                  <a:pt x="16" y="47"/>
                  <a:pt x="16" y="47"/>
                </a:cubicBezTo>
                <a:cubicBezTo>
                  <a:pt x="16" y="48"/>
                  <a:pt x="16" y="48"/>
                  <a:pt x="16" y="48"/>
                </a:cubicBezTo>
                <a:cubicBezTo>
                  <a:pt x="16" y="48"/>
                  <a:pt x="16" y="48"/>
                  <a:pt x="16" y="48"/>
                </a:cubicBezTo>
                <a:cubicBezTo>
                  <a:pt x="16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49"/>
                  <a:pt x="17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5" y="49"/>
                  <a:pt x="15" y="49"/>
                </a:cubicBezTo>
                <a:cubicBezTo>
                  <a:pt x="15" y="49"/>
                  <a:pt x="15" y="49"/>
                  <a:pt x="15" y="49"/>
                </a:cubicBezTo>
                <a:cubicBezTo>
                  <a:pt x="15" y="49"/>
                  <a:pt x="15" y="48"/>
                  <a:pt x="15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5" y="48"/>
                  <a:pt x="15" y="48"/>
                  <a:pt x="14" y="48"/>
                </a:cubicBezTo>
                <a:cubicBezTo>
                  <a:pt x="14" y="48"/>
                  <a:pt x="14" y="48"/>
                  <a:pt x="14" y="48"/>
                </a:cubicBezTo>
                <a:cubicBezTo>
                  <a:pt x="14" y="48"/>
                  <a:pt x="14" y="48"/>
                  <a:pt x="14" y="48"/>
                </a:cubicBezTo>
                <a:cubicBezTo>
                  <a:pt x="13" y="48"/>
                  <a:pt x="13" y="48"/>
                  <a:pt x="13" y="48"/>
                </a:cubicBezTo>
                <a:cubicBezTo>
                  <a:pt x="13" y="48"/>
                  <a:pt x="13" y="48"/>
                  <a:pt x="13" y="48"/>
                </a:cubicBezTo>
                <a:cubicBezTo>
                  <a:pt x="13" y="48"/>
                  <a:pt x="13" y="48"/>
                  <a:pt x="13" y="48"/>
                </a:cubicBezTo>
                <a:cubicBezTo>
                  <a:pt x="13" y="48"/>
                  <a:pt x="13" y="48"/>
                  <a:pt x="13" y="48"/>
                </a:cubicBezTo>
                <a:cubicBezTo>
                  <a:pt x="13" y="48"/>
                  <a:pt x="12" y="48"/>
                  <a:pt x="12" y="48"/>
                </a:cubicBezTo>
                <a:cubicBezTo>
                  <a:pt x="12" y="48"/>
                  <a:pt x="12" y="48"/>
                  <a:pt x="12" y="48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7"/>
                  <a:pt x="12" y="47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3" y="46"/>
                  <a:pt x="13" y="45"/>
                </a:cubicBezTo>
                <a:cubicBezTo>
                  <a:pt x="13" y="45"/>
                  <a:pt x="13" y="44"/>
                  <a:pt x="13" y="44"/>
                </a:cubicBezTo>
                <a:cubicBezTo>
                  <a:pt x="13" y="44"/>
                  <a:pt x="13" y="44"/>
                  <a:pt x="13" y="44"/>
                </a:cubicBezTo>
                <a:cubicBezTo>
                  <a:pt x="13" y="44"/>
                  <a:pt x="13" y="44"/>
                  <a:pt x="13" y="44"/>
                </a:cubicBezTo>
                <a:cubicBezTo>
                  <a:pt x="13" y="44"/>
                  <a:pt x="13" y="44"/>
                  <a:pt x="13" y="44"/>
                </a:cubicBezTo>
                <a:cubicBezTo>
                  <a:pt x="13" y="43"/>
                  <a:pt x="13" y="43"/>
                  <a:pt x="13" y="43"/>
                </a:cubicBezTo>
                <a:cubicBezTo>
                  <a:pt x="13" y="43"/>
                  <a:pt x="13" y="43"/>
                  <a:pt x="13" y="42"/>
                </a:cubicBezTo>
                <a:cubicBezTo>
                  <a:pt x="13" y="42"/>
                  <a:pt x="13" y="42"/>
                  <a:pt x="12" y="42"/>
                </a:cubicBezTo>
                <a:cubicBezTo>
                  <a:pt x="12" y="42"/>
                  <a:pt x="12" y="42"/>
                  <a:pt x="12" y="42"/>
                </a:cubicBezTo>
                <a:cubicBezTo>
                  <a:pt x="12" y="42"/>
                  <a:pt x="12" y="42"/>
                  <a:pt x="12" y="42"/>
                </a:cubicBezTo>
                <a:cubicBezTo>
                  <a:pt x="12" y="42"/>
                  <a:pt x="12" y="42"/>
                  <a:pt x="12" y="42"/>
                </a:cubicBezTo>
                <a:cubicBezTo>
                  <a:pt x="11" y="42"/>
                  <a:pt x="11" y="42"/>
                  <a:pt x="11" y="42"/>
                </a:cubicBezTo>
                <a:cubicBezTo>
                  <a:pt x="11" y="42"/>
                  <a:pt x="11" y="42"/>
                  <a:pt x="11" y="42"/>
                </a:cubicBezTo>
                <a:cubicBezTo>
                  <a:pt x="11" y="42"/>
                  <a:pt x="11" y="42"/>
                  <a:pt x="11" y="42"/>
                </a:cubicBezTo>
                <a:cubicBezTo>
                  <a:pt x="11" y="42"/>
                  <a:pt x="11" y="42"/>
                  <a:pt x="11" y="42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2" y="40"/>
                </a:cubicBezTo>
                <a:cubicBezTo>
                  <a:pt x="12" y="40"/>
                  <a:pt x="12" y="39"/>
                  <a:pt x="13" y="38"/>
                </a:cubicBezTo>
                <a:cubicBezTo>
                  <a:pt x="13" y="38"/>
                  <a:pt x="13" y="38"/>
                  <a:pt x="13" y="37"/>
                </a:cubicBezTo>
                <a:cubicBezTo>
                  <a:pt x="13" y="37"/>
                  <a:pt x="13" y="37"/>
                  <a:pt x="13" y="37"/>
                </a:cubicBezTo>
                <a:cubicBezTo>
                  <a:pt x="13" y="37"/>
                  <a:pt x="13" y="37"/>
                  <a:pt x="13" y="37"/>
                </a:cubicBezTo>
                <a:cubicBezTo>
                  <a:pt x="12" y="37"/>
                  <a:pt x="12" y="37"/>
                  <a:pt x="12" y="37"/>
                </a:cubicBezTo>
                <a:cubicBezTo>
                  <a:pt x="12" y="37"/>
                  <a:pt x="12" y="37"/>
                  <a:pt x="12" y="37"/>
                </a:cubicBezTo>
                <a:cubicBezTo>
                  <a:pt x="12" y="37"/>
                  <a:pt x="11" y="37"/>
                  <a:pt x="11" y="37"/>
                </a:cubicBezTo>
                <a:cubicBezTo>
                  <a:pt x="11" y="37"/>
                  <a:pt x="10" y="37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9" y="38"/>
                  <a:pt x="9" y="39"/>
                  <a:pt x="9" y="39"/>
                </a:cubicBezTo>
                <a:cubicBezTo>
                  <a:pt x="9" y="39"/>
                  <a:pt x="9" y="39"/>
                  <a:pt x="9" y="39"/>
                </a:cubicBezTo>
                <a:cubicBezTo>
                  <a:pt x="9" y="39"/>
                  <a:pt x="9" y="39"/>
                  <a:pt x="9" y="39"/>
                </a:cubicBezTo>
                <a:cubicBezTo>
                  <a:pt x="9" y="39"/>
                  <a:pt x="8" y="40"/>
                  <a:pt x="8" y="40"/>
                </a:cubicBezTo>
                <a:cubicBezTo>
                  <a:pt x="8" y="40"/>
                  <a:pt x="8" y="39"/>
                  <a:pt x="8" y="39"/>
                </a:cubicBezTo>
                <a:cubicBezTo>
                  <a:pt x="8" y="39"/>
                  <a:pt x="8" y="39"/>
                  <a:pt x="8" y="39"/>
                </a:cubicBezTo>
                <a:cubicBezTo>
                  <a:pt x="8" y="39"/>
                  <a:pt x="8" y="39"/>
                  <a:pt x="8" y="39"/>
                </a:cubicBezTo>
                <a:cubicBezTo>
                  <a:pt x="8" y="38"/>
                  <a:pt x="8" y="38"/>
                  <a:pt x="8" y="38"/>
                </a:cubicBezTo>
                <a:cubicBezTo>
                  <a:pt x="8" y="38"/>
                  <a:pt x="8" y="38"/>
                  <a:pt x="7" y="38"/>
                </a:cubicBezTo>
                <a:cubicBezTo>
                  <a:pt x="7" y="38"/>
                  <a:pt x="7" y="38"/>
                  <a:pt x="7" y="38"/>
                </a:cubicBezTo>
                <a:cubicBezTo>
                  <a:pt x="7" y="38"/>
                  <a:pt x="7" y="38"/>
                  <a:pt x="7" y="38"/>
                </a:cubicBezTo>
                <a:cubicBezTo>
                  <a:pt x="7" y="38"/>
                  <a:pt x="7" y="38"/>
                  <a:pt x="7" y="38"/>
                </a:cubicBezTo>
                <a:cubicBezTo>
                  <a:pt x="7" y="38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8"/>
                  <a:pt x="8" y="38"/>
                  <a:pt x="8" y="38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9" y="37"/>
                  <a:pt x="9" y="37"/>
                  <a:pt x="9" y="37"/>
                </a:cubicBezTo>
                <a:cubicBezTo>
                  <a:pt x="9" y="37"/>
                  <a:pt x="9" y="37"/>
                  <a:pt x="9" y="37"/>
                </a:cubicBezTo>
                <a:cubicBezTo>
                  <a:pt x="9" y="37"/>
                  <a:pt x="9" y="37"/>
                  <a:pt x="9" y="36"/>
                </a:cubicBezTo>
                <a:cubicBezTo>
                  <a:pt x="9" y="36"/>
                  <a:pt x="8" y="36"/>
                  <a:pt x="9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9" y="35"/>
                  <a:pt x="9" y="35"/>
                </a:cubicBezTo>
                <a:cubicBezTo>
                  <a:pt x="9" y="35"/>
                  <a:pt x="9" y="34"/>
                  <a:pt x="9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10" y="34"/>
                  <a:pt x="10" y="34"/>
                  <a:pt x="10" y="34"/>
                </a:cubicBezTo>
                <a:cubicBezTo>
                  <a:pt x="10" y="34"/>
                  <a:pt x="10" y="34"/>
                  <a:pt x="10" y="34"/>
                </a:cubicBezTo>
                <a:cubicBezTo>
                  <a:pt x="10" y="34"/>
                  <a:pt x="10" y="34"/>
                  <a:pt x="10" y="34"/>
                </a:cubicBezTo>
                <a:cubicBezTo>
                  <a:pt x="10" y="34"/>
                  <a:pt x="9" y="33"/>
                  <a:pt x="10" y="33"/>
                </a:cubicBezTo>
                <a:cubicBezTo>
                  <a:pt x="10" y="33"/>
                  <a:pt x="10" y="33"/>
                  <a:pt x="10" y="33"/>
                </a:cubicBezTo>
                <a:cubicBezTo>
                  <a:pt x="10" y="33"/>
                  <a:pt x="10" y="33"/>
                  <a:pt x="10" y="33"/>
                </a:cubicBezTo>
                <a:cubicBezTo>
                  <a:pt x="10" y="33"/>
                  <a:pt x="10" y="33"/>
                  <a:pt x="10" y="33"/>
                </a:cubicBezTo>
                <a:cubicBezTo>
                  <a:pt x="10" y="33"/>
                  <a:pt x="10" y="33"/>
                  <a:pt x="10" y="33"/>
                </a:cubicBezTo>
                <a:cubicBezTo>
                  <a:pt x="10" y="33"/>
                  <a:pt x="10" y="32"/>
                  <a:pt x="10" y="32"/>
                </a:cubicBezTo>
                <a:cubicBezTo>
                  <a:pt x="10" y="32"/>
                  <a:pt x="10" y="32"/>
                  <a:pt x="10" y="32"/>
                </a:cubicBezTo>
                <a:cubicBezTo>
                  <a:pt x="10" y="32"/>
                  <a:pt x="10" y="32"/>
                  <a:pt x="10" y="32"/>
                </a:cubicBezTo>
                <a:cubicBezTo>
                  <a:pt x="10" y="32"/>
                  <a:pt x="11" y="32"/>
                  <a:pt x="11" y="32"/>
                </a:cubicBezTo>
                <a:cubicBezTo>
                  <a:pt x="11" y="32"/>
                  <a:pt x="11" y="32"/>
                  <a:pt x="11" y="32"/>
                </a:cubicBezTo>
                <a:cubicBezTo>
                  <a:pt x="11" y="31"/>
                  <a:pt x="11" y="31"/>
                  <a:pt x="11" y="31"/>
                </a:cubicBezTo>
                <a:cubicBezTo>
                  <a:pt x="12" y="31"/>
                  <a:pt x="12" y="31"/>
                  <a:pt x="12" y="30"/>
                </a:cubicBezTo>
                <a:cubicBezTo>
                  <a:pt x="12" y="30"/>
                  <a:pt x="12" y="30"/>
                  <a:pt x="12" y="30"/>
                </a:cubicBezTo>
                <a:cubicBezTo>
                  <a:pt x="12" y="30"/>
                  <a:pt x="12" y="30"/>
                  <a:pt x="12" y="30"/>
                </a:cubicBezTo>
                <a:cubicBezTo>
                  <a:pt x="12" y="30"/>
                  <a:pt x="12" y="30"/>
                  <a:pt x="12" y="30"/>
                </a:cubicBezTo>
                <a:cubicBezTo>
                  <a:pt x="12" y="30"/>
                  <a:pt x="13" y="30"/>
                  <a:pt x="13" y="30"/>
                </a:cubicBezTo>
                <a:cubicBezTo>
                  <a:pt x="13" y="30"/>
                  <a:pt x="13" y="30"/>
                  <a:pt x="13" y="30"/>
                </a:cubicBezTo>
                <a:cubicBezTo>
                  <a:pt x="13" y="30"/>
                  <a:pt x="13" y="30"/>
                  <a:pt x="13" y="30"/>
                </a:cubicBezTo>
                <a:cubicBezTo>
                  <a:pt x="14" y="30"/>
                  <a:pt x="14" y="30"/>
                  <a:pt x="14" y="30"/>
                </a:cubicBezTo>
                <a:cubicBezTo>
                  <a:pt x="15" y="30"/>
                  <a:pt x="15" y="30"/>
                  <a:pt x="15" y="30"/>
                </a:cubicBezTo>
                <a:cubicBezTo>
                  <a:pt x="15" y="29"/>
                  <a:pt x="15" y="29"/>
                  <a:pt x="16" y="29"/>
                </a:cubicBezTo>
                <a:cubicBezTo>
                  <a:pt x="16" y="29"/>
                  <a:pt x="16" y="29"/>
                  <a:pt x="16" y="29"/>
                </a:cubicBezTo>
                <a:cubicBezTo>
                  <a:pt x="16" y="29"/>
                  <a:pt x="16" y="29"/>
                  <a:pt x="16" y="29"/>
                </a:cubicBezTo>
                <a:cubicBezTo>
                  <a:pt x="16" y="29"/>
                  <a:pt x="16" y="29"/>
                  <a:pt x="16" y="29"/>
                </a:cubicBezTo>
                <a:cubicBezTo>
                  <a:pt x="16" y="29"/>
                  <a:pt x="17" y="30"/>
                  <a:pt x="17" y="30"/>
                </a:cubicBezTo>
                <a:cubicBezTo>
                  <a:pt x="17" y="31"/>
                  <a:pt x="17" y="31"/>
                  <a:pt x="17" y="31"/>
                </a:cubicBezTo>
                <a:cubicBezTo>
                  <a:pt x="17" y="31"/>
                  <a:pt x="16" y="32"/>
                  <a:pt x="16" y="32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33"/>
                  <a:pt x="16" y="33"/>
                  <a:pt x="16" y="33"/>
                </a:cubicBezTo>
                <a:cubicBezTo>
                  <a:pt x="16" y="33"/>
                  <a:pt x="17" y="33"/>
                  <a:pt x="17" y="33"/>
                </a:cubicBezTo>
                <a:cubicBezTo>
                  <a:pt x="17" y="33"/>
                  <a:pt x="17" y="33"/>
                  <a:pt x="17" y="33"/>
                </a:cubicBezTo>
                <a:cubicBezTo>
                  <a:pt x="17" y="33"/>
                  <a:pt x="17" y="33"/>
                  <a:pt x="17" y="33"/>
                </a:cubicBezTo>
                <a:cubicBezTo>
                  <a:pt x="17" y="33"/>
                  <a:pt x="17" y="33"/>
                  <a:pt x="17" y="33"/>
                </a:cubicBezTo>
                <a:cubicBezTo>
                  <a:pt x="17" y="33"/>
                  <a:pt x="17" y="33"/>
                  <a:pt x="17" y="33"/>
                </a:cubicBezTo>
                <a:cubicBezTo>
                  <a:pt x="18" y="33"/>
                  <a:pt x="18" y="32"/>
                  <a:pt x="18" y="32"/>
                </a:cubicBezTo>
                <a:cubicBezTo>
                  <a:pt x="18" y="32"/>
                  <a:pt x="18" y="31"/>
                  <a:pt x="18" y="31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31"/>
                  <a:pt x="18" y="30"/>
                  <a:pt x="18" y="30"/>
                </a:cubicBezTo>
                <a:cubicBezTo>
                  <a:pt x="18" y="30"/>
                  <a:pt x="18" y="30"/>
                  <a:pt x="18" y="30"/>
                </a:cubicBezTo>
                <a:cubicBezTo>
                  <a:pt x="19" y="30"/>
                  <a:pt x="19" y="30"/>
                  <a:pt x="19" y="30"/>
                </a:cubicBezTo>
                <a:cubicBezTo>
                  <a:pt x="19" y="30"/>
                  <a:pt x="19" y="30"/>
                  <a:pt x="19" y="30"/>
                </a:cubicBezTo>
                <a:cubicBezTo>
                  <a:pt x="19" y="30"/>
                  <a:pt x="19" y="30"/>
                  <a:pt x="19" y="30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20" y="29"/>
                  <a:pt x="20" y="29"/>
                  <a:pt x="20" y="28"/>
                </a:cubicBezTo>
                <a:cubicBezTo>
                  <a:pt x="20" y="28"/>
                  <a:pt x="20" y="28"/>
                  <a:pt x="20" y="28"/>
                </a:cubicBezTo>
                <a:cubicBezTo>
                  <a:pt x="20" y="28"/>
                  <a:pt x="20" y="28"/>
                  <a:pt x="20" y="28"/>
                </a:cubicBezTo>
                <a:cubicBezTo>
                  <a:pt x="20" y="28"/>
                  <a:pt x="20" y="28"/>
                  <a:pt x="20" y="28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27"/>
                  <a:pt x="20" y="27"/>
                  <a:pt x="20" y="27"/>
                </a:cubicBezTo>
                <a:cubicBezTo>
                  <a:pt x="20" y="27"/>
                  <a:pt x="20" y="27"/>
                  <a:pt x="20" y="27"/>
                </a:cubicBezTo>
                <a:cubicBezTo>
                  <a:pt x="20" y="27"/>
                  <a:pt x="20" y="27"/>
                  <a:pt x="20" y="27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27"/>
                  <a:pt x="21" y="27"/>
                  <a:pt x="21" y="27"/>
                </a:cubicBezTo>
                <a:cubicBezTo>
                  <a:pt x="22" y="27"/>
                  <a:pt x="22" y="27"/>
                  <a:pt x="22" y="26"/>
                </a:cubicBezTo>
                <a:cubicBezTo>
                  <a:pt x="22" y="26"/>
                  <a:pt x="22" y="26"/>
                  <a:pt x="22" y="26"/>
                </a:cubicBezTo>
                <a:cubicBezTo>
                  <a:pt x="23" y="25"/>
                  <a:pt x="23" y="25"/>
                  <a:pt x="23" y="25"/>
                </a:cubicBezTo>
                <a:cubicBezTo>
                  <a:pt x="24" y="25"/>
                  <a:pt x="24" y="25"/>
                  <a:pt x="24" y="25"/>
                </a:cubicBezTo>
                <a:cubicBezTo>
                  <a:pt x="24" y="25"/>
                  <a:pt x="24" y="25"/>
                  <a:pt x="24" y="25"/>
                </a:cubicBezTo>
                <a:cubicBezTo>
                  <a:pt x="24" y="25"/>
                  <a:pt x="24" y="25"/>
                  <a:pt x="24" y="25"/>
                </a:cubicBezTo>
                <a:cubicBezTo>
                  <a:pt x="24" y="25"/>
                  <a:pt x="24" y="24"/>
                  <a:pt x="24" y="24"/>
                </a:cubicBezTo>
                <a:cubicBezTo>
                  <a:pt x="24" y="24"/>
                  <a:pt x="24" y="24"/>
                  <a:pt x="25" y="24"/>
                </a:cubicBezTo>
                <a:cubicBezTo>
                  <a:pt x="25" y="24"/>
                  <a:pt x="25" y="24"/>
                  <a:pt x="25" y="24"/>
                </a:cubicBezTo>
                <a:cubicBezTo>
                  <a:pt x="25" y="24"/>
                  <a:pt x="25" y="24"/>
                  <a:pt x="25" y="23"/>
                </a:cubicBezTo>
                <a:cubicBezTo>
                  <a:pt x="25" y="23"/>
                  <a:pt x="25" y="23"/>
                  <a:pt x="25" y="23"/>
                </a:cubicBezTo>
                <a:cubicBezTo>
                  <a:pt x="25" y="23"/>
                  <a:pt x="25" y="23"/>
                  <a:pt x="25" y="23"/>
                </a:cubicBezTo>
                <a:cubicBezTo>
                  <a:pt x="25" y="23"/>
                  <a:pt x="25" y="22"/>
                  <a:pt x="25" y="22"/>
                </a:cubicBezTo>
                <a:cubicBezTo>
                  <a:pt x="26" y="22"/>
                  <a:pt x="26" y="21"/>
                  <a:pt x="27" y="21"/>
                </a:cubicBezTo>
                <a:cubicBezTo>
                  <a:pt x="27" y="21"/>
                  <a:pt x="27" y="21"/>
                  <a:pt x="27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0"/>
                  <a:pt x="28" y="20"/>
                </a:cubicBezTo>
                <a:cubicBezTo>
                  <a:pt x="28" y="20"/>
                  <a:pt x="28" y="20"/>
                  <a:pt x="28" y="20"/>
                </a:cubicBezTo>
                <a:cubicBezTo>
                  <a:pt x="28" y="20"/>
                  <a:pt x="28" y="20"/>
                  <a:pt x="28" y="20"/>
                </a:cubicBezTo>
                <a:cubicBezTo>
                  <a:pt x="29" y="20"/>
                  <a:pt x="29" y="20"/>
                  <a:pt x="29" y="20"/>
                </a:cubicBezTo>
                <a:cubicBezTo>
                  <a:pt x="29" y="20"/>
                  <a:pt x="29" y="20"/>
                  <a:pt x="29" y="20"/>
                </a:cubicBezTo>
                <a:cubicBezTo>
                  <a:pt x="29" y="20"/>
                  <a:pt x="29" y="20"/>
                  <a:pt x="29" y="20"/>
                </a:cubicBezTo>
                <a:cubicBezTo>
                  <a:pt x="29" y="20"/>
                  <a:pt x="29" y="20"/>
                  <a:pt x="29" y="20"/>
                </a:cubicBezTo>
                <a:cubicBezTo>
                  <a:pt x="29" y="20"/>
                  <a:pt x="29" y="20"/>
                  <a:pt x="30" y="20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8"/>
                  <a:pt x="30" y="18"/>
                  <a:pt x="30" y="18"/>
                </a:cubicBezTo>
                <a:cubicBezTo>
                  <a:pt x="30" y="18"/>
                  <a:pt x="30" y="18"/>
                  <a:pt x="30" y="18"/>
                </a:cubicBezTo>
                <a:cubicBezTo>
                  <a:pt x="30" y="18"/>
                  <a:pt x="30" y="18"/>
                  <a:pt x="30" y="18"/>
                </a:cubicBezTo>
                <a:cubicBezTo>
                  <a:pt x="30" y="18"/>
                  <a:pt x="30" y="18"/>
                  <a:pt x="30" y="18"/>
                </a:cubicBezTo>
                <a:cubicBezTo>
                  <a:pt x="30" y="18"/>
                  <a:pt x="30" y="18"/>
                  <a:pt x="30" y="18"/>
                </a:cubicBezTo>
                <a:cubicBezTo>
                  <a:pt x="30" y="18"/>
                  <a:pt x="30" y="18"/>
                  <a:pt x="30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1" y="17"/>
                  <a:pt x="31" y="17"/>
                </a:cubicBezTo>
                <a:cubicBezTo>
                  <a:pt x="31" y="17"/>
                  <a:pt x="31" y="17"/>
                  <a:pt x="31" y="17"/>
                </a:cubicBezTo>
                <a:cubicBezTo>
                  <a:pt x="31" y="17"/>
                  <a:pt x="31" y="17"/>
                  <a:pt x="31" y="17"/>
                </a:cubicBezTo>
                <a:cubicBezTo>
                  <a:pt x="31" y="17"/>
                  <a:pt x="31" y="17"/>
                  <a:pt x="31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3" y="17"/>
                  <a:pt x="33" y="17"/>
                  <a:pt x="33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6"/>
                  <a:pt x="34" y="16"/>
                  <a:pt x="34" y="16"/>
                </a:cubicBezTo>
                <a:cubicBezTo>
                  <a:pt x="35" y="16"/>
                  <a:pt x="35" y="15"/>
                  <a:pt x="35" y="15"/>
                </a:cubicBezTo>
                <a:cubicBezTo>
                  <a:pt x="35" y="15"/>
                  <a:pt x="35" y="15"/>
                  <a:pt x="35" y="15"/>
                </a:cubicBezTo>
                <a:cubicBezTo>
                  <a:pt x="34" y="15"/>
                  <a:pt x="34" y="15"/>
                  <a:pt x="34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2" y="15"/>
                </a:cubicBezTo>
                <a:cubicBezTo>
                  <a:pt x="32" y="15"/>
                  <a:pt x="32" y="15"/>
                  <a:pt x="32" y="15"/>
                </a:cubicBezTo>
                <a:cubicBezTo>
                  <a:pt x="32" y="15"/>
                  <a:pt x="32" y="15"/>
                  <a:pt x="32" y="15"/>
                </a:cubicBezTo>
                <a:cubicBezTo>
                  <a:pt x="32" y="15"/>
                  <a:pt x="32" y="15"/>
                  <a:pt x="32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4"/>
                  <a:pt x="33" y="14"/>
                </a:cubicBezTo>
                <a:cubicBezTo>
                  <a:pt x="33" y="14"/>
                  <a:pt x="33" y="14"/>
                  <a:pt x="33" y="14"/>
                </a:cubicBezTo>
                <a:cubicBezTo>
                  <a:pt x="33" y="14"/>
                  <a:pt x="33" y="14"/>
                  <a:pt x="33" y="14"/>
                </a:cubicBezTo>
                <a:cubicBezTo>
                  <a:pt x="33" y="14"/>
                  <a:pt x="33" y="14"/>
                  <a:pt x="33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8" y="14"/>
                  <a:pt x="38" y="14"/>
                  <a:pt x="38" y="14"/>
                </a:cubicBezTo>
                <a:cubicBezTo>
                  <a:pt x="38" y="13"/>
                  <a:pt x="38" y="13"/>
                  <a:pt x="38" y="13"/>
                </a:cubicBezTo>
                <a:cubicBezTo>
                  <a:pt x="38" y="13"/>
                  <a:pt x="38" y="13"/>
                  <a:pt x="39" y="13"/>
                </a:cubicBezTo>
                <a:cubicBezTo>
                  <a:pt x="39" y="13"/>
                  <a:pt x="39" y="13"/>
                  <a:pt x="39" y="13"/>
                </a:cubicBezTo>
                <a:cubicBezTo>
                  <a:pt x="39" y="13"/>
                  <a:pt x="39" y="13"/>
                  <a:pt x="39" y="13"/>
                </a:cubicBezTo>
                <a:cubicBezTo>
                  <a:pt x="39" y="13"/>
                  <a:pt x="39" y="13"/>
                  <a:pt x="39" y="13"/>
                </a:cubicBezTo>
                <a:cubicBezTo>
                  <a:pt x="39" y="13"/>
                  <a:pt x="39" y="13"/>
                  <a:pt x="39" y="13"/>
                </a:cubicBezTo>
                <a:cubicBezTo>
                  <a:pt x="39" y="13"/>
                  <a:pt x="39" y="13"/>
                  <a:pt x="39" y="13"/>
                </a:cubicBezTo>
                <a:cubicBezTo>
                  <a:pt x="39" y="13"/>
                  <a:pt x="39" y="13"/>
                  <a:pt x="39" y="12"/>
                </a:cubicBezTo>
                <a:cubicBezTo>
                  <a:pt x="39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2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2" y="12"/>
                  <a:pt x="42" y="11"/>
                  <a:pt x="42" y="11"/>
                </a:cubicBezTo>
                <a:cubicBezTo>
                  <a:pt x="42" y="11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8"/>
                  <a:pt x="42" y="8"/>
                  <a:pt x="42" y="8"/>
                </a:cubicBezTo>
                <a:cubicBezTo>
                  <a:pt x="41" y="8"/>
                  <a:pt x="41" y="8"/>
                  <a:pt x="41" y="8"/>
                </a:cubicBezTo>
                <a:cubicBezTo>
                  <a:pt x="41" y="8"/>
                  <a:pt x="41" y="8"/>
                  <a:pt x="41" y="8"/>
                </a:cubicBezTo>
                <a:cubicBezTo>
                  <a:pt x="41" y="8"/>
                  <a:pt x="40" y="8"/>
                  <a:pt x="40" y="8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8"/>
                  <a:pt x="40" y="8"/>
                  <a:pt x="39" y="8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7"/>
                  <a:pt x="40" y="7"/>
                  <a:pt x="39" y="7"/>
                </a:cubicBezTo>
                <a:cubicBezTo>
                  <a:pt x="39" y="7"/>
                  <a:pt x="39" y="7"/>
                  <a:pt x="39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7" y="7"/>
                  <a:pt x="36" y="8"/>
                  <a:pt x="36" y="8"/>
                </a:cubicBezTo>
                <a:cubicBezTo>
                  <a:pt x="36" y="8"/>
                  <a:pt x="36" y="8"/>
                  <a:pt x="36" y="8"/>
                </a:cubicBezTo>
                <a:cubicBezTo>
                  <a:pt x="36" y="8"/>
                  <a:pt x="36" y="8"/>
                  <a:pt x="36" y="8"/>
                </a:cubicBezTo>
                <a:cubicBezTo>
                  <a:pt x="36" y="8"/>
                  <a:pt x="35" y="8"/>
                  <a:pt x="35" y="8"/>
                </a:cubicBezTo>
                <a:cubicBezTo>
                  <a:pt x="34" y="8"/>
                  <a:pt x="34" y="8"/>
                  <a:pt x="34" y="8"/>
                </a:cubicBezTo>
                <a:cubicBezTo>
                  <a:pt x="34" y="8"/>
                  <a:pt x="34" y="8"/>
                  <a:pt x="34" y="8"/>
                </a:cubicBezTo>
                <a:cubicBezTo>
                  <a:pt x="34" y="8"/>
                  <a:pt x="34" y="8"/>
                  <a:pt x="34" y="8"/>
                </a:cubicBezTo>
                <a:cubicBezTo>
                  <a:pt x="34" y="9"/>
                  <a:pt x="34" y="9"/>
                  <a:pt x="34" y="9"/>
                </a:cubicBezTo>
                <a:cubicBezTo>
                  <a:pt x="34" y="9"/>
                  <a:pt x="34" y="9"/>
                  <a:pt x="34" y="9"/>
                </a:cubicBezTo>
                <a:cubicBezTo>
                  <a:pt x="34" y="9"/>
                  <a:pt x="34" y="10"/>
                  <a:pt x="34" y="10"/>
                </a:cubicBezTo>
                <a:cubicBezTo>
                  <a:pt x="34" y="10"/>
                  <a:pt x="34" y="10"/>
                  <a:pt x="34" y="10"/>
                </a:cubicBezTo>
                <a:cubicBezTo>
                  <a:pt x="34" y="10"/>
                  <a:pt x="34" y="10"/>
                  <a:pt x="34" y="10"/>
                </a:cubicBezTo>
                <a:cubicBezTo>
                  <a:pt x="33" y="10"/>
                  <a:pt x="33" y="10"/>
                  <a:pt x="33" y="10"/>
                </a:cubicBezTo>
                <a:cubicBezTo>
                  <a:pt x="33" y="10"/>
                  <a:pt x="33" y="10"/>
                  <a:pt x="33" y="10"/>
                </a:cubicBezTo>
                <a:cubicBezTo>
                  <a:pt x="33" y="10"/>
                  <a:pt x="33" y="11"/>
                  <a:pt x="32" y="11"/>
                </a:cubicBezTo>
                <a:cubicBezTo>
                  <a:pt x="32" y="11"/>
                  <a:pt x="32" y="11"/>
                  <a:pt x="32" y="11"/>
                </a:cubicBezTo>
                <a:cubicBezTo>
                  <a:pt x="32" y="11"/>
                  <a:pt x="32" y="11"/>
                  <a:pt x="31" y="11"/>
                </a:cubicBezTo>
                <a:cubicBezTo>
                  <a:pt x="31" y="11"/>
                  <a:pt x="31" y="12"/>
                  <a:pt x="31" y="12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2"/>
                  <a:pt x="31" y="12"/>
                  <a:pt x="31" y="11"/>
                </a:cubicBezTo>
                <a:cubicBezTo>
                  <a:pt x="31" y="11"/>
                  <a:pt x="31" y="11"/>
                  <a:pt x="31" y="10"/>
                </a:cubicBezTo>
                <a:cubicBezTo>
                  <a:pt x="31" y="10"/>
                  <a:pt x="31" y="10"/>
                  <a:pt x="31" y="10"/>
                </a:cubicBezTo>
                <a:cubicBezTo>
                  <a:pt x="31" y="10"/>
                  <a:pt x="31" y="10"/>
                  <a:pt x="31" y="10"/>
                </a:cubicBezTo>
                <a:cubicBezTo>
                  <a:pt x="31" y="10"/>
                  <a:pt x="31" y="10"/>
                  <a:pt x="31" y="10"/>
                </a:cubicBezTo>
                <a:cubicBezTo>
                  <a:pt x="31" y="10"/>
                  <a:pt x="31" y="10"/>
                  <a:pt x="31" y="10"/>
                </a:cubicBezTo>
                <a:cubicBezTo>
                  <a:pt x="31" y="10"/>
                  <a:pt x="31" y="10"/>
                  <a:pt x="31" y="10"/>
                </a:cubicBezTo>
                <a:cubicBezTo>
                  <a:pt x="31" y="9"/>
                  <a:pt x="31" y="9"/>
                  <a:pt x="31" y="9"/>
                </a:cubicBezTo>
                <a:cubicBezTo>
                  <a:pt x="31" y="9"/>
                  <a:pt x="31" y="9"/>
                  <a:pt x="31" y="9"/>
                </a:cubicBezTo>
                <a:cubicBezTo>
                  <a:pt x="31" y="9"/>
                  <a:pt x="32" y="9"/>
                  <a:pt x="32" y="9"/>
                </a:cubicBezTo>
                <a:cubicBezTo>
                  <a:pt x="32" y="9"/>
                  <a:pt x="32" y="9"/>
                  <a:pt x="32" y="9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8"/>
                  <a:pt x="32" y="8"/>
                  <a:pt x="32" y="7"/>
                </a:cubicBezTo>
                <a:cubicBezTo>
                  <a:pt x="32" y="7"/>
                  <a:pt x="32" y="7"/>
                  <a:pt x="32" y="7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7"/>
                  <a:pt x="32" y="7"/>
                  <a:pt x="32" y="7"/>
                </a:cubicBezTo>
                <a:cubicBezTo>
                  <a:pt x="32" y="7"/>
                  <a:pt x="32" y="7"/>
                  <a:pt x="32" y="7"/>
                </a:cubicBezTo>
                <a:cubicBezTo>
                  <a:pt x="32" y="7"/>
                  <a:pt x="32" y="7"/>
                  <a:pt x="32" y="7"/>
                </a:cubicBezTo>
                <a:cubicBezTo>
                  <a:pt x="32" y="7"/>
                  <a:pt x="32" y="7"/>
                  <a:pt x="32" y="7"/>
                </a:cubicBezTo>
                <a:cubicBezTo>
                  <a:pt x="34" y="7"/>
                  <a:pt x="34" y="7"/>
                  <a:pt x="34" y="7"/>
                </a:cubicBezTo>
                <a:cubicBezTo>
                  <a:pt x="34" y="7"/>
                  <a:pt x="34" y="7"/>
                  <a:pt x="34" y="7"/>
                </a:cubicBezTo>
                <a:cubicBezTo>
                  <a:pt x="34" y="7"/>
                  <a:pt x="34" y="7"/>
                  <a:pt x="34" y="7"/>
                </a:cubicBezTo>
                <a:cubicBezTo>
                  <a:pt x="34" y="7"/>
                  <a:pt x="34" y="7"/>
                  <a:pt x="34" y="7"/>
                </a:cubicBezTo>
                <a:cubicBezTo>
                  <a:pt x="34" y="7"/>
                  <a:pt x="34" y="6"/>
                  <a:pt x="34" y="6"/>
                </a:cubicBezTo>
                <a:cubicBezTo>
                  <a:pt x="34" y="6"/>
                  <a:pt x="35" y="6"/>
                  <a:pt x="35" y="6"/>
                </a:cubicBezTo>
                <a:cubicBezTo>
                  <a:pt x="35" y="6"/>
                  <a:pt x="35" y="6"/>
                  <a:pt x="35" y="6"/>
                </a:cubicBezTo>
                <a:cubicBezTo>
                  <a:pt x="36" y="6"/>
                  <a:pt x="36" y="6"/>
                  <a:pt x="36" y="6"/>
                </a:cubicBezTo>
                <a:cubicBezTo>
                  <a:pt x="36" y="6"/>
                  <a:pt x="36" y="6"/>
                  <a:pt x="36" y="6"/>
                </a:cubicBezTo>
                <a:cubicBezTo>
                  <a:pt x="36" y="6"/>
                  <a:pt x="36" y="6"/>
                  <a:pt x="36" y="6"/>
                </a:cubicBezTo>
                <a:cubicBezTo>
                  <a:pt x="36" y="6"/>
                  <a:pt x="36" y="6"/>
                  <a:pt x="36" y="6"/>
                </a:cubicBezTo>
                <a:cubicBezTo>
                  <a:pt x="36" y="6"/>
                  <a:pt x="36" y="6"/>
                  <a:pt x="36" y="6"/>
                </a:cubicBezTo>
                <a:cubicBezTo>
                  <a:pt x="36" y="6"/>
                  <a:pt x="36" y="6"/>
                  <a:pt x="36" y="6"/>
                </a:cubicBezTo>
                <a:cubicBezTo>
                  <a:pt x="36" y="6"/>
                  <a:pt x="36" y="6"/>
                  <a:pt x="37" y="5"/>
                </a:cubicBezTo>
                <a:cubicBezTo>
                  <a:pt x="37" y="5"/>
                  <a:pt x="37" y="5"/>
                  <a:pt x="37" y="4"/>
                </a:cubicBezTo>
                <a:cubicBezTo>
                  <a:pt x="37" y="4"/>
                  <a:pt x="37" y="4"/>
                  <a:pt x="37" y="4"/>
                </a:cubicBezTo>
                <a:cubicBezTo>
                  <a:pt x="41" y="3"/>
                  <a:pt x="45" y="2"/>
                  <a:pt x="49" y="1"/>
                </a:cubicBezTo>
                <a:cubicBezTo>
                  <a:pt x="49" y="1"/>
                  <a:pt x="49" y="1"/>
                  <a:pt x="49" y="1"/>
                </a:cubicBezTo>
                <a:cubicBezTo>
                  <a:pt x="49" y="1"/>
                  <a:pt x="49" y="1"/>
                  <a:pt x="49" y="1"/>
                </a:cubicBezTo>
                <a:cubicBezTo>
                  <a:pt x="49" y="1"/>
                  <a:pt x="49" y="1"/>
                  <a:pt x="49" y="2"/>
                </a:cubicBezTo>
                <a:cubicBezTo>
                  <a:pt x="50" y="2"/>
                  <a:pt x="50" y="2"/>
                  <a:pt x="50" y="2"/>
                </a:cubicBezTo>
                <a:cubicBezTo>
                  <a:pt x="50" y="3"/>
                  <a:pt x="50" y="3"/>
                  <a:pt x="50" y="3"/>
                </a:cubicBezTo>
                <a:cubicBezTo>
                  <a:pt x="50" y="3"/>
                  <a:pt x="50" y="3"/>
                  <a:pt x="50" y="4"/>
                </a:cubicBezTo>
                <a:cubicBezTo>
                  <a:pt x="50" y="4"/>
                  <a:pt x="50" y="4"/>
                  <a:pt x="50" y="4"/>
                </a:cubicBezTo>
                <a:cubicBezTo>
                  <a:pt x="49" y="4"/>
                  <a:pt x="49" y="4"/>
                  <a:pt x="49" y="4"/>
                </a:cubicBezTo>
                <a:cubicBezTo>
                  <a:pt x="49" y="4"/>
                  <a:pt x="49" y="4"/>
                  <a:pt x="49" y="4"/>
                </a:cubicBezTo>
                <a:cubicBezTo>
                  <a:pt x="49" y="5"/>
                  <a:pt x="49" y="5"/>
                  <a:pt x="48" y="5"/>
                </a:cubicBezTo>
                <a:cubicBezTo>
                  <a:pt x="48" y="5"/>
                  <a:pt x="48" y="5"/>
                  <a:pt x="48" y="5"/>
                </a:cubicBezTo>
                <a:cubicBezTo>
                  <a:pt x="48" y="6"/>
                  <a:pt x="48" y="6"/>
                  <a:pt x="48" y="6"/>
                </a:cubicBezTo>
                <a:cubicBezTo>
                  <a:pt x="48" y="6"/>
                  <a:pt x="48" y="6"/>
                  <a:pt x="48" y="6"/>
                </a:cubicBezTo>
                <a:cubicBezTo>
                  <a:pt x="48" y="6"/>
                  <a:pt x="48" y="6"/>
                  <a:pt x="48" y="6"/>
                </a:cubicBezTo>
                <a:cubicBezTo>
                  <a:pt x="48" y="7"/>
                  <a:pt x="49" y="7"/>
                  <a:pt x="49" y="7"/>
                </a:cubicBezTo>
                <a:cubicBezTo>
                  <a:pt x="49" y="7"/>
                  <a:pt x="49" y="8"/>
                  <a:pt x="50" y="8"/>
                </a:cubicBezTo>
                <a:cubicBezTo>
                  <a:pt x="50" y="8"/>
                  <a:pt x="50" y="8"/>
                  <a:pt x="50" y="8"/>
                </a:cubicBezTo>
                <a:cubicBezTo>
                  <a:pt x="52" y="8"/>
                  <a:pt x="52" y="8"/>
                  <a:pt x="52" y="8"/>
                </a:cubicBezTo>
                <a:cubicBezTo>
                  <a:pt x="52" y="8"/>
                  <a:pt x="52" y="8"/>
                  <a:pt x="52" y="8"/>
                </a:cubicBezTo>
                <a:cubicBezTo>
                  <a:pt x="52" y="8"/>
                  <a:pt x="52" y="8"/>
                  <a:pt x="52" y="8"/>
                </a:cubicBezTo>
                <a:cubicBezTo>
                  <a:pt x="53" y="8"/>
                  <a:pt x="53" y="8"/>
                  <a:pt x="53" y="7"/>
                </a:cubicBezTo>
                <a:cubicBezTo>
                  <a:pt x="53" y="7"/>
                  <a:pt x="53" y="7"/>
                  <a:pt x="53" y="7"/>
                </a:cubicBezTo>
                <a:cubicBezTo>
                  <a:pt x="53" y="7"/>
                  <a:pt x="53" y="7"/>
                  <a:pt x="53" y="7"/>
                </a:cubicBezTo>
                <a:cubicBezTo>
                  <a:pt x="53" y="6"/>
                  <a:pt x="53" y="6"/>
                  <a:pt x="53" y="6"/>
                </a:cubicBezTo>
                <a:cubicBezTo>
                  <a:pt x="53" y="6"/>
                  <a:pt x="53" y="6"/>
                  <a:pt x="53" y="6"/>
                </a:cubicBezTo>
                <a:cubicBezTo>
                  <a:pt x="53" y="6"/>
                  <a:pt x="53" y="6"/>
                  <a:pt x="53" y="6"/>
                </a:cubicBezTo>
                <a:cubicBezTo>
                  <a:pt x="53" y="6"/>
                  <a:pt x="54" y="6"/>
                  <a:pt x="54" y="6"/>
                </a:cubicBezTo>
                <a:cubicBezTo>
                  <a:pt x="54" y="6"/>
                  <a:pt x="54" y="6"/>
                  <a:pt x="54" y="6"/>
                </a:cubicBezTo>
                <a:cubicBezTo>
                  <a:pt x="54" y="6"/>
                  <a:pt x="54" y="6"/>
                  <a:pt x="54" y="6"/>
                </a:cubicBezTo>
                <a:cubicBezTo>
                  <a:pt x="55" y="6"/>
                  <a:pt x="55" y="6"/>
                  <a:pt x="55" y="6"/>
                </a:cubicBezTo>
                <a:cubicBezTo>
                  <a:pt x="55" y="6"/>
                  <a:pt x="56" y="6"/>
                  <a:pt x="56" y="5"/>
                </a:cubicBezTo>
                <a:cubicBezTo>
                  <a:pt x="56" y="5"/>
                  <a:pt x="56" y="5"/>
                  <a:pt x="56" y="5"/>
                </a:cubicBezTo>
                <a:cubicBezTo>
                  <a:pt x="56" y="5"/>
                  <a:pt x="56" y="5"/>
                  <a:pt x="56" y="5"/>
                </a:cubicBezTo>
                <a:cubicBezTo>
                  <a:pt x="56" y="5"/>
                  <a:pt x="56" y="5"/>
                  <a:pt x="56" y="5"/>
                </a:cubicBezTo>
                <a:cubicBezTo>
                  <a:pt x="56" y="5"/>
                  <a:pt x="56" y="5"/>
                  <a:pt x="57" y="5"/>
                </a:cubicBezTo>
                <a:cubicBezTo>
                  <a:pt x="57" y="5"/>
                  <a:pt x="57" y="5"/>
                  <a:pt x="57" y="4"/>
                </a:cubicBezTo>
                <a:cubicBezTo>
                  <a:pt x="57" y="4"/>
                  <a:pt x="57" y="4"/>
                  <a:pt x="57" y="4"/>
                </a:cubicBezTo>
                <a:cubicBezTo>
                  <a:pt x="58" y="4"/>
                  <a:pt x="58" y="4"/>
                  <a:pt x="58" y="4"/>
                </a:cubicBezTo>
                <a:cubicBezTo>
                  <a:pt x="58" y="4"/>
                  <a:pt x="58" y="4"/>
                  <a:pt x="58" y="4"/>
                </a:cubicBezTo>
                <a:cubicBezTo>
                  <a:pt x="58" y="4"/>
                  <a:pt x="59" y="4"/>
                  <a:pt x="59" y="4"/>
                </a:cubicBezTo>
                <a:cubicBezTo>
                  <a:pt x="59" y="4"/>
                  <a:pt x="59" y="4"/>
                  <a:pt x="59" y="4"/>
                </a:cubicBezTo>
                <a:cubicBezTo>
                  <a:pt x="59" y="4"/>
                  <a:pt x="59" y="4"/>
                  <a:pt x="59" y="4"/>
                </a:cubicBezTo>
                <a:cubicBezTo>
                  <a:pt x="59" y="4"/>
                  <a:pt x="59" y="4"/>
                  <a:pt x="59" y="4"/>
                </a:cubicBezTo>
                <a:cubicBezTo>
                  <a:pt x="59" y="4"/>
                  <a:pt x="59" y="4"/>
                  <a:pt x="59" y="4"/>
                </a:cubicBezTo>
                <a:cubicBezTo>
                  <a:pt x="59" y="3"/>
                  <a:pt x="59" y="3"/>
                  <a:pt x="59" y="3"/>
                </a:cubicBezTo>
                <a:cubicBezTo>
                  <a:pt x="59" y="3"/>
                  <a:pt x="59" y="3"/>
                  <a:pt x="59" y="3"/>
                </a:cubicBezTo>
                <a:cubicBezTo>
                  <a:pt x="59" y="3"/>
                  <a:pt x="59" y="3"/>
                  <a:pt x="59" y="3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2"/>
                  <a:pt x="59" y="2"/>
                  <a:pt x="60" y="1"/>
                </a:cubicBezTo>
                <a:cubicBezTo>
                  <a:pt x="60" y="1"/>
                  <a:pt x="60" y="1"/>
                  <a:pt x="60" y="1"/>
                </a:cubicBezTo>
                <a:cubicBezTo>
                  <a:pt x="60" y="1"/>
                  <a:pt x="60" y="1"/>
                  <a:pt x="60" y="1"/>
                </a:cubicBezTo>
                <a:cubicBezTo>
                  <a:pt x="60" y="0"/>
                  <a:pt x="60" y="0"/>
                  <a:pt x="60" y="0"/>
                </a:cubicBezTo>
                <a:cubicBezTo>
                  <a:pt x="68" y="1"/>
                  <a:pt x="75" y="3"/>
                  <a:pt x="82" y="6"/>
                </a:cubicBezTo>
                <a:cubicBezTo>
                  <a:pt x="82" y="6"/>
                  <a:pt x="82" y="6"/>
                  <a:pt x="82" y="6"/>
                </a:cubicBezTo>
                <a:cubicBezTo>
                  <a:pt x="82" y="6"/>
                  <a:pt x="82" y="6"/>
                  <a:pt x="82" y="6"/>
                </a:cubicBezTo>
                <a:cubicBezTo>
                  <a:pt x="82" y="6"/>
                  <a:pt x="82" y="6"/>
                  <a:pt x="82" y="6"/>
                </a:cubicBezTo>
                <a:cubicBezTo>
                  <a:pt x="82" y="6"/>
                  <a:pt x="82" y="6"/>
                  <a:pt x="82" y="6"/>
                </a:cubicBezTo>
                <a:cubicBezTo>
                  <a:pt x="82" y="6"/>
                  <a:pt x="82" y="6"/>
                  <a:pt x="82" y="6"/>
                </a:cubicBezTo>
                <a:cubicBezTo>
                  <a:pt x="82" y="6"/>
                  <a:pt x="82" y="6"/>
                  <a:pt x="82" y="6"/>
                </a:cubicBezTo>
                <a:cubicBezTo>
                  <a:pt x="82" y="7"/>
                  <a:pt x="82" y="7"/>
                  <a:pt x="82" y="7"/>
                </a:cubicBezTo>
                <a:cubicBezTo>
                  <a:pt x="82" y="7"/>
                  <a:pt x="82" y="7"/>
                  <a:pt x="82" y="7"/>
                </a:cubicBezTo>
                <a:cubicBezTo>
                  <a:pt x="82" y="7"/>
                  <a:pt x="82" y="7"/>
                  <a:pt x="82" y="7"/>
                </a:cubicBezTo>
                <a:cubicBezTo>
                  <a:pt x="82" y="7"/>
                  <a:pt x="82" y="7"/>
                  <a:pt x="82" y="7"/>
                </a:cubicBezTo>
                <a:cubicBezTo>
                  <a:pt x="82" y="7"/>
                  <a:pt x="82" y="7"/>
                  <a:pt x="82" y="7"/>
                </a:cubicBezTo>
                <a:cubicBezTo>
                  <a:pt x="82" y="8"/>
                  <a:pt x="82" y="8"/>
                  <a:pt x="82" y="8"/>
                </a:cubicBezTo>
                <a:cubicBezTo>
                  <a:pt x="82" y="8"/>
                  <a:pt x="82" y="8"/>
                  <a:pt x="82" y="8"/>
                </a:cubicBezTo>
                <a:cubicBezTo>
                  <a:pt x="82" y="8"/>
                  <a:pt x="82" y="9"/>
                  <a:pt x="82" y="9"/>
                </a:cubicBezTo>
                <a:cubicBezTo>
                  <a:pt x="82" y="9"/>
                  <a:pt x="82" y="9"/>
                  <a:pt x="82" y="9"/>
                </a:cubicBezTo>
                <a:cubicBezTo>
                  <a:pt x="83" y="9"/>
                  <a:pt x="83" y="10"/>
                  <a:pt x="83" y="10"/>
                </a:cubicBezTo>
                <a:cubicBezTo>
                  <a:pt x="83" y="10"/>
                  <a:pt x="83" y="10"/>
                  <a:pt x="83" y="10"/>
                </a:cubicBezTo>
                <a:cubicBezTo>
                  <a:pt x="83" y="10"/>
                  <a:pt x="83" y="10"/>
                  <a:pt x="83" y="10"/>
                </a:cubicBezTo>
                <a:cubicBezTo>
                  <a:pt x="83" y="10"/>
                  <a:pt x="83" y="10"/>
                  <a:pt x="83" y="10"/>
                </a:cubicBezTo>
                <a:cubicBezTo>
                  <a:pt x="83" y="10"/>
                  <a:pt x="83" y="10"/>
                  <a:pt x="83" y="10"/>
                </a:cubicBezTo>
                <a:cubicBezTo>
                  <a:pt x="83" y="11"/>
                  <a:pt x="83" y="11"/>
                  <a:pt x="83" y="11"/>
                </a:cubicBezTo>
                <a:cubicBezTo>
                  <a:pt x="83" y="10"/>
                  <a:pt x="83" y="10"/>
                  <a:pt x="83" y="10"/>
                </a:cubicBezTo>
                <a:cubicBezTo>
                  <a:pt x="81" y="10"/>
                  <a:pt x="81" y="10"/>
                  <a:pt x="81" y="10"/>
                </a:cubicBezTo>
                <a:cubicBezTo>
                  <a:pt x="81" y="10"/>
                  <a:pt x="81" y="10"/>
                  <a:pt x="81" y="10"/>
                </a:cubicBezTo>
                <a:cubicBezTo>
                  <a:pt x="81" y="10"/>
                  <a:pt x="81" y="10"/>
                  <a:pt x="81" y="10"/>
                </a:cubicBezTo>
                <a:cubicBezTo>
                  <a:pt x="81" y="10"/>
                  <a:pt x="81" y="11"/>
                  <a:pt x="81" y="11"/>
                </a:cubicBezTo>
                <a:cubicBezTo>
                  <a:pt x="81" y="11"/>
                  <a:pt x="81" y="11"/>
                  <a:pt x="81" y="11"/>
                </a:cubicBezTo>
                <a:cubicBezTo>
                  <a:pt x="81" y="11"/>
                  <a:pt x="81" y="11"/>
                  <a:pt x="81" y="11"/>
                </a:cubicBezTo>
                <a:cubicBezTo>
                  <a:pt x="80" y="11"/>
                  <a:pt x="80" y="11"/>
                  <a:pt x="80" y="11"/>
                </a:cubicBezTo>
                <a:cubicBezTo>
                  <a:pt x="80" y="11"/>
                  <a:pt x="80" y="11"/>
                  <a:pt x="80" y="11"/>
                </a:cubicBezTo>
                <a:cubicBezTo>
                  <a:pt x="80" y="11"/>
                  <a:pt x="80" y="11"/>
                  <a:pt x="80" y="11"/>
                </a:cubicBezTo>
                <a:cubicBezTo>
                  <a:pt x="79" y="11"/>
                  <a:pt x="79" y="11"/>
                  <a:pt x="79" y="11"/>
                </a:cubicBezTo>
                <a:cubicBezTo>
                  <a:pt x="79" y="11"/>
                  <a:pt x="79" y="11"/>
                  <a:pt x="79" y="11"/>
                </a:cubicBezTo>
                <a:cubicBezTo>
                  <a:pt x="79" y="11"/>
                  <a:pt x="79" y="11"/>
                  <a:pt x="79" y="11"/>
                </a:cubicBezTo>
                <a:cubicBezTo>
                  <a:pt x="79" y="11"/>
                  <a:pt x="79" y="11"/>
                  <a:pt x="79" y="11"/>
                </a:cubicBezTo>
                <a:cubicBezTo>
                  <a:pt x="78" y="11"/>
                  <a:pt x="78" y="11"/>
                  <a:pt x="78" y="12"/>
                </a:cubicBezTo>
                <a:cubicBezTo>
                  <a:pt x="77" y="12"/>
                  <a:pt x="77" y="12"/>
                  <a:pt x="77" y="13"/>
                </a:cubicBezTo>
                <a:cubicBezTo>
                  <a:pt x="77" y="13"/>
                  <a:pt x="77" y="13"/>
                  <a:pt x="77" y="13"/>
                </a:cubicBezTo>
                <a:cubicBezTo>
                  <a:pt x="77" y="13"/>
                  <a:pt x="77" y="13"/>
                  <a:pt x="77" y="13"/>
                </a:cubicBezTo>
                <a:cubicBezTo>
                  <a:pt x="77" y="13"/>
                  <a:pt x="76" y="13"/>
                  <a:pt x="76" y="14"/>
                </a:cubicBezTo>
                <a:cubicBezTo>
                  <a:pt x="76" y="14"/>
                  <a:pt x="76" y="14"/>
                  <a:pt x="76" y="14"/>
                </a:cubicBezTo>
                <a:cubicBezTo>
                  <a:pt x="76" y="14"/>
                  <a:pt x="76" y="14"/>
                  <a:pt x="76" y="14"/>
                </a:cubicBezTo>
                <a:cubicBezTo>
                  <a:pt x="77" y="15"/>
                  <a:pt x="77" y="16"/>
                  <a:pt x="78" y="16"/>
                </a:cubicBezTo>
                <a:cubicBezTo>
                  <a:pt x="78" y="16"/>
                  <a:pt x="78" y="17"/>
                  <a:pt x="79" y="17"/>
                </a:cubicBezTo>
                <a:cubicBezTo>
                  <a:pt x="79" y="18"/>
                  <a:pt x="80" y="19"/>
                  <a:pt x="80" y="20"/>
                </a:cubicBezTo>
                <a:cubicBezTo>
                  <a:pt x="80" y="20"/>
                  <a:pt x="80" y="20"/>
                  <a:pt x="80" y="20"/>
                </a:cubicBezTo>
                <a:cubicBezTo>
                  <a:pt x="81" y="20"/>
                  <a:pt x="81" y="20"/>
                  <a:pt x="81" y="20"/>
                </a:cubicBezTo>
                <a:cubicBezTo>
                  <a:pt x="81" y="20"/>
                  <a:pt x="81" y="20"/>
                  <a:pt x="81" y="19"/>
                </a:cubicBezTo>
                <a:cubicBezTo>
                  <a:pt x="81" y="19"/>
                  <a:pt x="81" y="19"/>
                  <a:pt x="81" y="19"/>
                </a:cubicBezTo>
                <a:cubicBezTo>
                  <a:pt x="81" y="19"/>
                  <a:pt x="81" y="19"/>
                  <a:pt x="81" y="19"/>
                </a:cubicBezTo>
                <a:cubicBezTo>
                  <a:pt x="81" y="19"/>
                  <a:pt x="81" y="19"/>
                  <a:pt x="81" y="19"/>
                </a:cubicBezTo>
                <a:cubicBezTo>
                  <a:pt x="83" y="19"/>
                  <a:pt x="83" y="19"/>
                  <a:pt x="83" y="19"/>
                </a:cubicBezTo>
                <a:cubicBezTo>
                  <a:pt x="83" y="19"/>
                  <a:pt x="83" y="19"/>
                  <a:pt x="83" y="19"/>
                </a:cubicBezTo>
                <a:cubicBezTo>
                  <a:pt x="83" y="19"/>
                  <a:pt x="83" y="19"/>
                  <a:pt x="83" y="19"/>
                </a:cubicBezTo>
                <a:cubicBezTo>
                  <a:pt x="83" y="19"/>
                  <a:pt x="83" y="19"/>
                  <a:pt x="83" y="18"/>
                </a:cubicBezTo>
                <a:cubicBezTo>
                  <a:pt x="83" y="18"/>
                  <a:pt x="84" y="18"/>
                  <a:pt x="84" y="18"/>
                </a:cubicBezTo>
                <a:cubicBezTo>
                  <a:pt x="84" y="18"/>
                  <a:pt x="84" y="18"/>
                  <a:pt x="84" y="18"/>
                </a:cubicBezTo>
                <a:cubicBezTo>
                  <a:pt x="84" y="18"/>
                  <a:pt x="84" y="18"/>
                  <a:pt x="84" y="19"/>
                </a:cubicBezTo>
                <a:cubicBezTo>
                  <a:pt x="84" y="19"/>
                  <a:pt x="84" y="19"/>
                  <a:pt x="84" y="19"/>
                </a:cubicBezTo>
                <a:cubicBezTo>
                  <a:pt x="84" y="19"/>
                  <a:pt x="85" y="19"/>
                  <a:pt x="85" y="19"/>
                </a:cubicBezTo>
                <a:cubicBezTo>
                  <a:pt x="85" y="19"/>
                  <a:pt x="85" y="19"/>
                  <a:pt x="85" y="19"/>
                </a:cubicBezTo>
                <a:cubicBezTo>
                  <a:pt x="85" y="19"/>
                  <a:pt x="85" y="19"/>
                  <a:pt x="85" y="19"/>
                </a:cubicBezTo>
                <a:cubicBezTo>
                  <a:pt x="85" y="19"/>
                  <a:pt x="85" y="19"/>
                  <a:pt x="85" y="19"/>
                </a:cubicBezTo>
                <a:cubicBezTo>
                  <a:pt x="85" y="19"/>
                  <a:pt x="86" y="19"/>
                  <a:pt x="86" y="19"/>
                </a:cubicBezTo>
                <a:cubicBezTo>
                  <a:pt x="86" y="19"/>
                  <a:pt x="86" y="19"/>
                  <a:pt x="86" y="20"/>
                </a:cubicBezTo>
                <a:cubicBezTo>
                  <a:pt x="86" y="20"/>
                  <a:pt x="86" y="20"/>
                  <a:pt x="86" y="20"/>
                </a:cubicBezTo>
                <a:cubicBezTo>
                  <a:pt x="86" y="20"/>
                  <a:pt x="86" y="20"/>
                  <a:pt x="86" y="20"/>
                </a:cubicBezTo>
                <a:cubicBezTo>
                  <a:pt x="87" y="20"/>
                  <a:pt x="87" y="20"/>
                  <a:pt x="87" y="20"/>
                </a:cubicBezTo>
                <a:cubicBezTo>
                  <a:pt x="87" y="20"/>
                  <a:pt x="87" y="20"/>
                  <a:pt x="87" y="20"/>
                </a:cubicBezTo>
                <a:cubicBezTo>
                  <a:pt x="87" y="20"/>
                  <a:pt x="87" y="20"/>
                  <a:pt x="87" y="20"/>
                </a:cubicBezTo>
                <a:cubicBezTo>
                  <a:pt x="87" y="20"/>
                  <a:pt x="87" y="20"/>
                  <a:pt x="87" y="20"/>
                </a:cubicBezTo>
                <a:cubicBezTo>
                  <a:pt x="88" y="20"/>
                  <a:pt x="88" y="20"/>
                  <a:pt x="88" y="21"/>
                </a:cubicBezTo>
                <a:cubicBezTo>
                  <a:pt x="88" y="21"/>
                  <a:pt x="88" y="21"/>
                  <a:pt x="88" y="21"/>
                </a:cubicBezTo>
                <a:cubicBezTo>
                  <a:pt x="88" y="23"/>
                  <a:pt x="88" y="23"/>
                  <a:pt x="88" y="23"/>
                </a:cubicBezTo>
                <a:cubicBezTo>
                  <a:pt x="89" y="23"/>
                  <a:pt x="89" y="23"/>
                  <a:pt x="89" y="23"/>
                </a:cubicBezTo>
                <a:cubicBezTo>
                  <a:pt x="89" y="23"/>
                  <a:pt x="89" y="23"/>
                  <a:pt x="89" y="23"/>
                </a:cubicBezTo>
                <a:cubicBezTo>
                  <a:pt x="89" y="23"/>
                  <a:pt x="89" y="23"/>
                  <a:pt x="89" y="23"/>
                </a:cubicBezTo>
                <a:cubicBezTo>
                  <a:pt x="89" y="23"/>
                  <a:pt x="89" y="23"/>
                  <a:pt x="89" y="23"/>
                </a:cubicBezTo>
                <a:cubicBezTo>
                  <a:pt x="89" y="24"/>
                  <a:pt x="89" y="24"/>
                  <a:pt x="89" y="24"/>
                </a:cubicBezTo>
                <a:cubicBezTo>
                  <a:pt x="90" y="24"/>
                  <a:pt x="90" y="24"/>
                  <a:pt x="90" y="24"/>
                </a:cubicBezTo>
                <a:cubicBezTo>
                  <a:pt x="90" y="23"/>
                  <a:pt x="90" y="23"/>
                  <a:pt x="90" y="23"/>
                </a:cubicBezTo>
                <a:cubicBezTo>
                  <a:pt x="90" y="23"/>
                  <a:pt x="90" y="23"/>
                  <a:pt x="90" y="23"/>
                </a:cubicBezTo>
                <a:cubicBezTo>
                  <a:pt x="90" y="23"/>
                  <a:pt x="90" y="23"/>
                  <a:pt x="90" y="23"/>
                </a:cubicBezTo>
                <a:cubicBezTo>
                  <a:pt x="90" y="23"/>
                  <a:pt x="91" y="22"/>
                  <a:pt x="91" y="22"/>
                </a:cubicBezTo>
                <a:cubicBezTo>
                  <a:pt x="91" y="22"/>
                  <a:pt x="91" y="22"/>
                  <a:pt x="91" y="22"/>
                </a:cubicBezTo>
                <a:cubicBezTo>
                  <a:pt x="91" y="20"/>
                  <a:pt x="91" y="20"/>
                  <a:pt x="91" y="20"/>
                </a:cubicBezTo>
                <a:cubicBezTo>
                  <a:pt x="91" y="20"/>
                  <a:pt x="90" y="20"/>
                  <a:pt x="90" y="20"/>
                </a:cubicBezTo>
                <a:cubicBezTo>
                  <a:pt x="90" y="20"/>
                  <a:pt x="90" y="20"/>
                  <a:pt x="90" y="20"/>
                </a:cubicBezTo>
                <a:cubicBezTo>
                  <a:pt x="90" y="19"/>
                  <a:pt x="90" y="19"/>
                  <a:pt x="89" y="19"/>
                </a:cubicBezTo>
                <a:cubicBezTo>
                  <a:pt x="89" y="19"/>
                  <a:pt x="89" y="19"/>
                  <a:pt x="89" y="19"/>
                </a:cubicBezTo>
                <a:cubicBezTo>
                  <a:pt x="89" y="19"/>
                  <a:pt x="90" y="19"/>
                  <a:pt x="90" y="19"/>
                </a:cubicBezTo>
                <a:cubicBezTo>
                  <a:pt x="90" y="19"/>
                  <a:pt x="90" y="19"/>
                  <a:pt x="90" y="19"/>
                </a:cubicBezTo>
                <a:cubicBezTo>
                  <a:pt x="90" y="19"/>
                  <a:pt x="90" y="19"/>
                  <a:pt x="90" y="19"/>
                </a:cubicBezTo>
                <a:cubicBezTo>
                  <a:pt x="90" y="19"/>
                  <a:pt x="90" y="19"/>
                  <a:pt x="90" y="19"/>
                </a:cubicBezTo>
                <a:cubicBezTo>
                  <a:pt x="90" y="19"/>
                  <a:pt x="90" y="19"/>
                  <a:pt x="90" y="19"/>
                </a:cubicBezTo>
                <a:cubicBezTo>
                  <a:pt x="90" y="19"/>
                  <a:pt x="90" y="19"/>
                  <a:pt x="90" y="19"/>
                </a:cubicBezTo>
                <a:cubicBezTo>
                  <a:pt x="90" y="19"/>
                  <a:pt x="90" y="19"/>
                  <a:pt x="91" y="19"/>
                </a:cubicBezTo>
                <a:cubicBezTo>
                  <a:pt x="91" y="19"/>
                  <a:pt x="91" y="19"/>
                  <a:pt x="91" y="19"/>
                </a:cubicBezTo>
                <a:cubicBezTo>
                  <a:pt x="91" y="19"/>
                  <a:pt x="91" y="19"/>
                  <a:pt x="91" y="19"/>
                </a:cubicBezTo>
                <a:cubicBezTo>
                  <a:pt x="91" y="19"/>
                  <a:pt x="91" y="19"/>
                  <a:pt x="91" y="19"/>
                </a:cubicBezTo>
                <a:cubicBezTo>
                  <a:pt x="91" y="20"/>
                  <a:pt x="91" y="20"/>
                  <a:pt x="91" y="20"/>
                </a:cubicBezTo>
                <a:cubicBezTo>
                  <a:pt x="91" y="20"/>
                  <a:pt x="91" y="20"/>
                  <a:pt x="91" y="20"/>
                </a:cubicBezTo>
                <a:cubicBezTo>
                  <a:pt x="91" y="21"/>
                  <a:pt x="92" y="21"/>
                  <a:pt x="92" y="21"/>
                </a:cubicBezTo>
                <a:cubicBezTo>
                  <a:pt x="92" y="21"/>
                  <a:pt x="92" y="21"/>
                  <a:pt x="92" y="21"/>
                </a:cubicBezTo>
                <a:cubicBezTo>
                  <a:pt x="92" y="21"/>
                  <a:pt x="92" y="21"/>
                  <a:pt x="92" y="21"/>
                </a:cubicBezTo>
                <a:cubicBezTo>
                  <a:pt x="92" y="21"/>
                  <a:pt x="92" y="21"/>
                  <a:pt x="92" y="21"/>
                </a:cubicBezTo>
                <a:cubicBezTo>
                  <a:pt x="92" y="21"/>
                  <a:pt x="92" y="21"/>
                  <a:pt x="92" y="21"/>
                </a:cubicBezTo>
                <a:cubicBezTo>
                  <a:pt x="92" y="21"/>
                  <a:pt x="92" y="22"/>
                  <a:pt x="93" y="22"/>
                </a:cubicBezTo>
                <a:cubicBezTo>
                  <a:pt x="93" y="22"/>
                  <a:pt x="93" y="22"/>
                  <a:pt x="93" y="22"/>
                </a:cubicBezTo>
                <a:cubicBezTo>
                  <a:pt x="93" y="22"/>
                  <a:pt x="93" y="22"/>
                  <a:pt x="93" y="22"/>
                </a:cubicBezTo>
                <a:cubicBezTo>
                  <a:pt x="93" y="22"/>
                  <a:pt x="93" y="22"/>
                  <a:pt x="93" y="22"/>
                </a:cubicBezTo>
                <a:cubicBezTo>
                  <a:pt x="93" y="22"/>
                  <a:pt x="94" y="22"/>
                  <a:pt x="94" y="22"/>
                </a:cubicBezTo>
                <a:cubicBezTo>
                  <a:pt x="94" y="21"/>
                  <a:pt x="94" y="21"/>
                  <a:pt x="94" y="21"/>
                </a:cubicBezTo>
                <a:cubicBezTo>
                  <a:pt x="94" y="21"/>
                  <a:pt x="94" y="21"/>
                  <a:pt x="94" y="21"/>
                </a:cubicBezTo>
                <a:cubicBezTo>
                  <a:pt x="94" y="21"/>
                  <a:pt x="94" y="20"/>
                  <a:pt x="94" y="20"/>
                </a:cubicBezTo>
                <a:cubicBezTo>
                  <a:pt x="94" y="19"/>
                  <a:pt x="94" y="18"/>
                  <a:pt x="93" y="18"/>
                </a:cubicBezTo>
                <a:cubicBezTo>
                  <a:pt x="93" y="17"/>
                  <a:pt x="93" y="17"/>
                  <a:pt x="93" y="17"/>
                </a:cubicBezTo>
                <a:cubicBezTo>
                  <a:pt x="93" y="17"/>
                  <a:pt x="93" y="17"/>
                  <a:pt x="93" y="17"/>
                </a:cubicBezTo>
                <a:cubicBezTo>
                  <a:pt x="93" y="17"/>
                  <a:pt x="93" y="17"/>
                  <a:pt x="93" y="17"/>
                </a:cubicBezTo>
                <a:cubicBezTo>
                  <a:pt x="93" y="17"/>
                  <a:pt x="93" y="17"/>
                  <a:pt x="93" y="16"/>
                </a:cubicBezTo>
                <a:cubicBezTo>
                  <a:pt x="93" y="16"/>
                  <a:pt x="93" y="16"/>
                  <a:pt x="93" y="16"/>
                </a:cubicBezTo>
                <a:cubicBezTo>
                  <a:pt x="93" y="16"/>
                  <a:pt x="93" y="16"/>
                  <a:pt x="93" y="16"/>
                </a:cubicBezTo>
                <a:cubicBezTo>
                  <a:pt x="94" y="16"/>
                  <a:pt x="94" y="16"/>
                  <a:pt x="94" y="17"/>
                </a:cubicBezTo>
                <a:cubicBezTo>
                  <a:pt x="95" y="17"/>
                  <a:pt x="95" y="17"/>
                  <a:pt x="95" y="17"/>
                </a:cubicBezTo>
                <a:cubicBezTo>
                  <a:pt x="95" y="17"/>
                  <a:pt x="95" y="17"/>
                  <a:pt x="95" y="17"/>
                </a:cubicBezTo>
                <a:cubicBezTo>
                  <a:pt x="95" y="17"/>
                  <a:pt x="95" y="17"/>
                  <a:pt x="96" y="17"/>
                </a:cubicBezTo>
                <a:cubicBezTo>
                  <a:pt x="96" y="17"/>
                  <a:pt x="96" y="17"/>
                  <a:pt x="96" y="17"/>
                </a:cubicBezTo>
                <a:cubicBezTo>
                  <a:pt x="96" y="17"/>
                  <a:pt x="96" y="18"/>
                  <a:pt x="96" y="18"/>
                </a:cubicBezTo>
                <a:cubicBezTo>
                  <a:pt x="96" y="18"/>
                  <a:pt x="96" y="18"/>
                  <a:pt x="96" y="18"/>
                </a:cubicBezTo>
                <a:cubicBezTo>
                  <a:pt x="97" y="18"/>
                  <a:pt x="97" y="18"/>
                  <a:pt x="97" y="19"/>
                </a:cubicBezTo>
                <a:cubicBezTo>
                  <a:pt x="97" y="19"/>
                  <a:pt x="97" y="19"/>
                  <a:pt x="97" y="19"/>
                </a:cubicBezTo>
                <a:cubicBezTo>
                  <a:pt x="97" y="19"/>
                  <a:pt x="97" y="19"/>
                  <a:pt x="97" y="19"/>
                </a:cubicBezTo>
                <a:cubicBezTo>
                  <a:pt x="96" y="19"/>
                  <a:pt x="96" y="19"/>
                  <a:pt x="96" y="19"/>
                </a:cubicBezTo>
                <a:cubicBezTo>
                  <a:pt x="96" y="19"/>
                  <a:pt x="96" y="19"/>
                  <a:pt x="96" y="20"/>
                </a:cubicBezTo>
                <a:cubicBezTo>
                  <a:pt x="96" y="20"/>
                  <a:pt x="96" y="20"/>
                  <a:pt x="96" y="20"/>
                </a:cubicBezTo>
                <a:cubicBezTo>
                  <a:pt x="96" y="20"/>
                  <a:pt x="96" y="20"/>
                  <a:pt x="96" y="20"/>
                </a:cubicBezTo>
                <a:cubicBezTo>
                  <a:pt x="96" y="20"/>
                  <a:pt x="96" y="20"/>
                  <a:pt x="96" y="20"/>
                </a:cubicBezTo>
                <a:cubicBezTo>
                  <a:pt x="95" y="20"/>
                  <a:pt x="95" y="20"/>
                  <a:pt x="95" y="20"/>
                </a:cubicBezTo>
                <a:cubicBezTo>
                  <a:pt x="95" y="20"/>
                  <a:pt x="95" y="20"/>
                  <a:pt x="95" y="20"/>
                </a:cubicBezTo>
                <a:cubicBezTo>
                  <a:pt x="95" y="21"/>
                  <a:pt x="95" y="21"/>
                  <a:pt x="96" y="21"/>
                </a:cubicBezTo>
                <a:cubicBezTo>
                  <a:pt x="96" y="22"/>
                  <a:pt x="96" y="22"/>
                  <a:pt x="96" y="22"/>
                </a:cubicBezTo>
                <a:cubicBezTo>
                  <a:pt x="96" y="22"/>
                  <a:pt x="96" y="22"/>
                  <a:pt x="96" y="22"/>
                </a:cubicBezTo>
                <a:cubicBezTo>
                  <a:pt x="96" y="22"/>
                  <a:pt x="96" y="22"/>
                  <a:pt x="96" y="22"/>
                </a:cubicBezTo>
                <a:cubicBezTo>
                  <a:pt x="96" y="22"/>
                  <a:pt x="96" y="22"/>
                  <a:pt x="96" y="22"/>
                </a:cubicBezTo>
                <a:cubicBezTo>
                  <a:pt x="96" y="22"/>
                  <a:pt x="96" y="23"/>
                  <a:pt x="97" y="23"/>
                </a:cubicBezTo>
                <a:cubicBezTo>
                  <a:pt x="97" y="23"/>
                  <a:pt x="97" y="23"/>
                  <a:pt x="97" y="23"/>
                </a:cubicBezTo>
                <a:cubicBezTo>
                  <a:pt x="97" y="23"/>
                  <a:pt x="97" y="23"/>
                  <a:pt x="97" y="23"/>
                </a:cubicBezTo>
                <a:cubicBezTo>
                  <a:pt x="97" y="23"/>
                  <a:pt x="97" y="23"/>
                  <a:pt x="97" y="23"/>
                </a:cubicBezTo>
                <a:cubicBezTo>
                  <a:pt x="97" y="23"/>
                  <a:pt x="97" y="23"/>
                  <a:pt x="97" y="23"/>
                </a:cubicBezTo>
                <a:cubicBezTo>
                  <a:pt x="98" y="24"/>
                  <a:pt x="98" y="24"/>
                  <a:pt x="98" y="24"/>
                </a:cubicBezTo>
                <a:cubicBezTo>
                  <a:pt x="98" y="24"/>
                  <a:pt x="98" y="24"/>
                  <a:pt x="98" y="24"/>
                </a:cubicBezTo>
                <a:cubicBezTo>
                  <a:pt x="98" y="24"/>
                  <a:pt x="99" y="24"/>
                  <a:pt x="99" y="24"/>
                </a:cubicBezTo>
                <a:cubicBezTo>
                  <a:pt x="99" y="24"/>
                  <a:pt x="99" y="24"/>
                  <a:pt x="99" y="24"/>
                </a:cubicBezTo>
                <a:cubicBezTo>
                  <a:pt x="99" y="24"/>
                  <a:pt x="99" y="24"/>
                  <a:pt x="99" y="24"/>
                </a:cubicBezTo>
                <a:cubicBezTo>
                  <a:pt x="99" y="24"/>
                  <a:pt x="99" y="24"/>
                  <a:pt x="99" y="24"/>
                </a:cubicBezTo>
                <a:cubicBezTo>
                  <a:pt x="99" y="24"/>
                  <a:pt x="99" y="23"/>
                  <a:pt x="100" y="23"/>
                </a:cubicBezTo>
                <a:cubicBezTo>
                  <a:pt x="100" y="23"/>
                  <a:pt x="100" y="23"/>
                  <a:pt x="100" y="23"/>
                </a:cubicBezTo>
                <a:cubicBezTo>
                  <a:pt x="100" y="24"/>
                  <a:pt x="100" y="24"/>
                  <a:pt x="100" y="24"/>
                </a:cubicBezTo>
                <a:cubicBezTo>
                  <a:pt x="100" y="24"/>
                  <a:pt x="100" y="24"/>
                  <a:pt x="100" y="24"/>
                </a:cubicBezTo>
                <a:cubicBezTo>
                  <a:pt x="100" y="24"/>
                  <a:pt x="100" y="24"/>
                  <a:pt x="100" y="24"/>
                </a:cubicBezTo>
                <a:cubicBezTo>
                  <a:pt x="100" y="24"/>
                  <a:pt x="100" y="24"/>
                  <a:pt x="100" y="24"/>
                </a:cubicBezTo>
                <a:cubicBezTo>
                  <a:pt x="100" y="24"/>
                  <a:pt x="100" y="24"/>
                  <a:pt x="100" y="24"/>
                </a:cubicBezTo>
                <a:cubicBezTo>
                  <a:pt x="100" y="24"/>
                  <a:pt x="100" y="24"/>
                  <a:pt x="100" y="24"/>
                </a:cubicBezTo>
                <a:cubicBezTo>
                  <a:pt x="100" y="24"/>
                  <a:pt x="100" y="24"/>
                  <a:pt x="100" y="24"/>
                </a:cubicBezTo>
                <a:cubicBezTo>
                  <a:pt x="100" y="24"/>
                  <a:pt x="100" y="24"/>
                  <a:pt x="100" y="24"/>
                </a:cubicBezTo>
                <a:cubicBezTo>
                  <a:pt x="100" y="24"/>
                  <a:pt x="100" y="24"/>
                  <a:pt x="100" y="24"/>
                </a:cubicBezTo>
                <a:cubicBezTo>
                  <a:pt x="100" y="25"/>
                  <a:pt x="100" y="25"/>
                  <a:pt x="100" y="25"/>
                </a:cubicBezTo>
                <a:cubicBezTo>
                  <a:pt x="100" y="25"/>
                  <a:pt x="100" y="25"/>
                  <a:pt x="100" y="25"/>
                </a:cubicBezTo>
                <a:cubicBezTo>
                  <a:pt x="100" y="25"/>
                  <a:pt x="100" y="26"/>
                  <a:pt x="101" y="26"/>
                </a:cubicBezTo>
                <a:cubicBezTo>
                  <a:pt x="101" y="26"/>
                  <a:pt x="101" y="26"/>
                  <a:pt x="101" y="26"/>
                </a:cubicBezTo>
                <a:cubicBezTo>
                  <a:pt x="101" y="26"/>
                  <a:pt x="101" y="26"/>
                  <a:pt x="101" y="26"/>
                </a:cubicBezTo>
                <a:cubicBezTo>
                  <a:pt x="101" y="26"/>
                  <a:pt x="101" y="26"/>
                  <a:pt x="101" y="26"/>
                </a:cubicBezTo>
                <a:cubicBezTo>
                  <a:pt x="101" y="27"/>
                  <a:pt x="101" y="27"/>
                  <a:pt x="101" y="27"/>
                </a:cubicBezTo>
                <a:cubicBezTo>
                  <a:pt x="101" y="27"/>
                  <a:pt x="101" y="27"/>
                  <a:pt x="101" y="27"/>
                </a:cubicBezTo>
                <a:cubicBezTo>
                  <a:pt x="101" y="27"/>
                  <a:pt x="101" y="27"/>
                  <a:pt x="101" y="27"/>
                </a:cubicBezTo>
                <a:cubicBezTo>
                  <a:pt x="101" y="27"/>
                  <a:pt x="101" y="27"/>
                  <a:pt x="101" y="27"/>
                </a:cubicBezTo>
                <a:cubicBezTo>
                  <a:pt x="101" y="27"/>
                  <a:pt x="101" y="27"/>
                  <a:pt x="101" y="27"/>
                </a:cubicBezTo>
                <a:cubicBezTo>
                  <a:pt x="101" y="27"/>
                  <a:pt x="101" y="28"/>
                  <a:pt x="101" y="28"/>
                </a:cubicBezTo>
                <a:cubicBezTo>
                  <a:pt x="101" y="28"/>
                  <a:pt x="101" y="27"/>
                  <a:pt x="101" y="27"/>
                </a:cubicBezTo>
                <a:cubicBezTo>
                  <a:pt x="100" y="27"/>
                  <a:pt x="100" y="27"/>
                  <a:pt x="100" y="27"/>
                </a:cubicBezTo>
                <a:cubicBezTo>
                  <a:pt x="100" y="28"/>
                  <a:pt x="100" y="28"/>
                  <a:pt x="100" y="28"/>
                </a:cubicBezTo>
                <a:cubicBezTo>
                  <a:pt x="100" y="28"/>
                  <a:pt x="100" y="28"/>
                  <a:pt x="100" y="28"/>
                </a:cubicBezTo>
                <a:cubicBezTo>
                  <a:pt x="100" y="28"/>
                  <a:pt x="100" y="28"/>
                  <a:pt x="100" y="28"/>
                </a:cubicBezTo>
                <a:cubicBezTo>
                  <a:pt x="100" y="28"/>
                  <a:pt x="99" y="28"/>
                  <a:pt x="99" y="28"/>
                </a:cubicBezTo>
                <a:cubicBezTo>
                  <a:pt x="99" y="27"/>
                  <a:pt x="99" y="27"/>
                  <a:pt x="99" y="27"/>
                </a:cubicBezTo>
                <a:cubicBezTo>
                  <a:pt x="99" y="27"/>
                  <a:pt x="99" y="27"/>
                  <a:pt x="98" y="27"/>
                </a:cubicBezTo>
                <a:cubicBezTo>
                  <a:pt x="98" y="27"/>
                  <a:pt x="98" y="27"/>
                  <a:pt x="98" y="27"/>
                </a:cubicBezTo>
                <a:cubicBezTo>
                  <a:pt x="98" y="27"/>
                  <a:pt x="98" y="27"/>
                  <a:pt x="98" y="27"/>
                </a:cubicBezTo>
                <a:cubicBezTo>
                  <a:pt x="98" y="27"/>
                  <a:pt x="98" y="27"/>
                  <a:pt x="98" y="27"/>
                </a:cubicBezTo>
                <a:cubicBezTo>
                  <a:pt x="98" y="27"/>
                  <a:pt x="98" y="27"/>
                  <a:pt x="98" y="27"/>
                </a:cubicBezTo>
                <a:cubicBezTo>
                  <a:pt x="98" y="27"/>
                  <a:pt x="98" y="27"/>
                  <a:pt x="98" y="27"/>
                </a:cubicBezTo>
                <a:cubicBezTo>
                  <a:pt x="97" y="27"/>
                  <a:pt x="97" y="27"/>
                  <a:pt x="97" y="27"/>
                </a:cubicBezTo>
                <a:cubicBezTo>
                  <a:pt x="97" y="27"/>
                  <a:pt x="97" y="27"/>
                  <a:pt x="97" y="26"/>
                </a:cubicBezTo>
                <a:cubicBezTo>
                  <a:pt x="96" y="26"/>
                  <a:pt x="96" y="26"/>
                  <a:pt x="96" y="26"/>
                </a:cubicBezTo>
                <a:cubicBezTo>
                  <a:pt x="96" y="27"/>
                  <a:pt x="96" y="27"/>
                  <a:pt x="96" y="27"/>
                </a:cubicBezTo>
                <a:cubicBezTo>
                  <a:pt x="96" y="27"/>
                  <a:pt x="96" y="28"/>
                  <a:pt x="96" y="28"/>
                </a:cubicBezTo>
                <a:cubicBezTo>
                  <a:pt x="96" y="28"/>
                  <a:pt x="96" y="28"/>
                  <a:pt x="96" y="28"/>
                </a:cubicBezTo>
                <a:cubicBezTo>
                  <a:pt x="96" y="28"/>
                  <a:pt x="96" y="28"/>
                  <a:pt x="95" y="28"/>
                </a:cubicBezTo>
                <a:cubicBezTo>
                  <a:pt x="95" y="28"/>
                  <a:pt x="95" y="28"/>
                  <a:pt x="95" y="28"/>
                </a:cubicBezTo>
                <a:cubicBezTo>
                  <a:pt x="95" y="28"/>
                  <a:pt x="95" y="28"/>
                  <a:pt x="95" y="28"/>
                </a:cubicBezTo>
                <a:cubicBezTo>
                  <a:pt x="95" y="28"/>
                  <a:pt x="95" y="28"/>
                  <a:pt x="95" y="28"/>
                </a:cubicBezTo>
                <a:cubicBezTo>
                  <a:pt x="95" y="27"/>
                  <a:pt x="95" y="27"/>
                  <a:pt x="95" y="27"/>
                </a:cubicBezTo>
                <a:cubicBezTo>
                  <a:pt x="94" y="27"/>
                  <a:pt x="94" y="27"/>
                  <a:pt x="94" y="27"/>
                </a:cubicBezTo>
                <a:cubicBezTo>
                  <a:pt x="94" y="27"/>
                  <a:pt x="94" y="27"/>
                  <a:pt x="94" y="27"/>
                </a:cubicBezTo>
                <a:cubicBezTo>
                  <a:pt x="94" y="27"/>
                  <a:pt x="94" y="27"/>
                  <a:pt x="94" y="27"/>
                </a:cubicBezTo>
                <a:cubicBezTo>
                  <a:pt x="94" y="27"/>
                  <a:pt x="94" y="27"/>
                  <a:pt x="94" y="27"/>
                </a:cubicBezTo>
                <a:cubicBezTo>
                  <a:pt x="94" y="27"/>
                  <a:pt x="94" y="27"/>
                  <a:pt x="94" y="27"/>
                </a:cubicBezTo>
                <a:cubicBezTo>
                  <a:pt x="94" y="27"/>
                  <a:pt x="94" y="27"/>
                  <a:pt x="94" y="27"/>
                </a:cubicBezTo>
                <a:cubicBezTo>
                  <a:pt x="93" y="27"/>
                  <a:pt x="93" y="27"/>
                  <a:pt x="93" y="27"/>
                </a:cubicBezTo>
                <a:cubicBezTo>
                  <a:pt x="93" y="27"/>
                  <a:pt x="93" y="27"/>
                  <a:pt x="93" y="27"/>
                </a:cubicBezTo>
                <a:cubicBezTo>
                  <a:pt x="93" y="27"/>
                  <a:pt x="93" y="27"/>
                  <a:pt x="93" y="27"/>
                </a:cubicBezTo>
                <a:cubicBezTo>
                  <a:pt x="93" y="27"/>
                  <a:pt x="93" y="27"/>
                  <a:pt x="93" y="27"/>
                </a:cubicBezTo>
                <a:cubicBezTo>
                  <a:pt x="93" y="26"/>
                  <a:pt x="93" y="26"/>
                  <a:pt x="93" y="26"/>
                </a:cubicBezTo>
                <a:cubicBezTo>
                  <a:pt x="93" y="26"/>
                  <a:pt x="93" y="26"/>
                  <a:pt x="93" y="26"/>
                </a:cubicBezTo>
                <a:cubicBezTo>
                  <a:pt x="93" y="26"/>
                  <a:pt x="93" y="26"/>
                  <a:pt x="93" y="26"/>
                </a:cubicBezTo>
                <a:cubicBezTo>
                  <a:pt x="92" y="26"/>
                  <a:pt x="92" y="26"/>
                  <a:pt x="92" y="26"/>
                </a:cubicBezTo>
                <a:cubicBezTo>
                  <a:pt x="92" y="26"/>
                  <a:pt x="92" y="26"/>
                  <a:pt x="92" y="26"/>
                </a:cubicBezTo>
                <a:cubicBezTo>
                  <a:pt x="92" y="26"/>
                  <a:pt x="92" y="26"/>
                  <a:pt x="92" y="26"/>
                </a:cubicBezTo>
                <a:cubicBezTo>
                  <a:pt x="92" y="26"/>
                  <a:pt x="92" y="26"/>
                  <a:pt x="92" y="26"/>
                </a:cubicBezTo>
                <a:cubicBezTo>
                  <a:pt x="91" y="26"/>
                  <a:pt x="91" y="26"/>
                  <a:pt x="91" y="26"/>
                </a:cubicBezTo>
                <a:cubicBezTo>
                  <a:pt x="91" y="26"/>
                  <a:pt x="91" y="26"/>
                  <a:pt x="91" y="26"/>
                </a:cubicBezTo>
                <a:cubicBezTo>
                  <a:pt x="91" y="26"/>
                  <a:pt x="91" y="26"/>
                  <a:pt x="91" y="26"/>
                </a:cubicBezTo>
                <a:cubicBezTo>
                  <a:pt x="90" y="26"/>
                  <a:pt x="90" y="26"/>
                  <a:pt x="90" y="26"/>
                </a:cubicBezTo>
                <a:cubicBezTo>
                  <a:pt x="90" y="26"/>
                  <a:pt x="90" y="26"/>
                  <a:pt x="90" y="26"/>
                </a:cubicBezTo>
                <a:cubicBezTo>
                  <a:pt x="90" y="26"/>
                  <a:pt x="90" y="26"/>
                  <a:pt x="90" y="26"/>
                </a:cubicBezTo>
                <a:cubicBezTo>
                  <a:pt x="90" y="26"/>
                  <a:pt x="90" y="26"/>
                  <a:pt x="90" y="25"/>
                </a:cubicBezTo>
                <a:cubicBezTo>
                  <a:pt x="90" y="25"/>
                  <a:pt x="90" y="25"/>
                  <a:pt x="90" y="25"/>
                </a:cubicBezTo>
                <a:cubicBezTo>
                  <a:pt x="89" y="25"/>
                  <a:pt x="89" y="25"/>
                  <a:pt x="89" y="25"/>
                </a:cubicBezTo>
                <a:cubicBezTo>
                  <a:pt x="89" y="25"/>
                  <a:pt x="89" y="25"/>
                  <a:pt x="89" y="25"/>
                </a:cubicBezTo>
                <a:cubicBezTo>
                  <a:pt x="89" y="25"/>
                  <a:pt x="89" y="25"/>
                  <a:pt x="89" y="25"/>
                </a:cubicBezTo>
                <a:cubicBezTo>
                  <a:pt x="89" y="25"/>
                  <a:pt x="89" y="25"/>
                  <a:pt x="89" y="25"/>
                </a:cubicBezTo>
                <a:cubicBezTo>
                  <a:pt x="89" y="24"/>
                  <a:pt x="89" y="24"/>
                  <a:pt x="89" y="24"/>
                </a:cubicBezTo>
                <a:cubicBezTo>
                  <a:pt x="89" y="24"/>
                  <a:pt x="89" y="24"/>
                  <a:pt x="89" y="24"/>
                </a:cubicBezTo>
                <a:cubicBezTo>
                  <a:pt x="89" y="24"/>
                  <a:pt x="89" y="24"/>
                  <a:pt x="89" y="24"/>
                </a:cubicBezTo>
                <a:cubicBezTo>
                  <a:pt x="89" y="24"/>
                  <a:pt x="89" y="24"/>
                  <a:pt x="89" y="24"/>
                </a:cubicBezTo>
                <a:cubicBezTo>
                  <a:pt x="89" y="24"/>
                  <a:pt x="89" y="24"/>
                  <a:pt x="89" y="24"/>
                </a:cubicBezTo>
                <a:cubicBezTo>
                  <a:pt x="89" y="24"/>
                  <a:pt x="89" y="23"/>
                  <a:pt x="89" y="23"/>
                </a:cubicBezTo>
                <a:cubicBezTo>
                  <a:pt x="88" y="23"/>
                  <a:pt x="88" y="23"/>
                  <a:pt x="88" y="23"/>
                </a:cubicBezTo>
                <a:cubicBezTo>
                  <a:pt x="88" y="23"/>
                  <a:pt x="88" y="23"/>
                  <a:pt x="88" y="23"/>
                </a:cubicBezTo>
                <a:cubicBezTo>
                  <a:pt x="88" y="23"/>
                  <a:pt x="88" y="23"/>
                  <a:pt x="88" y="23"/>
                </a:cubicBezTo>
                <a:cubicBezTo>
                  <a:pt x="88" y="22"/>
                  <a:pt x="88" y="22"/>
                  <a:pt x="88" y="22"/>
                </a:cubicBezTo>
                <a:cubicBezTo>
                  <a:pt x="87" y="22"/>
                  <a:pt x="87" y="22"/>
                  <a:pt x="87" y="22"/>
                </a:cubicBezTo>
                <a:cubicBezTo>
                  <a:pt x="87" y="22"/>
                  <a:pt x="86" y="23"/>
                  <a:pt x="86" y="23"/>
                </a:cubicBezTo>
                <a:cubicBezTo>
                  <a:pt x="86" y="23"/>
                  <a:pt x="86" y="23"/>
                  <a:pt x="86" y="23"/>
                </a:cubicBezTo>
                <a:cubicBezTo>
                  <a:pt x="86" y="23"/>
                  <a:pt x="86" y="23"/>
                  <a:pt x="86" y="23"/>
                </a:cubicBezTo>
                <a:cubicBezTo>
                  <a:pt x="85" y="23"/>
                  <a:pt x="85" y="23"/>
                  <a:pt x="85" y="23"/>
                </a:cubicBezTo>
                <a:cubicBezTo>
                  <a:pt x="85" y="23"/>
                  <a:pt x="85" y="23"/>
                  <a:pt x="84" y="23"/>
                </a:cubicBezTo>
                <a:cubicBezTo>
                  <a:pt x="84" y="23"/>
                  <a:pt x="83" y="23"/>
                  <a:pt x="83" y="23"/>
                </a:cubicBezTo>
                <a:cubicBezTo>
                  <a:pt x="83" y="23"/>
                  <a:pt x="83" y="23"/>
                  <a:pt x="83" y="23"/>
                </a:cubicBezTo>
                <a:cubicBezTo>
                  <a:pt x="82" y="23"/>
                  <a:pt x="82" y="23"/>
                  <a:pt x="82" y="23"/>
                </a:cubicBezTo>
                <a:cubicBezTo>
                  <a:pt x="82" y="23"/>
                  <a:pt x="82" y="23"/>
                  <a:pt x="82" y="23"/>
                </a:cubicBezTo>
                <a:cubicBezTo>
                  <a:pt x="82" y="23"/>
                  <a:pt x="82" y="23"/>
                  <a:pt x="82" y="23"/>
                </a:cubicBezTo>
                <a:cubicBezTo>
                  <a:pt x="82" y="23"/>
                  <a:pt x="82" y="23"/>
                  <a:pt x="82" y="23"/>
                </a:cubicBezTo>
                <a:cubicBezTo>
                  <a:pt x="82" y="23"/>
                  <a:pt x="82" y="23"/>
                  <a:pt x="81" y="23"/>
                </a:cubicBezTo>
                <a:cubicBezTo>
                  <a:pt x="81" y="23"/>
                  <a:pt x="81" y="23"/>
                  <a:pt x="81" y="23"/>
                </a:cubicBezTo>
                <a:cubicBezTo>
                  <a:pt x="81" y="23"/>
                  <a:pt x="81" y="23"/>
                  <a:pt x="81" y="23"/>
                </a:cubicBezTo>
                <a:cubicBezTo>
                  <a:pt x="81" y="23"/>
                  <a:pt x="81" y="23"/>
                  <a:pt x="81" y="23"/>
                </a:cubicBezTo>
                <a:cubicBezTo>
                  <a:pt x="81" y="24"/>
                  <a:pt x="81" y="24"/>
                  <a:pt x="81" y="24"/>
                </a:cubicBezTo>
                <a:cubicBezTo>
                  <a:pt x="81" y="24"/>
                  <a:pt x="81" y="24"/>
                  <a:pt x="81" y="24"/>
                </a:cubicBezTo>
                <a:cubicBezTo>
                  <a:pt x="81" y="24"/>
                  <a:pt x="81" y="24"/>
                  <a:pt x="80" y="24"/>
                </a:cubicBezTo>
                <a:cubicBezTo>
                  <a:pt x="80" y="24"/>
                  <a:pt x="80" y="24"/>
                  <a:pt x="80" y="24"/>
                </a:cubicBezTo>
                <a:cubicBezTo>
                  <a:pt x="79" y="24"/>
                  <a:pt x="79" y="24"/>
                  <a:pt x="79" y="24"/>
                </a:cubicBezTo>
                <a:cubicBezTo>
                  <a:pt x="79" y="24"/>
                  <a:pt x="79" y="24"/>
                  <a:pt x="79" y="24"/>
                </a:cubicBezTo>
                <a:cubicBezTo>
                  <a:pt x="79" y="24"/>
                  <a:pt x="79" y="24"/>
                  <a:pt x="78" y="24"/>
                </a:cubicBezTo>
                <a:cubicBezTo>
                  <a:pt x="78" y="24"/>
                  <a:pt x="78" y="24"/>
                  <a:pt x="78" y="24"/>
                </a:cubicBezTo>
                <a:cubicBezTo>
                  <a:pt x="78" y="24"/>
                  <a:pt x="78" y="24"/>
                  <a:pt x="78" y="24"/>
                </a:cubicBezTo>
                <a:cubicBezTo>
                  <a:pt x="78" y="24"/>
                  <a:pt x="78" y="24"/>
                  <a:pt x="78" y="24"/>
                </a:cubicBezTo>
                <a:cubicBezTo>
                  <a:pt x="78" y="24"/>
                  <a:pt x="78" y="24"/>
                  <a:pt x="78" y="24"/>
                </a:cubicBezTo>
                <a:cubicBezTo>
                  <a:pt x="78" y="24"/>
                  <a:pt x="78" y="24"/>
                  <a:pt x="78" y="25"/>
                </a:cubicBezTo>
                <a:cubicBezTo>
                  <a:pt x="78" y="25"/>
                  <a:pt x="78" y="25"/>
                  <a:pt x="77" y="25"/>
                </a:cubicBezTo>
                <a:cubicBezTo>
                  <a:pt x="77" y="25"/>
                  <a:pt x="77" y="25"/>
                  <a:pt x="77" y="25"/>
                </a:cubicBezTo>
                <a:cubicBezTo>
                  <a:pt x="77" y="25"/>
                  <a:pt x="77" y="25"/>
                  <a:pt x="76" y="25"/>
                </a:cubicBezTo>
                <a:cubicBezTo>
                  <a:pt x="76" y="25"/>
                  <a:pt x="76" y="26"/>
                  <a:pt x="76" y="26"/>
                </a:cubicBezTo>
                <a:cubicBezTo>
                  <a:pt x="76" y="26"/>
                  <a:pt x="76" y="26"/>
                  <a:pt x="76" y="26"/>
                </a:cubicBezTo>
                <a:cubicBezTo>
                  <a:pt x="76" y="26"/>
                  <a:pt x="76" y="26"/>
                  <a:pt x="76" y="26"/>
                </a:cubicBezTo>
                <a:cubicBezTo>
                  <a:pt x="76" y="26"/>
                  <a:pt x="76" y="26"/>
                  <a:pt x="76" y="26"/>
                </a:cubicBezTo>
                <a:cubicBezTo>
                  <a:pt x="76" y="26"/>
                  <a:pt x="76" y="26"/>
                  <a:pt x="76" y="26"/>
                </a:cubicBezTo>
                <a:cubicBezTo>
                  <a:pt x="76" y="26"/>
                  <a:pt x="76" y="26"/>
                  <a:pt x="75" y="26"/>
                </a:cubicBezTo>
                <a:cubicBezTo>
                  <a:pt x="75" y="26"/>
                  <a:pt x="75" y="27"/>
                  <a:pt x="75" y="27"/>
                </a:cubicBezTo>
                <a:cubicBezTo>
                  <a:pt x="75" y="27"/>
                  <a:pt x="75" y="27"/>
                  <a:pt x="75" y="27"/>
                </a:cubicBezTo>
                <a:cubicBezTo>
                  <a:pt x="75" y="28"/>
                  <a:pt x="75" y="28"/>
                  <a:pt x="75" y="28"/>
                </a:cubicBezTo>
                <a:cubicBezTo>
                  <a:pt x="74" y="28"/>
                  <a:pt x="74" y="28"/>
                  <a:pt x="74" y="28"/>
                </a:cubicBezTo>
                <a:cubicBezTo>
                  <a:pt x="74" y="28"/>
                  <a:pt x="74" y="28"/>
                  <a:pt x="74" y="28"/>
                </a:cubicBezTo>
                <a:cubicBezTo>
                  <a:pt x="75" y="29"/>
                  <a:pt x="75" y="29"/>
                  <a:pt x="74" y="30"/>
                </a:cubicBezTo>
                <a:cubicBezTo>
                  <a:pt x="74" y="30"/>
                  <a:pt x="74" y="30"/>
                  <a:pt x="74" y="30"/>
                </a:cubicBezTo>
                <a:cubicBezTo>
                  <a:pt x="74" y="30"/>
                  <a:pt x="74" y="30"/>
                  <a:pt x="74" y="30"/>
                </a:cubicBezTo>
                <a:cubicBezTo>
                  <a:pt x="74" y="30"/>
                  <a:pt x="74" y="30"/>
                  <a:pt x="74" y="30"/>
                </a:cubicBezTo>
                <a:cubicBezTo>
                  <a:pt x="74" y="30"/>
                  <a:pt x="73" y="30"/>
                  <a:pt x="73" y="30"/>
                </a:cubicBezTo>
                <a:cubicBezTo>
                  <a:pt x="73" y="30"/>
                  <a:pt x="73" y="30"/>
                  <a:pt x="73" y="30"/>
                </a:cubicBezTo>
                <a:cubicBezTo>
                  <a:pt x="73" y="30"/>
                  <a:pt x="73" y="30"/>
                  <a:pt x="73" y="30"/>
                </a:cubicBezTo>
                <a:cubicBezTo>
                  <a:pt x="73" y="30"/>
                  <a:pt x="73" y="30"/>
                  <a:pt x="72" y="30"/>
                </a:cubicBezTo>
                <a:cubicBezTo>
                  <a:pt x="72" y="30"/>
                  <a:pt x="72" y="30"/>
                  <a:pt x="72" y="30"/>
                </a:cubicBezTo>
                <a:cubicBezTo>
                  <a:pt x="72" y="30"/>
                  <a:pt x="72" y="30"/>
                  <a:pt x="72" y="30"/>
                </a:cubicBezTo>
                <a:cubicBezTo>
                  <a:pt x="72" y="30"/>
                  <a:pt x="72" y="30"/>
                  <a:pt x="72" y="30"/>
                </a:cubicBezTo>
                <a:cubicBezTo>
                  <a:pt x="72" y="30"/>
                  <a:pt x="72" y="30"/>
                  <a:pt x="72" y="31"/>
                </a:cubicBezTo>
                <a:cubicBezTo>
                  <a:pt x="71" y="31"/>
                  <a:pt x="71" y="31"/>
                  <a:pt x="71" y="32"/>
                </a:cubicBezTo>
                <a:cubicBezTo>
                  <a:pt x="71" y="32"/>
                  <a:pt x="71" y="32"/>
                  <a:pt x="71" y="32"/>
                </a:cubicBezTo>
                <a:cubicBezTo>
                  <a:pt x="71" y="32"/>
                  <a:pt x="71" y="33"/>
                  <a:pt x="71" y="33"/>
                </a:cubicBezTo>
                <a:cubicBezTo>
                  <a:pt x="71" y="33"/>
                  <a:pt x="71" y="33"/>
                  <a:pt x="71" y="33"/>
                </a:cubicBezTo>
                <a:cubicBezTo>
                  <a:pt x="71" y="33"/>
                  <a:pt x="71" y="33"/>
                  <a:pt x="71" y="33"/>
                </a:cubicBezTo>
                <a:cubicBezTo>
                  <a:pt x="71" y="34"/>
                  <a:pt x="71" y="34"/>
                  <a:pt x="71" y="34"/>
                </a:cubicBezTo>
                <a:cubicBezTo>
                  <a:pt x="71" y="34"/>
                  <a:pt x="71" y="34"/>
                  <a:pt x="70" y="35"/>
                </a:cubicBezTo>
                <a:cubicBezTo>
                  <a:pt x="70" y="35"/>
                  <a:pt x="70" y="35"/>
                  <a:pt x="70" y="35"/>
                </a:cubicBezTo>
                <a:cubicBezTo>
                  <a:pt x="70" y="35"/>
                  <a:pt x="70" y="35"/>
                  <a:pt x="70" y="35"/>
                </a:cubicBezTo>
                <a:cubicBezTo>
                  <a:pt x="70" y="35"/>
                  <a:pt x="70" y="35"/>
                  <a:pt x="70" y="35"/>
                </a:cubicBezTo>
                <a:cubicBezTo>
                  <a:pt x="70" y="35"/>
                  <a:pt x="70" y="35"/>
                  <a:pt x="70" y="36"/>
                </a:cubicBezTo>
                <a:cubicBezTo>
                  <a:pt x="70" y="36"/>
                  <a:pt x="70" y="36"/>
                  <a:pt x="69" y="36"/>
                </a:cubicBezTo>
                <a:cubicBezTo>
                  <a:pt x="69" y="36"/>
                  <a:pt x="69" y="36"/>
                  <a:pt x="69" y="36"/>
                </a:cubicBezTo>
                <a:cubicBezTo>
                  <a:pt x="69" y="36"/>
                  <a:pt x="69" y="36"/>
                  <a:pt x="69" y="36"/>
                </a:cubicBezTo>
                <a:cubicBezTo>
                  <a:pt x="69" y="38"/>
                  <a:pt x="69" y="38"/>
                  <a:pt x="69" y="38"/>
                </a:cubicBezTo>
                <a:cubicBezTo>
                  <a:pt x="69" y="38"/>
                  <a:pt x="69" y="38"/>
                  <a:pt x="69" y="38"/>
                </a:cubicBezTo>
                <a:cubicBezTo>
                  <a:pt x="69" y="38"/>
                  <a:pt x="69" y="38"/>
                  <a:pt x="69" y="38"/>
                </a:cubicBezTo>
                <a:cubicBezTo>
                  <a:pt x="69" y="39"/>
                  <a:pt x="69" y="39"/>
                  <a:pt x="69" y="39"/>
                </a:cubicBezTo>
                <a:cubicBezTo>
                  <a:pt x="69" y="39"/>
                  <a:pt x="69" y="39"/>
                  <a:pt x="70" y="39"/>
                </a:cubicBezTo>
                <a:cubicBezTo>
                  <a:pt x="70" y="39"/>
                  <a:pt x="70" y="39"/>
                  <a:pt x="70" y="39"/>
                </a:cubicBezTo>
                <a:cubicBezTo>
                  <a:pt x="70" y="39"/>
                  <a:pt x="70" y="39"/>
                  <a:pt x="70" y="39"/>
                </a:cubicBezTo>
                <a:cubicBezTo>
                  <a:pt x="70" y="39"/>
                  <a:pt x="70" y="39"/>
                  <a:pt x="70" y="39"/>
                </a:cubicBezTo>
                <a:cubicBezTo>
                  <a:pt x="70" y="39"/>
                  <a:pt x="70" y="39"/>
                  <a:pt x="70" y="40"/>
                </a:cubicBezTo>
                <a:cubicBezTo>
                  <a:pt x="70" y="40"/>
                  <a:pt x="70" y="40"/>
                  <a:pt x="70" y="40"/>
                </a:cubicBezTo>
                <a:cubicBezTo>
                  <a:pt x="70" y="40"/>
                  <a:pt x="70" y="40"/>
                  <a:pt x="70" y="40"/>
                </a:cubicBezTo>
                <a:cubicBezTo>
                  <a:pt x="70" y="40"/>
                  <a:pt x="70" y="40"/>
                  <a:pt x="70" y="41"/>
                </a:cubicBezTo>
                <a:cubicBezTo>
                  <a:pt x="70" y="41"/>
                  <a:pt x="70" y="41"/>
                  <a:pt x="70" y="41"/>
                </a:cubicBezTo>
                <a:cubicBezTo>
                  <a:pt x="70" y="41"/>
                  <a:pt x="70" y="42"/>
                  <a:pt x="70" y="42"/>
                </a:cubicBezTo>
                <a:cubicBezTo>
                  <a:pt x="70" y="42"/>
                  <a:pt x="70" y="42"/>
                  <a:pt x="70" y="42"/>
                </a:cubicBezTo>
                <a:cubicBezTo>
                  <a:pt x="70" y="43"/>
                  <a:pt x="69" y="43"/>
                  <a:pt x="69" y="43"/>
                </a:cubicBezTo>
                <a:cubicBezTo>
                  <a:pt x="69" y="44"/>
                  <a:pt x="69" y="44"/>
                  <a:pt x="69" y="44"/>
                </a:cubicBezTo>
                <a:cubicBezTo>
                  <a:pt x="70" y="44"/>
                  <a:pt x="70" y="44"/>
                  <a:pt x="70" y="44"/>
                </a:cubicBezTo>
                <a:cubicBezTo>
                  <a:pt x="70" y="44"/>
                  <a:pt x="70" y="44"/>
                  <a:pt x="70" y="44"/>
                </a:cubicBezTo>
                <a:cubicBezTo>
                  <a:pt x="70" y="44"/>
                  <a:pt x="70" y="44"/>
                  <a:pt x="70" y="44"/>
                </a:cubicBezTo>
                <a:cubicBezTo>
                  <a:pt x="70" y="44"/>
                  <a:pt x="70" y="44"/>
                  <a:pt x="70" y="44"/>
                </a:cubicBezTo>
                <a:cubicBezTo>
                  <a:pt x="70" y="44"/>
                  <a:pt x="70" y="44"/>
                  <a:pt x="70" y="44"/>
                </a:cubicBezTo>
                <a:cubicBezTo>
                  <a:pt x="70" y="44"/>
                  <a:pt x="70" y="44"/>
                  <a:pt x="70" y="45"/>
                </a:cubicBezTo>
                <a:cubicBezTo>
                  <a:pt x="70" y="45"/>
                  <a:pt x="70" y="45"/>
                  <a:pt x="70" y="45"/>
                </a:cubicBezTo>
                <a:cubicBezTo>
                  <a:pt x="70" y="45"/>
                  <a:pt x="70" y="45"/>
                  <a:pt x="71" y="45"/>
                </a:cubicBezTo>
                <a:cubicBezTo>
                  <a:pt x="71" y="46"/>
                  <a:pt x="71" y="46"/>
                  <a:pt x="71" y="46"/>
                </a:cubicBezTo>
                <a:cubicBezTo>
                  <a:pt x="71" y="46"/>
                  <a:pt x="71" y="46"/>
                  <a:pt x="71" y="46"/>
                </a:cubicBezTo>
                <a:cubicBezTo>
                  <a:pt x="71" y="46"/>
                  <a:pt x="71" y="46"/>
                  <a:pt x="71" y="47"/>
                </a:cubicBezTo>
                <a:cubicBezTo>
                  <a:pt x="72" y="47"/>
                  <a:pt x="72" y="47"/>
                  <a:pt x="72" y="47"/>
                </a:cubicBezTo>
                <a:cubicBezTo>
                  <a:pt x="72" y="47"/>
                  <a:pt x="72" y="47"/>
                  <a:pt x="72" y="47"/>
                </a:cubicBezTo>
                <a:cubicBezTo>
                  <a:pt x="73" y="48"/>
                  <a:pt x="73" y="48"/>
                  <a:pt x="73" y="49"/>
                </a:cubicBezTo>
                <a:cubicBezTo>
                  <a:pt x="73" y="49"/>
                  <a:pt x="73" y="49"/>
                  <a:pt x="73" y="49"/>
                </a:cubicBezTo>
                <a:cubicBezTo>
                  <a:pt x="73" y="49"/>
                  <a:pt x="73" y="50"/>
                  <a:pt x="73" y="50"/>
                </a:cubicBezTo>
                <a:cubicBezTo>
                  <a:pt x="74" y="50"/>
                  <a:pt x="74" y="50"/>
                  <a:pt x="74" y="50"/>
                </a:cubicBezTo>
                <a:cubicBezTo>
                  <a:pt x="74" y="50"/>
                  <a:pt x="74" y="50"/>
                  <a:pt x="74" y="50"/>
                </a:cubicBezTo>
                <a:cubicBezTo>
                  <a:pt x="74" y="50"/>
                  <a:pt x="74" y="50"/>
                  <a:pt x="74" y="50"/>
                </a:cubicBezTo>
                <a:cubicBezTo>
                  <a:pt x="74" y="51"/>
                  <a:pt x="74" y="51"/>
                  <a:pt x="74" y="51"/>
                </a:cubicBezTo>
                <a:cubicBezTo>
                  <a:pt x="74" y="51"/>
                  <a:pt x="74" y="51"/>
                  <a:pt x="74" y="51"/>
                </a:cubicBezTo>
                <a:cubicBezTo>
                  <a:pt x="75" y="51"/>
                  <a:pt x="75" y="51"/>
                  <a:pt x="75" y="51"/>
                </a:cubicBezTo>
                <a:cubicBezTo>
                  <a:pt x="75" y="51"/>
                  <a:pt x="76" y="51"/>
                  <a:pt x="76" y="51"/>
                </a:cubicBezTo>
                <a:cubicBezTo>
                  <a:pt x="76" y="51"/>
                  <a:pt x="76" y="51"/>
                  <a:pt x="76" y="51"/>
                </a:cubicBezTo>
                <a:cubicBezTo>
                  <a:pt x="76" y="51"/>
                  <a:pt x="76" y="51"/>
                  <a:pt x="76" y="51"/>
                </a:cubicBezTo>
                <a:cubicBezTo>
                  <a:pt x="76" y="51"/>
                  <a:pt x="76" y="51"/>
                  <a:pt x="76" y="51"/>
                </a:cubicBezTo>
                <a:cubicBezTo>
                  <a:pt x="76" y="51"/>
                  <a:pt x="77" y="51"/>
                  <a:pt x="77" y="51"/>
                </a:cubicBezTo>
                <a:cubicBezTo>
                  <a:pt x="77" y="51"/>
                  <a:pt x="77" y="51"/>
                  <a:pt x="77" y="51"/>
                </a:cubicBezTo>
                <a:cubicBezTo>
                  <a:pt x="77" y="52"/>
                  <a:pt x="77" y="52"/>
                  <a:pt x="77" y="52"/>
                </a:cubicBezTo>
                <a:cubicBezTo>
                  <a:pt x="77" y="52"/>
                  <a:pt x="77" y="52"/>
                  <a:pt x="77" y="52"/>
                </a:cubicBezTo>
                <a:cubicBezTo>
                  <a:pt x="77" y="53"/>
                  <a:pt x="77" y="53"/>
                  <a:pt x="78" y="53"/>
                </a:cubicBezTo>
                <a:cubicBezTo>
                  <a:pt x="78" y="53"/>
                  <a:pt x="78" y="53"/>
                  <a:pt x="78" y="53"/>
                </a:cubicBezTo>
                <a:cubicBezTo>
                  <a:pt x="78" y="53"/>
                  <a:pt x="79" y="53"/>
                  <a:pt x="79" y="54"/>
                </a:cubicBezTo>
                <a:cubicBezTo>
                  <a:pt x="79" y="54"/>
                  <a:pt x="79" y="54"/>
                  <a:pt x="79" y="54"/>
                </a:cubicBezTo>
                <a:cubicBezTo>
                  <a:pt x="79" y="54"/>
                  <a:pt x="79" y="54"/>
                  <a:pt x="79" y="54"/>
                </a:cubicBezTo>
                <a:cubicBezTo>
                  <a:pt x="80" y="54"/>
                  <a:pt x="80" y="54"/>
                  <a:pt x="80" y="54"/>
                </a:cubicBezTo>
                <a:cubicBezTo>
                  <a:pt x="80" y="54"/>
                  <a:pt x="80" y="54"/>
                  <a:pt x="80" y="54"/>
                </a:cubicBezTo>
                <a:cubicBezTo>
                  <a:pt x="80" y="54"/>
                  <a:pt x="80" y="53"/>
                  <a:pt x="80" y="53"/>
                </a:cubicBezTo>
                <a:cubicBezTo>
                  <a:pt x="80" y="53"/>
                  <a:pt x="80" y="53"/>
                  <a:pt x="80" y="53"/>
                </a:cubicBezTo>
                <a:cubicBezTo>
                  <a:pt x="81" y="53"/>
                  <a:pt x="81" y="53"/>
                  <a:pt x="81" y="53"/>
                </a:cubicBezTo>
                <a:cubicBezTo>
                  <a:pt x="81" y="53"/>
                  <a:pt x="81" y="53"/>
                  <a:pt x="81" y="53"/>
                </a:cubicBezTo>
                <a:cubicBezTo>
                  <a:pt x="81" y="53"/>
                  <a:pt x="81" y="53"/>
                  <a:pt x="81" y="53"/>
                </a:cubicBezTo>
                <a:cubicBezTo>
                  <a:pt x="81" y="53"/>
                  <a:pt x="81" y="53"/>
                  <a:pt x="81" y="53"/>
                </a:cubicBezTo>
                <a:cubicBezTo>
                  <a:pt x="81" y="53"/>
                  <a:pt x="82" y="53"/>
                  <a:pt x="82" y="53"/>
                </a:cubicBezTo>
                <a:cubicBezTo>
                  <a:pt x="82" y="53"/>
                  <a:pt x="82" y="53"/>
                  <a:pt x="82" y="53"/>
                </a:cubicBezTo>
                <a:cubicBezTo>
                  <a:pt x="82" y="53"/>
                  <a:pt x="82" y="53"/>
                  <a:pt x="82" y="53"/>
                </a:cubicBezTo>
                <a:cubicBezTo>
                  <a:pt x="83" y="53"/>
                  <a:pt x="83" y="53"/>
                  <a:pt x="83" y="53"/>
                </a:cubicBezTo>
                <a:cubicBezTo>
                  <a:pt x="83" y="53"/>
                  <a:pt x="83" y="53"/>
                  <a:pt x="83" y="53"/>
                </a:cubicBezTo>
                <a:cubicBezTo>
                  <a:pt x="83" y="53"/>
                  <a:pt x="83" y="53"/>
                  <a:pt x="83" y="53"/>
                </a:cubicBezTo>
                <a:cubicBezTo>
                  <a:pt x="83" y="54"/>
                  <a:pt x="83" y="54"/>
                  <a:pt x="83" y="54"/>
                </a:cubicBezTo>
                <a:cubicBezTo>
                  <a:pt x="83" y="54"/>
                  <a:pt x="84" y="54"/>
                  <a:pt x="84" y="54"/>
                </a:cubicBezTo>
                <a:cubicBezTo>
                  <a:pt x="84" y="54"/>
                  <a:pt x="84" y="54"/>
                  <a:pt x="84" y="54"/>
                </a:cubicBezTo>
                <a:cubicBezTo>
                  <a:pt x="84" y="54"/>
                  <a:pt x="84" y="54"/>
                  <a:pt x="85" y="54"/>
                </a:cubicBezTo>
                <a:cubicBezTo>
                  <a:pt x="85" y="54"/>
                  <a:pt x="85" y="54"/>
                  <a:pt x="85" y="54"/>
                </a:cubicBezTo>
                <a:cubicBezTo>
                  <a:pt x="85" y="54"/>
                  <a:pt x="85" y="54"/>
                  <a:pt x="85" y="54"/>
                </a:cubicBezTo>
                <a:cubicBezTo>
                  <a:pt x="85" y="54"/>
                  <a:pt x="85" y="54"/>
                  <a:pt x="85" y="54"/>
                </a:cubicBezTo>
                <a:cubicBezTo>
                  <a:pt x="86" y="54"/>
                  <a:pt x="86" y="53"/>
                  <a:pt x="86" y="53"/>
                </a:cubicBezTo>
                <a:cubicBezTo>
                  <a:pt x="86" y="53"/>
                  <a:pt x="86" y="53"/>
                  <a:pt x="86" y="53"/>
                </a:cubicBezTo>
                <a:cubicBezTo>
                  <a:pt x="86" y="54"/>
                  <a:pt x="86" y="54"/>
                  <a:pt x="86" y="54"/>
                </a:cubicBezTo>
                <a:cubicBezTo>
                  <a:pt x="86" y="53"/>
                  <a:pt x="86" y="53"/>
                  <a:pt x="86" y="53"/>
                </a:cubicBezTo>
                <a:cubicBezTo>
                  <a:pt x="86" y="53"/>
                  <a:pt x="86" y="53"/>
                  <a:pt x="86" y="52"/>
                </a:cubicBezTo>
                <a:cubicBezTo>
                  <a:pt x="86" y="52"/>
                  <a:pt x="86" y="52"/>
                  <a:pt x="87" y="52"/>
                </a:cubicBezTo>
                <a:cubicBezTo>
                  <a:pt x="87" y="52"/>
                  <a:pt x="87" y="52"/>
                  <a:pt x="87" y="52"/>
                </a:cubicBezTo>
                <a:cubicBezTo>
                  <a:pt x="87" y="52"/>
                  <a:pt x="87" y="52"/>
                  <a:pt x="87" y="52"/>
                </a:cubicBezTo>
                <a:cubicBezTo>
                  <a:pt x="87" y="52"/>
                  <a:pt x="87" y="52"/>
                  <a:pt x="87" y="52"/>
                </a:cubicBezTo>
                <a:cubicBezTo>
                  <a:pt x="89" y="52"/>
                  <a:pt x="89" y="52"/>
                  <a:pt x="89" y="52"/>
                </a:cubicBezTo>
                <a:cubicBezTo>
                  <a:pt x="89" y="52"/>
                  <a:pt x="89" y="52"/>
                  <a:pt x="89" y="53"/>
                </a:cubicBezTo>
                <a:cubicBezTo>
                  <a:pt x="89" y="53"/>
                  <a:pt x="90" y="53"/>
                  <a:pt x="90" y="53"/>
                </a:cubicBezTo>
                <a:cubicBezTo>
                  <a:pt x="90" y="53"/>
                  <a:pt x="90" y="53"/>
                  <a:pt x="90" y="53"/>
                </a:cubicBezTo>
                <a:cubicBezTo>
                  <a:pt x="90" y="53"/>
                  <a:pt x="90" y="53"/>
                  <a:pt x="90" y="53"/>
                </a:cubicBezTo>
                <a:cubicBezTo>
                  <a:pt x="90" y="53"/>
                  <a:pt x="91" y="53"/>
                  <a:pt x="91" y="53"/>
                </a:cubicBezTo>
                <a:cubicBezTo>
                  <a:pt x="91" y="53"/>
                  <a:pt x="91" y="53"/>
                  <a:pt x="91" y="53"/>
                </a:cubicBezTo>
                <a:cubicBezTo>
                  <a:pt x="90" y="53"/>
                  <a:pt x="90" y="53"/>
                  <a:pt x="90" y="53"/>
                </a:cubicBezTo>
                <a:cubicBezTo>
                  <a:pt x="91" y="53"/>
                  <a:pt x="91" y="53"/>
                  <a:pt x="91" y="53"/>
                </a:cubicBezTo>
                <a:cubicBezTo>
                  <a:pt x="91" y="53"/>
                  <a:pt x="91" y="53"/>
                  <a:pt x="91" y="53"/>
                </a:cubicBezTo>
                <a:cubicBezTo>
                  <a:pt x="91" y="53"/>
                  <a:pt x="91" y="53"/>
                  <a:pt x="92" y="53"/>
                </a:cubicBezTo>
                <a:cubicBezTo>
                  <a:pt x="92" y="53"/>
                  <a:pt x="92" y="54"/>
                  <a:pt x="92" y="54"/>
                </a:cubicBezTo>
                <a:cubicBezTo>
                  <a:pt x="92" y="54"/>
                  <a:pt x="92" y="54"/>
                  <a:pt x="92" y="54"/>
                </a:cubicBezTo>
                <a:cubicBezTo>
                  <a:pt x="92" y="54"/>
                  <a:pt x="92" y="54"/>
                  <a:pt x="92" y="54"/>
                </a:cubicBezTo>
                <a:cubicBezTo>
                  <a:pt x="92" y="54"/>
                  <a:pt x="92" y="54"/>
                  <a:pt x="92" y="54"/>
                </a:cubicBezTo>
                <a:cubicBezTo>
                  <a:pt x="93" y="54"/>
                  <a:pt x="93" y="54"/>
                  <a:pt x="93" y="54"/>
                </a:cubicBezTo>
                <a:cubicBezTo>
                  <a:pt x="93" y="54"/>
                  <a:pt x="93" y="54"/>
                  <a:pt x="94" y="55"/>
                </a:cubicBezTo>
                <a:cubicBezTo>
                  <a:pt x="94" y="55"/>
                  <a:pt x="94" y="55"/>
                  <a:pt x="94" y="56"/>
                </a:cubicBezTo>
                <a:cubicBezTo>
                  <a:pt x="94" y="56"/>
                  <a:pt x="94" y="56"/>
                  <a:pt x="94" y="57"/>
                </a:cubicBezTo>
                <a:cubicBezTo>
                  <a:pt x="94" y="57"/>
                  <a:pt x="94" y="57"/>
                  <a:pt x="94" y="57"/>
                </a:cubicBezTo>
                <a:cubicBezTo>
                  <a:pt x="94" y="57"/>
                  <a:pt x="94" y="57"/>
                  <a:pt x="94" y="57"/>
                </a:cubicBezTo>
                <a:cubicBezTo>
                  <a:pt x="94" y="57"/>
                  <a:pt x="94" y="57"/>
                  <a:pt x="94" y="57"/>
                </a:cubicBezTo>
                <a:cubicBezTo>
                  <a:pt x="94" y="57"/>
                  <a:pt x="94" y="57"/>
                  <a:pt x="93" y="57"/>
                </a:cubicBezTo>
                <a:cubicBezTo>
                  <a:pt x="93" y="57"/>
                  <a:pt x="93" y="57"/>
                  <a:pt x="93" y="57"/>
                </a:cubicBezTo>
                <a:cubicBezTo>
                  <a:pt x="93" y="58"/>
                  <a:pt x="93" y="58"/>
                  <a:pt x="93" y="58"/>
                </a:cubicBezTo>
                <a:cubicBezTo>
                  <a:pt x="93" y="59"/>
                  <a:pt x="93" y="59"/>
                  <a:pt x="93" y="59"/>
                </a:cubicBezTo>
                <a:cubicBezTo>
                  <a:pt x="93" y="59"/>
                  <a:pt x="93" y="59"/>
                  <a:pt x="93" y="59"/>
                </a:cubicBezTo>
                <a:cubicBezTo>
                  <a:pt x="93" y="59"/>
                  <a:pt x="94" y="59"/>
                  <a:pt x="94" y="59"/>
                </a:cubicBezTo>
                <a:cubicBezTo>
                  <a:pt x="94" y="59"/>
                  <a:pt x="94" y="59"/>
                  <a:pt x="94" y="59"/>
                </a:cubicBezTo>
                <a:cubicBezTo>
                  <a:pt x="94" y="59"/>
                  <a:pt x="94" y="59"/>
                  <a:pt x="94" y="59"/>
                </a:cubicBezTo>
                <a:cubicBezTo>
                  <a:pt x="94" y="59"/>
                  <a:pt x="94" y="59"/>
                  <a:pt x="94" y="59"/>
                </a:cubicBezTo>
                <a:cubicBezTo>
                  <a:pt x="94" y="59"/>
                  <a:pt x="94" y="60"/>
                  <a:pt x="94" y="60"/>
                </a:cubicBezTo>
                <a:cubicBezTo>
                  <a:pt x="94" y="60"/>
                  <a:pt x="94" y="60"/>
                  <a:pt x="94" y="60"/>
                </a:cubicBezTo>
                <a:cubicBezTo>
                  <a:pt x="94" y="60"/>
                  <a:pt x="94" y="60"/>
                  <a:pt x="95" y="60"/>
                </a:cubicBezTo>
                <a:cubicBezTo>
                  <a:pt x="95" y="60"/>
                  <a:pt x="95" y="61"/>
                  <a:pt x="95" y="61"/>
                </a:cubicBezTo>
                <a:cubicBezTo>
                  <a:pt x="95" y="61"/>
                  <a:pt x="95" y="61"/>
                  <a:pt x="95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95" y="62"/>
                  <a:pt x="95" y="63"/>
                  <a:pt x="96" y="63"/>
                </a:cubicBezTo>
                <a:cubicBezTo>
                  <a:pt x="96" y="63"/>
                  <a:pt x="96" y="63"/>
                  <a:pt x="96" y="63"/>
                </a:cubicBezTo>
                <a:cubicBezTo>
                  <a:pt x="96" y="63"/>
                  <a:pt x="96" y="63"/>
                  <a:pt x="96" y="63"/>
                </a:cubicBezTo>
                <a:cubicBezTo>
                  <a:pt x="96" y="63"/>
                  <a:pt x="96" y="64"/>
                  <a:pt x="96" y="64"/>
                </a:cubicBezTo>
                <a:cubicBezTo>
                  <a:pt x="96" y="64"/>
                  <a:pt x="96" y="64"/>
                  <a:pt x="96" y="64"/>
                </a:cubicBezTo>
                <a:cubicBezTo>
                  <a:pt x="96" y="64"/>
                  <a:pt x="96" y="64"/>
                  <a:pt x="96" y="64"/>
                </a:cubicBezTo>
                <a:cubicBezTo>
                  <a:pt x="96" y="65"/>
                  <a:pt x="96" y="65"/>
                  <a:pt x="96" y="65"/>
                </a:cubicBezTo>
                <a:cubicBezTo>
                  <a:pt x="96" y="65"/>
                  <a:pt x="96" y="65"/>
                  <a:pt x="96" y="65"/>
                </a:cubicBezTo>
                <a:cubicBezTo>
                  <a:pt x="97" y="65"/>
                  <a:pt x="97" y="65"/>
                  <a:pt x="97" y="65"/>
                </a:cubicBezTo>
                <a:cubicBezTo>
                  <a:pt x="97" y="65"/>
                  <a:pt x="97" y="65"/>
                  <a:pt x="97" y="65"/>
                </a:cubicBezTo>
                <a:cubicBezTo>
                  <a:pt x="97" y="65"/>
                  <a:pt x="97" y="65"/>
                  <a:pt x="97" y="65"/>
                </a:cubicBezTo>
                <a:cubicBezTo>
                  <a:pt x="97" y="65"/>
                  <a:pt x="97" y="65"/>
                  <a:pt x="97" y="65"/>
                </a:cubicBezTo>
                <a:cubicBezTo>
                  <a:pt x="97" y="66"/>
                  <a:pt x="97" y="66"/>
                  <a:pt x="97" y="66"/>
                </a:cubicBezTo>
                <a:cubicBezTo>
                  <a:pt x="97" y="66"/>
                  <a:pt x="97" y="66"/>
                  <a:pt x="97" y="66"/>
                </a:cubicBezTo>
                <a:cubicBezTo>
                  <a:pt x="97" y="67"/>
                  <a:pt x="97" y="67"/>
                  <a:pt x="97" y="67"/>
                </a:cubicBezTo>
                <a:cubicBezTo>
                  <a:pt x="97" y="67"/>
                  <a:pt x="97" y="67"/>
                  <a:pt x="97" y="67"/>
                </a:cubicBezTo>
                <a:cubicBezTo>
                  <a:pt x="96" y="67"/>
                  <a:pt x="96" y="67"/>
                  <a:pt x="96" y="67"/>
                </a:cubicBezTo>
                <a:cubicBezTo>
                  <a:pt x="96" y="69"/>
                  <a:pt x="96" y="69"/>
                  <a:pt x="96" y="69"/>
                </a:cubicBezTo>
                <a:cubicBezTo>
                  <a:pt x="96" y="69"/>
                  <a:pt x="96" y="69"/>
                  <a:pt x="96" y="69"/>
                </a:cubicBezTo>
                <a:cubicBezTo>
                  <a:pt x="97" y="69"/>
                  <a:pt x="97" y="69"/>
                  <a:pt x="97" y="69"/>
                </a:cubicBezTo>
                <a:cubicBezTo>
                  <a:pt x="97" y="69"/>
                  <a:pt x="97" y="69"/>
                  <a:pt x="97" y="69"/>
                </a:cubicBezTo>
                <a:cubicBezTo>
                  <a:pt x="97" y="69"/>
                  <a:pt x="97" y="70"/>
                  <a:pt x="97" y="70"/>
                </a:cubicBezTo>
                <a:cubicBezTo>
                  <a:pt x="97" y="70"/>
                  <a:pt x="97" y="70"/>
                  <a:pt x="97" y="70"/>
                </a:cubicBezTo>
                <a:cubicBezTo>
                  <a:pt x="97" y="70"/>
                  <a:pt x="96" y="70"/>
                  <a:pt x="96" y="70"/>
                </a:cubicBezTo>
                <a:cubicBezTo>
                  <a:pt x="96" y="70"/>
                  <a:pt x="96" y="70"/>
                  <a:pt x="96" y="71"/>
                </a:cubicBezTo>
                <a:cubicBezTo>
                  <a:pt x="96" y="71"/>
                  <a:pt x="96" y="71"/>
                  <a:pt x="96" y="71"/>
                </a:cubicBezTo>
                <a:cubicBezTo>
                  <a:pt x="96" y="71"/>
                  <a:pt x="96" y="71"/>
                  <a:pt x="96" y="71"/>
                </a:cubicBezTo>
                <a:cubicBezTo>
                  <a:pt x="96" y="71"/>
                  <a:pt x="96" y="71"/>
                  <a:pt x="96" y="71"/>
                </a:cubicBezTo>
                <a:cubicBezTo>
                  <a:pt x="95" y="71"/>
                  <a:pt x="95" y="71"/>
                  <a:pt x="95" y="71"/>
                </a:cubicBezTo>
                <a:cubicBezTo>
                  <a:pt x="95" y="73"/>
                  <a:pt x="95" y="73"/>
                  <a:pt x="95" y="73"/>
                </a:cubicBezTo>
                <a:cubicBezTo>
                  <a:pt x="95" y="73"/>
                  <a:pt x="95" y="73"/>
                  <a:pt x="95" y="73"/>
                </a:cubicBezTo>
                <a:cubicBezTo>
                  <a:pt x="95" y="73"/>
                  <a:pt x="95" y="73"/>
                  <a:pt x="95" y="73"/>
                </a:cubicBezTo>
                <a:cubicBezTo>
                  <a:pt x="95" y="73"/>
                  <a:pt x="95" y="73"/>
                  <a:pt x="95" y="73"/>
                </a:cubicBezTo>
                <a:cubicBezTo>
                  <a:pt x="95" y="74"/>
                  <a:pt x="95" y="74"/>
                  <a:pt x="95" y="74"/>
                </a:cubicBezTo>
                <a:cubicBezTo>
                  <a:pt x="95" y="74"/>
                  <a:pt x="95" y="74"/>
                  <a:pt x="94" y="74"/>
                </a:cubicBezTo>
                <a:cubicBezTo>
                  <a:pt x="94" y="74"/>
                  <a:pt x="94" y="74"/>
                  <a:pt x="94" y="75"/>
                </a:cubicBezTo>
                <a:cubicBezTo>
                  <a:pt x="94" y="75"/>
                  <a:pt x="94" y="75"/>
                  <a:pt x="94" y="75"/>
                </a:cubicBezTo>
                <a:cubicBezTo>
                  <a:pt x="94" y="75"/>
                  <a:pt x="94" y="75"/>
                  <a:pt x="94" y="75"/>
                </a:cubicBezTo>
                <a:cubicBezTo>
                  <a:pt x="94" y="75"/>
                  <a:pt x="94" y="75"/>
                  <a:pt x="94" y="75"/>
                </a:cubicBezTo>
                <a:cubicBezTo>
                  <a:pt x="94" y="75"/>
                  <a:pt x="94" y="75"/>
                  <a:pt x="94" y="75"/>
                </a:cubicBezTo>
                <a:cubicBezTo>
                  <a:pt x="94" y="80"/>
                  <a:pt x="94" y="80"/>
                  <a:pt x="94" y="80"/>
                </a:cubicBezTo>
                <a:cubicBezTo>
                  <a:pt x="94" y="80"/>
                  <a:pt x="94" y="80"/>
                  <a:pt x="94" y="80"/>
                </a:cubicBezTo>
                <a:cubicBezTo>
                  <a:pt x="94" y="80"/>
                  <a:pt x="94" y="80"/>
                  <a:pt x="94" y="80"/>
                </a:cubicBezTo>
                <a:cubicBezTo>
                  <a:pt x="94" y="80"/>
                  <a:pt x="94" y="80"/>
                  <a:pt x="94" y="80"/>
                </a:cubicBezTo>
                <a:cubicBezTo>
                  <a:pt x="94" y="80"/>
                  <a:pt x="94" y="80"/>
                  <a:pt x="94" y="80"/>
                </a:cubicBezTo>
                <a:cubicBezTo>
                  <a:pt x="94" y="80"/>
                  <a:pt x="94" y="80"/>
                  <a:pt x="94" y="80"/>
                </a:cubicBezTo>
                <a:cubicBezTo>
                  <a:pt x="94" y="80"/>
                  <a:pt x="94" y="80"/>
                  <a:pt x="94" y="80"/>
                </a:cubicBezTo>
                <a:cubicBezTo>
                  <a:pt x="94" y="81"/>
                  <a:pt x="94" y="81"/>
                  <a:pt x="95" y="81"/>
                </a:cubicBezTo>
                <a:cubicBezTo>
                  <a:pt x="95" y="81"/>
                  <a:pt x="95" y="81"/>
                  <a:pt x="95" y="81"/>
                </a:cubicBezTo>
                <a:cubicBezTo>
                  <a:pt x="95" y="81"/>
                  <a:pt x="95" y="81"/>
                  <a:pt x="95" y="81"/>
                </a:cubicBezTo>
                <a:cubicBezTo>
                  <a:pt x="95" y="81"/>
                  <a:pt x="95" y="81"/>
                  <a:pt x="95" y="81"/>
                </a:cubicBezTo>
                <a:cubicBezTo>
                  <a:pt x="95" y="81"/>
                  <a:pt x="95" y="81"/>
                  <a:pt x="95" y="81"/>
                </a:cubicBezTo>
                <a:cubicBezTo>
                  <a:pt x="95" y="81"/>
                  <a:pt x="95" y="81"/>
                  <a:pt x="95" y="81"/>
                </a:cubicBezTo>
                <a:cubicBezTo>
                  <a:pt x="95" y="81"/>
                  <a:pt x="95" y="81"/>
                  <a:pt x="95" y="81"/>
                </a:cubicBezTo>
                <a:cubicBezTo>
                  <a:pt x="95" y="82"/>
                  <a:pt x="95" y="82"/>
                  <a:pt x="95" y="82"/>
                </a:cubicBezTo>
                <a:cubicBezTo>
                  <a:pt x="95" y="82"/>
                  <a:pt x="95" y="82"/>
                  <a:pt x="95" y="82"/>
                </a:cubicBezTo>
                <a:cubicBezTo>
                  <a:pt x="94" y="82"/>
                  <a:pt x="94" y="82"/>
                  <a:pt x="94" y="82"/>
                </a:cubicBezTo>
                <a:cubicBezTo>
                  <a:pt x="94" y="87"/>
                  <a:pt x="94" y="87"/>
                  <a:pt x="94" y="87"/>
                </a:cubicBezTo>
                <a:cubicBezTo>
                  <a:pt x="94" y="87"/>
                  <a:pt x="94" y="87"/>
                  <a:pt x="94" y="87"/>
                </a:cubicBezTo>
                <a:cubicBezTo>
                  <a:pt x="94" y="87"/>
                  <a:pt x="95" y="87"/>
                  <a:pt x="95" y="87"/>
                </a:cubicBezTo>
                <a:cubicBezTo>
                  <a:pt x="95" y="87"/>
                  <a:pt x="95" y="88"/>
                  <a:pt x="95" y="88"/>
                </a:cubicBezTo>
                <a:cubicBezTo>
                  <a:pt x="95" y="88"/>
                  <a:pt x="95" y="89"/>
                  <a:pt x="95" y="89"/>
                </a:cubicBezTo>
                <a:cubicBezTo>
                  <a:pt x="95" y="89"/>
                  <a:pt x="95" y="89"/>
                  <a:pt x="95" y="89"/>
                </a:cubicBezTo>
                <a:cubicBezTo>
                  <a:pt x="94" y="90"/>
                  <a:pt x="94" y="90"/>
                  <a:pt x="94" y="90"/>
                </a:cubicBezTo>
                <a:cubicBezTo>
                  <a:pt x="94" y="90"/>
                  <a:pt x="94" y="90"/>
                  <a:pt x="94" y="90"/>
                </a:cubicBezTo>
                <a:cubicBezTo>
                  <a:pt x="94" y="90"/>
                  <a:pt x="93" y="90"/>
                  <a:pt x="93" y="90"/>
                </a:cubicBezTo>
                <a:cubicBezTo>
                  <a:pt x="93" y="90"/>
                  <a:pt x="93" y="91"/>
                  <a:pt x="93" y="91"/>
                </a:cubicBezTo>
                <a:cubicBezTo>
                  <a:pt x="93" y="91"/>
                  <a:pt x="93" y="91"/>
                  <a:pt x="93" y="91"/>
                </a:cubicBezTo>
                <a:cubicBezTo>
                  <a:pt x="93" y="91"/>
                  <a:pt x="93" y="92"/>
                  <a:pt x="93" y="92"/>
                </a:cubicBezTo>
                <a:cubicBezTo>
                  <a:pt x="94" y="92"/>
                  <a:pt x="94" y="92"/>
                  <a:pt x="94" y="92"/>
                </a:cubicBezTo>
                <a:cubicBezTo>
                  <a:pt x="94" y="92"/>
                  <a:pt x="94" y="92"/>
                  <a:pt x="94" y="92"/>
                </a:cubicBezTo>
                <a:cubicBezTo>
                  <a:pt x="94" y="92"/>
                  <a:pt x="94" y="92"/>
                  <a:pt x="95" y="92"/>
                </a:cubicBezTo>
                <a:cubicBezTo>
                  <a:pt x="95" y="92"/>
                  <a:pt x="95" y="92"/>
                  <a:pt x="96" y="92"/>
                </a:cubicBezTo>
                <a:cubicBezTo>
                  <a:pt x="96" y="92"/>
                  <a:pt x="96" y="92"/>
                  <a:pt x="96" y="92"/>
                </a:cubicBezTo>
                <a:cubicBezTo>
                  <a:pt x="97" y="92"/>
                  <a:pt x="98" y="92"/>
                  <a:pt x="98" y="91"/>
                </a:cubicBezTo>
                <a:cubicBezTo>
                  <a:pt x="99" y="91"/>
                  <a:pt x="99" y="91"/>
                  <a:pt x="99" y="91"/>
                </a:cubicBezTo>
                <a:cubicBezTo>
                  <a:pt x="99" y="91"/>
                  <a:pt x="99" y="91"/>
                  <a:pt x="99" y="91"/>
                </a:cubicBezTo>
                <a:cubicBezTo>
                  <a:pt x="99" y="91"/>
                  <a:pt x="99" y="91"/>
                  <a:pt x="99" y="91"/>
                </a:cubicBezTo>
                <a:cubicBezTo>
                  <a:pt x="99" y="91"/>
                  <a:pt x="99" y="91"/>
                  <a:pt x="99" y="91"/>
                </a:cubicBezTo>
                <a:cubicBezTo>
                  <a:pt x="99" y="91"/>
                  <a:pt x="100" y="91"/>
                  <a:pt x="100" y="91"/>
                </a:cubicBezTo>
                <a:cubicBezTo>
                  <a:pt x="100" y="90"/>
                  <a:pt x="100" y="90"/>
                  <a:pt x="100" y="90"/>
                </a:cubicBezTo>
                <a:cubicBezTo>
                  <a:pt x="100" y="90"/>
                  <a:pt x="100" y="90"/>
                  <a:pt x="100" y="90"/>
                </a:cubicBezTo>
                <a:cubicBezTo>
                  <a:pt x="100" y="90"/>
                  <a:pt x="100" y="90"/>
                  <a:pt x="100" y="90"/>
                </a:cubicBezTo>
                <a:cubicBezTo>
                  <a:pt x="100" y="89"/>
                  <a:pt x="101" y="88"/>
                  <a:pt x="101" y="88"/>
                </a:cubicBezTo>
                <a:cubicBezTo>
                  <a:pt x="102" y="88"/>
                  <a:pt x="102" y="88"/>
                  <a:pt x="102" y="88"/>
                </a:cubicBezTo>
                <a:cubicBezTo>
                  <a:pt x="102" y="88"/>
                  <a:pt x="103" y="88"/>
                  <a:pt x="103" y="88"/>
                </a:cubicBezTo>
                <a:cubicBezTo>
                  <a:pt x="103" y="88"/>
                  <a:pt x="103" y="88"/>
                  <a:pt x="103" y="88"/>
                </a:cubicBezTo>
                <a:cubicBezTo>
                  <a:pt x="103" y="88"/>
                  <a:pt x="103" y="88"/>
                  <a:pt x="104" y="88"/>
                </a:cubicBezTo>
                <a:cubicBezTo>
                  <a:pt x="104" y="88"/>
                  <a:pt x="104" y="88"/>
                  <a:pt x="104" y="88"/>
                </a:cubicBezTo>
                <a:cubicBezTo>
                  <a:pt x="105" y="87"/>
                  <a:pt x="105" y="87"/>
                  <a:pt x="105" y="87"/>
                </a:cubicBezTo>
                <a:cubicBezTo>
                  <a:pt x="105" y="87"/>
                  <a:pt x="105" y="86"/>
                  <a:pt x="105" y="86"/>
                </a:cubicBezTo>
                <a:cubicBezTo>
                  <a:pt x="105" y="86"/>
                  <a:pt x="105" y="86"/>
                  <a:pt x="105" y="86"/>
                </a:cubicBezTo>
                <a:cubicBezTo>
                  <a:pt x="105" y="85"/>
                  <a:pt x="105" y="85"/>
                  <a:pt x="105" y="85"/>
                </a:cubicBezTo>
                <a:cubicBezTo>
                  <a:pt x="105" y="85"/>
                  <a:pt x="104" y="85"/>
                  <a:pt x="104" y="85"/>
                </a:cubicBezTo>
                <a:cubicBezTo>
                  <a:pt x="104" y="85"/>
                  <a:pt x="104" y="85"/>
                  <a:pt x="104" y="85"/>
                </a:cubicBezTo>
                <a:cubicBezTo>
                  <a:pt x="104" y="84"/>
                  <a:pt x="104" y="84"/>
                  <a:pt x="104" y="84"/>
                </a:cubicBezTo>
                <a:cubicBezTo>
                  <a:pt x="104" y="84"/>
                  <a:pt x="104" y="84"/>
                  <a:pt x="104" y="84"/>
                </a:cubicBezTo>
                <a:cubicBezTo>
                  <a:pt x="105" y="84"/>
                  <a:pt x="105" y="84"/>
                  <a:pt x="105" y="84"/>
                </a:cubicBezTo>
                <a:cubicBezTo>
                  <a:pt x="105" y="84"/>
                  <a:pt x="105" y="84"/>
                  <a:pt x="105" y="83"/>
                </a:cubicBezTo>
                <a:cubicBezTo>
                  <a:pt x="105" y="83"/>
                  <a:pt x="105" y="83"/>
                  <a:pt x="105" y="83"/>
                </a:cubicBezTo>
                <a:cubicBezTo>
                  <a:pt x="105" y="83"/>
                  <a:pt x="105" y="83"/>
                  <a:pt x="105" y="83"/>
                </a:cubicBezTo>
                <a:cubicBezTo>
                  <a:pt x="105" y="83"/>
                  <a:pt x="105" y="83"/>
                  <a:pt x="105" y="83"/>
                </a:cubicBezTo>
                <a:cubicBezTo>
                  <a:pt x="105" y="84"/>
                  <a:pt x="105" y="84"/>
                  <a:pt x="105" y="84"/>
                </a:cubicBezTo>
                <a:cubicBezTo>
                  <a:pt x="105" y="83"/>
                  <a:pt x="105" y="83"/>
                  <a:pt x="105" y="83"/>
                </a:cubicBezTo>
                <a:cubicBezTo>
                  <a:pt x="105" y="83"/>
                  <a:pt x="105" y="83"/>
                  <a:pt x="105" y="83"/>
                </a:cubicBezTo>
                <a:cubicBezTo>
                  <a:pt x="105" y="83"/>
                  <a:pt x="105" y="83"/>
                  <a:pt x="105" y="83"/>
                </a:cubicBezTo>
                <a:cubicBezTo>
                  <a:pt x="105" y="83"/>
                  <a:pt x="105" y="83"/>
                  <a:pt x="105" y="83"/>
                </a:cubicBezTo>
                <a:cubicBezTo>
                  <a:pt x="106" y="83"/>
                  <a:pt x="106" y="83"/>
                  <a:pt x="106" y="83"/>
                </a:cubicBezTo>
                <a:cubicBezTo>
                  <a:pt x="106" y="83"/>
                  <a:pt x="107" y="82"/>
                  <a:pt x="107" y="82"/>
                </a:cubicBezTo>
                <a:cubicBezTo>
                  <a:pt x="107" y="81"/>
                  <a:pt x="107" y="81"/>
                  <a:pt x="107" y="80"/>
                </a:cubicBezTo>
                <a:cubicBezTo>
                  <a:pt x="107" y="80"/>
                  <a:pt x="107" y="80"/>
                  <a:pt x="107" y="80"/>
                </a:cubicBezTo>
                <a:cubicBezTo>
                  <a:pt x="107" y="80"/>
                  <a:pt x="107" y="79"/>
                  <a:pt x="107" y="79"/>
                </a:cubicBezTo>
                <a:cubicBezTo>
                  <a:pt x="107" y="79"/>
                  <a:pt x="107" y="79"/>
                  <a:pt x="107" y="79"/>
                </a:cubicBezTo>
                <a:cubicBezTo>
                  <a:pt x="107" y="79"/>
                  <a:pt x="107" y="79"/>
                  <a:pt x="107" y="79"/>
                </a:cubicBezTo>
                <a:cubicBezTo>
                  <a:pt x="107" y="79"/>
                  <a:pt x="107" y="79"/>
                  <a:pt x="107" y="79"/>
                </a:cubicBezTo>
                <a:cubicBezTo>
                  <a:pt x="107" y="79"/>
                  <a:pt x="107" y="78"/>
                  <a:pt x="107" y="78"/>
                </a:cubicBezTo>
                <a:cubicBezTo>
                  <a:pt x="107" y="78"/>
                  <a:pt x="108" y="78"/>
                  <a:pt x="108" y="78"/>
                </a:cubicBezTo>
                <a:cubicBezTo>
                  <a:pt x="108" y="78"/>
                  <a:pt x="108" y="78"/>
                  <a:pt x="108" y="78"/>
                </a:cubicBezTo>
                <a:cubicBezTo>
                  <a:pt x="108" y="78"/>
                  <a:pt x="108" y="78"/>
                  <a:pt x="108" y="78"/>
                </a:cubicBezTo>
                <a:cubicBezTo>
                  <a:pt x="109" y="77"/>
                  <a:pt x="109" y="77"/>
                  <a:pt x="109" y="77"/>
                </a:cubicBezTo>
                <a:cubicBezTo>
                  <a:pt x="109" y="77"/>
                  <a:pt x="109" y="76"/>
                  <a:pt x="109" y="76"/>
                </a:cubicBezTo>
                <a:cubicBezTo>
                  <a:pt x="109" y="76"/>
                  <a:pt x="109" y="76"/>
                  <a:pt x="109" y="76"/>
                </a:cubicBezTo>
                <a:cubicBezTo>
                  <a:pt x="109" y="76"/>
                  <a:pt x="109" y="75"/>
                  <a:pt x="109" y="75"/>
                </a:cubicBezTo>
                <a:cubicBezTo>
                  <a:pt x="110" y="75"/>
                  <a:pt x="110" y="74"/>
                  <a:pt x="111" y="74"/>
                </a:cubicBezTo>
                <a:cubicBezTo>
                  <a:pt x="111" y="74"/>
                  <a:pt x="111" y="74"/>
                  <a:pt x="111" y="74"/>
                </a:cubicBezTo>
                <a:cubicBezTo>
                  <a:pt x="111" y="74"/>
                  <a:pt x="111" y="73"/>
                  <a:pt x="111" y="73"/>
                </a:cubicBezTo>
                <a:cubicBezTo>
                  <a:pt x="111" y="73"/>
                  <a:pt x="111" y="72"/>
                  <a:pt x="111" y="72"/>
                </a:cubicBezTo>
                <a:cubicBezTo>
                  <a:pt x="111" y="72"/>
                  <a:pt x="111" y="72"/>
                  <a:pt x="111" y="72"/>
                </a:cubicBezTo>
                <a:cubicBezTo>
                  <a:pt x="111" y="71"/>
                  <a:pt x="111" y="71"/>
                  <a:pt x="111" y="70"/>
                </a:cubicBezTo>
                <a:cubicBezTo>
                  <a:pt x="111" y="70"/>
                  <a:pt x="111" y="70"/>
                  <a:pt x="112" y="69"/>
                </a:cubicBezTo>
                <a:cubicBezTo>
                  <a:pt x="112" y="69"/>
                  <a:pt x="112" y="69"/>
                  <a:pt x="112" y="69"/>
                </a:cubicBezTo>
                <a:cubicBezTo>
                  <a:pt x="112" y="69"/>
                  <a:pt x="112" y="69"/>
                  <a:pt x="112" y="69"/>
                </a:cubicBezTo>
                <a:cubicBezTo>
                  <a:pt x="112" y="68"/>
                  <a:pt x="112" y="68"/>
                  <a:pt x="112" y="68"/>
                </a:cubicBezTo>
                <a:cubicBezTo>
                  <a:pt x="112" y="68"/>
                  <a:pt x="112" y="68"/>
                  <a:pt x="112" y="68"/>
                </a:cubicBezTo>
                <a:cubicBezTo>
                  <a:pt x="112" y="68"/>
                  <a:pt x="112" y="68"/>
                  <a:pt x="112" y="68"/>
                </a:cubicBezTo>
                <a:cubicBezTo>
                  <a:pt x="112" y="68"/>
                  <a:pt x="112" y="68"/>
                  <a:pt x="112" y="68"/>
                </a:cubicBezTo>
                <a:cubicBezTo>
                  <a:pt x="112" y="69"/>
                  <a:pt x="112" y="69"/>
                  <a:pt x="112" y="69"/>
                </a:cubicBezTo>
                <a:cubicBezTo>
                  <a:pt x="112" y="68"/>
                  <a:pt x="112" y="68"/>
                  <a:pt x="112" y="68"/>
                </a:cubicBezTo>
                <a:cubicBezTo>
                  <a:pt x="112" y="67"/>
                  <a:pt x="112" y="66"/>
                  <a:pt x="112" y="65"/>
                </a:cubicBezTo>
                <a:cubicBezTo>
                  <a:pt x="112" y="65"/>
                  <a:pt x="112" y="64"/>
                  <a:pt x="112" y="64"/>
                </a:cubicBezTo>
                <a:cubicBezTo>
                  <a:pt x="112" y="63"/>
                  <a:pt x="112" y="62"/>
                  <a:pt x="113" y="62"/>
                </a:cubicBezTo>
                <a:cubicBezTo>
                  <a:pt x="113" y="61"/>
                  <a:pt x="113" y="61"/>
                  <a:pt x="113" y="61"/>
                </a:cubicBezTo>
                <a:cubicBezTo>
                  <a:pt x="113" y="61"/>
                  <a:pt x="113" y="61"/>
                  <a:pt x="113" y="61"/>
                </a:cubicBezTo>
                <a:cubicBezTo>
                  <a:pt x="113" y="61"/>
                  <a:pt x="113" y="61"/>
                  <a:pt x="113" y="61"/>
                </a:cubicBezTo>
                <a:cubicBezTo>
                  <a:pt x="113" y="61"/>
                  <a:pt x="113" y="61"/>
                  <a:pt x="113" y="61"/>
                </a:cubicBezTo>
                <a:cubicBezTo>
                  <a:pt x="113" y="61"/>
                  <a:pt x="113" y="61"/>
                  <a:pt x="113" y="61"/>
                </a:cubicBezTo>
                <a:cubicBezTo>
                  <a:pt x="113" y="61"/>
                  <a:pt x="113" y="61"/>
                  <a:pt x="113" y="61"/>
                </a:cubicBezTo>
                <a:cubicBezTo>
                  <a:pt x="113" y="60"/>
                  <a:pt x="113" y="60"/>
                  <a:pt x="113" y="60"/>
                </a:cubicBezTo>
                <a:cubicBezTo>
                  <a:pt x="113" y="60"/>
                  <a:pt x="113" y="60"/>
                  <a:pt x="113" y="60"/>
                </a:cubicBezTo>
                <a:cubicBezTo>
                  <a:pt x="113" y="60"/>
                  <a:pt x="113" y="60"/>
                  <a:pt x="113" y="60"/>
                </a:cubicBezTo>
                <a:cubicBezTo>
                  <a:pt x="113" y="60"/>
                  <a:pt x="113" y="60"/>
                  <a:pt x="114" y="60"/>
                </a:cubicBezTo>
                <a:cubicBezTo>
                  <a:pt x="114" y="60"/>
                  <a:pt x="114" y="60"/>
                  <a:pt x="114" y="60"/>
                </a:cubicBezTo>
                <a:cubicBezTo>
                  <a:pt x="114" y="58"/>
                  <a:pt x="114" y="58"/>
                  <a:pt x="114" y="58"/>
                </a:cubicBezTo>
                <a:cubicBezTo>
                  <a:pt x="114" y="58"/>
                  <a:pt x="114" y="58"/>
                  <a:pt x="114" y="57"/>
                </a:cubicBezTo>
                <a:cubicBezTo>
                  <a:pt x="114" y="57"/>
                  <a:pt x="114" y="57"/>
                  <a:pt x="114" y="57"/>
                </a:cubicBezTo>
                <a:cubicBezTo>
                  <a:pt x="113" y="57"/>
                  <a:pt x="113" y="57"/>
                  <a:pt x="113" y="57"/>
                </a:cubicBezTo>
                <a:cubicBezTo>
                  <a:pt x="113" y="57"/>
                  <a:pt x="113" y="56"/>
                  <a:pt x="113" y="56"/>
                </a:cubicBezTo>
                <a:cubicBezTo>
                  <a:pt x="113" y="56"/>
                  <a:pt x="113" y="56"/>
                  <a:pt x="113" y="56"/>
                </a:cubicBezTo>
                <a:cubicBezTo>
                  <a:pt x="113" y="56"/>
                  <a:pt x="113" y="55"/>
                  <a:pt x="114" y="55"/>
                </a:cubicBezTo>
                <a:cubicBezTo>
                  <a:pt x="114" y="55"/>
                  <a:pt x="114" y="55"/>
                  <a:pt x="114" y="55"/>
                </a:cubicBezTo>
                <a:cubicBezTo>
                  <a:pt x="114" y="55"/>
                  <a:pt x="114" y="55"/>
                  <a:pt x="114" y="55"/>
                </a:cubicBezTo>
                <a:cubicBezTo>
                  <a:pt x="114" y="54"/>
                  <a:pt x="114" y="54"/>
                  <a:pt x="114" y="54"/>
                </a:cubicBezTo>
                <a:cubicBezTo>
                  <a:pt x="114" y="54"/>
                  <a:pt x="114" y="54"/>
                  <a:pt x="114" y="54"/>
                </a:cubicBezTo>
                <a:cubicBezTo>
                  <a:pt x="114" y="53"/>
                  <a:pt x="114" y="53"/>
                  <a:pt x="114" y="53"/>
                </a:cubicBezTo>
                <a:cubicBezTo>
                  <a:pt x="114" y="53"/>
                  <a:pt x="114" y="53"/>
                  <a:pt x="114" y="53"/>
                </a:cubicBezTo>
                <a:cubicBezTo>
                  <a:pt x="114" y="52"/>
                  <a:pt x="114" y="52"/>
                  <a:pt x="114" y="52"/>
                </a:cubicBezTo>
                <a:cubicBezTo>
                  <a:pt x="114" y="52"/>
                  <a:pt x="114" y="52"/>
                  <a:pt x="114" y="52"/>
                </a:cubicBezTo>
                <a:cubicBezTo>
                  <a:pt x="114" y="50"/>
                  <a:pt x="114" y="50"/>
                  <a:pt x="114" y="50"/>
                </a:cubicBezTo>
                <a:cubicBezTo>
                  <a:pt x="114" y="50"/>
                  <a:pt x="114" y="50"/>
                  <a:pt x="114" y="50"/>
                </a:cubicBezTo>
                <a:cubicBezTo>
                  <a:pt x="114" y="49"/>
                  <a:pt x="115" y="49"/>
                  <a:pt x="114" y="49"/>
                </a:cubicBezTo>
                <a:cubicBezTo>
                  <a:pt x="114" y="48"/>
                  <a:pt x="113" y="48"/>
                  <a:pt x="113" y="48"/>
                </a:cubicBezTo>
                <a:cubicBezTo>
                  <a:pt x="113" y="47"/>
                  <a:pt x="113" y="47"/>
                  <a:pt x="113" y="47"/>
                </a:cubicBezTo>
                <a:cubicBezTo>
                  <a:pt x="113" y="46"/>
                  <a:pt x="113" y="46"/>
                  <a:pt x="113" y="46"/>
                </a:cubicBezTo>
                <a:cubicBezTo>
                  <a:pt x="113" y="46"/>
                  <a:pt x="112" y="46"/>
                  <a:pt x="112" y="46"/>
                </a:cubicBezTo>
                <a:cubicBezTo>
                  <a:pt x="112" y="46"/>
                  <a:pt x="112" y="46"/>
                  <a:pt x="112" y="45"/>
                </a:cubicBezTo>
                <a:cubicBezTo>
                  <a:pt x="112" y="45"/>
                  <a:pt x="112" y="45"/>
                  <a:pt x="112" y="45"/>
                </a:cubicBezTo>
                <a:cubicBezTo>
                  <a:pt x="112" y="45"/>
                  <a:pt x="112" y="45"/>
                  <a:pt x="112" y="45"/>
                </a:cubicBezTo>
                <a:cubicBezTo>
                  <a:pt x="112" y="45"/>
                  <a:pt x="112" y="45"/>
                  <a:pt x="112" y="45"/>
                </a:cubicBezTo>
                <a:cubicBezTo>
                  <a:pt x="112" y="45"/>
                  <a:pt x="112" y="45"/>
                  <a:pt x="112" y="44"/>
                </a:cubicBezTo>
                <a:cubicBezTo>
                  <a:pt x="112" y="44"/>
                  <a:pt x="112" y="44"/>
                  <a:pt x="111" y="44"/>
                </a:cubicBezTo>
                <a:cubicBezTo>
                  <a:pt x="111" y="44"/>
                  <a:pt x="111" y="44"/>
                  <a:pt x="111" y="44"/>
                </a:cubicBezTo>
                <a:cubicBezTo>
                  <a:pt x="111" y="44"/>
                  <a:pt x="111" y="44"/>
                  <a:pt x="111" y="44"/>
                </a:cubicBezTo>
                <a:cubicBezTo>
                  <a:pt x="111" y="44"/>
                  <a:pt x="111" y="43"/>
                  <a:pt x="111" y="43"/>
                </a:cubicBezTo>
                <a:cubicBezTo>
                  <a:pt x="111" y="43"/>
                  <a:pt x="111" y="43"/>
                  <a:pt x="111" y="43"/>
                </a:cubicBezTo>
                <a:cubicBezTo>
                  <a:pt x="111" y="43"/>
                  <a:pt x="111" y="43"/>
                  <a:pt x="111" y="43"/>
                </a:cubicBezTo>
                <a:cubicBezTo>
                  <a:pt x="111" y="43"/>
                  <a:pt x="111" y="42"/>
                  <a:pt x="111" y="42"/>
                </a:cubicBezTo>
                <a:cubicBezTo>
                  <a:pt x="111" y="42"/>
                  <a:pt x="110" y="42"/>
                  <a:pt x="110" y="42"/>
                </a:cubicBezTo>
                <a:cubicBezTo>
                  <a:pt x="110" y="42"/>
                  <a:pt x="110" y="42"/>
                  <a:pt x="110" y="42"/>
                </a:cubicBezTo>
                <a:cubicBezTo>
                  <a:pt x="110" y="41"/>
                  <a:pt x="110" y="41"/>
                  <a:pt x="110" y="41"/>
                </a:cubicBezTo>
                <a:cubicBezTo>
                  <a:pt x="109" y="41"/>
                  <a:pt x="109" y="40"/>
                  <a:pt x="109" y="39"/>
                </a:cubicBezTo>
                <a:cubicBezTo>
                  <a:pt x="109" y="39"/>
                  <a:pt x="109" y="39"/>
                  <a:pt x="109" y="39"/>
                </a:cubicBezTo>
                <a:cubicBezTo>
                  <a:pt x="109" y="39"/>
                  <a:pt x="109" y="39"/>
                  <a:pt x="109" y="39"/>
                </a:cubicBezTo>
                <a:cubicBezTo>
                  <a:pt x="109" y="39"/>
                  <a:pt x="109" y="39"/>
                  <a:pt x="109" y="39"/>
                </a:cubicBezTo>
                <a:cubicBezTo>
                  <a:pt x="109" y="38"/>
                  <a:pt x="108" y="38"/>
                  <a:pt x="108" y="38"/>
                </a:cubicBezTo>
                <a:cubicBezTo>
                  <a:pt x="108" y="38"/>
                  <a:pt x="108" y="38"/>
                  <a:pt x="108" y="38"/>
                </a:cubicBezTo>
                <a:cubicBezTo>
                  <a:pt x="108" y="37"/>
                  <a:pt x="108" y="37"/>
                  <a:pt x="108" y="37"/>
                </a:cubicBezTo>
                <a:cubicBezTo>
                  <a:pt x="108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6"/>
                  <a:pt x="107" y="36"/>
                </a:cubicBezTo>
                <a:cubicBezTo>
                  <a:pt x="107" y="36"/>
                  <a:pt x="107" y="36"/>
                  <a:pt x="107" y="36"/>
                </a:cubicBezTo>
                <a:cubicBezTo>
                  <a:pt x="107" y="36"/>
                  <a:pt x="107" y="36"/>
                  <a:pt x="107" y="36"/>
                </a:cubicBezTo>
                <a:cubicBezTo>
                  <a:pt x="107" y="36"/>
                  <a:pt x="107" y="36"/>
                  <a:pt x="107" y="36"/>
                </a:cubicBezTo>
                <a:cubicBezTo>
                  <a:pt x="107" y="36"/>
                  <a:pt x="107" y="36"/>
                  <a:pt x="107" y="36"/>
                </a:cubicBezTo>
                <a:cubicBezTo>
                  <a:pt x="107" y="36"/>
                  <a:pt x="107" y="36"/>
                  <a:pt x="107" y="36"/>
                </a:cubicBezTo>
                <a:cubicBezTo>
                  <a:pt x="107" y="35"/>
                  <a:pt x="107" y="35"/>
                  <a:pt x="107" y="35"/>
                </a:cubicBezTo>
                <a:cubicBezTo>
                  <a:pt x="107" y="35"/>
                  <a:pt x="107" y="35"/>
                  <a:pt x="107" y="35"/>
                </a:cubicBezTo>
                <a:cubicBezTo>
                  <a:pt x="106" y="35"/>
                  <a:pt x="106" y="35"/>
                  <a:pt x="106" y="35"/>
                </a:cubicBezTo>
                <a:cubicBezTo>
                  <a:pt x="106" y="34"/>
                  <a:pt x="105" y="34"/>
                  <a:pt x="105" y="33"/>
                </a:cubicBezTo>
                <a:cubicBezTo>
                  <a:pt x="105" y="32"/>
                  <a:pt x="105" y="32"/>
                  <a:pt x="105" y="32"/>
                </a:cubicBezTo>
                <a:cubicBezTo>
                  <a:pt x="104" y="32"/>
                  <a:pt x="104" y="31"/>
                  <a:pt x="103" y="31"/>
                </a:cubicBezTo>
                <a:cubicBezTo>
                  <a:pt x="104" y="31"/>
                  <a:pt x="104" y="31"/>
                  <a:pt x="104" y="31"/>
                </a:cubicBezTo>
                <a:cubicBezTo>
                  <a:pt x="104" y="30"/>
                  <a:pt x="104" y="30"/>
                  <a:pt x="104" y="30"/>
                </a:cubicBezTo>
                <a:cubicBezTo>
                  <a:pt x="104" y="31"/>
                  <a:pt x="104" y="31"/>
                  <a:pt x="104" y="31"/>
                </a:cubicBezTo>
                <a:cubicBezTo>
                  <a:pt x="105" y="31"/>
                  <a:pt x="105" y="31"/>
                  <a:pt x="105" y="31"/>
                </a:cubicBezTo>
                <a:cubicBezTo>
                  <a:pt x="105" y="31"/>
                  <a:pt x="105" y="31"/>
                  <a:pt x="105" y="31"/>
                </a:cubicBezTo>
                <a:cubicBezTo>
                  <a:pt x="105" y="31"/>
                  <a:pt x="105" y="31"/>
                  <a:pt x="105" y="31"/>
                </a:cubicBezTo>
                <a:cubicBezTo>
                  <a:pt x="105" y="31"/>
                  <a:pt x="105" y="31"/>
                  <a:pt x="105" y="31"/>
                </a:cubicBezTo>
                <a:cubicBezTo>
                  <a:pt x="105" y="32"/>
                  <a:pt x="105" y="32"/>
                  <a:pt x="105" y="32"/>
                </a:cubicBezTo>
                <a:cubicBezTo>
                  <a:pt x="105" y="32"/>
                  <a:pt x="105" y="32"/>
                  <a:pt x="105" y="32"/>
                </a:cubicBezTo>
                <a:cubicBezTo>
                  <a:pt x="105" y="32"/>
                  <a:pt x="105" y="32"/>
                  <a:pt x="105" y="32"/>
                </a:cubicBezTo>
                <a:cubicBezTo>
                  <a:pt x="105" y="32"/>
                  <a:pt x="105" y="32"/>
                  <a:pt x="105" y="32"/>
                </a:cubicBezTo>
                <a:cubicBezTo>
                  <a:pt x="105" y="33"/>
                  <a:pt x="105" y="33"/>
                  <a:pt x="105" y="33"/>
                </a:cubicBezTo>
                <a:cubicBezTo>
                  <a:pt x="106" y="33"/>
                  <a:pt x="106" y="33"/>
                  <a:pt x="106" y="33"/>
                </a:cubicBezTo>
                <a:cubicBezTo>
                  <a:pt x="106" y="33"/>
                  <a:pt x="106" y="33"/>
                  <a:pt x="106" y="33"/>
                </a:cubicBezTo>
                <a:cubicBezTo>
                  <a:pt x="106" y="33"/>
                  <a:pt x="106" y="33"/>
                  <a:pt x="106" y="33"/>
                </a:cubicBezTo>
                <a:cubicBezTo>
                  <a:pt x="106" y="33"/>
                  <a:pt x="106" y="33"/>
                  <a:pt x="106" y="33"/>
                </a:cubicBezTo>
                <a:cubicBezTo>
                  <a:pt x="106" y="34"/>
                  <a:pt x="106" y="34"/>
                  <a:pt x="106" y="34"/>
                </a:cubicBezTo>
                <a:cubicBezTo>
                  <a:pt x="106" y="34"/>
                  <a:pt x="107" y="34"/>
                  <a:pt x="107" y="34"/>
                </a:cubicBezTo>
                <a:cubicBezTo>
                  <a:pt x="107" y="34"/>
                  <a:pt x="107" y="34"/>
                  <a:pt x="107" y="34"/>
                </a:cubicBezTo>
                <a:cubicBezTo>
                  <a:pt x="107" y="34"/>
                  <a:pt x="107" y="35"/>
                  <a:pt x="107" y="35"/>
                </a:cubicBezTo>
                <a:cubicBezTo>
                  <a:pt x="108" y="35"/>
                  <a:pt x="108" y="35"/>
                  <a:pt x="108" y="35"/>
                </a:cubicBezTo>
                <a:cubicBezTo>
                  <a:pt x="108" y="36"/>
                  <a:pt x="108" y="36"/>
                  <a:pt x="108" y="36"/>
                </a:cubicBezTo>
                <a:cubicBezTo>
                  <a:pt x="108" y="36"/>
                  <a:pt x="108" y="36"/>
                  <a:pt x="108" y="36"/>
                </a:cubicBezTo>
                <a:cubicBezTo>
                  <a:pt x="108" y="36"/>
                  <a:pt x="108" y="36"/>
                  <a:pt x="108" y="36"/>
                </a:cubicBezTo>
                <a:cubicBezTo>
                  <a:pt x="108" y="36"/>
                  <a:pt x="108" y="37"/>
                  <a:pt x="108" y="37"/>
                </a:cubicBezTo>
                <a:cubicBezTo>
                  <a:pt x="109" y="37"/>
                  <a:pt x="109" y="37"/>
                  <a:pt x="109" y="37"/>
                </a:cubicBezTo>
                <a:cubicBezTo>
                  <a:pt x="109" y="37"/>
                  <a:pt x="109" y="37"/>
                  <a:pt x="109" y="37"/>
                </a:cubicBezTo>
                <a:cubicBezTo>
                  <a:pt x="109" y="38"/>
                  <a:pt x="109" y="38"/>
                  <a:pt x="109" y="38"/>
                </a:cubicBezTo>
                <a:cubicBezTo>
                  <a:pt x="109" y="38"/>
                  <a:pt x="109" y="38"/>
                  <a:pt x="109" y="38"/>
                </a:cubicBezTo>
                <a:cubicBezTo>
                  <a:pt x="109" y="38"/>
                  <a:pt x="109" y="38"/>
                  <a:pt x="109" y="38"/>
                </a:cubicBezTo>
                <a:cubicBezTo>
                  <a:pt x="109" y="38"/>
                  <a:pt x="109" y="38"/>
                  <a:pt x="109" y="38"/>
                </a:cubicBezTo>
                <a:cubicBezTo>
                  <a:pt x="109" y="38"/>
                  <a:pt x="109" y="38"/>
                  <a:pt x="109" y="38"/>
                </a:cubicBezTo>
                <a:cubicBezTo>
                  <a:pt x="109" y="38"/>
                  <a:pt x="109" y="38"/>
                  <a:pt x="109" y="38"/>
                </a:cubicBezTo>
                <a:cubicBezTo>
                  <a:pt x="109" y="39"/>
                  <a:pt x="109" y="39"/>
                  <a:pt x="109" y="39"/>
                </a:cubicBezTo>
                <a:cubicBezTo>
                  <a:pt x="110" y="39"/>
                  <a:pt x="110" y="39"/>
                  <a:pt x="110" y="39"/>
                </a:cubicBezTo>
                <a:cubicBezTo>
                  <a:pt x="110" y="39"/>
                  <a:pt x="110" y="40"/>
                  <a:pt x="110" y="40"/>
                </a:cubicBezTo>
                <a:cubicBezTo>
                  <a:pt x="110" y="40"/>
                  <a:pt x="110" y="40"/>
                  <a:pt x="110" y="40"/>
                </a:cubicBezTo>
                <a:cubicBezTo>
                  <a:pt x="110" y="40"/>
                  <a:pt x="110" y="40"/>
                  <a:pt x="110" y="40"/>
                </a:cubicBezTo>
                <a:cubicBezTo>
                  <a:pt x="110" y="40"/>
                  <a:pt x="110" y="41"/>
                  <a:pt x="111" y="41"/>
                </a:cubicBezTo>
                <a:cubicBezTo>
                  <a:pt x="111" y="41"/>
                  <a:pt x="111" y="41"/>
                  <a:pt x="111" y="41"/>
                </a:cubicBezTo>
                <a:cubicBezTo>
                  <a:pt x="111" y="41"/>
                  <a:pt x="111" y="41"/>
                  <a:pt x="111" y="41"/>
                </a:cubicBezTo>
                <a:cubicBezTo>
                  <a:pt x="111" y="42"/>
                  <a:pt x="111" y="42"/>
                  <a:pt x="111" y="42"/>
                </a:cubicBezTo>
                <a:cubicBezTo>
                  <a:pt x="111" y="42"/>
                  <a:pt x="111" y="42"/>
                  <a:pt x="111" y="42"/>
                </a:cubicBezTo>
                <a:cubicBezTo>
                  <a:pt x="111" y="42"/>
                  <a:pt x="111" y="42"/>
                  <a:pt x="111" y="42"/>
                </a:cubicBezTo>
                <a:cubicBezTo>
                  <a:pt x="111" y="42"/>
                  <a:pt x="111" y="43"/>
                  <a:pt x="111" y="43"/>
                </a:cubicBezTo>
                <a:cubicBezTo>
                  <a:pt x="112" y="43"/>
                  <a:pt x="112" y="43"/>
                  <a:pt x="112" y="44"/>
                </a:cubicBezTo>
                <a:cubicBezTo>
                  <a:pt x="113" y="44"/>
                  <a:pt x="113" y="44"/>
                  <a:pt x="113" y="44"/>
                </a:cubicBezTo>
                <a:cubicBezTo>
                  <a:pt x="113" y="43"/>
                  <a:pt x="113" y="43"/>
                  <a:pt x="113" y="43"/>
                </a:cubicBezTo>
                <a:cubicBezTo>
                  <a:pt x="113" y="42"/>
                  <a:pt x="112" y="41"/>
                  <a:pt x="112" y="39"/>
                </a:cubicBezTo>
                <a:cubicBezTo>
                  <a:pt x="112" y="38"/>
                  <a:pt x="112" y="38"/>
                  <a:pt x="112" y="37"/>
                </a:cubicBezTo>
                <a:close/>
                <a:moveTo>
                  <a:pt x="79" y="5"/>
                </a:moveTo>
                <a:cubicBezTo>
                  <a:pt x="79" y="5"/>
                  <a:pt x="78" y="5"/>
                  <a:pt x="78" y="6"/>
                </a:cubicBezTo>
                <a:cubicBezTo>
                  <a:pt x="78" y="6"/>
                  <a:pt x="78" y="6"/>
                  <a:pt x="78" y="6"/>
                </a:cubicBezTo>
                <a:cubicBezTo>
                  <a:pt x="78" y="6"/>
                  <a:pt x="78" y="6"/>
                  <a:pt x="78" y="6"/>
                </a:cubicBezTo>
                <a:cubicBezTo>
                  <a:pt x="78" y="7"/>
                  <a:pt x="78" y="7"/>
                  <a:pt x="78" y="7"/>
                </a:cubicBezTo>
                <a:cubicBezTo>
                  <a:pt x="78" y="7"/>
                  <a:pt x="79" y="7"/>
                  <a:pt x="79" y="7"/>
                </a:cubicBezTo>
                <a:cubicBezTo>
                  <a:pt x="79" y="8"/>
                  <a:pt x="79" y="8"/>
                  <a:pt x="79" y="8"/>
                </a:cubicBezTo>
                <a:cubicBezTo>
                  <a:pt x="79" y="7"/>
                  <a:pt x="79" y="7"/>
                  <a:pt x="79" y="7"/>
                </a:cubicBezTo>
                <a:cubicBezTo>
                  <a:pt x="79" y="7"/>
                  <a:pt x="79" y="7"/>
                  <a:pt x="79" y="7"/>
                </a:cubicBezTo>
                <a:cubicBezTo>
                  <a:pt x="79" y="7"/>
                  <a:pt x="79" y="8"/>
                  <a:pt x="79" y="8"/>
                </a:cubicBezTo>
                <a:cubicBezTo>
                  <a:pt x="79" y="8"/>
                  <a:pt x="79" y="8"/>
                  <a:pt x="79" y="8"/>
                </a:cubicBezTo>
                <a:cubicBezTo>
                  <a:pt x="78" y="8"/>
                  <a:pt x="78" y="8"/>
                  <a:pt x="78" y="8"/>
                </a:cubicBezTo>
                <a:cubicBezTo>
                  <a:pt x="78" y="8"/>
                  <a:pt x="78" y="8"/>
                  <a:pt x="78" y="8"/>
                </a:cubicBezTo>
                <a:cubicBezTo>
                  <a:pt x="78" y="8"/>
                  <a:pt x="78" y="8"/>
                  <a:pt x="78" y="8"/>
                </a:cubicBezTo>
                <a:cubicBezTo>
                  <a:pt x="78" y="8"/>
                  <a:pt x="78" y="8"/>
                  <a:pt x="78" y="8"/>
                </a:cubicBezTo>
                <a:cubicBezTo>
                  <a:pt x="78" y="10"/>
                  <a:pt x="78" y="10"/>
                  <a:pt x="78" y="10"/>
                </a:cubicBezTo>
                <a:cubicBezTo>
                  <a:pt x="79" y="10"/>
                  <a:pt x="79" y="10"/>
                  <a:pt x="79" y="10"/>
                </a:cubicBezTo>
                <a:cubicBezTo>
                  <a:pt x="79" y="10"/>
                  <a:pt x="79" y="10"/>
                  <a:pt x="79" y="10"/>
                </a:cubicBezTo>
                <a:cubicBezTo>
                  <a:pt x="80" y="10"/>
                  <a:pt x="80" y="10"/>
                  <a:pt x="80" y="10"/>
                </a:cubicBezTo>
                <a:cubicBezTo>
                  <a:pt x="80" y="10"/>
                  <a:pt x="80" y="10"/>
                  <a:pt x="80" y="10"/>
                </a:cubicBezTo>
                <a:cubicBezTo>
                  <a:pt x="81" y="10"/>
                  <a:pt x="81" y="10"/>
                  <a:pt x="81" y="10"/>
                </a:cubicBezTo>
                <a:cubicBezTo>
                  <a:pt x="81" y="10"/>
                  <a:pt x="81" y="10"/>
                  <a:pt x="81" y="10"/>
                </a:cubicBezTo>
                <a:cubicBezTo>
                  <a:pt x="81" y="9"/>
                  <a:pt x="81" y="9"/>
                  <a:pt x="81" y="9"/>
                </a:cubicBezTo>
                <a:cubicBezTo>
                  <a:pt x="81" y="9"/>
                  <a:pt x="81" y="9"/>
                  <a:pt x="81" y="9"/>
                </a:cubicBezTo>
                <a:cubicBezTo>
                  <a:pt x="81" y="9"/>
                  <a:pt x="81" y="8"/>
                  <a:pt x="80" y="8"/>
                </a:cubicBezTo>
                <a:cubicBezTo>
                  <a:pt x="80" y="8"/>
                  <a:pt x="80" y="8"/>
                  <a:pt x="80" y="8"/>
                </a:cubicBezTo>
                <a:cubicBezTo>
                  <a:pt x="80" y="8"/>
                  <a:pt x="80" y="8"/>
                  <a:pt x="80" y="8"/>
                </a:cubicBezTo>
                <a:cubicBezTo>
                  <a:pt x="80" y="8"/>
                  <a:pt x="80" y="8"/>
                  <a:pt x="80" y="8"/>
                </a:cubicBezTo>
                <a:cubicBezTo>
                  <a:pt x="80" y="8"/>
                  <a:pt x="80" y="8"/>
                  <a:pt x="80" y="8"/>
                </a:cubicBezTo>
                <a:cubicBezTo>
                  <a:pt x="80" y="8"/>
                  <a:pt x="80" y="8"/>
                  <a:pt x="80" y="8"/>
                </a:cubicBezTo>
                <a:cubicBezTo>
                  <a:pt x="80" y="8"/>
                  <a:pt x="80" y="8"/>
                  <a:pt x="81" y="7"/>
                </a:cubicBezTo>
                <a:cubicBezTo>
                  <a:pt x="81" y="7"/>
                  <a:pt x="81" y="7"/>
                  <a:pt x="81" y="6"/>
                </a:cubicBezTo>
                <a:cubicBezTo>
                  <a:pt x="81" y="6"/>
                  <a:pt x="81" y="6"/>
                  <a:pt x="81" y="6"/>
                </a:cubicBezTo>
                <a:cubicBezTo>
                  <a:pt x="81" y="6"/>
                  <a:pt x="81" y="6"/>
                  <a:pt x="81" y="6"/>
                </a:cubicBezTo>
                <a:cubicBezTo>
                  <a:pt x="81" y="6"/>
                  <a:pt x="81" y="6"/>
                  <a:pt x="81" y="6"/>
                </a:cubicBezTo>
                <a:cubicBezTo>
                  <a:pt x="80" y="6"/>
                  <a:pt x="80" y="6"/>
                  <a:pt x="80" y="6"/>
                </a:cubicBezTo>
                <a:cubicBezTo>
                  <a:pt x="80" y="6"/>
                  <a:pt x="80" y="6"/>
                  <a:pt x="80" y="6"/>
                </a:cubicBezTo>
                <a:cubicBezTo>
                  <a:pt x="80" y="5"/>
                  <a:pt x="80" y="5"/>
                  <a:pt x="80" y="5"/>
                </a:cubicBezTo>
                <a:cubicBezTo>
                  <a:pt x="80" y="5"/>
                  <a:pt x="80" y="5"/>
                  <a:pt x="80" y="5"/>
                </a:cubicBezTo>
                <a:cubicBezTo>
                  <a:pt x="80" y="5"/>
                  <a:pt x="80" y="5"/>
                  <a:pt x="80" y="5"/>
                </a:cubicBezTo>
                <a:cubicBezTo>
                  <a:pt x="79" y="5"/>
                  <a:pt x="79" y="5"/>
                  <a:pt x="79" y="5"/>
                </a:cubicBezTo>
                <a:cubicBezTo>
                  <a:pt x="79" y="5"/>
                  <a:pt x="79" y="5"/>
                  <a:pt x="79" y="5"/>
                </a:cubicBezTo>
                <a:close/>
                <a:moveTo>
                  <a:pt x="75" y="5"/>
                </a:moveTo>
                <a:cubicBezTo>
                  <a:pt x="75" y="5"/>
                  <a:pt x="75" y="5"/>
                  <a:pt x="75" y="5"/>
                </a:cubicBezTo>
                <a:cubicBezTo>
                  <a:pt x="75" y="5"/>
                  <a:pt x="75" y="5"/>
                  <a:pt x="75" y="5"/>
                </a:cubicBezTo>
                <a:cubicBezTo>
                  <a:pt x="75" y="5"/>
                  <a:pt x="75" y="5"/>
                  <a:pt x="75" y="5"/>
                </a:cubicBezTo>
                <a:cubicBezTo>
                  <a:pt x="75" y="5"/>
                  <a:pt x="75" y="5"/>
                  <a:pt x="74" y="5"/>
                </a:cubicBezTo>
                <a:cubicBezTo>
                  <a:pt x="74" y="5"/>
                  <a:pt x="74" y="5"/>
                  <a:pt x="74" y="5"/>
                </a:cubicBezTo>
                <a:cubicBezTo>
                  <a:pt x="74" y="5"/>
                  <a:pt x="74" y="5"/>
                  <a:pt x="74" y="5"/>
                </a:cubicBezTo>
                <a:cubicBezTo>
                  <a:pt x="74" y="6"/>
                  <a:pt x="74" y="6"/>
                  <a:pt x="74" y="6"/>
                </a:cubicBezTo>
                <a:cubicBezTo>
                  <a:pt x="74" y="6"/>
                  <a:pt x="74" y="6"/>
                  <a:pt x="74" y="6"/>
                </a:cubicBezTo>
                <a:cubicBezTo>
                  <a:pt x="74" y="6"/>
                  <a:pt x="74" y="6"/>
                  <a:pt x="74" y="6"/>
                </a:cubicBezTo>
                <a:cubicBezTo>
                  <a:pt x="74" y="6"/>
                  <a:pt x="74" y="6"/>
                  <a:pt x="74" y="6"/>
                </a:cubicBezTo>
                <a:cubicBezTo>
                  <a:pt x="73" y="6"/>
                  <a:pt x="73" y="6"/>
                  <a:pt x="73" y="6"/>
                </a:cubicBezTo>
                <a:cubicBezTo>
                  <a:pt x="73" y="6"/>
                  <a:pt x="73" y="6"/>
                  <a:pt x="73" y="6"/>
                </a:cubicBezTo>
                <a:cubicBezTo>
                  <a:pt x="73" y="6"/>
                  <a:pt x="73" y="6"/>
                  <a:pt x="73" y="6"/>
                </a:cubicBezTo>
                <a:cubicBezTo>
                  <a:pt x="73" y="6"/>
                  <a:pt x="73" y="6"/>
                  <a:pt x="73" y="6"/>
                </a:cubicBezTo>
                <a:cubicBezTo>
                  <a:pt x="73" y="7"/>
                  <a:pt x="73" y="7"/>
                  <a:pt x="73" y="7"/>
                </a:cubicBezTo>
                <a:cubicBezTo>
                  <a:pt x="73" y="7"/>
                  <a:pt x="73" y="7"/>
                  <a:pt x="73" y="7"/>
                </a:cubicBezTo>
                <a:cubicBezTo>
                  <a:pt x="73" y="8"/>
                  <a:pt x="73" y="8"/>
                  <a:pt x="73" y="8"/>
                </a:cubicBezTo>
                <a:cubicBezTo>
                  <a:pt x="73" y="8"/>
                  <a:pt x="73" y="8"/>
                  <a:pt x="73" y="8"/>
                </a:cubicBezTo>
                <a:cubicBezTo>
                  <a:pt x="73" y="8"/>
                  <a:pt x="73" y="8"/>
                  <a:pt x="73" y="8"/>
                </a:cubicBezTo>
                <a:cubicBezTo>
                  <a:pt x="73" y="8"/>
                  <a:pt x="73" y="8"/>
                  <a:pt x="73" y="8"/>
                </a:cubicBezTo>
                <a:cubicBezTo>
                  <a:pt x="74" y="8"/>
                  <a:pt x="74" y="8"/>
                  <a:pt x="74" y="8"/>
                </a:cubicBezTo>
                <a:cubicBezTo>
                  <a:pt x="74" y="8"/>
                  <a:pt x="74" y="8"/>
                  <a:pt x="74" y="8"/>
                </a:cubicBezTo>
                <a:cubicBezTo>
                  <a:pt x="74" y="8"/>
                  <a:pt x="74" y="8"/>
                  <a:pt x="74" y="8"/>
                </a:cubicBezTo>
                <a:cubicBezTo>
                  <a:pt x="74" y="8"/>
                  <a:pt x="74" y="8"/>
                  <a:pt x="74" y="8"/>
                </a:cubicBezTo>
                <a:cubicBezTo>
                  <a:pt x="74" y="8"/>
                  <a:pt x="74" y="9"/>
                  <a:pt x="74" y="9"/>
                </a:cubicBezTo>
                <a:cubicBezTo>
                  <a:pt x="74" y="9"/>
                  <a:pt x="75" y="9"/>
                  <a:pt x="75" y="9"/>
                </a:cubicBezTo>
                <a:cubicBezTo>
                  <a:pt x="75" y="9"/>
                  <a:pt x="75" y="9"/>
                  <a:pt x="75" y="9"/>
                </a:cubicBezTo>
                <a:cubicBezTo>
                  <a:pt x="75" y="9"/>
                  <a:pt x="75" y="9"/>
                  <a:pt x="75" y="9"/>
                </a:cubicBezTo>
                <a:cubicBezTo>
                  <a:pt x="76" y="9"/>
                  <a:pt x="76" y="9"/>
                  <a:pt x="76" y="9"/>
                </a:cubicBezTo>
                <a:cubicBezTo>
                  <a:pt x="76" y="9"/>
                  <a:pt x="76" y="9"/>
                  <a:pt x="76" y="9"/>
                </a:cubicBezTo>
                <a:cubicBezTo>
                  <a:pt x="77" y="9"/>
                  <a:pt x="77" y="9"/>
                  <a:pt x="77" y="9"/>
                </a:cubicBezTo>
                <a:cubicBezTo>
                  <a:pt x="77" y="9"/>
                  <a:pt x="77" y="9"/>
                  <a:pt x="77" y="9"/>
                </a:cubicBezTo>
                <a:cubicBezTo>
                  <a:pt x="77" y="9"/>
                  <a:pt x="77" y="9"/>
                  <a:pt x="77" y="8"/>
                </a:cubicBezTo>
                <a:cubicBezTo>
                  <a:pt x="78" y="8"/>
                  <a:pt x="78" y="8"/>
                  <a:pt x="78" y="7"/>
                </a:cubicBezTo>
                <a:cubicBezTo>
                  <a:pt x="78" y="7"/>
                  <a:pt x="78" y="7"/>
                  <a:pt x="77" y="7"/>
                </a:cubicBezTo>
                <a:cubicBezTo>
                  <a:pt x="77" y="6"/>
                  <a:pt x="77" y="6"/>
                  <a:pt x="77" y="6"/>
                </a:cubicBezTo>
                <a:cubicBezTo>
                  <a:pt x="77" y="6"/>
                  <a:pt x="77" y="6"/>
                  <a:pt x="77" y="6"/>
                </a:cubicBezTo>
                <a:cubicBezTo>
                  <a:pt x="77" y="6"/>
                  <a:pt x="77" y="6"/>
                  <a:pt x="77" y="6"/>
                </a:cubicBezTo>
                <a:cubicBezTo>
                  <a:pt x="77" y="6"/>
                  <a:pt x="78" y="6"/>
                  <a:pt x="78" y="5"/>
                </a:cubicBezTo>
                <a:cubicBezTo>
                  <a:pt x="78" y="5"/>
                  <a:pt x="78" y="5"/>
                  <a:pt x="78" y="5"/>
                </a:cubicBezTo>
                <a:cubicBezTo>
                  <a:pt x="78" y="5"/>
                  <a:pt x="78" y="5"/>
                  <a:pt x="78" y="5"/>
                </a:cubicBezTo>
                <a:cubicBezTo>
                  <a:pt x="77" y="5"/>
                  <a:pt x="77" y="5"/>
                  <a:pt x="77" y="5"/>
                </a:cubicBezTo>
                <a:cubicBezTo>
                  <a:pt x="77" y="5"/>
                  <a:pt x="77" y="5"/>
                  <a:pt x="77" y="5"/>
                </a:cubicBezTo>
                <a:cubicBezTo>
                  <a:pt x="77" y="5"/>
                  <a:pt x="77" y="5"/>
                  <a:pt x="77" y="5"/>
                </a:cubicBezTo>
                <a:cubicBezTo>
                  <a:pt x="77" y="4"/>
                  <a:pt x="76" y="4"/>
                  <a:pt x="76" y="4"/>
                </a:cubicBezTo>
                <a:cubicBezTo>
                  <a:pt x="76" y="4"/>
                  <a:pt x="76" y="4"/>
                  <a:pt x="76" y="4"/>
                </a:cubicBezTo>
                <a:cubicBezTo>
                  <a:pt x="76" y="4"/>
                  <a:pt x="76" y="4"/>
                  <a:pt x="76" y="4"/>
                </a:cubicBezTo>
                <a:cubicBezTo>
                  <a:pt x="76" y="4"/>
                  <a:pt x="76" y="4"/>
                  <a:pt x="76" y="4"/>
                </a:cubicBezTo>
                <a:cubicBezTo>
                  <a:pt x="76" y="4"/>
                  <a:pt x="75" y="4"/>
                  <a:pt x="75" y="4"/>
                </a:cubicBezTo>
                <a:cubicBezTo>
                  <a:pt x="75" y="4"/>
                  <a:pt x="75" y="4"/>
                  <a:pt x="75" y="4"/>
                </a:cubicBezTo>
                <a:cubicBezTo>
                  <a:pt x="75" y="4"/>
                  <a:pt x="75" y="4"/>
                  <a:pt x="75" y="4"/>
                </a:cubicBezTo>
                <a:cubicBezTo>
                  <a:pt x="75" y="4"/>
                  <a:pt x="75" y="4"/>
                  <a:pt x="75" y="4"/>
                </a:cubicBezTo>
                <a:cubicBezTo>
                  <a:pt x="75" y="4"/>
                  <a:pt x="75" y="4"/>
                  <a:pt x="75" y="4"/>
                </a:cubicBezTo>
                <a:cubicBezTo>
                  <a:pt x="75" y="4"/>
                  <a:pt x="75" y="4"/>
                  <a:pt x="75" y="4"/>
                </a:cubicBezTo>
                <a:cubicBezTo>
                  <a:pt x="75" y="3"/>
                  <a:pt x="75" y="3"/>
                  <a:pt x="75" y="3"/>
                </a:cubicBezTo>
                <a:cubicBezTo>
                  <a:pt x="73" y="3"/>
                  <a:pt x="73" y="3"/>
                  <a:pt x="73" y="3"/>
                </a:cubicBezTo>
                <a:cubicBezTo>
                  <a:pt x="73" y="4"/>
                  <a:pt x="73" y="4"/>
                  <a:pt x="73" y="4"/>
                </a:cubicBezTo>
                <a:cubicBezTo>
                  <a:pt x="73" y="4"/>
                  <a:pt x="73" y="4"/>
                  <a:pt x="73" y="4"/>
                </a:cubicBezTo>
                <a:cubicBezTo>
                  <a:pt x="73" y="4"/>
                  <a:pt x="73" y="5"/>
                  <a:pt x="73" y="5"/>
                </a:cubicBezTo>
                <a:cubicBezTo>
                  <a:pt x="73" y="5"/>
                  <a:pt x="73" y="5"/>
                  <a:pt x="73" y="5"/>
                </a:cubicBezTo>
                <a:cubicBezTo>
                  <a:pt x="75" y="5"/>
                  <a:pt x="75" y="5"/>
                  <a:pt x="75" y="5"/>
                </a:cubicBezTo>
                <a:cubicBezTo>
                  <a:pt x="75" y="5"/>
                  <a:pt x="75" y="5"/>
                  <a:pt x="75" y="5"/>
                </a:cubicBezTo>
                <a:close/>
                <a:moveTo>
                  <a:pt x="112" y="77"/>
                </a:moveTo>
                <a:cubicBezTo>
                  <a:pt x="113" y="76"/>
                  <a:pt x="113" y="75"/>
                  <a:pt x="113" y="74"/>
                </a:cubicBezTo>
                <a:cubicBezTo>
                  <a:pt x="113" y="74"/>
                  <a:pt x="113" y="74"/>
                  <a:pt x="113" y="74"/>
                </a:cubicBezTo>
                <a:cubicBezTo>
                  <a:pt x="113" y="74"/>
                  <a:pt x="113" y="74"/>
                  <a:pt x="113" y="74"/>
                </a:cubicBezTo>
                <a:cubicBezTo>
                  <a:pt x="113" y="74"/>
                  <a:pt x="113" y="74"/>
                  <a:pt x="113" y="74"/>
                </a:cubicBezTo>
                <a:cubicBezTo>
                  <a:pt x="113" y="74"/>
                  <a:pt x="113" y="74"/>
                  <a:pt x="113" y="74"/>
                </a:cubicBezTo>
                <a:cubicBezTo>
                  <a:pt x="113" y="74"/>
                  <a:pt x="113" y="74"/>
                  <a:pt x="112" y="73"/>
                </a:cubicBezTo>
                <a:cubicBezTo>
                  <a:pt x="112" y="74"/>
                  <a:pt x="112" y="74"/>
                  <a:pt x="112" y="74"/>
                </a:cubicBezTo>
                <a:cubicBezTo>
                  <a:pt x="112" y="74"/>
                  <a:pt x="112" y="74"/>
                  <a:pt x="112" y="74"/>
                </a:cubicBezTo>
                <a:cubicBezTo>
                  <a:pt x="112" y="74"/>
                  <a:pt x="112" y="74"/>
                  <a:pt x="111" y="74"/>
                </a:cubicBezTo>
                <a:cubicBezTo>
                  <a:pt x="111" y="75"/>
                  <a:pt x="111" y="75"/>
                  <a:pt x="111" y="75"/>
                </a:cubicBezTo>
                <a:cubicBezTo>
                  <a:pt x="111" y="75"/>
                  <a:pt x="110" y="76"/>
                  <a:pt x="110" y="76"/>
                </a:cubicBezTo>
                <a:cubicBezTo>
                  <a:pt x="110" y="76"/>
                  <a:pt x="110" y="76"/>
                  <a:pt x="110" y="76"/>
                </a:cubicBezTo>
                <a:cubicBezTo>
                  <a:pt x="110" y="76"/>
                  <a:pt x="110" y="76"/>
                  <a:pt x="110" y="76"/>
                </a:cubicBezTo>
                <a:cubicBezTo>
                  <a:pt x="110" y="76"/>
                  <a:pt x="110" y="77"/>
                  <a:pt x="110" y="77"/>
                </a:cubicBezTo>
                <a:cubicBezTo>
                  <a:pt x="110" y="77"/>
                  <a:pt x="110" y="77"/>
                  <a:pt x="110" y="77"/>
                </a:cubicBezTo>
                <a:cubicBezTo>
                  <a:pt x="110" y="77"/>
                  <a:pt x="110" y="77"/>
                  <a:pt x="110" y="77"/>
                </a:cubicBezTo>
                <a:cubicBezTo>
                  <a:pt x="109" y="78"/>
                  <a:pt x="109" y="78"/>
                  <a:pt x="109" y="79"/>
                </a:cubicBezTo>
                <a:cubicBezTo>
                  <a:pt x="109" y="79"/>
                  <a:pt x="109" y="79"/>
                  <a:pt x="109" y="79"/>
                </a:cubicBezTo>
                <a:cubicBezTo>
                  <a:pt x="109" y="79"/>
                  <a:pt x="109" y="79"/>
                  <a:pt x="109" y="79"/>
                </a:cubicBezTo>
                <a:cubicBezTo>
                  <a:pt x="109" y="79"/>
                  <a:pt x="109" y="80"/>
                  <a:pt x="109" y="81"/>
                </a:cubicBezTo>
                <a:cubicBezTo>
                  <a:pt x="109" y="81"/>
                  <a:pt x="109" y="81"/>
                  <a:pt x="109" y="81"/>
                </a:cubicBezTo>
                <a:cubicBezTo>
                  <a:pt x="109" y="82"/>
                  <a:pt x="109" y="82"/>
                  <a:pt x="109" y="82"/>
                </a:cubicBezTo>
                <a:cubicBezTo>
                  <a:pt x="109" y="82"/>
                  <a:pt x="109" y="82"/>
                  <a:pt x="109" y="82"/>
                </a:cubicBezTo>
                <a:cubicBezTo>
                  <a:pt x="109" y="82"/>
                  <a:pt x="109" y="82"/>
                  <a:pt x="109" y="82"/>
                </a:cubicBezTo>
                <a:cubicBezTo>
                  <a:pt x="110" y="82"/>
                  <a:pt x="111" y="81"/>
                  <a:pt x="111" y="81"/>
                </a:cubicBezTo>
                <a:cubicBezTo>
                  <a:pt x="111" y="81"/>
                  <a:pt x="111" y="80"/>
                  <a:pt x="111" y="80"/>
                </a:cubicBezTo>
                <a:cubicBezTo>
                  <a:pt x="111" y="80"/>
                  <a:pt x="111" y="80"/>
                  <a:pt x="111" y="80"/>
                </a:cubicBezTo>
                <a:cubicBezTo>
                  <a:pt x="111" y="80"/>
                  <a:pt x="111" y="80"/>
                  <a:pt x="111" y="79"/>
                </a:cubicBezTo>
                <a:cubicBezTo>
                  <a:pt x="111" y="79"/>
                  <a:pt x="111" y="79"/>
                  <a:pt x="111" y="79"/>
                </a:cubicBezTo>
                <a:cubicBezTo>
                  <a:pt x="111" y="79"/>
                  <a:pt x="111" y="79"/>
                  <a:pt x="111" y="79"/>
                </a:cubicBezTo>
                <a:cubicBezTo>
                  <a:pt x="111" y="79"/>
                  <a:pt x="111" y="79"/>
                  <a:pt x="111" y="78"/>
                </a:cubicBezTo>
                <a:cubicBezTo>
                  <a:pt x="111" y="78"/>
                  <a:pt x="111" y="78"/>
                  <a:pt x="111" y="78"/>
                </a:cubicBezTo>
                <a:cubicBezTo>
                  <a:pt x="111" y="78"/>
                  <a:pt x="111" y="78"/>
                  <a:pt x="111" y="78"/>
                </a:cubicBezTo>
                <a:cubicBezTo>
                  <a:pt x="111" y="78"/>
                  <a:pt x="112" y="78"/>
                  <a:pt x="112" y="78"/>
                </a:cubicBezTo>
                <a:cubicBezTo>
                  <a:pt x="112" y="77"/>
                  <a:pt x="112" y="77"/>
                  <a:pt x="112" y="77"/>
                </a:cubicBezTo>
                <a:cubicBezTo>
                  <a:pt x="112" y="77"/>
                  <a:pt x="112" y="77"/>
                  <a:pt x="112" y="77"/>
                </a:cubicBezTo>
                <a:cubicBezTo>
                  <a:pt x="112" y="77"/>
                  <a:pt x="112" y="77"/>
                  <a:pt x="112" y="77"/>
                </a:cubicBezTo>
                <a:cubicBezTo>
                  <a:pt x="112" y="77"/>
                  <a:pt x="112" y="77"/>
                  <a:pt x="112" y="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1" name="Freeform 8"/>
          <p:cNvSpPr>
            <a:spLocks noEditPoints="1"/>
          </p:cNvSpPr>
          <p:nvPr/>
        </p:nvSpPr>
        <p:spPr bwMode="auto">
          <a:xfrm>
            <a:off x="4478635" y="3705178"/>
            <a:ext cx="392152" cy="343589"/>
          </a:xfrm>
          <a:custGeom>
            <a:avLst/>
            <a:gdLst>
              <a:gd name="T0" fmla="*/ 92 w 137"/>
              <a:gd name="T1" fmla="*/ 69 h 120"/>
              <a:gd name="T2" fmla="*/ 76 w 137"/>
              <a:gd name="T3" fmla="*/ 52 h 120"/>
              <a:gd name="T4" fmla="*/ 75 w 137"/>
              <a:gd name="T5" fmla="*/ 38 h 120"/>
              <a:gd name="T6" fmla="*/ 69 w 137"/>
              <a:gd name="T7" fmla="*/ 44 h 120"/>
              <a:gd name="T8" fmla="*/ 52 w 137"/>
              <a:gd name="T9" fmla="*/ 28 h 120"/>
              <a:gd name="T10" fmla="*/ 41 w 137"/>
              <a:gd name="T11" fmla="*/ 37 h 120"/>
              <a:gd name="T12" fmla="*/ 18 w 137"/>
              <a:gd name="T13" fmla="*/ 38 h 120"/>
              <a:gd name="T14" fmla="*/ 16 w 137"/>
              <a:gd name="T15" fmla="*/ 52 h 120"/>
              <a:gd name="T16" fmla="*/ 0 w 137"/>
              <a:gd name="T17" fmla="*/ 69 h 120"/>
              <a:gd name="T18" fmla="*/ 9 w 137"/>
              <a:gd name="T19" fmla="*/ 80 h 120"/>
              <a:gd name="T20" fmla="*/ 10 w 137"/>
              <a:gd name="T21" fmla="*/ 103 h 120"/>
              <a:gd name="T22" fmla="*/ 24 w 137"/>
              <a:gd name="T23" fmla="*/ 104 h 120"/>
              <a:gd name="T24" fmla="*/ 41 w 137"/>
              <a:gd name="T25" fmla="*/ 120 h 120"/>
              <a:gd name="T26" fmla="*/ 52 w 137"/>
              <a:gd name="T27" fmla="*/ 111 h 120"/>
              <a:gd name="T28" fmla="*/ 72 w 137"/>
              <a:gd name="T29" fmla="*/ 107 h 120"/>
              <a:gd name="T30" fmla="*/ 83 w 137"/>
              <a:gd name="T31" fmla="*/ 103 h 120"/>
              <a:gd name="T32" fmla="*/ 83 w 137"/>
              <a:gd name="T33" fmla="*/ 80 h 120"/>
              <a:gd name="T34" fmla="*/ 72 w 137"/>
              <a:gd name="T35" fmla="*/ 84 h 120"/>
              <a:gd name="T36" fmla="*/ 46 w 137"/>
              <a:gd name="T37" fmla="*/ 101 h 120"/>
              <a:gd name="T38" fmla="*/ 46 w 137"/>
              <a:gd name="T39" fmla="*/ 47 h 120"/>
              <a:gd name="T40" fmla="*/ 73 w 137"/>
              <a:gd name="T41" fmla="*/ 74 h 120"/>
              <a:gd name="T42" fmla="*/ 129 w 137"/>
              <a:gd name="T43" fmla="*/ 77 h 120"/>
              <a:gd name="T44" fmla="*/ 137 w 137"/>
              <a:gd name="T45" fmla="*/ 85 h 120"/>
              <a:gd name="T46" fmla="*/ 133 w 137"/>
              <a:gd name="T47" fmla="*/ 91 h 120"/>
              <a:gd name="T48" fmla="*/ 132 w 137"/>
              <a:gd name="T49" fmla="*/ 102 h 120"/>
              <a:gd name="T50" fmla="*/ 125 w 137"/>
              <a:gd name="T51" fmla="*/ 103 h 120"/>
              <a:gd name="T52" fmla="*/ 117 w 137"/>
              <a:gd name="T53" fmla="*/ 111 h 120"/>
              <a:gd name="T54" fmla="*/ 111 w 137"/>
              <a:gd name="T55" fmla="*/ 107 h 120"/>
              <a:gd name="T56" fmla="*/ 100 w 137"/>
              <a:gd name="T57" fmla="*/ 106 h 120"/>
              <a:gd name="T58" fmla="*/ 99 w 137"/>
              <a:gd name="T59" fmla="*/ 99 h 120"/>
              <a:gd name="T60" fmla="*/ 91 w 137"/>
              <a:gd name="T61" fmla="*/ 91 h 120"/>
              <a:gd name="T62" fmla="*/ 96 w 137"/>
              <a:gd name="T63" fmla="*/ 85 h 120"/>
              <a:gd name="T64" fmla="*/ 96 w 137"/>
              <a:gd name="T65" fmla="*/ 74 h 120"/>
              <a:gd name="T66" fmla="*/ 103 w 137"/>
              <a:gd name="T67" fmla="*/ 73 h 120"/>
              <a:gd name="T68" fmla="*/ 111 w 137"/>
              <a:gd name="T69" fmla="*/ 65 h 120"/>
              <a:gd name="T70" fmla="*/ 117 w 137"/>
              <a:gd name="T71" fmla="*/ 70 h 120"/>
              <a:gd name="T72" fmla="*/ 128 w 137"/>
              <a:gd name="T73" fmla="*/ 70 h 120"/>
              <a:gd name="T74" fmla="*/ 129 w 137"/>
              <a:gd name="T75" fmla="*/ 77 h 120"/>
              <a:gd name="T76" fmla="*/ 128 w 137"/>
              <a:gd name="T77" fmla="*/ 88 h 120"/>
              <a:gd name="T78" fmla="*/ 101 w 137"/>
              <a:gd name="T79" fmla="*/ 88 h 120"/>
              <a:gd name="T80" fmla="*/ 114 w 137"/>
              <a:gd name="T81" fmla="*/ 102 h 120"/>
              <a:gd name="T82" fmla="*/ 137 w 137"/>
              <a:gd name="T83" fmla="*/ 27 h 120"/>
              <a:gd name="T84" fmla="*/ 131 w 137"/>
              <a:gd name="T85" fmla="*/ 34 h 120"/>
              <a:gd name="T86" fmla="*/ 131 w 137"/>
              <a:gd name="T87" fmla="*/ 50 h 120"/>
              <a:gd name="T88" fmla="*/ 122 w 137"/>
              <a:gd name="T89" fmla="*/ 51 h 120"/>
              <a:gd name="T90" fmla="*/ 111 w 137"/>
              <a:gd name="T91" fmla="*/ 61 h 120"/>
              <a:gd name="T92" fmla="*/ 103 w 137"/>
              <a:gd name="T93" fmla="*/ 55 h 120"/>
              <a:gd name="T94" fmla="*/ 88 w 137"/>
              <a:gd name="T95" fmla="*/ 55 h 120"/>
              <a:gd name="T96" fmla="*/ 87 w 137"/>
              <a:gd name="T97" fmla="*/ 46 h 120"/>
              <a:gd name="T98" fmla="*/ 76 w 137"/>
              <a:gd name="T99" fmla="*/ 34 h 120"/>
              <a:gd name="T100" fmla="*/ 82 w 137"/>
              <a:gd name="T101" fmla="*/ 27 h 120"/>
              <a:gd name="T102" fmla="*/ 83 w 137"/>
              <a:gd name="T103" fmla="*/ 12 h 120"/>
              <a:gd name="T104" fmla="*/ 92 w 137"/>
              <a:gd name="T105" fmla="*/ 11 h 120"/>
              <a:gd name="T106" fmla="*/ 103 w 137"/>
              <a:gd name="T107" fmla="*/ 0 h 120"/>
              <a:gd name="T108" fmla="*/ 110 w 137"/>
              <a:gd name="T109" fmla="*/ 6 h 120"/>
              <a:gd name="T110" fmla="*/ 126 w 137"/>
              <a:gd name="T111" fmla="*/ 7 h 120"/>
              <a:gd name="T112" fmla="*/ 127 w 137"/>
              <a:gd name="T113" fmla="*/ 16 h 120"/>
              <a:gd name="T114" fmla="*/ 107 w 137"/>
              <a:gd name="T115" fmla="*/ 49 h 120"/>
              <a:gd name="T116" fmla="*/ 89 w 137"/>
              <a:gd name="T117" fmla="*/ 31 h 120"/>
              <a:gd name="T118" fmla="*/ 125 w 137"/>
              <a:gd name="T119" fmla="*/ 31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37" h="120">
                <a:moveTo>
                  <a:pt x="92" y="80"/>
                </a:moveTo>
                <a:cubicBezTo>
                  <a:pt x="92" y="69"/>
                  <a:pt x="92" y="69"/>
                  <a:pt x="92" y="69"/>
                </a:cubicBezTo>
                <a:cubicBezTo>
                  <a:pt x="83" y="69"/>
                  <a:pt x="83" y="69"/>
                  <a:pt x="83" y="69"/>
                </a:cubicBezTo>
                <a:cubicBezTo>
                  <a:pt x="82" y="62"/>
                  <a:pt x="80" y="57"/>
                  <a:pt x="76" y="52"/>
                </a:cubicBezTo>
                <a:cubicBezTo>
                  <a:pt x="83" y="45"/>
                  <a:pt x="83" y="45"/>
                  <a:pt x="83" y="45"/>
                </a:cubicBezTo>
                <a:cubicBezTo>
                  <a:pt x="75" y="38"/>
                  <a:pt x="75" y="38"/>
                  <a:pt x="75" y="38"/>
                </a:cubicBezTo>
                <a:cubicBezTo>
                  <a:pt x="72" y="41"/>
                  <a:pt x="72" y="41"/>
                  <a:pt x="72" y="41"/>
                </a:cubicBezTo>
                <a:cubicBezTo>
                  <a:pt x="69" y="44"/>
                  <a:pt x="69" y="44"/>
                  <a:pt x="69" y="44"/>
                </a:cubicBezTo>
                <a:cubicBezTo>
                  <a:pt x="64" y="40"/>
                  <a:pt x="58" y="38"/>
                  <a:pt x="52" y="37"/>
                </a:cubicBezTo>
                <a:cubicBezTo>
                  <a:pt x="52" y="28"/>
                  <a:pt x="52" y="28"/>
                  <a:pt x="52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37"/>
                  <a:pt x="41" y="37"/>
                  <a:pt x="41" y="37"/>
                </a:cubicBezTo>
                <a:cubicBezTo>
                  <a:pt x="35" y="38"/>
                  <a:pt x="29" y="40"/>
                  <a:pt x="24" y="44"/>
                </a:cubicBezTo>
                <a:cubicBezTo>
                  <a:pt x="18" y="38"/>
                  <a:pt x="18" y="38"/>
                  <a:pt x="18" y="38"/>
                </a:cubicBezTo>
                <a:cubicBezTo>
                  <a:pt x="10" y="46"/>
                  <a:pt x="10" y="46"/>
                  <a:pt x="10" y="46"/>
                </a:cubicBezTo>
                <a:cubicBezTo>
                  <a:pt x="16" y="52"/>
                  <a:pt x="16" y="52"/>
                  <a:pt x="16" y="52"/>
                </a:cubicBezTo>
                <a:cubicBezTo>
                  <a:pt x="13" y="57"/>
                  <a:pt x="10" y="63"/>
                  <a:pt x="9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80"/>
                  <a:pt x="0" y="80"/>
                  <a:pt x="0" y="80"/>
                </a:cubicBezTo>
                <a:cubicBezTo>
                  <a:pt x="9" y="80"/>
                  <a:pt x="9" y="80"/>
                  <a:pt x="9" y="80"/>
                </a:cubicBezTo>
                <a:cubicBezTo>
                  <a:pt x="10" y="86"/>
                  <a:pt x="13" y="92"/>
                  <a:pt x="16" y="97"/>
                </a:cubicBezTo>
                <a:cubicBezTo>
                  <a:pt x="10" y="103"/>
                  <a:pt x="10" y="103"/>
                  <a:pt x="10" y="103"/>
                </a:cubicBezTo>
                <a:cubicBezTo>
                  <a:pt x="18" y="111"/>
                  <a:pt x="18" y="111"/>
                  <a:pt x="18" y="111"/>
                </a:cubicBezTo>
                <a:cubicBezTo>
                  <a:pt x="24" y="104"/>
                  <a:pt x="24" y="104"/>
                  <a:pt x="24" y="104"/>
                </a:cubicBezTo>
                <a:cubicBezTo>
                  <a:pt x="29" y="108"/>
                  <a:pt x="35" y="110"/>
                  <a:pt x="41" y="111"/>
                </a:cubicBezTo>
                <a:cubicBezTo>
                  <a:pt x="41" y="120"/>
                  <a:pt x="41" y="120"/>
                  <a:pt x="41" y="120"/>
                </a:cubicBezTo>
                <a:cubicBezTo>
                  <a:pt x="52" y="120"/>
                  <a:pt x="52" y="120"/>
                  <a:pt x="52" y="120"/>
                </a:cubicBezTo>
                <a:cubicBezTo>
                  <a:pt x="52" y="111"/>
                  <a:pt x="52" y="111"/>
                  <a:pt x="52" y="111"/>
                </a:cubicBezTo>
                <a:cubicBezTo>
                  <a:pt x="58" y="110"/>
                  <a:pt x="64" y="108"/>
                  <a:pt x="69" y="104"/>
                </a:cubicBezTo>
                <a:cubicBezTo>
                  <a:pt x="72" y="107"/>
                  <a:pt x="72" y="107"/>
                  <a:pt x="72" y="107"/>
                </a:cubicBezTo>
                <a:cubicBezTo>
                  <a:pt x="75" y="111"/>
                  <a:pt x="75" y="111"/>
                  <a:pt x="75" y="111"/>
                </a:cubicBezTo>
                <a:cubicBezTo>
                  <a:pt x="83" y="103"/>
                  <a:pt x="83" y="103"/>
                  <a:pt x="83" y="103"/>
                </a:cubicBezTo>
                <a:cubicBezTo>
                  <a:pt x="77" y="96"/>
                  <a:pt x="77" y="96"/>
                  <a:pt x="77" y="96"/>
                </a:cubicBezTo>
                <a:cubicBezTo>
                  <a:pt x="80" y="91"/>
                  <a:pt x="83" y="86"/>
                  <a:pt x="83" y="80"/>
                </a:cubicBezTo>
                <a:cubicBezTo>
                  <a:pt x="92" y="80"/>
                  <a:pt x="92" y="80"/>
                  <a:pt x="92" y="80"/>
                </a:cubicBezTo>
                <a:close/>
                <a:moveTo>
                  <a:pt x="72" y="84"/>
                </a:moveTo>
                <a:cubicBezTo>
                  <a:pt x="72" y="84"/>
                  <a:pt x="72" y="84"/>
                  <a:pt x="72" y="84"/>
                </a:cubicBezTo>
                <a:cubicBezTo>
                  <a:pt x="68" y="94"/>
                  <a:pt x="58" y="101"/>
                  <a:pt x="46" y="101"/>
                </a:cubicBezTo>
                <a:cubicBezTo>
                  <a:pt x="31" y="101"/>
                  <a:pt x="19" y="89"/>
                  <a:pt x="19" y="74"/>
                </a:cubicBezTo>
                <a:cubicBezTo>
                  <a:pt x="19" y="59"/>
                  <a:pt x="31" y="47"/>
                  <a:pt x="46" y="47"/>
                </a:cubicBezTo>
                <a:cubicBezTo>
                  <a:pt x="58" y="47"/>
                  <a:pt x="68" y="54"/>
                  <a:pt x="72" y="64"/>
                </a:cubicBezTo>
                <a:cubicBezTo>
                  <a:pt x="73" y="67"/>
                  <a:pt x="73" y="71"/>
                  <a:pt x="73" y="74"/>
                </a:cubicBezTo>
                <a:cubicBezTo>
                  <a:pt x="73" y="78"/>
                  <a:pt x="73" y="81"/>
                  <a:pt x="72" y="84"/>
                </a:cubicBezTo>
                <a:close/>
                <a:moveTo>
                  <a:pt x="129" y="77"/>
                </a:moveTo>
                <a:cubicBezTo>
                  <a:pt x="131" y="79"/>
                  <a:pt x="132" y="82"/>
                  <a:pt x="133" y="85"/>
                </a:cubicBezTo>
                <a:cubicBezTo>
                  <a:pt x="137" y="85"/>
                  <a:pt x="137" y="85"/>
                  <a:pt x="137" y="85"/>
                </a:cubicBezTo>
                <a:cubicBezTo>
                  <a:pt x="137" y="91"/>
                  <a:pt x="137" y="91"/>
                  <a:pt x="137" y="91"/>
                </a:cubicBezTo>
                <a:cubicBezTo>
                  <a:pt x="133" y="91"/>
                  <a:pt x="133" y="91"/>
                  <a:pt x="133" y="91"/>
                </a:cubicBezTo>
                <a:cubicBezTo>
                  <a:pt x="132" y="94"/>
                  <a:pt x="131" y="97"/>
                  <a:pt x="129" y="99"/>
                </a:cubicBezTo>
                <a:cubicBezTo>
                  <a:pt x="132" y="102"/>
                  <a:pt x="132" y="102"/>
                  <a:pt x="132" y="102"/>
                </a:cubicBezTo>
                <a:cubicBezTo>
                  <a:pt x="129" y="106"/>
                  <a:pt x="129" y="106"/>
                  <a:pt x="129" y="106"/>
                </a:cubicBezTo>
                <a:cubicBezTo>
                  <a:pt x="125" y="103"/>
                  <a:pt x="125" y="103"/>
                  <a:pt x="125" y="103"/>
                </a:cubicBezTo>
                <a:cubicBezTo>
                  <a:pt x="123" y="105"/>
                  <a:pt x="120" y="106"/>
                  <a:pt x="117" y="107"/>
                </a:cubicBezTo>
                <a:cubicBezTo>
                  <a:pt x="117" y="111"/>
                  <a:pt x="117" y="111"/>
                  <a:pt x="117" y="111"/>
                </a:cubicBezTo>
                <a:cubicBezTo>
                  <a:pt x="111" y="111"/>
                  <a:pt x="111" y="111"/>
                  <a:pt x="111" y="111"/>
                </a:cubicBezTo>
                <a:cubicBezTo>
                  <a:pt x="111" y="107"/>
                  <a:pt x="111" y="107"/>
                  <a:pt x="111" y="107"/>
                </a:cubicBezTo>
                <a:cubicBezTo>
                  <a:pt x="108" y="106"/>
                  <a:pt x="105" y="105"/>
                  <a:pt x="103" y="103"/>
                </a:cubicBezTo>
                <a:cubicBezTo>
                  <a:pt x="100" y="106"/>
                  <a:pt x="100" y="106"/>
                  <a:pt x="100" y="106"/>
                </a:cubicBezTo>
                <a:cubicBezTo>
                  <a:pt x="96" y="102"/>
                  <a:pt x="96" y="102"/>
                  <a:pt x="96" y="102"/>
                </a:cubicBezTo>
                <a:cubicBezTo>
                  <a:pt x="99" y="99"/>
                  <a:pt x="99" y="99"/>
                  <a:pt x="99" y="99"/>
                </a:cubicBezTo>
                <a:cubicBezTo>
                  <a:pt x="97" y="97"/>
                  <a:pt x="96" y="94"/>
                  <a:pt x="96" y="91"/>
                </a:cubicBezTo>
                <a:cubicBezTo>
                  <a:pt x="91" y="91"/>
                  <a:pt x="91" y="91"/>
                  <a:pt x="91" y="91"/>
                </a:cubicBezTo>
                <a:cubicBezTo>
                  <a:pt x="91" y="85"/>
                  <a:pt x="91" y="85"/>
                  <a:pt x="91" y="85"/>
                </a:cubicBezTo>
                <a:cubicBezTo>
                  <a:pt x="96" y="85"/>
                  <a:pt x="96" y="85"/>
                  <a:pt x="96" y="85"/>
                </a:cubicBezTo>
                <a:cubicBezTo>
                  <a:pt x="96" y="82"/>
                  <a:pt x="97" y="79"/>
                  <a:pt x="99" y="77"/>
                </a:cubicBezTo>
                <a:cubicBezTo>
                  <a:pt x="96" y="74"/>
                  <a:pt x="96" y="74"/>
                  <a:pt x="96" y="74"/>
                </a:cubicBezTo>
                <a:cubicBezTo>
                  <a:pt x="100" y="70"/>
                  <a:pt x="100" y="70"/>
                  <a:pt x="100" y="70"/>
                </a:cubicBezTo>
                <a:cubicBezTo>
                  <a:pt x="103" y="73"/>
                  <a:pt x="103" y="73"/>
                  <a:pt x="103" y="73"/>
                </a:cubicBezTo>
                <a:cubicBezTo>
                  <a:pt x="105" y="71"/>
                  <a:pt x="108" y="70"/>
                  <a:pt x="111" y="70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17" y="65"/>
                  <a:pt x="117" y="65"/>
                  <a:pt x="117" y="65"/>
                </a:cubicBezTo>
                <a:cubicBezTo>
                  <a:pt x="117" y="70"/>
                  <a:pt x="117" y="70"/>
                  <a:pt x="117" y="70"/>
                </a:cubicBezTo>
                <a:cubicBezTo>
                  <a:pt x="120" y="70"/>
                  <a:pt x="123" y="71"/>
                  <a:pt x="125" y="73"/>
                </a:cubicBezTo>
                <a:cubicBezTo>
                  <a:pt x="128" y="70"/>
                  <a:pt x="128" y="70"/>
                  <a:pt x="128" y="70"/>
                </a:cubicBezTo>
                <a:cubicBezTo>
                  <a:pt x="132" y="74"/>
                  <a:pt x="132" y="74"/>
                  <a:pt x="132" y="74"/>
                </a:cubicBezTo>
                <a:cubicBezTo>
                  <a:pt x="129" y="77"/>
                  <a:pt x="129" y="77"/>
                  <a:pt x="129" y="77"/>
                </a:cubicBezTo>
                <a:close/>
                <a:moveTo>
                  <a:pt x="114" y="102"/>
                </a:moveTo>
                <a:cubicBezTo>
                  <a:pt x="122" y="102"/>
                  <a:pt x="128" y="96"/>
                  <a:pt x="128" y="88"/>
                </a:cubicBezTo>
                <a:cubicBezTo>
                  <a:pt x="128" y="81"/>
                  <a:pt x="122" y="75"/>
                  <a:pt x="114" y="75"/>
                </a:cubicBezTo>
                <a:cubicBezTo>
                  <a:pt x="107" y="75"/>
                  <a:pt x="101" y="81"/>
                  <a:pt x="101" y="88"/>
                </a:cubicBezTo>
                <a:cubicBezTo>
                  <a:pt x="101" y="96"/>
                  <a:pt x="107" y="102"/>
                  <a:pt x="114" y="102"/>
                </a:cubicBezTo>
                <a:cubicBezTo>
                  <a:pt x="114" y="102"/>
                  <a:pt x="114" y="102"/>
                  <a:pt x="114" y="102"/>
                </a:cubicBezTo>
                <a:close/>
                <a:moveTo>
                  <a:pt x="131" y="27"/>
                </a:moveTo>
                <a:cubicBezTo>
                  <a:pt x="137" y="27"/>
                  <a:pt x="137" y="27"/>
                  <a:pt x="137" y="27"/>
                </a:cubicBezTo>
                <a:cubicBezTo>
                  <a:pt x="137" y="34"/>
                  <a:pt x="137" y="34"/>
                  <a:pt x="137" y="34"/>
                </a:cubicBezTo>
                <a:cubicBezTo>
                  <a:pt x="131" y="34"/>
                  <a:pt x="131" y="34"/>
                  <a:pt x="131" y="34"/>
                </a:cubicBezTo>
                <a:cubicBezTo>
                  <a:pt x="131" y="38"/>
                  <a:pt x="129" y="42"/>
                  <a:pt x="127" y="45"/>
                </a:cubicBezTo>
                <a:cubicBezTo>
                  <a:pt x="131" y="50"/>
                  <a:pt x="131" y="50"/>
                  <a:pt x="131" y="50"/>
                </a:cubicBezTo>
                <a:cubicBezTo>
                  <a:pt x="126" y="55"/>
                  <a:pt x="126" y="55"/>
                  <a:pt x="126" y="55"/>
                </a:cubicBezTo>
                <a:cubicBezTo>
                  <a:pt x="122" y="51"/>
                  <a:pt x="122" y="51"/>
                  <a:pt x="122" y="51"/>
                </a:cubicBezTo>
                <a:cubicBezTo>
                  <a:pt x="118" y="53"/>
                  <a:pt x="115" y="55"/>
                  <a:pt x="111" y="55"/>
                </a:cubicBezTo>
                <a:cubicBezTo>
                  <a:pt x="111" y="61"/>
                  <a:pt x="111" y="61"/>
                  <a:pt x="111" y="61"/>
                </a:cubicBezTo>
                <a:cubicBezTo>
                  <a:pt x="103" y="61"/>
                  <a:pt x="103" y="61"/>
                  <a:pt x="103" y="61"/>
                </a:cubicBezTo>
                <a:cubicBezTo>
                  <a:pt x="103" y="55"/>
                  <a:pt x="103" y="55"/>
                  <a:pt x="103" y="55"/>
                </a:cubicBezTo>
                <a:cubicBezTo>
                  <a:pt x="99" y="55"/>
                  <a:pt x="95" y="53"/>
                  <a:pt x="92" y="51"/>
                </a:cubicBezTo>
                <a:cubicBezTo>
                  <a:pt x="88" y="55"/>
                  <a:pt x="88" y="55"/>
                  <a:pt x="88" y="55"/>
                </a:cubicBezTo>
                <a:cubicBezTo>
                  <a:pt x="83" y="50"/>
                  <a:pt x="83" y="50"/>
                  <a:pt x="83" y="50"/>
                </a:cubicBezTo>
                <a:cubicBezTo>
                  <a:pt x="87" y="46"/>
                  <a:pt x="87" y="46"/>
                  <a:pt x="87" y="46"/>
                </a:cubicBezTo>
                <a:cubicBezTo>
                  <a:pt x="85" y="42"/>
                  <a:pt x="83" y="39"/>
                  <a:pt x="82" y="34"/>
                </a:cubicBezTo>
                <a:cubicBezTo>
                  <a:pt x="76" y="34"/>
                  <a:pt x="76" y="34"/>
                  <a:pt x="76" y="34"/>
                </a:cubicBezTo>
                <a:cubicBezTo>
                  <a:pt x="76" y="27"/>
                  <a:pt x="76" y="27"/>
                  <a:pt x="76" y="27"/>
                </a:cubicBezTo>
                <a:cubicBezTo>
                  <a:pt x="82" y="27"/>
                  <a:pt x="82" y="27"/>
                  <a:pt x="82" y="27"/>
                </a:cubicBezTo>
                <a:cubicBezTo>
                  <a:pt x="83" y="23"/>
                  <a:pt x="84" y="19"/>
                  <a:pt x="87" y="16"/>
                </a:cubicBezTo>
                <a:cubicBezTo>
                  <a:pt x="83" y="12"/>
                  <a:pt x="83" y="12"/>
                  <a:pt x="83" y="12"/>
                </a:cubicBezTo>
                <a:cubicBezTo>
                  <a:pt x="88" y="7"/>
                  <a:pt x="88" y="7"/>
                  <a:pt x="88" y="7"/>
                </a:cubicBezTo>
                <a:cubicBezTo>
                  <a:pt x="92" y="11"/>
                  <a:pt x="92" y="11"/>
                  <a:pt x="92" y="11"/>
                </a:cubicBezTo>
                <a:cubicBezTo>
                  <a:pt x="95" y="8"/>
                  <a:pt x="99" y="7"/>
                  <a:pt x="103" y="6"/>
                </a:cubicBezTo>
                <a:cubicBezTo>
                  <a:pt x="103" y="0"/>
                  <a:pt x="103" y="0"/>
                  <a:pt x="103" y="0"/>
                </a:cubicBezTo>
                <a:cubicBezTo>
                  <a:pt x="110" y="0"/>
                  <a:pt x="110" y="0"/>
                  <a:pt x="110" y="0"/>
                </a:cubicBezTo>
                <a:cubicBezTo>
                  <a:pt x="110" y="6"/>
                  <a:pt x="110" y="6"/>
                  <a:pt x="110" y="6"/>
                </a:cubicBezTo>
                <a:cubicBezTo>
                  <a:pt x="115" y="7"/>
                  <a:pt x="118" y="8"/>
                  <a:pt x="121" y="11"/>
                </a:cubicBezTo>
                <a:cubicBezTo>
                  <a:pt x="126" y="7"/>
                  <a:pt x="126" y="7"/>
                  <a:pt x="126" y="7"/>
                </a:cubicBezTo>
                <a:cubicBezTo>
                  <a:pt x="131" y="12"/>
                  <a:pt x="131" y="12"/>
                  <a:pt x="131" y="12"/>
                </a:cubicBezTo>
                <a:cubicBezTo>
                  <a:pt x="127" y="16"/>
                  <a:pt x="127" y="16"/>
                  <a:pt x="127" y="16"/>
                </a:cubicBezTo>
                <a:cubicBezTo>
                  <a:pt x="129" y="19"/>
                  <a:pt x="131" y="23"/>
                  <a:pt x="131" y="27"/>
                </a:cubicBezTo>
                <a:close/>
                <a:moveTo>
                  <a:pt x="107" y="49"/>
                </a:moveTo>
                <a:cubicBezTo>
                  <a:pt x="107" y="49"/>
                  <a:pt x="107" y="49"/>
                  <a:pt x="107" y="49"/>
                </a:cubicBezTo>
                <a:cubicBezTo>
                  <a:pt x="97" y="49"/>
                  <a:pt x="89" y="41"/>
                  <a:pt x="89" y="31"/>
                </a:cubicBezTo>
                <a:cubicBezTo>
                  <a:pt x="89" y="21"/>
                  <a:pt x="97" y="13"/>
                  <a:pt x="107" y="13"/>
                </a:cubicBezTo>
                <a:cubicBezTo>
                  <a:pt x="117" y="13"/>
                  <a:pt x="125" y="21"/>
                  <a:pt x="125" y="31"/>
                </a:cubicBezTo>
                <a:cubicBezTo>
                  <a:pt x="125" y="41"/>
                  <a:pt x="117" y="49"/>
                  <a:pt x="107" y="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2" name="Freeform 7"/>
          <p:cNvSpPr>
            <a:spLocks noEditPoints="1"/>
          </p:cNvSpPr>
          <p:nvPr/>
        </p:nvSpPr>
        <p:spPr bwMode="auto">
          <a:xfrm>
            <a:off x="7301253" y="3693260"/>
            <a:ext cx="374626" cy="302534"/>
          </a:xfrm>
          <a:custGeom>
            <a:avLst/>
            <a:gdLst>
              <a:gd name="T0" fmla="*/ 67 w 123"/>
              <a:gd name="T1" fmla="*/ 62 h 100"/>
              <a:gd name="T2" fmla="*/ 67 w 123"/>
              <a:gd name="T3" fmla="*/ 65 h 100"/>
              <a:gd name="T4" fmla="*/ 66 w 123"/>
              <a:gd name="T5" fmla="*/ 67 h 100"/>
              <a:gd name="T6" fmla="*/ 62 w 123"/>
              <a:gd name="T7" fmla="*/ 67 h 100"/>
              <a:gd name="T8" fmla="*/ 58 w 123"/>
              <a:gd name="T9" fmla="*/ 67 h 100"/>
              <a:gd name="T10" fmla="*/ 56 w 123"/>
              <a:gd name="T11" fmla="*/ 65 h 100"/>
              <a:gd name="T12" fmla="*/ 56 w 123"/>
              <a:gd name="T13" fmla="*/ 62 h 100"/>
              <a:gd name="T14" fmla="*/ 0 w 123"/>
              <a:gd name="T15" fmla="*/ 44 h 100"/>
              <a:gd name="T16" fmla="*/ 0 w 123"/>
              <a:gd name="T17" fmla="*/ 81 h 100"/>
              <a:gd name="T18" fmla="*/ 19 w 123"/>
              <a:gd name="T19" fmla="*/ 100 h 100"/>
              <a:gd name="T20" fmla="*/ 62 w 123"/>
              <a:gd name="T21" fmla="*/ 100 h 100"/>
              <a:gd name="T22" fmla="*/ 104 w 123"/>
              <a:gd name="T23" fmla="*/ 100 h 100"/>
              <a:gd name="T24" fmla="*/ 123 w 123"/>
              <a:gd name="T25" fmla="*/ 81 h 100"/>
              <a:gd name="T26" fmla="*/ 123 w 123"/>
              <a:gd name="T27" fmla="*/ 44 h 100"/>
              <a:gd name="T28" fmla="*/ 67 w 123"/>
              <a:gd name="T29" fmla="*/ 62 h 100"/>
              <a:gd name="T30" fmla="*/ 62 w 123"/>
              <a:gd name="T31" fmla="*/ 58 h 100"/>
              <a:gd name="T32" fmla="*/ 64 w 123"/>
              <a:gd name="T33" fmla="*/ 58 h 100"/>
              <a:gd name="T34" fmla="*/ 66 w 123"/>
              <a:gd name="T35" fmla="*/ 59 h 100"/>
              <a:gd name="T36" fmla="*/ 66 w 123"/>
              <a:gd name="T37" fmla="*/ 64 h 100"/>
              <a:gd name="T38" fmla="*/ 64 w 123"/>
              <a:gd name="T39" fmla="*/ 65 h 100"/>
              <a:gd name="T40" fmla="*/ 62 w 123"/>
              <a:gd name="T41" fmla="*/ 65 h 100"/>
              <a:gd name="T42" fmla="*/ 60 w 123"/>
              <a:gd name="T43" fmla="*/ 65 h 100"/>
              <a:gd name="T44" fmla="*/ 58 w 123"/>
              <a:gd name="T45" fmla="*/ 64 h 100"/>
              <a:gd name="T46" fmla="*/ 58 w 123"/>
              <a:gd name="T47" fmla="*/ 59 h 100"/>
              <a:gd name="T48" fmla="*/ 60 w 123"/>
              <a:gd name="T49" fmla="*/ 58 h 100"/>
              <a:gd name="T50" fmla="*/ 62 w 123"/>
              <a:gd name="T51" fmla="*/ 58 h 100"/>
              <a:gd name="T52" fmla="*/ 56 w 123"/>
              <a:gd name="T53" fmla="*/ 58 h 100"/>
              <a:gd name="T54" fmla="*/ 56 w 123"/>
              <a:gd name="T55" fmla="*/ 60 h 100"/>
              <a:gd name="T56" fmla="*/ 1 w 123"/>
              <a:gd name="T57" fmla="*/ 42 h 100"/>
              <a:gd name="T58" fmla="*/ 19 w 123"/>
              <a:gd name="T59" fmla="*/ 24 h 100"/>
              <a:gd name="T60" fmla="*/ 62 w 123"/>
              <a:gd name="T61" fmla="*/ 24 h 100"/>
              <a:gd name="T62" fmla="*/ 104 w 123"/>
              <a:gd name="T63" fmla="*/ 24 h 100"/>
              <a:gd name="T64" fmla="*/ 123 w 123"/>
              <a:gd name="T65" fmla="*/ 42 h 100"/>
              <a:gd name="T66" fmla="*/ 67 w 123"/>
              <a:gd name="T67" fmla="*/ 60 h 100"/>
              <a:gd name="T68" fmla="*/ 67 w 123"/>
              <a:gd name="T69" fmla="*/ 58 h 100"/>
              <a:gd name="T70" fmla="*/ 66 w 123"/>
              <a:gd name="T71" fmla="*/ 56 h 100"/>
              <a:gd name="T72" fmla="*/ 62 w 123"/>
              <a:gd name="T73" fmla="*/ 56 h 100"/>
              <a:gd name="T74" fmla="*/ 58 w 123"/>
              <a:gd name="T75" fmla="*/ 56 h 100"/>
              <a:gd name="T76" fmla="*/ 56 w 123"/>
              <a:gd name="T77" fmla="*/ 58 h 100"/>
              <a:gd name="T78" fmla="*/ 62 w 123"/>
              <a:gd name="T79" fmla="*/ 4 h 100"/>
              <a:gd name="T80" fmla="*/ 62 w 123"/>
              <a:gd name="T81" fmla="*/ 4 h 100"/>
              <a:gd name="T82" fmla="*/ 81 w 123"/>
              <a:gd name="T83" fmla="*/ 23 h 100"/>
              <a:gd name="T84" fmla="*/ 84 w 123"/>
              <a:gd name="T85" fmla="*/ 23 h 100"/>
              <a:gd name="T86" fmla="*/ 62 w 123"/>
              <a:gd name="T87" fmla="*/ 0 h 100"/>
              <a:gd name="T88" fmla="*/ 62 w 123"/>
              <a:gd name="T89" fmla="*/ 0 h 100"/>
              <a:gd name="T90" fmla="*/ 39 w 123"/>
              <a:gd name="T91" fmla="*/ 23 h 100"/>
              <a:gd name="T92" fmla="*/ 43 w 123"/>
              <a:gd name="T93" fmla="*/ 23 h 100"/>
              <a:gd name="T94" fmla="*/ 62 w 123"/>
              <a:gd name="T95" fmla="*/ 4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23" h="100">
                <a:moveTo>
                  <a:pt x="67" y="62"/>
                </a:moveTo>
                <a:cubicBezTo>
                  <a:pt x="67" y="65"/>
                  <a:pt x="67" y="65"/>
                  <a:pt x="67" y="65"/>
                </a:cubicBezTo>
                <a:cubicBezTo>
                  <a:pt x="67" y="66"/>
                  <a:pt x="67" y="67"/>
                  <a:pt x="66" y="67"/>
                </a:cubicBezTo>
                <a:cubicBezTo>
                  <a:pt x="62" y="67"/>
                  <a:pt x="62" y="67"/>
                  <a:pt x="62" y="67"/>
                </a:cubicBezTo>
                <a:cubicBezTo>
                  <a:pt x="58" y="67"/>
                  <a:pt x="58" y="67"/>
                  <a:pt x="58" y="67"/>
                </a:cubicBezTo>
                <a:cubicBezTo>
                  <a:pt x="57" y="67"/>
                  <a:pt x="56" y="66"/>
                  <a:pt x="56" y="65"/>
                </a:cubicBezTo>
                <a:cubicBezTo>
                  <a:pt x="56" y="62"/>
                  <a:pt x="56" y="62"/>
                  <a:pt x="56" y="62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92"/>
                  <a:pt x="9" y="100"/>
                  <a:pt x="19" y="100"/>
                </a:cubicBezTo>
                <a:cubicBezTo>
                  <a:pt x="62" y="100"/>
                  <a:pt x="62" y="100"/>
                  <a:pt x="62" y="100"/>
                </a:cubicBezTo>
                <a:cubicBezTo>
                  <a:pt x="104" y="100"/>
                  <a:pt x="104" y="100"/>
                  <a:pt x="104" y="100"/>
                </a:cubicBezTo>
                <a:cubicBezTo>
                  <a:pt x="114" y="100"/>
                  <a:pt x="123" y="92"/>
                  <a:pt x="123" y="81"/>
                </a:cubicBezTo>
                <a:cubicBezTo>
                  <a:pt x="123" y="44"/>
                  <a:pt x="123" y="44"/>
                  <a:pt x="123" y="44"/>
                </a:cubicBezTo>
                <a:cubicBezTo>
                  <a:pt x="67" y="62"/>
                  <a:pt x="67" y="62"/>
                  <a:pt x="67" y="62"/>
                </a:cubicBezTo>
                <a:close/>
                <a:moveTo>
                  <a:pt x="62" y="58"/>
                </a:moveTo>
                <a:cubicBezTo>
                  <a:pt x="64" y="58"/>
                  <a:pt x="64" y="58"/>
                  <a:pt x="64" y="58"/>
                </a:cubicBezTo>
                <a:cubicBezTo>
                  <a:pt x="65" y="58"/>
                  <a:pt x="66" y="58"/>
                  <a:pt x="66" y="59"/>
                </a:cubicBezTo>
                <a:cubicBezTo>
                  <a:pt x="66" y="64"/>
                  <a:pt x="66" y="64"/>
                  <a:pt x="66" y="64"/>
                </a:cubicBezTo>
                <a:cubicBezTo>
                  <a:pt x="66" y="65"/>
                  <a:pt x="65" y="65"/>
                  <a:pt x="64" y="65"/>
                </a:cubicBezTo>
                <a:cubicBezTo>
                  <a:pt x="62" y="65"/>
                  <a:pt x="62" y="65"/>
                  <a:pt x="62" y="65"/>
                </a:cubicBezTo>
                <a:cubicBezTo>
                  <a:pt x="60" y="65"/>
                  <a:pt x="60" y="65"/>
                  <a:pt x="60" y="65"/>
                </a:cubicBezTo>
                <a:cubicBezTo>
                  <a:pt x="59" y="65"/>
                  <a:pt x="58" y="65"/>
                  <a:pt x="58" y="64"/>
                </a:cubicBezTo>
                <a:cubicBezTo>
                  <a:pt x="58" y="59"/>
                  <a:pt x="58" y="59"/>
                  <a:pt x="58" y="59"/>
                </a:cubicBezTo>
                <a:cubicBezTo>
                  <a:pt x="58" y="58"/>
                  <a:pt x="59" y="58"/>
                  <a:pt x="60" y="58"/>
                </a:cubicBezTo>
                <a:cubicBezTo>
                  <a:pt x="62" y="58"/>
                  <a:pt x="62" y="58"/>
                  <a:pt x="62" y="58"/>
                </a:cubicBezTo>
                <a:close/>
                <a:moveTo>
                  <a:pt x="56" y="58"/>
                </a:moveTo>
                <a:cubicBezTo>
                  <a:pt x="56" y="60"/>
                  <a:pt x="56" y="60"/>
                  <a:pt x="56" y="60"/>
                </a:cubicBezTo>
                <a:cubicBezTo>
                  <a:pt x="1" y="42"/>
                  <a:pt x="1" y="42"/>
                  <a:pt x="1" y="42"/>
                </a:cubicBezTo>
                <a:cubicBezTo>
                  <a:pt x="1" y="32"/>
                  <a:pt x="9" y="24"/>
                  <a:pt x="19" y="24"/>
                </a:cubicBezTo>
                <a:cubicBezTo>
                  <a:pt x="62" y="24"/>
                  <a:pt x="62" y="24"/>
                  <a:pt x="62" y="24"/>
                </a:cubicBezTo>
                <a:cubicBezTo>
                  <a:pt x="104" y="24"/>
                  <a:pt x="104" y="24"/>
                  <a:pt x="104" y="24"/>
                </a:cubicBezTo>
                <a:cubicBezTo>
                  <a:pt x="114" y="24"/>
                  <a:pt x="122" y="32"/>
                  <a:pt x="123" y="42"/>
                </a:cubicBezTo>
                <a:cubicBezTo>
                  <a:pt x="67" y="60"/>
                  <a:pt x="67" y="60"/>
                  <a:pt x="67" y="60"/>
                </a:cubicBezTo>
                <a:cubicBezTo>
                  <a:pt x="67" y="58"/>
                  <a:pt x="67" y="58"/>
                  <a:pt x="67" y="58"/>
                </a:cubicBezTo>
                <a:cubicBezTo>
                  <a:pt x="67" y="56"/>
                  <a:pt x="67" y="56"/>
                  <a:pt x="66" y="56"/>
                </a:cubicBezTo>
                <a:cubicBezTo>
                  <a:pt x="62" y="56"/>
                  <a:pt x="62" y="56"/>
                  <a:pt x="62" y="56"/>
                </a:cubicBezTo>
                <a:cubicBezTo>
                  <a:pt x="58" y="56"/>
                  <a:pt x="58" y="56"/>
                  <a:pt x="58" y="56"/>
                </a:cubicBezTo>
                <a:cubicBezTo>
                  <a:pt x="57" y="56"/>
                  <a:pt x="56" y="56"/>
                  <a:pt x="56" y="58"/>
                </a:cubicBezTo>
                <a:close/>
                <a:moveTo>
                  <a:pt x="62" y="4"/>
                </a:moveTo>
                <a:cubicBezTo>
                  <a:pt x="62" y="4"/>
                  <a:pt x="62" y="4"/>
                  <a:pt x="62" y="4"/>
                </a:cubicBezTo>
                <a:cubicBezTo>
                  <a:pt x="72" y="4"/>
                  <a:pt x="81" y="13"/>
                  <a:pt x="81" y="23"/>
                </a:cubicBezTo>
                <a:cubicBezTo>
                  <a:pt x="84" y="23"/>
                  <a:pt x="84" y="23"/>
                  <a:pt x="84" y="23"/>
                </a:cubicBezTo>
                <a:cubicBezTo>
                  <a:pt x="84" y="11"/>
                  <a:pt x="74" y="1"/>
                  <a:pt x="62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49" y="0"/>
                  <a:pt x="39" y="11"/>
                  <a:pt x="39" y="23"/>
                </a:cubicBezTo>
                <a:cubicBezTo>
                  <a:pt x="43" y="23"/>
                  <a:pt x="43" y="23"/>
                  <a:pt x="43" y="23"/>
                </a:cubicBezTo>
                <a:cubicBezTo>
                  <a:pt x="43" y="13"/>
                  <a:pt x="51" y="4"/>
                  <a:pt x="62" y="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3" name="Freeform 6"/>
          <p:cNvSpPr>
            <a:spLocks noEditPoints="1"/>
          </p:cNvSpPr>
          <p:nvPr/>
        </p:nvSpPr>
        <p:spPr bwMode="auto">
          <a:xfrm>
            <a:off x="10054364" y="3684120"/>
            <a:ext cx="410745" cy="258033"/>
          </a:xfrm>
          <a:custGeom>
            <a:avLst/>
            <a:gdLst>
              <a:gd name="T0" fmla="*/ 107 w 165"/>
              <a:gd name="T1" fmla="*/ 104 h 104"/>
              <a:gd name="T2" fmla="*/ 124 w 165"/>
              <a:gd name="T3" fmla="*/ 104 h 104"/>
              <a:gd name="T4" fmla="*/ 124 w 165"/>
              <a:gd name="T5" fmla="*/ 45 h 104"/>
              <a:gd name="T6" fmla="*/ 107 w 165"/>
              <a:gd name="T7" fmla="*/ 61 h 104"/>
              <a:gd name="T8" fmla="*/ 107 w 165"/>
              <a:gd name="T9" fmla="*/ 104 h 104"/>
              <a:gd name="T10" fmla="*/ 132 w 165"/>
              <a:gd name="T11" fmla="*/ 104 h 104"/>
              <a:gd name="T12" fmla="*/ 149 w 165"/>
              <a:gd name="T13" fmla="*/ 104 h 104"/>
              <a:gd name="T14" fmla="*/ 149 w 165"/>
              <a:gd name="T15" fmla="*/ 22 h 104"/>
              <a:gd name="T16" fmla="*/ 132 w 165"/>
              <a:gd name="T17" fmla="*/ 38 h 104"/>
              <a:gd name="T18" fmla="*/ 132 w 165"/>
              <a:gd name="T19" fmla="*/ 104 h 104"/>
              <a:gd name="T20" fmla="*/ 161 w 165"/>
              <a:gd name="T21" fmla="*/ 0 h 104"/>
              <a:gd name="T22" fmla="*/ 164 w 165"/>
              <a:gd name="T23" fmla="*/ 4 h 104"/>
              <a:gd name="T24" fmla="*/ 164 w 165"/>
              <a:gd name="T25" fmla="*/ 5 h 104"/>
              <a:gd name="T26" fmla="*/ 161 w 165"/>
              <a:gd name="T27" fmla="*/ 15 h 104"/>
              <a:gd name="T28" fmla="*/ 161 w 165"/>
              <a:gd name="T29" fmla="*/ 16 h 104"/>
              <a:gd name="T30" fmla="*/ 156 w 165"/>
              <a:gd name="T31" fmla="*/ 17 h 104"/>
              <a:gd name="T32" fmla="*/ 155 w 165"/>
              <a:gd name="T33" fmla="*/ 17 h 104"/>
              <a:gd name="T34" fmla="*/ 153 w 165"/>
              <a:gd name="T35" fmla="*/ 14 h 104"/>
              <a:gd name="T36" fmla="*/ 103 w 165"/>
              <a:gd name="T37" fmla="*/ 61 h 104"/>
              <a:gd name="T38" fmla="*/ 87 w 165"/>
              <a:gd name="T39" fmla="*/ 44 h 104"/>
              <a:gd name="T40" fmla="*/ 74 w 165"/>
              <a:gd name="T41" fmla="*/ 30 h 104"/>
              <a:gd name="T42" fmla="*/ 3 w 165"/>
              <a:gd name="T43" fmla="*/ 96 h 104"/>
              <a:gd name="T44" fmla="*/ 0 w 165"/>
              <a:gd name="T45" fmla="*/ 93 h 104"/>
              <a:gd name="T46" fmla="*/ 74 w 165"/>
              <a:gd name="T47" fmla="*/ 24 h 104"/>
              <a:gd name="T48" fmla="*/ 87 w 165"/>
              <a:gd name="T49" fmla="*/ 37 h 104"/>
              <a:gd name="T50" fmla="*/ 103 w 165"/>
              <a:gd name="T51" fmla="*/ 55 h 104"/>
              <a:gd name="T52" fmla="*/ 150 w 165"/>
              <a:gd name="T53" fmla="*/ 11 h 104"/>
              <a:gd name="T54" fmla="*/ 148 w 165"/>
              <a:gd name="T55" fmla="*/ 9 h 104"/>
              <a:gd name="T56" fmla="*/ 147 w 165"/>
              <a:gd name="T57" fmla="*/ 8 h 104"/>
              <a:gd name="T58" fmla="*/ 149 w 165"/>
              <a:gd name="T59" fmla="*/ 3 h 104"/>
              <a:gd name="T60" fmla="*/ 150 w 165"/>
              <a:gd name="T61" fmla="*/ 3 h 104"/>
              <a:gd name="T62" fmla="*/ 160 w 165"/>
              <a:gd name="T63" fmla="*/ 1 h 104"/>
              <a:gd name="T64" fmla="*/ 161 w 165"/>
              <a:gd name="T65" fmla="*/ 0 h 104"/>
              <a:gd name="T66" fmla="*/ 7 w 165"/>
              <a:gd name="T67" fmla="*/ 104 h 104"/>
              <a:gd name="T68" fmla="*/ 24 w 165"/>
              <a:gd name="T69" fmla="*/ 104 h 104"/>
              <a:gd name="T70" fmla="*/ 24 w 165"/>
              <a:gd name="T71" fmla="*/ 81 h 104"/>
              <a:gd name="T72" fmla="*/ 7 w 165"/>
              <a:gd name="T73" fmla="*/ 97 h 104"/>
              <a:gd name="T74" fmla="*/ 7 w 165"/>
              <a:gd name="T75" fmla="*/ 104 h 104"/>
              <a:gd name="T76" fmla="*/ 32 w 165"/>
              <a:gd name="T77" fmla="*/ 104 h 104"/>
              <a:gd name="T78" fmla="*/ 49 w 165"/>
              <a:gd name="T79" fmla="*/ 104 h 104"/>
              <a:gd name="T80" fmla="*/ 49 w 165"/>
              <a:gd name="T81" fmla="*/ 58 h 104"/>
              <a:gd name="T82" fmla="*/ 32 w 165"/>
              <a:gd name="T83" fmla="*/ 74 h 104"/>
              <a:gd name="T84" fmla="*/ 32 w 165"/>
              <a:gd name="T85" fmla="*/ 104 h 104"/>
              <a:gd name="T86" fmla="*/ 57 w 165"/>
              <a:gd name="T87" fmla="*/ 50 h 104"/>
              <a:gd name="T88" fmla="*/ 57 w 165"/>
              <a:gd name="T89" fmla="*/ 104 h 104"/>
              <a:gd name="T90" fmla="*/ 74 w 165"/>
              <a:gd name="T91" fmla="*/ 104 h 104"/>
              <a:gd name="T92" fmla="*/ 74 w 165"/>
              <a:gd name="T93" fmla="*/ 34 h 104"/>
              <a:gd name="T94" fmla="*/ 74 w 165"/>
              <a:gd name="T95" fmla="*/ 34 h 104"/>
              <a:gd name="T96" fmla="*/ 57 w 165"/>
              <a:gd name="T97" fmla="*/ 50 h 104"/>
              <a:gd name="T98" fmla="*/ 82 w 165"/>
              <a:gd name="T99" fmla="*/ 43 h 104"/>
              <a:gd name="T100" fmla="*/ 82 w 165"/>
              <a:gd name="T101" fmla="*/ 104 h 104"/>
              <a:gd name="T102" fmla="*/ 87 w 165"/>
              <a:gd name="T103" fmla="*/ 104 h 104"/>
              <a:gd name="T104" fmla="*/ 99 w 165"/>
              <a:gd name="T105" fmla="*/ 104 h 104"/>
              <a:gd name="T106" fmla="*/ 99 w 165"/>
              <a:gd name="T107" fmla="*/ 61 h 104"/>
              <a:gd name="T108" fmla="*/ 87 w 165"/>
              <a:gd name="T109" fmla="*/ 48 h 104"/>
              <a:gd name="T110" fmla="*/ 82 w 165"/>
              <a:gd name="T111" fmla="*/ 43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65" h="104">
                <a:moveTo>
                  <a:pt x="107" y="104"/>
                </a:moveTo>
                <a:cubicBezTo>
                  <a:pt x="124" y="104"/>
                  <a:pt x="124" y="104"/>
                  <a:pt x="124" y="104"/>
                </a:cubicBezTo>
                <a:cubicBezTo>
                  <a:pt x="124" y="45"/>
                  <a:pt x="124" y="45"/>
                  <a:pt x="124" y="45"/>
                </a:cubicBezTo>
                <a:cubicBezTo>
                  <a:pt x="107" y="61"/>
                  <a:pt x="107" y="61"/>
                  <a:pt x="107" y="61"/>
                </a:cubicBezTo>
                <a:cubicBezTo>
                  <a:pt x="107" y="104"/>
                  <a:pt x="107" y="104"/>
                  <a:pt x="107" y="104"/>
                </a:cubicBezTo>
                <a:close/>
                <a:moveTo>
                  <a:pt x="132" y="104"/>
                </a:moveTo>
                <a:cubicBezTo>
                  <a:pt x="149" y="104"/>
                  <a:pt x="149" y="104"/>
                  <a:pt x="149" y="104"/>
                </a:cubicBezTo>
                <a:cubicBezTo>
                  <a:pt x="149" y="22"/>
                  <a:pt x="149" y="22"/>
                  <a:pt x="149" y="22"/>
                </a:cubicBezTo>
                <a:cubicBezTo>
                  <a:pt x="132" y="38"/>
                  <a:pt x="132" y="38"/>
                  <a:pt x="132" y="38"/>
                </a:cubicBezTo>
                <a:cubicBezTo>
                  <a:pt x="132" y="104"/>
                  <a:pt x="132" y="104"/>
                  <a:pt x="132" y="104"/>
                </a:cubicBezTo>
                <a:close/>
                <a:moveTo>
                  <a:pt x="161" y="0"/>
                </a:moveTo>
                <a:cubicBezTo>
                  <a:pt x="164" y="0"/>
                  <a:pt x="165" y="2"/>
                  <a:pt x="164" y="4"/>
                </a:cubicBezTo>
                <a:cubicBezTo>
                  <a:pt x="164" y="5"/>
                  <a:pt x="164" y="5"/>
                  <a:pt x="164" y="5"/>
                </a:cubicBezTo>
                <a:cubicBezTo>
                  <a:pt x="163" y="8"/>
                  <a:pt x="162" y="12"/>
                  <a:pt x="161" y="15"/>
                </a:cubicBezTo>
                <a:cubicBezTo>
                  <a:pt x="161" y="16"/>
                  <a:pt x="161" y="16"/>
                  <a:pt x="161" y="16"/>
                </a:cubicBezTo>
                <a:cubicBezTo>
                  <a:pt x="160" y="19"/>
                  <a:pt x="158" y="19"/>
                  <a:pt x="156" y="17"/>
                </a:cubicBezTo>
                <a:cubicBezTo>
                  <a:pt x="155" y="17"/>
                  <a:pt x="155" y="17"/>
                  <a:pt x="155" y="17"/>
                </a:cubicBezTo>
                <a:cubicBezTo>
                  <a:pt x="154" y="16"/>
                  <a:pt x="154" y="15"/>
                  <a:pt x="153" y="14"/>
                </a:cubicBezTo>
                <a:cubicBezTo>
                  <a:pt x="103" y="61"/>
                  <a:pt x="103" y="61"/>
                  <a:pt x="103" y="61"/>
                </a:cubicBezTo>
                <a:cubicBezTo>
                  <a:pt x="87" y="44"/>
                  <a:pt x="87" y="44"/>
                  <a:pt x="87" y="44"/>
                </a:cubicBezTo>
                <a:cubicBezTo>
                  <a:pt x="74" y="30"/>
                  <a:pt x="74" y="30"/>
                  <a:pt x="74" y="30"/>
                </a:cubicBezTo>
                <a:cubicBezTo>
                  <a:pt x="3" y="96"/>
                  <a:pt x="3" y="96"/>
                  <a:pt x="3" y="96"/>
                </a:cubicBezTo>
                <a:cubicBezTo>
                  <a:pt x="0" y="93"/>
                  <a:pt x="0" y="93"/>
                  <a:pt x="0" y="93"/>
                </a:cubicBezTo>
                <a:cubicBezTo>
                  <a:pt x="74" y="24"/>
                  <a:pt x="74" y="24"/>
                  <a:pt x="74" y="24"/>
                </a:cubicBezTo>
                <a:cubicBezTo>
                  <a:pt x="87" y="37"/>
                  <a:pt x="87" y="37"/>
                  <a:pt x="87" y="37"/>
                </a:cubicBezTo>
                <a:cubicBezTo>
                  <a:pt x="103" y="55"/>
                  <a:pt x="103" y="55"/>
                  <a:pt x="103" y="55"/>
                </a:cubicBezTo>
                <a:cubicBezTo>
                  <a:pt x="150" y="11"/>
                  <a:pt x="150" y="11"/>
                  <a:pt x="150" y="11"/>
                </a:cubicBezTo>
                <a:cubicBezTo>
                  <a:pt x="149" y="10"/>
                  <a:pt x="148" y="9"/>
                  <a:pt x="148" y="9"/>
                </a:cubicBezTo>
                <a:cubicBezTo>
                  <a:pt x="147" y="8"/>
                  <a:pt x="147" y="8"/>
                  <a:pt x="147" y="8"/>
                </a:cubicBezTo>
                <a:cubicBezTo>
                  <a:pt x="145" y="6"/>
                  <a:pt x="146" y="4"/>
                  <a:pt x="149" y="3"/>
                </a:cubicBezTo>
                <a:cubicBezTo>
                  <a:pt x="150" y="3"/>
                  <a:pt x="150" y="3"/>
                  <a:pt x="150" y="3"/>
                </a:cubicBezTo>
                <a:cubicBezTo>
                  <a:pt x="152" y="2"/>
                  <a:pt x="157" y="1"/>
                  <a:pt x="160" y="1"/>
                </a:cubicBezTo>
                <a:cubicBezTo>
                  <a:pt x="161" y="0"/>
                  <a:pt x="161" y="0"/>
                  <a:pt x="161" y="0"/>
                </a:cubicBezTo>
                <a:close/>
                <a:moveTo>
                  <a:pt x="7" y="104"/>
                </a:moveTo>
                <a:cubicBezTo>
                  <a:pt x="24" y="104"/>
                  <a:pt x="24" y="104"/>
                  <a:pt x="24" y="104"/>
                </a:cubicBezTo>
                <a:cubicBezTo>
                  <a:pt x="24" y="81"/>
                  <a:pt x="24" y="81"/>
                  <a:pt x="24" y="81"/>
                </a:cubicBezTo>
                <a:cubicBezTo>
                  <a:pt x="7" y="97"/>
                  <a:pt x="7" y="97"/>
                  <a:pt x="7" y="97"/>
                </a:cubicBezTo>
                <a:cubicBezTo>
                  <a:pt x="7" y="104"/>
                  <a:pt x="7" y="104"/>
                  <a:pt x="7" y="104"/>
                </a:cubicBezTo>
                <a:close/>
                <a:moveTo>
                  <a:pt x="32" y="104"/>
                </a:moveTo>
                <a:cubicBezTo>
                  <a:pt x="49" y="104"/>
                  <a:pt x="49" y="104"/>
                  <a:pt x="49" y="104"/>
                </a:cubicBezTo>
                <a:cubicBezTo>
                  <a:pt x="49" y="58"/>
                  <a:pt x="49" y="58"/>
                  <a:pt x="49" y="58"/>
                </a:cubicBezTo>
                <a:cubicBezTo>
                  <a:pt x="32" y="74"/>
                  <a:pt x="32" y="74"/>
                  <a:pt x="32" y="74"/>
                </a:cubicBezTo>
                <a:cubicBezTo>
                  <a:pt x="32" y="104"/>
                  <a:pt x="32" y="104"/>
                  <a:pt x="32" y="104"/>
                </a:cubicBezTo>
                <a:close/>
                <a:moveTo>
                  <a:pt x="57" y="50"/>
                </a:moveTo>
                <a:cubicBezTo>
                  <a:pt x="57" y="104"/>
                  <a:pt x="57" y="104"/>
                  <a:pt x="57" y="104"/>
                </a:cubicBezTo>
                <a:cubicBezTo>
                  <a:pt x="74" y="104"/>
                  <a:pt x="74" y="104"/>
                  <a:pt x="74" y="104"/>
                </a:cubicBezTo>
                <a:cubicBezTo>
                  <a:pt x="74" y="34"/>
                  <a:pt x="74" y="34"/>
                  <a:pt x="74" y="34"/>
                </a:cubicBezTo>
                <a:cubicBezTo>
                  <a:pt x="74" y="34"/>
                  <a:pt x="74" y="34"/>
                  <a:pt x="74" y="34"/>
                </a:cubicBezTo>
                <a:cubicBezTo>
                  <a:pt x="57" y="50"/>
                  <a:pt x="57" y="50"/>
                  <a:pt x="57" y="50"/>
                </a:cubicBezTo>
                <a:close/>
                <a:moveTo>
                  <a:pt x="82" y="43"/>
                </a:moveTo>
                <a:cubicBezTo>
                  <a:pt x="82" y="104"/>
                  <a:pt x="82" y="104"/>
                  <a:pt x="82" y="104"/>
                </a:cubicBezTo>
                <a:cubicBezTo>
                  <a:pt x="87" y="104"/>
                  <a:pt x="87" y="104"/>
                  <a:pt x="87" y="104"/>
                </a:cubicBezTo>
                <a:cubicBezTo>
                  <a:pt x="99" y="104"/>
                  <a:pt x="99" y="104"/>
                  <a:pt x="99" y="104"/>
                </a:cubicBezTo>
                <a:cubicBezTo>
                  <a:pt x="99" y="61"/>
                  <a:pt x="99" y="61"/>
                  <a:pt x="99" y="61"/>
                </a:cubicBezTo>
                <a:cubicBezTo>
                  <a:pt x="87" y="48"/>
                  <a:pt x="87" y="48"/>
                  <a:pt x="87" y="48"/>
                </a:cubicBezTo>
                <a:lnTo>
                  <a:pt x="82" y="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Box 76"/>
          <p:cNvSpPr txBox="1"/>
          <p:nvPr/>
        </p:nvSpPr>
        <p:spPr>
          <a:xfrm>
            <a:off x="917445" y="1757813"/>
            <a:ext cx="1317499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17444" y="2127145"/>
            <a:ext cx="10357112" cy="9325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请在此添加文字说明，稻壳儿春秋广告模板。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请在此添加文字说明，稻壳儿春秋广告模板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。请在此添加文字说明，稻壳儿春秋广告模板。请在此添加文字说明，稻壳儿春秋广告模板。请在此添加文字说明，稻壳儿春秋广告模板。请在此添加文字说明，稻壳儿春秋广告模板。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76"/>
          <p:cNvSpPr txBox="1"/>
          <p:nvPr/>
        </p:nvSpPr>
        <p:spPr>
          <a:xfrm>
            <a:off x="5234226" y="49575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A87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z="2000" dirty="0">
                <a:solidFill>
                  <a:srgbClr val="A87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2000" dirty="0">
              <a:solidFill>
                <a:srgbClr val="A878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697383" y="259344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Add You Text Here</a:t>
            </a: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64673" y="259344"/>
            <a:ext cx="462653" cy="0"/>
          </a:xfrm>
          <a:prstGeom prst="line">
            <a:avLst/>
          </a:prstGeom>
          <a:ln w="38100">
            <a:solidFill>
              <a:srgbClr val="A878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/>
          <p:cNvSpPr/>
          <p:nvPr/>
        </p:nvSpPr>
        <p:spPr bwMode="auto">
          <a:xfrm>
            <a:off x="1056847" y="3999597"/>
            <a:ext cx="1217508" cy="1288826"/>
          </a:xfrm>
          <a:custGeom>
            <a:avLst/>
            <a:gdLst>
              <a:gd name="T0" fmla="*/ 491 w 982"/>
              <a:gd name="T1" fmla="*/ 0 h 655"/>
              <a:gd name="T2" fmla="*/ 735 w 982"/>
              <a:gd name="T3" fmla="*/ 326 h 655"/>
              <a:gd name="T4" fmla="*/ 982 w 982"/>
              <a:gd name="T5" fmla="*/ 655 h 655"/>
              <a:gd name="T6" fmla="*/ 491 w 982"/>
              <a:gd name="T7" fmla="*/ 655 h 655"/>
              <a:gd name="T8" fmla="*/ 0 w 982"/>
              <a:gd name="T9" fmla="*/ 655 h 655"/>
              <a:gd name="T10" fmla="*/ 247 w 982"/>
              <a:gd name="T11" fmla="*/ 326 h 655"/>
              <a:gd name="T12" fmla="*/ 491 w 982"/>
              <a:gd name="T13" fmla="*/ 0 h 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2" h="655">
                <a:moveTo>
                  <a:pt x="491" y="0"/>
                </a:moveTo>
                <a:lnTo>
                  <a:pt x="735" y="326"/>
                </a:lnTo>
                <a:lnTo>
                  <a:pt x="982" y="655"/>
                </a:lnTo>
                <a:lnTo>
                  <a:pt x="491" y="655"/>
                </a:lnTo>
                <a:lnTo>
                  <a:pt x="0" y="655"/>
                </a:lnTo>
                <a:lnTo>
                  <a:pt x="247" y="326"/>
                </a:lnTo>
                <a:lnTo>
                  <a:pt x="491" y="0"/>
                </a:lnTo>
                <a:close/>
              </a:path>
            </a:pathLst>
          </a:custGeom>
          <a:solidFill>
            <a:srgbClr val="D86030">
              <a:alpha val="95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rgbClr val="5651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Freeform 5"/>
          <p:cNvSpPr/>
          <p:nvPr/>
        </p:nvSpPr>
        <p:spPr bwMode="auto">
          <a:xfrm>
            <a:off x="2085901" y="2582873"/>
            <a:ext cx="1213789" cy="2705550"/>
          </a:xfrm>
          <a:custGeom>
            <a:avLst/>
            <a:gdLst>
              <a:gd name="T0" fmla="*/ 489 w 979"/>
              <a:gd name="T1" fmla="*/ 0 h 1375"/>
              <a:gd name="T2" fmla="*/ 735 w 979"/>
              <a:gd name="T3" fmla="*/ 688 h 1375"/>
              <a:gd name="T4" fmla="*/ 979 w 979"/>
              <a:gd name="T5" fmla="*/ 1375 h 1375"/>
              <a:gd name="T6" fmla="*/ 489 w 979"/>
              <a:gd name="T7" fmla="*/ 1375 h 1375"/>
              <a:gd name="T8" fmla="*/ 0 w 979"/>
              <a:gd name="T9" fmla="*/ 1375 h 1375"/>
              <a:gd name="T10" fmla="*/ 245 w 979"/>
              <a:gd name="T11" fmla="*/ 688 h 1375"/>
              <a:gd name="T12" fmla="*/ 489 w 979"/>
              <a:gd name="T13" fmla="*/ 0 h 1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9" h="1375">
                <a:moveTo>
                  <a:pt x="489" y="0"/>
                </a:moveTo>
                <a:lnTo>
                  <a:pt x="735" y="688"/>
                </a:lnTo>
                <a:lnTo>
                  <a:pt x="979" y="1375"/>
                </a:lnTo>
                <a:lnTo>
                  <a:pt x="489" y="1375"/>
                </a:lnTo>
                <a:lnTo>
                  <a:pt x="0" y="1375"/>
                </a:lnTo>
                <a:lnTo>
                  <a:pt x="245" y="688"/>
                </a:lnTo>
                <a:lnTo>
                  <a:pt x="489" y="0"/>
                </a:lnTo>
                <a:close/>
              </a:path>
            </a:pathLst>
          </a:custGeom>
          <a:solidFill>
            <a:srgbClr val="786060">
              <a:alpha val="95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rgbClr val="5651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Freeform 8"/>
          <p:cNvSpPr/>
          <p:nvPr/>
        </p:nvSpPr>
        <p:spPr bwMode="auto">
          <a:xfrm>
            <a:off x="3112477" y="1767840"/>
            <a:ext cx="1213789" cy="3520582"/>
          </a:xfrm>
          <a:custGeom>
            <a:avLst/>
            <a:gdLst>
              <a:gd name="T0" fmla="*/ 491 w 979"/>
              <a:gd name="T1" fmla="*/ 0 h 2168"/>
              <a:gd name="T2" fmla="*/ 735 w 979"/>
              <a:gd name="T3" fmla="*/ 1083 h 2168"/>
              <a:gd name="T4" fmla="*/ 979 w 979"/>
              <a:gd name="T5" fmla="*/ 2168 h 2168"/>
              <a:gd name="T6" fmla="*/ 491 w 979"/>
              <a:gd name="T7" fmla="*/ 2168 h 2168"/>
              <a:gd name="T8" fmla="*/ 0 w 979"/>
              <a:gd name="T9" fmla="*/ 2168 h 2168"/>
              <a:gd name="T10" fmla="*/ 244 w 979"/>
              <a:gd name="T11" fmla="*/ 1083 h 2168"/>
              <a:gd name="T12" fmla="*/ 491 w 979"/>
              <a:gd name="T13" fmla="*/ 0 h 2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79" h="2168">
                <a:moveTo>
                  <a:pt x="491" y="0"/>
                </a:moveTo>
                <a:lnTo>
                  <a:pt x="735" y="1083"/>
                </a:lnTo>
                <a:lnTo>
                  <a:pt x="979" y="2168"/>
                </a:lnTo>
                <a:lnTo>
                  <a:pt x="491" y="2168"/>
                </a:lnTo>
                <a:lnTo>
                  <a:pt x="0" y="2168"/>
                </a:lnTo>
                <a:lnTo>
                  <a:pt x="244" y="1083"/>
                </a:lnTo>
                <a:lnTo>
                  <a:pt x="491" y="0"/>
                </a:lnTo>
                <a:close/>
              </a:path>
            </a:pathLst>
          </a:custGeom>
          <a:solidFill>
            <a:srgbClr val="A87848">
              <a:alpha val="95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rgbClr val="5651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Freeform 9"/>
          <p:cNvSpPr/>
          <p:nvPr/>
        </p:nvSpPr>
        <p:spPr bwMode="auto">
          <a:xfrm>
            <a:off x="4139052" y="3306975"/>
            <a:ext cx="1216268" cy="1981447"/>
          </a:xfrm>
          <a:custGeom>
            <a:avLst/>
            <a:gdLst>
              <a:gd name="T0" fmla="*/ 490 w 981"/>
              <a:gd name="T1" fmla="*/ 0 h 1007"/>
              <a:gd name="T2" fmla="*/ 735 w 981"/>
              <a:gd name="T3" fmla="*/ 503 h 1007"/>
              <a:gd name="T4" fmla="*/ 981 w 981"/>
              <a:gd name="T5" fmla="*/ 1007 h 1007"/>
              <a:gd name="T6" fmla="*/ 490 w 981"/>
              <a:gd name="T7" fmla="*/ 1007 h 1007"/>
              <a:gd name="T8" fmla="*/ 0 w 981"/>
              <a:gd name="T9" fmla="*/ 1007 h 1007"/>
              <a:gd name="T10" fmla="*/ 246 w 981"/>
              <a:gd name="T11" fmla="*/ 503 h 1007"/>
              <a:gd name="T12" fmla="*/ 490 w 981"/>
              <a:gd name="T13" fmla="*/ 0 h 1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1" h="1007">
                <a:moveTo>
                  <a:pt x="490" y="0"/>
                </a:moveTo>
                <a:lnTo>
                  <a:pt x="735" y="503"/>
                </a:lnTo>
                <a:lnTo>
                  <a:pt x="981" y="1007"/>
                </a:lnTo>
                <a:lnTo>
                  <a:pt x="490" y="1007"/>
                </a:lnTo>
                <a:lnTo>
                  <a:pt x="0" y="1007"/>
                </a:lnTo>
                <a:lnTo>
                  <a:pt x="246" y="503"/>
                </a:lnTo>
                <a:lnTo>
                  <a:pt x="490" y="0"/>
                </a:lnTo>
                <a:close/>
              </a:path>
            </a:pathLst>
          </a:custGeom>
          <a:solidFill>
            <a:srgbClr val="90A818">
              <a:alpha val="95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rgbClr val="5651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416174" y="5377172"/>
            <a:ext cx="713657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33%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443369" y="5377172"/>
            <a:ext cx="713657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70%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469945" y="5377172"/>
            <a:ext cx="713657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93%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497759" y="5377172"/>
            <a:ext cx="713657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52%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76"/>
          <p:cNvSpPr txBox="1"/>
          <p:nvPr/>
        </p:nvSpPr>
        <p:spPr>
          <a:xfrm>
            <a:off x="6767322" y="2757526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767322" y="3126858"/>
            <a:ext cx="4184768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请在此添加文字说明，稻壳儿春秋广告模板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。请在此添加文字说明，稻壳儿春秋广告模板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。请在此添加文字说明，稻壳儿春秋广告模板。请在此添加文字说明，稻壳儿春秋广告模板。请在此添加文字说明，稻壳儿春秋广告模板。请在此添加文字说明，稻壳儿春秋广告模板。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76"/>
          <p:cNvSpPr txBox="1"/>
          <p:nvPr/>
        </p:nvSpPr>
        <p:spPr>
          <a:xfrm>
            <a:off x="5234226" y="49575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A87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z="2000" dirty="0">
                <a:solidFill>
                  <a:srgbClr val="A87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2000" dirty="0">
              <a:solidFill>
                <a:srgbClr val="A878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697383" y="259344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Add You Text Here</a:t>
            </a: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64673" y="259344"/>
            <a:ext cx="462653" cy="0"/>
          </a:xfrm>
          <a:prstGeom prst="line">
            <a:avLst/>
          </a:prstGeom>
          <a:ln w="38100">
            <a:solidFill>
              <a:srgbClr val="A878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97"/>
          <p:cNvSpPr>
            <a:spLocks noChangeArrowheads="1"/>
          </p:cNvSpPr>
          <p:nvPr/>
        </p:nvSpPr>
        <p:spPr bwMode="auto">
          <a:xfrm>
            <a:off x="6831579" y="4363666"/>
            <a:ext cx="943026" cy="941570"/>
          </a:xfrm>
          <a:prstGeom prst="ellipse">
            <a:avLst/>
          </a:prstGeom>
          <a:solidFill>
            <a:srgbClr val="A87848"/>
          </a:solidFill>
          <a:ln w="28575">
            <a:noFill/>
            <a:prstDash val="sysDash"/>
            <a:rou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椭圆 96"/>
          <p:cNvSpPr>
            <a:spLocks noChangeArrowheads="1"/>
          </p:cNvSpPr>
          <p:nvPr/>
        </p:nvSpPr>
        <p:spPr bwMode="auto">
          <a:xfrm>
            <a:off x="1345535" y="4362211"/>
            <a:ext cx="943026" cy="943025"/>
          </a:xfrm>
          <a:prstGeom prst="ellipse">
            <a:avLst/>
          </a:prstGeom>
          <a:solidFill>
            <a:srgbClr val="786060"/>
          </a:solidFill>
          <a:ln w="28575">
            <a:noFill/>
            <a:prstDash val="sysDash"/>
            <a:rou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椭圆 97"/>
          <p:cNvSpPr>
            <a:spLocks noChangeArrowheads="1"/>
          </p:cNvSpPr>
          <p:nvPr/>
        </p:nvSpPr>
        <p:spPr bwMode="auto">
          <a:xfrm>
            <a:off x="1345535" y="1956379"/>
            <a:ext cx="943026" cy="941570"/>
          </a:xfrm>
          <a:prstGeom prst="ellipse">
            <a:avLst/>
          </a:prstGeom>
          <a:solidFill>
            <a:srgbClr val="D86030"/>
          </a:solidFill>
          <a:ln w="28575">
            <a:noFill/>
            <a:prstDash val="sysDash"/>
            <a:rou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椭圆 99"/>
          <p:cNvSpPr>
            <a:spLocks noChangeArrowheads="1"/>
          </p:cNvSpPr>
          <p:nvPr/>
        </p:nvSpPr>
        <p:spPr bwMode="auto">
          <a:xfrm>
            <a:off x="6831579" y="1956379"/>
            <a:ext cx="943026" cy="943025"/>
          </a:xfrm>
          <a:prstGeom prst="ellipse">
            <a:avLst/>
          </a:prstGeom>
          <a:solidFill>
            <a:srgbClr val="90A818"/>
          </a:solidFill>
          <a:ln w="28575">
            <a:noFill/>
            <a:prstDash val="sysDash"/>
            <a:rou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Freeform 69"/>
          <p:cNvSpPr>
            <a:spLocks noEditPoints="1"/>
          </p:cNvSpPr>
          <p:nvPr/>
        </p:nvSpPr>
        <p:spPr bwMode="auto">
          <a:xfrm>
            <a:off x="1686072" y="4616886"/>
            <a:ext cx="254675" cy="435132"/>
          </a:xfrm>
          <a:custGeom>
            <a:avLst/>
            <a:gdLst>
              <a:gd name="T0" fmla="*/ 615199072 w 112"/>
              <a:gd name="T1" fmla="*/ 0 h 192"/>
              <a:gd name="T2" fmla="*/ 73824286 w 112"/>
              <a:gd name="T3" fmla="*/ 0 h 192"/>
              <a:gd name="T4" fmla="*/ 0 w 112"/>
              <a:gd name="T5" fmla="*/ 73373289 h 192"/>
              <a:gd name="T6" fmla="*/ 0 w 112"/>
              <a:gd name="T7" fmla="*/ 1100589457 h 192"/>
              <a:gd name="T8" fmla="*/ 73824286 w 112"/>
              <a:gd name="T9" fmla="*/ 1173962726 h 192"/>
              <a:gd name="T10" fmla="*/ 615199072 w 112"/>
              <a:gd name="T11" fmla="*/ 1173962726 h 192"/>
              <a:gd name="T12" fmla="*/ 689023494 w 112"/>
              <a:gd name="T13" fmla="*/ 1100589457 h 192"/>
              <a:gd name="T14" fmla="*/ 689023494 w 112"/>
              <a:gd name="T15" fmla="*/ 73373289 h 192"/>
              <a:gd name="T16" fmla="*/ 615199072 w 112"/>
              <a:gd name="T17" fmla="*/ 0 h 192"/>
              <a:gd name="T18" fmla="*/ 98431568 w 112"/>
              <a:gd name="T19" fmla="*/ 122288821 h 192"/>
              <a:gd name="T20" fmla="*/ 123038830 w 112"/>
              <a:gd name="T21" fmla="*/ 97831064 h 192"/>
              <a:gd name="T22" fmla="*/ 565984548 w 112"/>
              <a:gd name="T23" fmla="*/ 97831064 h 192"/>
              <a:gd name="T24" fmla="*/ 590591810 w 112"/>
              <a:gd name="T25" fmla="*/ 122288821 h 192"/>
              <a:gd name="T26" fmla="*/ 590591810 w 112"/>
              <a:gd name="T27" fmla="*/ 513608094 h 192"/>
              <a:gd name="T28" fmla="*/ 565984548 w 112"/>
              <a:gd name="T29" fmla="*/ 538065850 h 192"/>
              <a:gd name="T30" fmla="*/ 123038830 w 112"/>
              <a:gd name="T31" fmla="*/ 538065850 h 192"/>
              <a:gd name="T32" fmla="*/ 98431568 w 112"/>
              <a:gd name="T33" fmla="*/ 513608094 h 192"/>
              <a:gd name="T34" fmla="*/ 98431568 w 112"/>
              <a:gd name="T35" fmla="*/ 122288821 h 192"/>
              <a:gd name="T36" fmla="*/ 344511747 w 112"/>
              <a:gd name="T37" fmla="*/ 1076131700 h 192"/>
              <a:gd name="T38" fmla="*/ 147648573 w 112"/>
              <a:gd name="T39" fmla="*/ 880472122 h 192"/>
              <a:gd name="T40" fmla="*/ 344511747 w 112"/>
              <a:gd name="T41" fmla="*/ 684812543 h 192"/>
              <a:gd name="T42" fmla="*/ 541374805 w 112"/>
              <a:gd name="T43" fmla="*/ 880472122 h 192"/>
              <a:gd name="T44" fmla="*/ 344511747 w 112"/>
              <a:gd name="T45" fmla="*/ 1076131700 h 192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112"/>
              <a:gd name="T70" fmla="*/ 0 h 192"/>
              <a:gd name="T71" fmla="*/ 112 w 112"/>
              <a:gd name="T72" fmla="*/ 192 h 192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112" h="192">
                <a:moveTo>
                  <a:pt x="100" y="0"/>
                </a:moveTo>
                <a:cubicBezTo>
                  <a:pt x="12" y="0"/>
                  <a:pt x="12" y="0"/>
                  <a:pt x="12" y="0"/>
                </a:cubicBezTo>
                <a:cubicBezTo>
                  <a:pt x="6" y="0"/>
                  <a:pt x="0" y="5"/>
                  <a:pt x="0" y="12"/>
                </a:cubicBezTo>
                <a:cubicBezTo>
                  <a:pt x="0" y="180"/>
                  <a:pt x="0" y="180"/>
                  <a:pt x="0" y="180"/>
                </a:cubicBezTo>
                <a:cubicBezTo>
                  <a:pt x="0" y="186"/>
                  <a:pt x="6" y="192"/>
                  <a:pt x="12" y="192"/>
                </a:cubicBezTo>
                <a:cubicBezTo>
                  <a:pt x="100" y="192"/>
                  <a:pt x="100" y="192"/>
                  <a:pt x="100" y="192"/>
                </a:cubicBezTo>
                <a:cubicBezTo>
                  <a:pt x="107" y="192"/>
                  <a:pt x="112" y="186"/>
                  <a:pt x="112" y="180"/>
                </a:cubicBezTo>
                <a:cubicBezTo>
                  <a:pt x="112" y="12"/>
                  <a:pt x="112" y="12"/>
                  <a:pt x="112" y="12"/>
                </a:cubicBezTo>
                <a:cubicBezTo>
                  <a:pt x="112" y="5"/>
                  <a:pt x="107" y="0"/>
                  <a:pt x="100" y="0"/>
                </a:cubicBezTo>
                <a:close/>
                <a:moveTo>
                  <a:pt x="16" y="20"/>
                </a:moveTo>
                <a:cubicBezTo>
                  <a:pt x="16" y="18"/>
                  <a:pt x="18" y="16"/>
                  <a:pt x="20" y="16"/>
                </a:cubicBezTo>
                <a:cubicBezTo>
                  <a:pt x="92" y="16"/>
                  <a:pt x="92" y="16"/>
                  <a:pt x="92" y="16"/>
                </a:cubicBezTo>
                <a:cubicBezTo>
                  <a:pt x="94" y="16"/>
                  <a:pt x="96" y="18"/>
                  <a:pt x="96" y="20"/>
                </a:cubicBezTo>
                <a:cubicBezTo>
                  <a:pt x="96" y="84"/>
                  <a:pt x="96" y="84"/>
                  <a:pt x="96" y="84"/>
                </a:cubicBezTo>
                <a:cubicBezTo>
                  <a:pt x="96" y="86"/>
                  <a:pt x="94" y="88"/>
                  <a:pt x="92" y="88"/>
                </a:cubicBezTo>
                <a:cubicBezTo>
                  <a:pt x="20" y="88"/>
                  <a:pt x="20" y="88"/>
                  <a:pt x="20" y="88"/>
                </a:cubicBezTo>
                <a:cubicBezTo>
                  <a:pt x="18" y="88"/>
                  <a:pt x="16" y="86"/>
                  <a:pt x="16" y="84"/>
                </a:cubicBezTo>
                <a:lnTo>
                  <a:pt x="16" y="20"/>
                </a:lnTo>
                <a:close/>
                <a:moveTo>
                  <a:pt x="56" y="176"/>
                </a:moveTo>
                <a:cubicBezTo>
                  <a:pt x="39" y="176"/>
                  <a:pt x="24" y="162"/>
                  <a:pt x="24" y="144"/>
                </a:cubicBezTo>
                <a:cubicBezTo>
                  <a:pt x="24" y="126"/>
                  <a:pt x="39" y="112"/>
                  <a:pt x="56" y="112"/>
                </a:cubicBezTo>
                <a:cubicBezTo>
                  <a:pt x="74" y="112"/>
                  <a:pt x="88" y="126"/>
                  <a:pt x="88" y="144"/>
                </a:cubicBezTo>
                <a:cubicBezTo>
                  <a:pt x="88" y="162"/>
                  <a:pt x="74" y="176"/>
                  <a:pt x="56" y="1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80296" tIns="40148" rIns="80296" bIns="40148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Freeform 11"/>
          <p:cNvSpPr>
            <a:spLocks noEditPoints="1"/>
          </p:cNvSpPr>
          <p:nvPr/>
        </p:nvSpPr>
        <p:spPr bwMode="auto">
          <a:xfrm>
            <a:off x="7090620" y="2307104"/>
            <a:ext cx="433675" cy="324528"/>
          </a:xfrm>
          <a:custGeom>
            <a:avLst/>
            <a:gdLst>
              <a:gd name="T0" fmla="*/ 1092640133 w 192"/>
              <a:gd name="T1" fmla="*/ 0 h 144"/>
              <a:gd name="T2" fmla="*/ 72841689 w 192"/>
              <a:gd name="T3" fmla="*/ 0 h 144"/>
              <a:gd name="T4" fmla="*/ 0 w 192"/>
              <a:gd name="T5" fmla="*/ 72555857 h 144"/>
              <a:gd name="T6" fmla="*/ 0 w 192"/>
              <a:gd name="T7" fmla="*/ 701379966 h 144"/>
              <a:gd name="T8" fmla="*/ 78912444 w 192"/>
              <a:gd name="T9" fmla="*/ 773935804 h 144"/>
              <a:gd name="T10" fmla="*/ 473477165 w 192"/>
              <a:gd name="T11" fmla="*/ 773935804 h 144"/>
              <a:gd name="T12" fmla="*/ 443125854 w 192"/>
              <a:gd name="T13" fmla="*/ 834398592 h 144"/>
              <a:gd name="T14" fmla="*/ 449196609 w 192"/>
              <a:gd name="T15" fmla="*/ 864631216 h 144"/>
              <a:gd name="T16" fmla="*/ 461335655 w 192"/>
              <a:gd name="T17" fmla="*/ 870677741 h 144"/>
              <a:gd name="T18" fmla="*/ 485618675 w 192"/>
              <a:gd name="T19" fmla="*/ 858584691 h 144"/>
              <a:gd name="T20" fmla="*/ 528109033 w 192"/>
              <a:gd name="T21" fmla="*/ 773935804 h 144"/>
              <a:gd name="T22" fmla="*/ 643443524 w 192"/>
              <a:gd name="T23" fmla="*/ 773935804 h 144"/>
              <a:gd name="T24" fmla="*/ 685934036 w 192"/>
              <a:gd name="T25" fmla="*/ 858584691 h 144"/>
              <a:gd name="T26" fmla="*/ 704146302 w 192"/>
              <a:gd name="T27" fmla="*/ 870677741 h 144"/>
              <a:gd name="T28" fmla="*/ 716285348 w 192"/>
              <a:gd name="T29" fmla="*/ 864631216 h 144"/>
              <a:gd name="T30" fmla="*/ 728426858 w 192"/>
              <a:gd name="T31" fmla="*/ 834398592 h 144"/>
              <a:gd name="T32" fmla="*/ 698075547 w 192"/>
              <a:gd name="T33" fmla="*/ 773935804 h 144"/>
              <a:gd name="T34" fmla="*/ 1098708424 w 192"/>
              <a:gd name="T35" fmla="*/ 773935804 h 144"/>
              <a:gd name="T36" fmla="*/ 1165481803 w 192"/>
              <a:gd name="T37" fmla="*/ 701379966 h 144"/>
              <a:gd name="T38" fmla="*/ 1165481803 w 192"/>
              <a:gd name="T39" fmla="*/ 72555857 h 144"/>
              <a:gd name="T40" fmla="*/ 1092640133 w 192"/>
              <a:gd name="T41" fmla="*/ 0 h 144"/>
              <a:gd name="T42" fmla="*/ 1068359577 w 192"/>
              <a:gd name="T43" fmla="*/ 653007768 h 144"/>
              <a:gd name="T44" fmla="*/ 1044076556 w 192"/>
              <a:gd name="T45" fmla="*/ 677193867 h 144"/>
              <a:gd name="T46" fmla="*/ 121405285 w 192"/>
              <a:gd name="T47" fmla="*/ 677193867 h 144"/>
              <a:gd name="T48" fmla="*/ 97124728 w 192"/>
              <a:gd name="T49" fmla="*/ 653007768 h 144"/>
              <a:gd name="T50" fmla="*/ 97124728 w 192"/>
              <a:gd name="T51" fmla="*/ 120928074 h 144"/>
              <a:gd name="T52" fmla="*/ 121405285 w 192"/>
              <a:gd name="T53" fmla="*/ 96741975 h 144"/>
              <a:gd name="T54" fmla="*/ 1044076556 w 192"/>
              <a:gd name="T55" fmla="*/ 96741975 h 144"/>
              <a:gd name="T56" fmla="*/ 1068359577 w 192"/>
              <a:gd name="T57" fmla="*/ 120928074 h 144"/>
              <a:gd name="T58" fmla="*/ 1068359577 w 192"/>
              <a:gd name="T59" fmla="*/ 653007768 h 144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192"/>
              <a:gd name="T91" fmla="*/ 0 h 144"/>
              <a:gd name="T92" fmla="*/ 192 w 192"/>
              <a:gd name="T93" fmla="*/ 144 h 144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192" h="144">
                <a:moveTo>
                  <a:pt x="180" y="0"/>
                </a:moveTo>
                <a:cubicBezTo>
                  <a:pt x="12" y="0"/>
                  <a:pt x="12" y="0"/>
                  <a:pt x="12" y="0"/>
                </a:cubicBezTo>
                <a:cubicBezTo>
                  <a:pt x="6" y="0"/>
                  <a:pt x="0" y="5"/>
                  <a:pt x="0" y="12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23"/>
                  <a:pt x="6" y="128"/>
                  <a:pt x="13" y="128"/>
                </a:cubicBezTo>
                <a:cubicBezTo>
                  <a:pt x="78" y="128"/>
                  <a:pt x="78" y="128"/>
                  <a:pt x="78" y="128"/>
                </a:cubicBezTo>
                <a:cubicBezTo>
                  <a:pt x="73" y="138"/>
                  <a:pt x="73" y="138"/>
                  <a:pt x="73" y="138"/>
                </a:cubicBezTo>
                <a:cubicBezTo>
                  <a:pt x="72" y="140"/>
                  <a:pt x="72" y="142"/>
                  <a:pt x="74" y="143"/>
                </a:cubicBezTo>
                <a:cubicBezTo>
                  <a:pt x="75" y="144"/>
                  <a:pt x="76" y="144"/>
                  <a:pt x="76" y="144"/>
                </a:cubicBezTo>
                <a:cubicBezTo>
                  <a:pt x="78" y="144"/>
                  <a:pt x="79" y="143"/>
                  <a:pt x="80" y="142"/>
                </a:cubicBezTo>
                <a:cubicBezTo>
                  <a:pt x="87" y="128"/>
                  <a:pt x="87" y="128"/>
                  <a:pt x="87" y="128"/>
                </a:cubicBezTo>
                <a:cubicBezTo>
                  <a:pt x="106" y="128"/>
                  <a:pt x="106" y="128"/>
                  <a:pt x="106" y="128"/>
                </a:cubicBezTo>
                <a:cubicBezTo>
                  <a:pt x="113" y="142"/>
                  <a:pt x="113" y="142"/>
                  <a:pt x="113" y="142"/>
                </a:cubicBezTo>
                <a:cubicBezTo>
                  <a:pt x="113" y="143"/>
                  <a:pt x="115" y="144"/>
                  <a:pt x="116" y="144"/>
                </a:cubicBezTo>
                <a:cubicBezTo>
                  <a:pt x="117" y="144"/>
                  <a:pt x="117" y="144"/>
                  <a:pt x="118" y="143"/>
                </a:cubicBezTo>
                <a:cubicBezTo>
                  <a:pt x="120" y="142"/>
                  <a:pt x="121" y="140"/>
                  <a:pt x="120" y="138"/>
                </a:cubicBezTo>
                <a:cubicBezTo>
                  <a:pt x="115" y="128"/>
                  <a:pt x="115" y="128"/>
                  <a:pt x="115" y="128"/>
                </a:cubicBezTo>
                <a:cubicBezTo>
                  <a:pt x="181" y="128"/>
                  <a:pt x="181" y="128"/>
                  <a:pt x="181" y="128"/>
                </a:cubicBezTo>
                <a:cubicBezTo>
                  <a:pt x="187" y="128"/>
                  <a:pt x="192" y="122"/>
                  <a:pt x="192" y="116"/>
                </a:cubicBezTo>
                <a:cubicBezTo>
                  <a:pt x="192" y="12"/>
                  <a:pt x="192" y="12"/>
                  <a:pt x="192" y="12"/>
                </a:cubicBezTo>
                <a:cubicBezTo>
                  <a:pt x="192" y="5"/>
                  <a:pt x="187" y="0"/>
                  <a:pt x="180" y="0"/>
                </a:cubicBezTo>
                <a:close/>
                <a:moveTo>
                  <a:pt x="176" y="108"/>
                </a:moveTo>
                <a:cubicBezTo>
                  <a:pt x="176" y="110"/>
                  <a:pt x="174" y="112"/>
                  <a:pt x="172" y="112"/>
                </a:cubicBezTo>
                <a:cubicBezTo>
                  <a:pt x="20" y="112"/>
                  <a:pt x="20" y="112"/>
                  <a:pt x="20" y="112"/>
                </a:cubicBezTo>
                <a:cubicBezTo>
                  <a:pt x="18" y="112"/>
                  <a:pt x="16" y="110"/>
                  <a:pt x="16" y="108"/>
                </a:cubicBezTo>
                <a:cubicBezTo>
                  <a:pt x="16" y="20"/>
                  <a:pt x="16" y="20"/>
                  <a:pt x="16" y="20"/>
                </a:cubicBezTo>
                <a:cubicBezTo>
                  <a:pt x="16" y="18"/>
                  <a:pt x="18" y="16"/>
                  <a:pt x="20" y="16"/>
                </a:cubicBezTo>
                <a:cubicBezTo>
                  <a:pt x="172" y="16"/>
                  <a:pt x="172" y="16"/>
                  <a:pt x="172" y="16"/>
                </a:cubicBezTo>
                <a:cubicBezTo>
                  <a:pt x="174" y="16"/>
                  <a:pt x="176" y="18"/>
                  <a:pt x="176" y="20"/>
                </a:cubicBezTo>
                <a:lnTo>
                  <a:pt x="176" y="1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80296" tIns="40148" rIns="80296" bIns="40148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4" name="Group 25"/>
          <p:cNvGrpSpPr/>
          <p:nvPr/>
        </p:nvGrpSpPr>
        <p:grpSpPr bwMode="auto">
          <a:xfrm>
            <a:off x="7126876" y="4607888"/>
            <a:ext cx="352431" cy="453126"/>
            <a:chOff x="0" y="0"/>
            <a:chExt cx="109" cy="141"/>
          </a:xfrm>
          <a:solidFill>
            <a:schemeClr val="bg1"/>
          </a:solidFill>
        </p:grpSpPr>
        <p:sp>
          <p:nvSpPr>
            <p:cNvPr id="15" name="Freeform 26"/>
            <p:cNvSpPr>
              <a:spLocks noEditPoints="1"/>
            </p:cNvSpPr>
            <p:nvPr/>
          </p:nvSpPr>
          <p:spPr bwMode="auto">
            <a:xfrm>
              <a:off x="0" y="0"/>
              <a:ext cx="109" cy="141"/>
            </a:xfrm>
            <a:custGeom>
              <a:avLst/>
              <a:gdLst>
                <a:gd name="T0" fmla="*/ 75 w 109"/>
                <a:gd name="T1" fmla="*/ 0 h 141"/>
                <a:gd name="T2" fmla="*/ 0 w 109"/>
                <a:gd name="T3" fmla="*/ 0 h 141"/>
                <a:gd name="T4" fmla="*/ 0 w 109"/>
                <a:gd name="T5" fmla="*/ 141 h 141"/>
                <a:gd name="T6" fmla="*/ 109 w 109"/>
                <a:gd name="T7" fmla="*/ 141 h 141"/>
                <a:gd name="T8" fmla="*/ 109 w 109"/>
                <a:gd name="T9" fmla="*/ 34 h 141"/>
                <a:gd name="T10" fmla="*/ 75 w 109"/>
                <a:gd name="T11" fmla="*/ 0 h 141"/>
                <a:gd name="T12" fmla="*/ 13 w 109"/>
                <a:gd name="T13" fmla="*/ 128 h 141"/>
                <a:gd name="T14" fmla="*/ 13 w 109"/>
                <a:gd name="T15" fmla="*/ 13 h 141"/>
                <a:gd name="T16" fmla="*/ 68 w 109"/>
                <a:gd name="T17" fmla="*/ 13 h 141"/>
                <a:gd name="T18" fmla="*/ 68 w 109"/>
                <a:gd name="T19" fmla="*/ 43 h 141"/>
                <a:gd name="T20" fmla="*/ 96 w 109"/>
                <a:gd name="T21" fmla="*/ 43 h 141"/>
                <a:gd name="T22" fmla="*/ 96 w 109"/>
                <a:gd name="T23" fmla="*/ 128 h 141"/>
                <a:gd name="T24" fmla="*/ 13 w 109"/>
                <a:gd name="T25" fmla="*/ 128 h 14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9" h="141">
                  <a:moveTo>
                    <a:pt x="75" y="0"/>
                  </a:moveTo>
                  <a:lnTo>
                    <a:pt x="0" y="0"/>
                  </a:lnTo>
                  <a:lnTo>
                    <a:pt x="0" y="141"/>
                  </a:lnTo>
                  <a:lnTo>
                    <a:pt x="109" y="141"/>
                  </a:lnTo>
                  <a:lnTo>
                    <a:pt x="109" y="34"/>
                  </a:lnTo>
                  <a:lnTo>
                    <a:pt x="75" y="0"/>
                  </a:lnTo>
                  <a:close/>
                  <a:moveTo>
                    <a:pt x="13" y="128"/>
                  </a:moveTo>
                  <a:lnTo>
                    <a:pt x="13" y="13"/>
                  </a:lnTo>
                  <a:lnTo>
                    <a:pt x="68" y="13"/>
                  </a:lnTo>
                  <a:lnTo>
                    <a:pt x="68" y="43"/>
                  </a:lnTo>
                  <a:lnTo>
                    <a:pt x="96" y="43"/>
                  </a:lnTo>
                  <a:lnTo>
                    <a:pt x="96" y="128"/>
                  </a:lnTo>
                  <a:lnTo>
                    <a:pt x="13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" name="Freeform 27"/>
            <p:cNvSpPr/>
            <p:nvPr/>
          </p:nvSpPr>
          <p:spPr bwMode="auto">
            <a:xfrm>
              <a:off x="32" y="48"/>
              <a:ext cx="43" cy="47"/>
            </a:xfrm>
            <a:custGeom>
              <a:avLst/>
              <a:gdLst>
                <a:gd name="T0" fmla="*/ 29 w 43"/>
                <a:gd name="T1" fmla="*/ 23 h 47"/>
                <a:gd name="T2" fmla="*/ 29 w 43"/>
                <a:gd name="T3" fmla="*/ 0 h 47"/>
                <a:gd name="T4" fmla="*/ 16 w 43"/>
                <a:gd name="T5" fmla="*/ 0 h 47"/>
                <a:gd name="T6" fmla="*/ 16 w 43"/>
                <a:gd name="T7" fmla="*/ 23 h 47"/>
                <a:gd name="T8" fmla="*/ 9 w 43"/>
                <a:gd name="T9" fmla="*/ 16 h 47"/>
                <a:gd name="T10" fmla="*/ 0 w 43"/>
                <a:gd name="T11" fmla="*/ 25 h 47"/>
                <a:gd name="T12" fmla="*/ 21 w 43"/>
                <a:gd name="T13" fmla="*/ 47 h 47"/>
                <a:gd name="T14" fmla="*/ 43 w 43"/>
                <a:gd name="T15" fmla="*/ 25 h 47"/>
                <a:gd name="T16" fmla="*/ 36 w 43"/>
                <a:gd name="T17" fmla="*/ 16 h 47"/>
                <a:gd name="T18" fmla="*/ 29 w 43"/>
                <a:gd name="T19" fmla="*/ 23 h 4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3" h="47">
                  <a:moveTo>
                    <a:pt x="29" y="23"/>
                  </a:moveTo>
                  <a:lnTo>
                    <a:pt x="29" y="0"/>
                  </a:lnTo>
                  <a:lnTo>
                    <a:pt x="16" y="0"/>
                  </a:lnTo>
                  <a:lnTo>
                    <a:pt x="16" y="23"/>
                  </a:lnTo>
                  <a:lnTo>
                    <a:pt x="9" y="16"/>
                  </a:lnTo>
                  <a:lnTo>
                    <a:pt x="0" y="25"/>
                  </a:lnTo>
                  <a:lnTo>
                    <a:pt x="21" y="47"/>
                  </a:lnTo>
                  <a:lnTo>
                    <a:pt x="43" y="25"/>
                  </a:lnTo>
                  <a:lnTo>
                    <a:pt x="36" y="16"/>
                  </a:lnTo>
                  <a:lnTo>
                    <a:pt x="29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7" name="Rectangle 28"/>
            <p:cNvSpPr>
              <a:spLocks noChangeArrowheads="1"/>
            </p:cNvSpPr>
            <p:nvPr/>
          </p:nvSpPr>
          <p:spPr bwMode="auto">
            <a:xfrm>
              <a:off x="37" y="102"/>
              <a:ext cx="34" cy="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8" name="Group 32"/>
          <p:cNvGrpSpPr/>
          <p:nvPr/>
        </p:nvGrpSpPr>
        <p:grpSpPr bwMode="auto">
          <a:xfrm>
            <a:off x="1602205" y="2216227"/>
            <a:ext cx="429687" cy="421875"/>
            <a:chOff x="0" y="0"/>
            <a:chExt cx="141" cy="141"/>
          </a:xfrm>
          <a:solidFill>
            <a:schemeClr val="bg1"/>
          </a:solidFill>
        </p:grpSpPr>
        <p:sp>
          <p:nvSpPr>
            <p:cNvPr id="19" name="Freeform 33"/>
            <p:cNvSpPr>
              <a:spLocks noEditPoints="1"/>
            </p:cNvSpPr>
            <p:nvPr/>
          </p:nvSpPr>
          <p:spPr bwMode="auto">
            <a:xfrm>
              <a:off x="79" y="79"/>
              <a:ext cx="62" cy="62"/>
            </a:xfrm>
            <a:custGeom>
              <a:avLst/>
              <a:gdLst>
                <a:gd name="T0" fmla="*/ 62 w 62"/>
                <a:gd name="T1" fmla="*/ 62 h 62"/>
                <a:gd name="T2" fmla="*/ 0 w 62"/>
                <a:gd name="T3" fmla="*/ 62 h 62"/>
                <a:gd name="T4" fmla="*/ 0 w 62"/>
                <a:gd name="T5" fmla="*/ 0 h 62"/>
                <a:gd name="T6" fmla="*/ 62 w 62"/>
                <a:gd name="T7" fmla="*/ 0 h 62"/>
                <a:gd name="T8" fmla="*/ 62 w 62"/>
                <a:gd name="T9" fmla="*/ 62 h 62"/>
                <a:gd name="T10" fmla="*/ 10 w 62"/>
                <a:gd name="T11" fmla="*/ 49 h 62"/>
                <a:gd name="T12" fmla="*/ 49 w 62"/>
                <a:gd name="T13" fmla="*/ 49 h 62"/>
                <a:gd name="T14" fmla="*/ 49 w 62"/>
                <a:gd name="T15" fmla="*/ 12 h 62"/>
                <a:gd name="T16" fmla="*/ 10 w 62"/>
                <a:gd name="T17" fmla="*/ 12 h 62"/>
                <a:gd name="T18" fmla="*/ 10 w 62"/>
                <a:gd name="T19" fmla="*/ 49 h 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2" h="62">
                  <a:moveTo>
                    <a:pt x="62" y="62"/>
                  </a:moveTo>
                  <a:lnTo>
                    <a:pt x="0" y="62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62"/>
                  </a:lnTo>
                  <a:close/>
                  <a:moveTo>
                    <a:pt x="10" y="49"/>
                  </a:moveTo>
                  <a:lnTo>
                    <a:pt x="49" y="49"/>
                  </a:lnTo>
                  <a:lnTo>
                    <a:pt x="49" y="12"/>
                  </a:lnTo>
                  <a:lnTo>
                    <a:pt x="10" y="12"/>
                  </a:lnTo>
                  <a:lnTo>
                    <a:pt x="10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" name="Freeform 34"/>
            <p:cNvSpPr>
              <a:spLocks noEditPoints="1"/>
            </p:cNvSpPr>
            <p:nvPr/>
          </p:nvSpPr>
          <p:spPr bwMode="auto">
            <a:xfrm>
              <a:off x="0" y="79"/>
              <a:ext cx="63" cy="62"/>
            </a:xfrm>
            <a:custGeom>
              <a:avLst/>
              <a:gdLst>
                <a:gd name="T0" fmla="*/ 63 w 63"/>
                <a:gd name="T1" fmla="*/ 62 h 62"/>
                <a:gd name="T2" fmla="*/ 0 w 63"/>
                <a:gd name="T3" fmla="*/ 62 h 62"/>
                <a:gd name="T4" fmla="*/ 0 w 63"/>
                <a:gd name="T5" fmla="*/ 0 h 62"/>
                <a:gd name="T6" fmla="*/ 63 w 63"/>
                <a:gd name="T7" fmla="*/ 0 h 62"/>
                <a:gd name="T8" fmla="*/ 63 w 63"/>
                <a:gd name="T9" fmla="*/ 62 h 62"/>
                <a:gd name="T10" fmla="*/ 13 w 63"/>
                <a:gd name="T11" fmla="*/ 49 h 62"/>
                <a:gd name="T12" fmla="*/ 50 w 63"/>
                <a:gd name="T13" fmla="*/ 49 h 62"/>
                <a:gd name="T14" fmla="*/ 50 w 63"/>
                <a:gd name="T15" fmla="*/ 12 h 62"/>
                <a:gd name="T16" fmla="*/ 13 w 63"/>
                <a:gd name="T17" fmla="*/ 12 h 62"/>
                <a:gd name="T18" fmla="*/ 13 w 63"/>
                <a:gd name="T19" fmla="*/ 49 h 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3" h="62">
                  <a:moveTo>
                    <a:pt x="63" y="62"/>
                  </a:moveTo>
                  <a:lnTo>
                    <a:pt x="0" y="62"/>
                  </a:lnTo>
                  <a:lnTo>
                    <a:pt x="0" y="0"/>
                  </a:lnTo>
                  <a:lnTo>
                    <a:pt x="63" y="0"/>
                  </a:lnTo>
                  <a:lnTo>
                    <a:pt x="63" y="62"/>
                  </a:lnTo>
                  <a:close/>
                  <a:moveTo>
                    <a:pt x="13" y="49"/>
                  </a:moveTo>
                  <a:lnTo>
                    <a:pt x="50" y="49"/>
                  </a:lnTo>
                  <a:lnTo>
                    <a:pt x="50" y="12"/>
                  </a:lnTo>
                  <a:lnTo>
                    <a:pt x="13" y="12"/>
                  </a:lnTo>
                  <a:lnTo>
                    <a:pt x="13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Freeform 35"/>
            <p:cNvSpPr>
              <a:spLocks noEditPoints="1"/>
            </p:cNvSpPr>
            <p:nvPr/>
          </p:nvSpPr>
          <p:spPr bwMode="auto">
            <a:xfrm>
              <a:off x="79" y="0"/>
              <a:ext cx="62" cy="63"/>
            </a:xfrm>
            <a:custGeom>
              <a:avLst/>
              <a:gdLst>
                <a:gd name="T0" fmla="*/ 62 w 62"/>
                <a:gd name="T1" fmla="*/ 63 h 63"/>
                <a:gd name="T2" fmla="*/ 0 w 62"/>
                <a:gd name="T3" fmla="*/ 63 h 63"/>
                <a:gd name="T4" fmla="*/ 0 w 62"/>
                <a:gd name="T5" fmla="*/ 0 h 63"/>
                <a:gd name="T6" fmla="*/ 62 w 62"/>
                <a:gd name="T7" fmla="*/ 0 h 63"/>
                <a:gd name="T8" fmla="*/ 62 w 62"/>
                <a:gd name="T9" fmla="*/ 63 h 63"/>
                <a:gd name="T10" fmla="*/ 10 w 62"/>
                <a:gd name="T11" fmla="*/ 52 h 63"/>
                <a:gd name="T12" fmla="*/ 49 w 62"/>
                <a:gd name="T13" fmla="*/ 52 h 63"/>
                <a:gd name="T14" fmla="*/ 49 w 62"/>
                <a:gd name="T15" fmla="*/ 13 h 63"/>
                <a:gd name="T16" fmla="*/ 10 w 62"/>
                <a:gd name="T17" fmla="*/ 13 h 63"/>
                <a:gd name="T18" fmla="*/ 10 w 62"/>
                <a:gd name="T19" fmla="*/ 52 h 6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2" h="63">
                  <a:moveTo>
                    <a:pt x="62" y="63"/>
                  </a:moveTo>
                  <a:lnTo>
                    <a:pt x="0" y="63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63"/>
                  </a:lnTo>
                  <a:close/>
                  <a:moveTo>
                    <a:pt x="10" y="52"/>
                  </a:moveTo>
                  <a:lnTo>
                    <a:pt x="49" y="52"/>
                  </a:lnTo>
                  <a:lnTo>
                    <a:pt x="49" y="13"/>
                  </a:lnTo>
                  <a:lnTo>
                    <a:pt x="10" y="13"/>
                  </a:lnTo>
                  <a:lnTo>
                    <a:pt x="10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" name="Freeform 36"/>
            <p:cNvSpPr>
              <a:spLocks noEditPoints="1"/>
            </p:cNvSpPr>
            <p:nvPr/>
          </p:nvSpPr>
          <p:spPr bwMode="auto">
            <a:xfrm>
              <a:off x="0" y="0"/>
              <a:ext cx="63" cy="63"/>
            </a:xfrm>
            <a:custGeom>
              <a:avLst/>
              <a:gdLst>
                <a:gd name="T0" fmla="*/ 63 w 63"/>
                <a:gd name="T1" fmla="*/ 63 h 63"/>
                <a:gd name="T2" fmla="*/ 0 w 63"/>
                <a:gd name="T3" fmla="*/ 63 h 63"/>
                <a:gd name="T4" fmla="*/ 0 w 63"/>
                <a:gd name="T5" fmla="*/ 0 h 63"/>
                <a:gd name="T6" fmla="*/ 63 w 63"/>
                <a:gd name="T7" fmla="*/ 0 h 63"/>
                <a:gd name="T8" fmla="*/ 63 w 63"/>
                <a:gd name="T9" fmla="*/ 63 h 63"/>
                <a:gd name="T10" fmla="*/ 13 w 63"/>
                <a:gd name="T11" fmla="*/ 52 h 63"/>
                <a:gd name="T12" fmla="*/ 50 w 63"/>
                <a:gd name="T13" fmla="*/ 52 h 63"/>
                <a:gd name="T14" fmla="*/ 50 w 63"/>
                <a:gd name="T15" fmla="*/ 13 h 63"/>
                <a:gd name="T16" fmla="*/ 13 w 63"/>
                <a:gd name="T17" fmla="*/ 13 h 63"/>
                <a:gd name="T18" fmla="*/ 13 w 63"/>
                <a:gd name="T19" fmla="*/ 52 h 6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3" h="63">
                  <a:moveTo>
                    <a:pt x="63" y="63"/>
                  </a:moveTo>
                  <a:lnTo>
                    <a:pt x="0" y="63"/>
                  </a:lnTo>
                  <a:lnTo>
                    <a:pt x="0" y="0"/>
                  </a:lnTo>
                  <a:lnTo>
                    <a:pt x="63" y="0"/>
                  </a:lnTo>
                  <a:lnTo>
                    <a:pt x="63" y="63"/>
                  </a:lnTo>
                  <a:close/>
                  <a:moveTo>
                    <a:pt x="13" y="52"/>
                  </a:moveTo>
                  <a:lnTo>
                    <a:pt x="50" y="52"/>
                  </a:lnTo>
                  <a:lnTo>
                    <a:pt x="50" y="13"/>
                  </a:lnTo>
                  <a:lnTo>
                    <a:pt x="13" y="13"/>
                  </a:lnTo>
                  <a:lnTo>
                    <a:pt x="13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7" name="TextBox 76"/>
          <p:cNvSpPr txBox="1"/>
          <p:nvPr/>
        </p:nvSpPr>
        <p:spPr>
          <a:xfrm>
            <a:off x="2392027" y="4341306"/>
            <a:ext cx="1098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786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 b="1" dirty="0">
              <a:solidFill>
                <a:srgbClr val="786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392027" y="4654749"/>
            <a:ext cx="296839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请在此添加文字说明，稻壳儿春秋广告模板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。请在此添加文字说明，稻壳儿春秋广告模板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76"/>
          <p:cNvSpPr txBox="1"/>
          <p:nvPr/>
        </p:nvSpPr>
        <p:spPr>
          <a:xfrm>
            <a:off x="2392027" y="1902784"/>
            <a:ext cx="1098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D86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 b="1" dirty="0">
              <a:solidFill>
                <a:srgbClr val="D860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392027" y="2216227"/>
            <a:ext cx="296839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请在此添加文字说明，稻壳儿春秋广告模板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。请在此添加文字说明，稻壳儿春秋广告模板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76"/>
          <p:cNvSpPr txBox="1"/>
          <p:nvPr/>
        </p:nvSpPr>
        <p:spPr>
          <a:xfrm>
            <a:off x="7878071" y="4341306"/>
            <a:ext cx="1098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A87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 b="1" dirty="0">
              <a:solidFill>
                <a:srgbClr val="A878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878071" y="4654749"/>
            <a:ext cx="296839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请在此添加文字说明，稻壳儿春秋广告模板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。请在此添加文字说明，稻壳儿春秋广告模板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76"/>
          <p:cNvSpPr txBox="1"/>
          <p:nvPr/>
        </p:nvSpPr>
        <p:spPr>
          <a:xfrm>
            <a:off x="7878071" y="1902784"/>
            <a:ext cx="1098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90A8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 b="1" dirty="0">
              <a:solidFill>
                <a:srgbClr val="90A8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878071" y="2216227"/>
            <a:ext cx="2968393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请在此添加文字说明，稻壳儿春秋广告模板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。请在此添加文字说明，稻壳儿春秋广告模板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76"/>
          <p:cNvSpPr txBox="1"/>
          <p:nvPr/>
        </p:nvSpPr>
        <p:spPr>
          <a:xfrm>
            <a:off x="5234226" y="49575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A87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z="2000" dirty="0">
                <a:solidFill>
                  <a:srgbClr val="A87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2000" dirty="0">
              <a:solidFill>
                <a:srgbClr val="A878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697383" y="259344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Add You Text Here</a:t>
            </a: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64673" y="259344"/>
            <a:ext cx="462653" cy="0"/>
          </a:xfrm>
          <a:prstGeom prst="line">
            <a:avLst/>
          </a:prstGeom>
          <a:ln w="38100">
            <a:solidFill>
              <a:srgbClr val="A878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4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4" t="8440" r="6203" b="10137"/>
          <a:stretch>
            <a:fillRect/>
          </a:stretch>
        </p:blipFill>
        <p:spPr>
          <a:xfrm>
            <a:off x="810696" y="1248269"/>
            <a:ext cx="4142437" cy="5125899"/>
          </a:xfrm>
          <a:prstGeom prst="rect">
            <a:avLst/>
          </a:prstGeom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439398" y="1856088"/>
            <a:ext cx="2907800" cy="3825383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200">
              <a:solidFill>
                <a:srgbClr val="FFFFFF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圆角矩形 7"/>
          <p:cNvSpPr/>
          <p:nvPr/>
        </p:nvSpPr>
        <p:spPr>
          <a:xfrm flipH="1">
            <a:off x="6327326" y="2659000"/>
            <a:ext cx="916427" cy="916427"/>
          </a:xfrm>
          <a:prstGeom prst="roundRect">
            <a:avLst/>
          </a:prstGeom>
          <a:solidFill>
            <a:srgbClr val="D86030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>
              <a:solidFill>
                <a:srgbClr val="786060"/>
              </a:solidFill>
            </a:endParaRPr>
          </a:p>
        </p:txBody>
      </p:sp>
      <p:sp>
        <p:nvSpPr>
          <p:cNvPr id="9" name="Freeform 119"/>
          <p:cNvSpPr>
            <a:spLocks noEditPoints="1"/>
          </p:cNvSpPr>
          <p:nvPr/>
        </p:nvSpPr>
        <p:spPr bwMode="auto">
          <a:xfrm>
            <a:off x="6565796" y="2897338"/>
            <a:ext cx="439486" cy="439486"/>
          </a:xfrm>
          <a:custGeom>
            <a:avLst/>
            <a:gdLst/>
            <a:ahLst/>
            <a:cxnLst>
              <a:cxn ang="0">
                <a:pos x="182" y="12"/>
              </a:cxn>
              <a:cxn ang="0">
                <a:pos x="76" y="76"/>
              </a:cxn>
              <a:cxn ang="0">
                <a:pos x="10" y="182"/>
              </a:cxn>
              <a:cxn ang="0">
                <a:pos x="0" y="286"/>
              </a:cxn>
              <a:cxn ang="0">
                <a:pos x="44" y="406"/>
              </a:cxn>
              <a:cxn ang="0">
                <a:pos x="136" y="488"/>
              </a:cxn>
              <a:cxn ang="0">
                <a:pos x="260" y="520"/>
              </a:cxn>
              <a:cxn ang="0">
                <a:pos x="360" y="500"/>
              </a:cxn>
              <a:cxn ang="0">
                <a:pos x="460" y="426"/>
              </a:cxn>
              <a:cxn ang="0">
                <a:pos x="514" y="312"/>
              </a:cxn>
              <a:cxn ang="0">
                <a:pos x="514" y="208"/>
              </a:cxn>
              <a:cxn ang="0">
                <a:pos x="460" y="94"/>
              </a:cxn>
              <a:cxn ang="0">
                <a:pos x="360" y="20"/>
              </a:cxn>
              <a:cxn ang="0">
                <a:pos x="260" y="0"/>
              </a:cxn>
              <a:cxn ang="0">
                <a:pos x="172" y="88"/>
              </a:cxn>
              <a:cxn ang="0">
                <a:pos x="118" y="96"/>
              </a:cxn>
              <a:cxn ang="0">
                <a:pos x="194" y="54"/>
              </a:cxn>
              <a:cxn ang="0">
                <a:pos x="148" y="140"/>
              </a:cxn>
              <a:cxn ang="0">
                <a:pos x="42" y="252"/>
              </a:cxn>
              <a:cxn ang="0">
                <a:pos x="58" y="180"/>
              </a:cxn>
              <a:cxn ang="0">
                <a:pos x="100" y="114"/>
              </a:cxn>
              <a:cxn ang="0">
                <a:pos x="132" y="336"/>
              </a:cxn>
              <a:cxn ang="0">
                <a:pos x="100" y="410"/>
              </a:cxn>
              <a:cxn ang="0">
                <a:pos x="58" y="350"/>
              </a:cxn>
              <a:cxn ang="0">
                <a:pos x="42" y="276"/>
              </a:cxn>
              <a:cxn ang="0">
                <a:pos x="156" y="406"/>
              </a:cxn>
              <a:cxn ang="0">
                <a:pos x="192" y="466"/>
              </a:cxn>
              <a:cxn ang="0">
                <a:pos x="118" y="426"/>
              </a:cxn>
              <a:cxn ang="0">
                <a:pos x="220" y="460"/>
              </a:cxn>
              <a:cxn ang="0">
                <a:pos x="210" y="392"/>
              </a:cxn>
              <a:cxn ang="0">
                <a:pos x="248" y="364"/>
              </a:cxn>
              <a:cxn ang="0">
                <a:pos x="162" y="356"/>
              </a:cxn>
              <a:cxn ang="0">
                <a:pos x="248" y="364"/>
              </a:cxn>
              <a:cxn ang="0">
                <a:pos x="156" y="196"/>
              </a:cxn>
              <a:cxn ang="0">
                <a:pos x="208" y="154"/>
              </a:cxn>
              <a:cxn ang="0">
                <a:pos x="212" y="130"/>
              </a:cxn>
              <a:cxn ang="0">
                <a:pos x="206" y="80"/>
              </a:cxn>
              <a:cxn ang="0">
                <a:pos x="248" y="134"/>
              </a:cxn>
              <a:cxn ang="0">
                <a:pos x="358" y="114"/>
              </a:cxn>
              <a:cxn ang="0">
                <a:pos x="320" y="54"/>
              </a:cxn>
              <a:cxn ang="0">
                <a:pos x="396" y="94"/>
              </a:cxn>
              <a:cxn ang="0">
                <a:pos x="294" y="60"/>
              </a:cxn>
              <a:cxn ang="0">
                <a:pos x="334" y="122"/>
              </a:cxn>
              <a:cxn ang="0">
                <a:pos x="268" y="158"/>
              </a:cxn>
              <a:cxn ang="0">
                <a:pos x="352" y="170"/>
              </a:cxn>
              <a:cxn ang="0">
                <a:pos x="268" y="158"/>
              </a:cxn>
              <a:cxn ang="0">
                <a:pos x="360" y="330"/>
              </a:cxn>
              <a:cxn ang="0">
                <a:pos x="290" y="366"/>
              </a:cxn>
              <a:cxn ang="0">
                <a:pos x="268" y="476"/>
              </a:cxn>
              <a:cxn ang="0">
                <a:pos x="336" y="400"/>
              </a:cxn>
              <a:cxn ang="0">
                <a:pos x="296" y="462"/>
              </a:cxn>
              <a:cxn ang="0">
                <a:pos x="328" y="460"/>
              </a:cxn>
              <a:cxn ang="0">
                <a:pos x="380" y="418"/>
              </a:cxn>
              <a:cxn ang="0">
                <a:pos x="342" y="460"/>
              </a:cxn>
              <a:cxn ang="0">
                <a:pos x="394" y="400"/>
              </a:cxn>
              <a:cxn ang="0">
                <a:pos x="388" y="308"/>
              </a:cxn>
              <a:cxn ang="0">
                <a:pos x="468" y="314"/>
              </a:cxn>
              <a:cxn ang="0">
                <a:pos x="428" y="396"/>
              </a:cxn>
              <a:cxn ang="0">
                <a:pos x="388" y="222"/>
              </a:cxn>
              <a:cxn ang="0">
                <a:pos x="394" y="126"/>
              </a:cxn>
              <a:cxn ang="0">
                <a:pos x="448" y="162"/>
              </a:cxn>
              <a:cxn ang="0">
                <a:pos x="474" y="252"/>
              </a:cxn>
            </a:cxnLst>
            <a:rect l="0" t="0" r="r" b="b"/>
            <a:pathLst>
              <a:path w="520" h="520">
                <a:moveTo>
                  <a:pt x="260" y="0"/>
                </a:moveTo>
                <a:lnTo>
                  <a:pt x="260" y="0"/>
                </a:lnTo>
                <a:lnTo>
                  <a:pt x="232" y="2"/>
                </a:lnTo>
                <a:lnTo>
                  <a:pt x="206" y="6"/>
                </a:lnTo>
                <a:lnTo>
                  <a:pt x="182" y="12"/>
                </a:lnTo>
                <a:lnTo>
                  <a:pt x="158" y="20"/>
                </a:lnTo>
                <a:lnTo>
                  <a:pt x="136" y="32"/>
                </a:lnTo>
                <a:lnTo>
                  <a:pt x="114" y="44"/>
                </a:lnTo>
                <a:lnTo>
                  <a:pt x="94" y="60"/>
                </a:lnTo>
                <a:lnTo>
                  <a:pt x="76" y="76"/>
                </a:lnTo>
                <a:lnTo>
                  <a:pt x="58" y="94"/>
                </a:lnTo>
                <a:lnTo>
                  <a:pt x="44" y="114"/>
                </a:lnTo>
                <a:lnTo>
                  <a:pt x="30" y="136"/>
                </a:lnTo>
                <a:lnTo>
                  <a:pt x="20" y="158"/>
                </a:lnTo>
                <a:lnTo>
                  <a:pt x="10" y="182"/>
                </a:lnTo>
                <a:lnTo>
                  <a:pt x="4" y="208"/>
                </a:lnTo>
                <a:lnTo>
                  <a:pt x="0" y="234"/>
                </a:lnTo>
                <a:lnTo>
                  <a:pt x="0" y="260"/>
                </a:lnTo>
                <a:lnTo>
                  <a:pt x="0" y="260"/>
                </a:lnTo>
                <a:lnTo>
                  <a:pt x="0" y="286"/>
                </a:lnTo>
                <a:lnTo>
                  <a:pt x="4" y="312"/>
                </a:lnTo>
                <a:lnTo>
                  <a:pt x="10" y="338"/>
                </a:lnTo>
                <a:lnTo>
                  <a:pt x="20" y="360"/>
                </a:lnTo>
                <a:lnTo>
                  <a:pt x="30" y="384"/>
                </a:lnTo>
                <a:lnTo>
                  <a:pt x="44" y="406"/>
                </a:lnTo>
                <a:lnTo>
                  <a:pt x="58" y="426"/>
                </a:lnTo>
                <a:lnTo>
                  <a:pt x="76" y="444"/>
                </a:lnTo>
                <a:lnTo>
                  <a:pt x="94" y="460"/>
                </a:lnTo>
                <a:lnTo>
                  <a:pt x="114" y="476"/>
                </a:lnTo>
                <a:lnTo>
                  <a:pt x="136" y="488"/>
                </a:lnTo>
                <a:lnTo>
                  <a:pt x="158" y="500"/>
                </a:lnTo>
                <a:lnTo>
                  <a:pt x="182" y="508"/>
                </a:lnTo>
                <a:lnTo>
                  <a:pt x="206" y="514"/>
                </a:lnTo>
                <a:lnTo>
                  <a:pt x="232" y="518"/>
                </a:lnTo>
                <a:lnTo>
                  <a:pt x="260" y="520"/>
                </a:lnTo>
                <a:lnTo>
                  <a:pt x="260" y="520"/>
                </a:lnTo>
                <a:lnTo>
                  <a:pt x="286" y="518"/>
                </a:lnTo>
                <a:lnTo>
                  <a:pt x="312" y="514"/>
                </a:lnTo>
                <a:lnTo>
                  <a:pt x="336" y="508"/>
                </a:lnTo>
                <a:lnTo>
                  <a:pt x="360" y="500"/>
                </a:lnTo>
                <a:lnTo>
                  <a:pt x="384" y="488"/>
                </a:lnTo>
                <a:lnTo>
                  <a:pt x="404" y="476"/>
                </a:lnTo>
                <a:lnTo>
                  <a:pt x="424" y="460"/>
                </a:lnTo>
                <a:lnTo>
                  <a:pt x="444" y="444"/>
                </a:lnTo>
                <a:lnTo>
                  <a:pt x="460" y="426"/>
                </a:lnTo>
                <a:lnTo>
                  <a:pt x="474" y="406"/>
                </a:lnTo>
                <a:lnTo>
                  <a:pt x="488" y="384"/>
                </a:lnTo>
                <a:lnTo>
                  <a:pt x="498" y="360"/>
                </a:lnTo>
                <a:lnTo>
                  <a:pt x="508" y="338"/>
                </a:lnTo>
                <a:lnTo>
                  <a:pt x="514" y="312"/>
                </a:lnTo>
                <a:lnTo>
                  <a:pt x="518" y="286"/>
                </a:lnTo>
                <a:lnTo>
                  <a:pt x="520" y="260"/>
                </a:lnTo>
                <a:lnTo>
                  <a:pt x="520" y="260"/>
                </a:lnTo>
                <a:lnTo>
                  <a:pt x="518" y="234"/>
                </a:lnTo>
                <a:lnTo>
                  <a:pt x="514" y="208"/>
                </a:lnTo>
                <a:lnTo>
                  <a:pt x="508" y="182"/>
                </a:lnTo>
                <a:lnTo>
                  <a:pt x="498" y="158"/>
                </a:lnTo>
                <a:lnTo>
                  <a:pt x="488" y="136"/>
                </a:lnTo>
                <a:lnTo>
                  <a:pt x="474" y="114"/>
                </a:lnTo>
                <a:lnTo>
                  <a:pt x="460" y="94"/>
                </a:lnTo>
                <a:lnTo>
                  <a:pt x="444" y="76"/>
                </a:lnTo>
                <a:lnTo>
                  <a:pt x="424" y="60"/>
                </a:lnTo>
                <a:lnTo>
                  <a:pt x="404" y="44"/>
                </a:lnTo>
                <a:lnTo>
                  <a:pt x="384" y="32"/>
                </a:lnTo>
                <a:lnTo>
                  <a:pt x="360" y="20"/>
                </a:lnTo>
                <a:lnTo>
                  <a:pt x="336" y="12"/>
                </a:lnTo>
                <a:lnTo>
                  <a:pt x="312" y="6"/>
                </a:lnTo>
                <a:lnTo>
                  <a:pt x="286" y="2"/>
                </a:lnTo>
                <a:lnTo>
                  <a:pt x="260" y="0"/>
                </a:lnTo>
                <a:lnTo>
                  <a:pt x="260" y="0"/>
                </a:lnTo>
                <a:close/>
                <a:moveTo>
                  <a:pt x="194" y="54"/>
                </a:moveTo>
                <a:lnTo>
                  <a:pt x="194" y="54"/>
                </a:lnTo>
                <a:lnTo>
                  <a:pt x="186" y="64"/>
                </a:lnTo>
                <a:lnTo>
                  <a:pt x="186" y="64"/>
                </a:lnTo>
                <a:lnTo>
                  <a:pt x="172" y="88"/>
                </a:lnTo>
                <a:lnTo>
                  <a:pt x="158" y="114"/>
                </a:lnTo>
                <a:lnTo>
                  <a:pt x="158" y="114"/>
                </a:lnTo>
                <a:lnTo>
                  <a:pt x="136" y="106"/>
                </a:lnTo>
                <a:lnTo>
                  <a:pt x="118" y="96"/>
                </a:lnTo>
                <a:lnTo>
                  <a:pt x="118" y="96"/>
                </a:lnTo>
                <a:lnTo>
                  <a:pt x="136" y="82"/>
                </a:lnTo>
                <a:lnTo>
                  <a:pt x="154" y="70"/>
                </a:lnTo>
                <a:lnTo>
                  <a:pt x="174" y="62"/>
                </a:lnTo>
                <a:lnTo>
                  <a:pt x="194" y="54"/>
                </a:lnTo>
                <a:lnTo>
                  <a:pt x="194" y="54"/>
                </a:lnTo>
                <a:close/>
                <a:moveTo>
                  <a:pt x="100" y="114"/>
                </a:moveTo>
                <a:lnTo>
                  <a:pt x="100" y="114"/>
                </a:lnTo>
                <a:lnTo>
                  <a:pt x="122" y="128"/>
                </a:lnTo>
                <a:lnTo>
                  <a:pt x="148" y="140"/>
                </a:lnTo>
                <a:lnTo>
                  <a:pt x="148" y="140"/>
                </a:lnTo>
                <a:lnTo>
                  <a:pt x="140" y="164"/>
                </a:lnTo>
                <a:lnTo>
                  <a:pt x="132" y="192"/>
                </a:lnTo>
                <a:lnTo>
                  <a:pt x="128" y="222"/>
                </a:lnTo>
                <a:lnTo>
                  <a:pt x="124" y="252"/>
                </a:lnTo>
                <a:lnTo>
                  <a:pt x="42" y="252"/>
                </a:lnTo>
                <a:lnTo>
                  <a:pt x="42" y="252"/>
                </a:lnTo>
                <a:lnTo>
                  <a:pt x="44" y="234"/>
                </a:lnTo>
                <a:lnTo>
                  <a:pt x="48" y="216"/>
                </a:lnTo>
                <a:lnTo>
                  <a:pt x="52" y="196"/>
                </a:lnTo>
                <a:lnTo>
                  <a:pt x="58" y="180"/>
                </a:lnTo>
                <a:lnTo>
                  <a:pt x="66" y="162"/>
                </a:lnTo>
                <a:lnTo>
                  <a:pt x="76" y="144"/>
                </a:lnTo>
                <a:lnTo>
                  <a:pt x="88" y="130"/>
                </a:lnTo>
                <a:lnTo>
                  <a:pt x="100" y="114"/>
                </a:lnTo>
                <a:lnTo>
                  <a:pt x="100" y="114"/>
                </a:lnTo>
                <a:close/>
                <a:moveTo>
                  <a:pt x="42" y="276"/>
                </a:moveTo>
                <a:lnTo>
                  <a:pt x="124" y="276"/>
                </a:lnTo>
                <a:lnTo>
                  <a:pt x="124" y="276"/>
                </a:lnTo>
                <a:lnTo>
                  <a:pt x="126" y="308"/>
                </a:lnTo>
                <a:lnTo>
                  <a:pt x="132" y="336"/>
                </a:lnTo>
                <a:lnTo>
                  <a:pt x="138" y="362"/>
                </a:lnTo>
                <a:lnTo>
                  <a:pt x="146" y="386"/>
                </a:lnTo>
                <a:lnTo>
                  <a:pt x="146" y="386"/>
                </a:lnTo>
                <a:lnTo>
                  <a:pt x="120" y="398"/>
                </a:lnTo>
                <a:lnTo>
                  <a:pt x="100" y="410"/>
                </a:lnTo>
                <a:lnTo>
                  <a:pt x="100" y="410"/>
                </a:lnTo>
                <a:lnTo>
                  <a:pt x="88" y="396"/>
                </a:lnTo>
                <a:lnTo>
                  <a:pt x="76" y="382"/>
                </a:lnTo>
                <a:lnTo>
                  <a:pt x="66" y="366"/>
                </a:lnTo>
                <a:lnTo>
                  <a:pt x="58" y="350"/>
                </a:lnTo>
                <a:lnTo>
                  <a:pt x="52" y="332"/>
                </a:lnTo>
                <a:lnTo>
                  <a:pt x="48" y="314"/>
                </a:lnTo>
                <a:lnTo>
                  <a:pt x="44" y="296"/>
                </a:lnTo>
                <a:lnTo>
                  <a:pt x="42" y="276"/>
                </a:lnTo>
                <a:lnTo>
                  <a:pt x="42" y="276"/>
                </a:lnTo>
                <a:close/>
                <a:moveTo>
                  <a:pt x="118" y="426"/>
                </a:moveTo>
                <a:lnTo>
                  <a:pt x="118" y="426"/>
                </a:lnTo>
                <a:lnTo>
                  <a:pt x="136" y="416"/>
                </a:lnTo>
                <a:lnTo>
                  <a:pt x="156" y="406"/>
                </a:lnTo>
                <a:lnTo>
                  <a:pt x="156" y="406"/>
                </a:lnTo>
                <a:lnTo>
                  <a:pt x="170" y="436"/>
                </a:lnTo>
                <a:lnTo>
                  <a:pt x="186" y="460"/>
                </a:lnTo>
                <a:lnTo>
                  <a:pt x="186" y="460"/>
                </a:lnTo>
                <a:lnTo>
                  <a:pt x="192" y="466"/>
                </a:lnTo>
                <a:lnTo>
                  <a:pt x="192" y="466"/>
                </a:lnTo>
                <a:lnTo>
                  <a:pt x="172" y="460"/>
                </a:lnTo>
                <a:lnTo>
                  <a:pt x="154" y="450"/>
                </a:lnTo>
                <a:lnTo>
                  <a:pt x="136" y="438"/>
                </a:lnTo>
                <a:lnTo>
                  <a:pt x="118" y="426"/>
                </a:lnTo>
                <a:lnTo>
                  <a:pt x="118" y="426"/>
                </a:lnTo>
                <a:close/>
                <a:moveTo>
                  <a:pt x="248" y="476"/>
                </a:moveTo>
                <a:lnTo>
                  <a:pt x="248" y="476"/>
                </a:lnTo>
                <a:lnTo>
                  <a:pt x="232" y="476"/>
                </a:lnTo>
                <a:lnTo>
                  <a:pt x="232" y="476"/>
                </a:lnTo>
                <a:lnTo>
                  <a:pt x="220" y="460"/>
                </a:lnTo>
                <a:lnTo>
                  <a:pt x="206" y="444"/>
                </a:lnTo>
                <a:lnTo>
                  <a:pt x="192" y="422"/>
                </a:lnTo>
                <a:lnTo>
                  <a:pt x="180" y="398"/>
                </a:lnTo>
                <a:lnTo>
                  <a:pt x="180" y="398"/>
                </a:lnTo>
                <a:lnTo>
                  <a:pt x="210" y="392"/>
                </a:lnTo>
                <a:lnTo>
                  <a:pt x="228" y="388"/>
                </a:lnTo>
                <a:lnTo>
                  <a:pt x="248" y="388"/>
                </a:lnTo>
                <a:lnTo>
                  <a:pt x="248" y="476"/>
                </a:lnTo>
                <a:close/>
                <a:moveTo>
                  <a:pt x="248" y="364"/>
                </a:moveTo>
                <a:lnTo>
                  <a:pt x="248" y="364"/>
                </a:lnTo>
                <a:lnTo>
                  <a:pt x="224" y="364"/>
                </a:lnTo>
                <a:lnTo>
                  <a:pt x="204" y="368"/>
                </a:lnTo>
                <a:lnTo>
                  <a:pt x="170" y="378"/>
                </a:lnTo>
                <a:lnTo>
                  <a:pt x="170" y="378"/>
                </a:lnTo>
                <a:lnTo>
                  <a:pt x="162" y="356"/>
                </a:lnTo>
                <a:lnTo>
                  <a:pt x="156" y="332"/>
                </a:lnTo>
                <a:lnTo>
                  <a:pt x="150" y="306"/>
                </a:lnTo>
                <a:lnTo>
                  <a:pt x="148" y="276"/>
                </a:lnTo>
                <a:lnTo>
                  <a:pt x="248" y="276"/>
                </a:lnTo>
                <a:lnTo>
                  <a:pt x="248" y="364"/>
                </a:lnTo>
                <a:close/>
                <a:moveTo>
                  <a:pt x="248" y="252"/>
                </a:moveTo>
                <a:lnTo>
                  <a:pt x="150" y="252"/>
                </a:lnTo>
                <a:lnTo>
                  <a:pt x="150" y="252"/>
                </a:lnTo>
                <a:lnTo>
                  <a:pt x="152" y="224"/>
                </a:lnTo>
                <a:lnTo>
                  <a:pt x="156" y="196"/>
                </a:lnTo>
                <a:lnTo>
                  <a:pt x="164" y="170"/>
                </a:lnTo>
                <a:lnTo>
                  <a:pt x="172" y="148"/>
                </a:lnTo>
                <a:lnTo>
                  <a:pt x="172" y="148"/>
                </a:lnTo>
                <a:lnTo>
                  <a:pt x="188" y="152"/>
                </a:lnTo>
                <a:lnTo>
                  <a:pt x="208" y="154"/>
                </a:lnTo>
                <a:lnTo>
                  <a:pt x="248" y="158"/>
                </a:lnTo>
                <a:lnTo>
                  <a:pt x="248" y="252"/>
                </a:lnTo>
                <a:close/>
                <a:moveTo>
                  <a:pt x="248" y="134"/>
                </a:moveTo>
                <a:lnTo>
                  <a:pt x="248" y="134"/>
                </a:lnTo>
                <a:lnTo>
                  <a:pt x="212" y="130"/>
                </a:lnTo>
                <a:lnTo>
                  <a:pt x="182" y="122"/>
                </a:lnTo>
                <a:lnTo>
                  <a:pt x="182" y="122"/>
                </a:lnTo>
                <a:lnTo>
                  <a:pt x="194" y="100"/>
                </a:lnTo>
                <a:lnTo>
                  <a:pt x="206" y="80"/>
                </a:lnTo>
                <a:lnTo>
                  <a:pt x="206" y="80"/>
                </a:lnTo>
                <a:lnTo>
                  <a:pt x="220" y="60"/>
                </a:lnTo>
                <a:lnTo>
                  <a:pt x="234" y="46"/>
                </a:lnTo>
                <a:lnTo>
                  <a:pt x="234" y="46"/>
                </a:lnTo>
                <a:lnTo>
                  <a:pt x="248" y="44"/>
                </a:lnTo>
                <a:lnTo>
                  <a:pt x="248" y="134"/>
                </a:lnTo>
                <a:close/>
                <a:moveTo>
                  <a:pt x="396" y="94"/>
                </a:moveTo>
                <a:lnTo>
                  <a:pt x="396" y="94"/>
                </a:lnTo>
                <a:lnTo>
                  <a:pt x="378" y="104"/>
                </a:lnTo>
                <a:lnTo>
                  <a:pt x="358" y="114"/>
                </a:lnTo>
                <a:lnTo>
                  <a:pt x="358" y="114"/>
                </a:lnTo>
                <a:lnTo>
                  <a:pt x="342" y="88"/>
                </a:lnTo>
                <a:lnTo>
                  <a:pt x="328" y="64"/>
                </a:lnTo>
                <a:lnTo>
                  <a:pt x="328" y="64"/>
                </a:lnTo>
                <a:lnTo>
                  <a:pt x="320" y="54"/>
                </a:lnTo>
                <a:lnTo>
                  <a:pt x="320" y="54"/>
                </a:lnTo>
                <a:lnTo>
                  <a:pt x="340" y="60"/>
                </a:lnTo>
                <a:lnTo>
                  <a:pt x="360" y="70"/>
                </a:lnTo>
                <a:lnTo>
                  <a:pt x="378" y="82"/>
                </a:lnTo>
                <a:lnTo>
                  <a:pt x="396" y="94"/>
                </a:lnTo>
                <a:lnTo>
                  <a:pt x="396" y="94"/>
                </a:lnTo>
                <a:close/>
                <a:moveTo>
                  <a:pt x="268" y="44"/>
                </a:moveTo>
                <a:lnTo>
                  <a:pt x="268" y="44"/>
                </a:lnTo>
                <a:lnTo>
                  <a:pt x="282" y="46"/>
                </a:lnTo>
                <a:lnTo>
                  <a:pt x="282" y="46"/>
                </a:lnTo>
                <a:lnTo>
                  <a:pt x="294" y="60"/>
                </a:lnTo>
                <a:lnTo>
                  <a:pt x="308" y="80"/>
                </a:lnTo>
                <a:lnTo>
                  <a:pt x="308" y="80"/>
                </a:lnTo>
                <a:lnTo>
                  <a:pt x="322" y="98"/>
                </a:lnTo>
                <a:lnTo>
                  <a:pt x="334" y="122"/>
                </a:lnTo>
                <a:lnTo>
                  <a:pt x="334" y="122"/>
                </a:lnTo>
                <a:lnTo>
                  <a:pt x="304" y="130"/>
                </a:lnTo>
                <a:lnTo>
                  <a:pt x="268" y="134"/>
                </a:lnTo>
                <a:lnTo>
                  <a:pt x="268" y="44"/>
                </a:lnTo>
                <a:close/>
                <a:moveTo>
                  <a:pt x="268" y="158"/>
                </a:moveTo>
                <a:lnTo>
                  <a:pt x="268" y="158"/>
                </a:lnTo>
                <a:lnTo>
                  <a:pt x="308" y="154"/>
                </a:lnTo>
                <a:lnTo>
                  <a:pt x="326" y="150"/>
                </a:lnTo>
                <a:lnTo>
                  <a:pt x="344" y="146"/>
                </a:lnTo>
                <a:lnTo>
                  <a:pt x="344" y="146"/>
                </a:lnTo>
                <a:lnTo>
                  <a:pt x="352" y="170"/>
                </a:lnTo>
                <a:lnTo>
                  <a:pt x="358" y="196"/>
                </a:lnTo>
                <a:lnTo>
                  <a:pt x="364" y="224"/>
                </a:lnTo>
                <a:lnTo>
                  <a:pt x="366" y="252"/>
                </a:lnTo>
                <a:lnTo>
                  <a:pt x="268" y="252"/>
                </a:lnTo>
                <a:lnTo>
                  <a:pt x="268" y="158"/>
                </a:lnTo>
                <a:close/>
                <a:moveTo>
                  <a:pt x="268" y="276"/>
                </a:moveTo>
                <a:lnTo>
                  <a:pt x="366" y="276"/>
                </a:lnTo>
                <a:lnTo>
                  <a:pt x="366" y="276"/>
                </a:lnTo>
                <a:lnTo>
                  <a:pt x="364" y="304"/>
                </a:lnTo>
                <a:lnTo>
                  <a:pt x="360" y="330"/>
                </a:lnTo>
                <a:lnTo>
                  <a:pt x="354" y="354"/>
                </a:lnTo>
                <a:lnTo>
                  <a:pt x="346" y="378"/>
                </a:lnTo>
                <a:lnTo>
                  <a:pt x="346" y="378"/>
                </a:lnTo>
                <a:lnTo>
                  <a:pt x="310" y="368"/>
                </a:lnTo>
                <a:lnTo>
                  <a:pt x="290" y="366"/>
                </a:lnTo>
                <a:lnTo>
                  <a:pt x="268" y="364"/>
                </a:lnTo>
                <a:lnTo>
                  <a:pt x="268" y="276"/>
                </a:lnTo>
                <a:close/>
                <a:moveTo>
                  <a:pt x="284" y="476"/>
                </a:moveTo>
                <a:lnTo>
                  <a:pt x="284" y="476"/>
                </a:lnTo>
                <a:lnTo>
                  <a:pt x="268" y="476"/>
                </a:lnTo>
                <a:lnTo>
                  <a:pt x="268" y="388"/>
                </a:lnTo>
                <a:lnTo>
                  <a:pt x="268" y="388"/>
                </a:lnTo>
                <a:lnTo>
                  <a:pt x="288" y="390"/>
                </a:lnTo>
                <a:lnTo>
                  <a:pt x="306" y="392"/>
                </a:lnTo>
                <a:lnTo>
                  <a:pt x="336" y="400"/>
                </a:lnTo>
                <a:lnTo>
                  <a:pt x="336" y="400"/>
                </a:lnTo>
                <a:lnTo>
                  <a:pt x="324" y="422"/>
                </a:lnTo>
                <a:lnTo>
                  <a:pt x="308" y="444"/>
                </a:lnTo>
                <a:lnTo>
                  <a:pt x="308" y="444"/>
                </a:lnTo>
                <a:lnTo>
                  <a:pt x="296" y="462"/>
                </a:lnTo>
                <a:lnTo>
                  <a:pt x="284" y="476"/>
                </a:lnTo>
                <a:lnTo>
                  <a:pt x="284" y="476"/>
                </a:lnTo>
                <a:close/>
                <a:moveTo>
                  <a:pt x="322" y="466"/>
                </a:moveTo>
                <a:lnTo>
                  <a:pt x="322" y="466"/>
                </a:lnTo>
                <a:lnTo>
                  <a:pt x="328" y="460"/>
                </a:lnTo>
                <a:lnTo>
                  <a:pt x="328" y="460"/>
                </a:lnTo>
                <a:lnTo>
                  <a:pt x="344" y="436"/>
                </a:lnTo>
                <a:lnTo>
                  <a:pt x="358" y="408"/>
                </a:lnTo>
                <a:lnTo>
                  <a:pt x="358" y="408"/>
                </a:lnTo>
                <a:lnTo>
                  <a:pt x="380" y="418"/>
                </a:lnTo>
                <a:lnTo>
                  <a:pt x="396" y="426"/>
                </a:lnTo>
                <a:lnTo>
                  <a:pt x="396" y="426"/>
                </a:lnTo>
                <a:lnTo>
                  <a:pt x="380" y="440"/>
                </a:lnTo>
                <a:lnTo>
                  <a:pt x="362" y="450"/>
                </a:lnTo>
                <a:lnTo>
                  <a:pt x="342" y="460"/>
                </a:lnTo>
                <a:lnTo>
                  <a:pt x="322" y="466"/>
                </a:lnTo>
                <a:lnTo>
                  <a:pt x="322" y="466"/>
                </a:lnTo>
                <a:close/>
                <a:moveTo>
                  <a:pt x="414" y="410"/>
                </a:moveTo>
                <a:lnTo>
                  <a:pt x="414" y="410"/>
                </a:lnTo>
                <a:lnTo>
                  <a:pt x="394" y="400"/>
                </a:lnTo>
                <a:lnTo>
                  <a:pt x="368" y="388"/>
                </a:lnTo>
                <a:lnTo>
                  <a:pt x="368" y="388"/>
                </a:lnTo>
                <a:lnTo>
                  <a:pt x="376" y="364"/>
                </a:lnTo>
                <a:lnTo>
                  <a:pt x="384" y="338"/>
                </a:lnTo>
                <a:lnTo>
                  <a:pt x="388" y="308"/>
                </a:lnTo>
                <a:lnTo>
                  <a:pt x="390" y="276"/>
                </a:lnTo>
                <a:lnTo>
                  <a:pt x="474" y="276"/>
                </a:lnTo>
                <a:lnTo>
                  <a:pt x="474" y="276"/>
                </a:lnTo>
                <a:lnTo>
                  <a:pt x="472" y="296"/>
                </a:lnTo>
                <a:lnTo>
                  <a:pt x="468" y="314"/>
                </a:lnTo>
                <a:lnTo>
                  <a:pt x="462" y="332"/>
                </a:lnTo>
                <a:lnTo>
                  <a:pt x="456" y="350"/>
                </a:lnTo>
                <a:lnTo>
                  <a:pt x="448" y="366"/>
                </a:lnTo>
                <a:lnTo>
                  <a:pt x="438" y="382"/>
                </a:lnTo>
                <a:lnTo>
                  <a:pt x="428" y="396"/>
                </a:lnTo>
                <a:lnTo>
                  <a:pt x="414" y="410"/>
                </a:lnTo>
                <a:lnTo>
                  <a:pt x="414" y="410"/>
                </a:lnTo>
                <a:close/>
                <a:moveTo>
                  <a:pt x="390" y="252"/>
                </a:moveTo>
                <a:lnTo>
                  <a:pt x="390" y="252"/>
                </a:lnTo>
                <a:lnTo>
                  <a:pt x="388" y="222"/>
                </a:lnTo>
                <a:lnTo>
                  <a:pt x="382" y="192"/>
                </a:lnTo>
                <a:lnTo>
                  <a:pt x="376" y="164"/>
                </a:lnTo>
                <a:lnTo>
                  <a:pt x="366" y="138"/>
                </a:lnTo>
                <a:lnTo>
                  <a:pt x="366" y="138"/>
                </a:lnTo>
                <a:lnTo>
                  <a:pt x="394" y="126"/>
                </a:lnTo>
                <a:lnTo>
                  <a:pt x="414" y="114"/>
                </a:lnTo>
                <a:lnTo>
                  <a:pt x="414" y="114"/>
                </a:lnTo>
                <a:lnTo>
                  <a:pt x="428" y="130"/>
                </a:lnTo>
                <a:lnTo>
                  <a:pt x="438" y="146"/>
                </a:lnTo>
                <a:lnTo>
                  <a:pt x="448" y="162"/>
                </a:lnTo>
                <a:lnTo>
                  <a:pt x="456" y="180"/>
                </a:lnTo>
                <a:lnTo>
                  <a:pt x="462" y="198"/>
                </a:lnTo>
                <a:lnTo>
                  <a:pt x="468" y="216"/>
                </a:lnTo>
                <a:lnTo>
                  <a:pt x="472" y="234"/>
                </a:lnTo>
                <a:lnTo>
                  <a:pt x="474" y="252"/>
                </a:lnTo>
                <a:lnTo>
                  <a:pt x="390" y="25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200">
              <a:solidFill>
                <a:srgbClr val="786060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 flipH="1">
            <a:off x="9633485" y="2659000"/>
            <a:ext cx="916427" cy="916427"/>
          </a:xfrm>
          <a:prstGeom prst="roundRect">
            <a:avLst/>
          </a:prstGeom>
          <a:solidFill>
            <a:srgbClr val="786060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>
              <a:solidFill>
                <a:srgbClr val="786060"/>
              </a:solidFill>
            </a:endParaRPr>
          </a:p>
        </p:txBody>
      </p:sp>
      <p:grpSp>
        <p:nvGrpSpPr>
          <p:cNvPr id="11" name="组 202"/>
          <p:cNvGrpSpPr/>
          <p:nvPr/>
        </p:nvGrpSpPr>
        <p:grpSpPr>
          <a:xfrm>
            <a:off x="9829751" y="2963946"/>
            <a:ext cx="523895" cy="307942"/>
            <a:chOff x="3902075" y="4498983"/>
            <a:chExt cx="831850" cy="488957"/>
          </a:xfrm>
          <a:solidFill>
            <a:schemeClr val="bg1"/>
          </a:solidFill>
        </p:grpSpPr>
        <p:sp>
          <p:nvSpPr>
            <p:cNvPr id="12" name="Freeform 230"/>
            <p:cNvSpPr>
              <a:spLocks noEditPoints="1"/>
            </p:cNvSpPr>
            <p:nvPr/>
          </p:nvSpPr>
          <p:spPr bwMode="auto">
            <a:xfrm>
              <a:off x="4092574" y="4498989"/>
              <a:ext cx="450851" cy="488951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>
                <a:solidFill>
                  <a:srgbClr val="786060"/>
                </a:solidFill>
              </a:endParaRPr>
            </a:p>
          </p:txBody>
        </p:sp>
        <p:sp>
          <p:nvSpPr>
            <p:cNvPr id="13" name="Freeform 231"/>
            <p:cNvSpPr/>
            <p:nvPr/>
          </p:nvSpPr>
          <p:spPr bwMode="auto">
            <a:xfrm>
              <a:off x="4467224" y="4498989"/>
              <a:ext cx="190499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>
                <a:solidFill>
                  <a:srgbClr val="786060"/>
                </a:solidFill>
              </a:endParaRPr>
            </a:p>
          </p:txBody>
        </p:sp>
        <p:sp>
          <p:nvSpPr>
            <p:cNvPr id="14" name="Freeform 232"/>
            <p:cNvSpPr/>
            <p:nvPr/>
          </p:nvSpPr>
          <p:spPr bwMode="auto">
            <a:xfrm>
              <a:off x="4457700" y="4762516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>
                <a:solidFill>
                  <a:srgbClr val="786060"/>
                </a:solidFill>
              </a:endParaRPr>
            </a:p>
          </p:txBody>
        </p:sp>
        <p:sp>
          <p:nvSpPr>
            <p:cNvPr id="15" name="Freeform 233"/>
            <p:cNvSpPr/>
            <p:nvPr/>
          </p:nvSpPr>
          <p:spPr bwMode="auto">
            <a:xfrm>
              <a:off x="4467224" y="4498989"/>
              <a:ext cx="190499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>
                <a:solidFill>
                  <a:srgbClr val="786060"/>
                </a:solidFill>
              </a:endParaRPr>
            </a:p>
          </p:txBody>
        </p:sp>
        <p:sp>
          <p:nvSpPr>
            <p:cNvPr id="16" name="Freeform 234"/>
            <p:cNvSpPr/>
            <p:nvPr/>
          </p:nvSpPr>
          <p:spPr bwMode="auto">
            <a:xfrm>
              <a:off x="4457700" y="4762513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>
                <a:solidFill>
                  <a:srgbClr val="786060"/>
                </a:solidFill>
              </a:endParaRPr>
            </a:p>
          </p:txBody>
        </p:sp>
        <p:sp>
          <p:nvSpPr>
            <p:cNvPr id="17" name="Freeform 235"/>
            <p:cNvSpPr/>
            <p:nvPr/>
          </p:nvSpPr>
          <p:spPr bwMode="auto">
            <a:xfrm>
              <a:off x="3978274" y="4498983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>
                <a:solidFill>
                  <a:srgbClr val="786060"/>
                </a:solidFill>
              </a:endParaRPr>
            </a:p>
          </p:txBody>
        </p:sp>
        <p:sp>
          <p:nvSpPr>
            <p:cNvPr id="18" name="Freeform 236"/>
            <p:cNvSpPr/>
            <p:nvPr/>
          </p:nvSpPr>
          <p:spPr bwMode="auto">
            <a:xfrm>
              <a:off x="3902075" y="4762501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200">
                <a:solidFill>
                  <a:srgbClr val="786060"/>
                </a:solidFill>
              </a:endParaRPr>
            </a:p>
          </p:txBody>
        </p:sp>
      </p:grpSp>
      <p:sp>
        <p:nvSpPr>
          <p:cNvPr id="19" name="TextBox 76"/>
          <p:cNvSpPr txBox="1"/>
          <p:nvPr/>
        </p:nvSpPr>
        <p:spPr>
          <a:xfrm>
            <a:off x="6236269" y="3660431"/>
            <a:ext cx="109854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D86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 b="1" dirty="0">
              <a:solidFill>
                <a:srgbClr val="D860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317567" y="3980522"/>
            <a:ext cx="2935944" cy="9325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请在此添加文字说明，稻壳儿春秋广告模板。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请在此添加文字说明，稻壳儿春秋广告模板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76"/>
          <p:cNvSpPr txBox="1"/>
          <p:nvPr/>
        </p:nvSpPr>
        <p:spPr>
          <a:xfrm>
            <a:off x="9542428" y="3654826"/>
            <a:ext cx="109854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786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 b="1" dirty="0">
              <a:solidFill>
                <a:srgbClr val="786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623726" y="3974917"/>
            <a:ext cx="2935944" cy="9325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请在此添加文字说明，稻壳儿春秋广告模板。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请在此添加文字说明，稻壳儿春秋广告模板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76"/>
          <p:cNvSpPr txBox="1"/>
          <p:nvPr/>
        </p:nvSpPr>
        <p:spPr>
          <a:xfrm>
            <a:off x="5234226" y="49575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A87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z="2000" dirty="0">
                <a:solidFill>
                  <a:srgbClr val="A87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2000" dirty="0">
              <a:solidFill>
                <a:srgbClr val="A878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697383" y="259344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Add You Text Here</a:t>
            </a: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64673" y="259344"/>
            <a:ext cx="462653" cy="0"/>
          </a:xfrm>
          <a:prstGeom prst="line">
            <a:avLst/>
          </a:prstGeom>
          <a:ln w="38100">
            <a:solidFill>
              <a:srgbClr val="A878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76"/>
          <p:cNvSpPr txBox="1"/>
          <p:nvPr/>
        </p:nvSpPr>
        <p:spPr>
          <a:xfrm>
            <a:off x="7827949" y="1784531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D86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>
              <a:solidFill>
                <a:srgbClr val="D860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827949" y="2153863"/>
            <a:ext cx="2791385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请在此添加文字说明，稻壳儿春秋广告模板。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请在此添加文字说明，稻壳儿春秋广告模板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76"/>
          <p:cNvSpPr txBox="1"/>
          <p:nvPr/>
        </p:nvSpPr>
        <p:spPr>
          <a:xfrm>
            <a:off x="7827949" y="4325695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A87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>
              <a:solidFill>
                <a:srgbClr val="A878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827949" y="4695027"/>
            <a:ext cx="2791385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请在此添加文字说明，稻壳儿春秋广告模板。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请在此添加文字说明，稻壳儿春秋广告模板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76"/>
          <p:cNvSpPr txBox="1"/>
          <p:nvPr/>
        </p:nvSpPr>
        <p:spPr>
          <a:xfrm>
            <a:off x="3292518" y="1784531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 smtClean="0">
                <a:solidFill>
                  <a:srgbClr val="786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>
              <a:solidFill>
                <a:srgbClr val="786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72663" y="2153863"/>
            <a:ext cx="2818396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请在此添加文字说明，稻壳儿春秋广告模板。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请在此添加文字说明，稻壳儿春秋广告模板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76"/>
          <p:cNvSpPr txBox="1"/>
          <p:nvPr/>
        </p:nvSpPr>
        <p:spPr>
          <a:xfrm>
            <a:off x="3292518" y="4325695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 smtClean="0">
                <a:solidFill>
                  <a:srgbClr val="90A8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>
              <a:solidFill>
                <a:srgbClr val="90A8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572663" y="4695027"/>
            <a:ext cx="2818396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请在此添加文字说明，稻壳儿春秋广告模板。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请在此添加文字说明，稻壳儿春秋广告模板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13"/>
          <p:cNvSpPr/>
          <p:nvPr/>
        </p:nvSpPr>
        <p:spPr bwMode="auto">
          <a:xfrm rot="2700000">
            <a:off x="4512807" y="2273804"/>
            <a:ext cx="1825625" cy="1462088"/>
          </a:xfrm>
          <a:custGeom>
            <a:avLst/>
            <a:gdLst>
              <a:gd name="T0" fmla="*/ 171 w 767"/>
              <a:gd name="T1" fmla="*/ 135 h 614"/>
              <a:gd name="T2" fmla="*/ 213 w 767"/>
              <a:gd name="T3" fmla="*/ 94 h 614"/>
              <a:gd name="T4" fmla="*/ 555 w 767"/>
              <a:gd name="T5" fmla="*/ 95 h 614"/>
              <a:gd name="T6" fmla="*/ 596 w 767"/>
              <a:gd name="T7" fmla="*/ 137 h 614"/>
              <a:gd name="T8" fmla="*/ 767 w 767"/>
              <a:gd name="T9" fmla="*/ 308 h 614"/>
              <a:gd name="T10" fmla="*/ 595 w 767"/>
              <a:gd name="T11" fmla="*/ 479 h 614"/>
              <a:gd name="T12" fmla="*/ 554 w 767"/>
              <a:gd name="T13" fmla="*/ 520 h 614"/>
              <a:gd name="T14" fmla="*/ 211 w 767"/>
              <a:gd name="T15" fmla="*/ 519 h 614"/>
              <a:gd name="T16" fmla="*/ 170 w 767"/>
              <a:gd name="T17" fmla="*/ 478 h 614"/>
              <a:gd name="T18" fmla="*/ 0 w 767"/>
              <a:gd name="T19" fmla="*/ 306 h 614"/>
              <a:gd name="T20" fmla="*/ 171 w 767"/>
              <a:gd name="T21" fmla="*/ 135 h 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67" h="614">
                <a:moveTo>
                  <a:pt x="171" y="135"/>
                </a:moveTo>
                <a:cubicBezTo>
                  <a:pt x="213" y="94"/>
                  <a:pt x="213" y="94"/>
                  <a:pt x="213" y="94"/>
                </a:cubicBezTo>
                <a:cubicBezTo>
                  <a:pt x="307" y="0"/>
                  <a:pt x="461" y="1"/>
                  <a:pt x="555" y="95"/>
                </a:cubicBezTo>
                <a:cubicBezTo>
                  <a:pt x="596" y="137"/>
                  <a:pt x="596" y="137"/>
                  <a:pt x="596" y="137"/>
                </a:cubicBezTo>
                <a:cubicBezTo>
                  <a:pt x="767" y="308"/>
                  <a:pt x="767" y="308"/>
                  <a:pt x="767" y="308"/>
                </a:cubicBezTo>
                <a:cubicBezTo>
                  <a:pt x="595" y="479"/>
                  <a:pt x="595" y="479"/>
                  <a:pt x="595" y="479"/>
                </a:cubicBezTo>
                <a:cubicBezTo>
                  <a:pt x="554" y="520"/>
                  <a:pt x="554" y="520"/>
                  <a:pt x="554" y="520"/>
                </a:cubicBezTo>
                <a:cubicBezTo>
                  <a:pt x="459" y="614"/>
                  <a:pt x="305" y="613"/>
                  <a:pt x="211" y="519"/>
                </a:cubicBezTo>
                <a:cubicBezTo>
                  <a:pt x="170" y="478"/>
                  <a:pt x="170" y="478"/>
                  <a:pt x="170" y="478"/>
                </a:cubicBezTo>
                <a:cubicBezTo>
                  <a:pt x="0" y="306"/>
                  <a:pt x="0" y="306"/>
                  <a:pt x="0" y="306"/>
                </a:cubicBezTo>
                <a:lnTo>
                  <a:pt x="171" y="135"/>
                </a:lnTo>
                <a:close/>
              </a:path>
            </a:pathLst>
          </a:custGeom>
          <a:solidFill>
            <a:srgbClr val="78606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Freeform 19"/>
          <p:cNvSpPr/>
          <p:nvPr/>
        </p:nvSpPr>
        <p:spPr bwMode="auto">
          <a:xfrm rot="2700000">
            <a:off x="6056440" y="2091473"/>
            <a:ext cx="1460500" cy="1825625"/>
          </a:xfrm>
          <a:custGeom>
            <a:avLst/>
            <a:gdLst>
              <a:gd name="T0" fmla="*/ 477 w 613"/>
              <a:gd name="T1" fmla="*/ 171 h 767"/>
              <a:gd name="T2" fmla="*/ 519 w 613"/>
              <a:gd name="T3" fmla="*/ 212 h 767"/>
              <a:gd name="T4" fmla="*/ 519 w 613"/>
              <a:gd name="T5" fmla="*/ 555 h 767"/>
              <a:gd name="T6" fmla="*/ 477 w 613"/>
              <a:gd name="T7" fmla="*/ 596 h 767"/>
              <a:gd name="T8" fmla="*/ 306 w 613"/>
              <a:gd name="T9" fmla="*/ 767 h 767"/>
              <a:gd name="T10" fmla="*/ 135 w 613"/>
              <a:gd name="T11" fmla="*/ 596 h 767"/>
              <a:gd name="T12" fmla="*/ 94 w 613"/>
              <a:gd name="T13" fmla="*/ 555 h 767"/>
              <a:gd name="T14" fmla="*/ 94 w 613"/>
              <a:gd name="T15" fmla="*/ 212 h 767"/>
              <a:gd name="T16" fmla="*/ 135 w 613"/>
              <a:gd name="T17" fmla="*/ 171 h 767"/>
              <a:gd name="T18" fmla="*/ 306 w 613"/>
              <a:gd name="T19" fmla="*/ 0 h 767"/>
              <a:gd name="T20" fmla="*/ 477 w 613"/>
              <a:gd name="T21" fmla="*/ 171 h 7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13" h="767">
                <a:moveTo>
                  <a:pt x="477" y="171"/>
                </a:moveTo>
                <a:cubicBezTo>
                  <a:pt x="519" y="212"/>
                  <a:pt x="519" y="212"/>
                  <a:pt x="519" y="212"/>
                </a:cubicBezTo>
                <a:cubicBezTo>
                  <a:pt x="613" y="307"/>
                  <a:pt x="613" y="461"/>
                  <a:pt x="519" y="555"/>
                </a:cubicBezTo>
                <a:cubicBezTo>
                  <a:pt x="477" y="596"/>
                  <a:pt x="477" y="596"/>
                  <a:pt x="477" y="596"/>
                </a:cubicBezTo>
                <a:cubicBezTo>
                  <a:pt x="306" y="767"/>
                  <a:pt x="306" y="767"/>
                  <a:pt x="306" y="767"/>
                </a:cubicBezTo>
                <a:cubicBezTo>
                  <a:pt x="135" y="596"/>
                  <a:pt x="135" y="596"/>
                  <a:pt x="135" y="596"/>
                </a:cubicBezTo>
                <a:cubicBezTo>
                  <a:pt x="94" y="555"/>
                  <a:pt x="94" y="555"/>
                  <a:pt x="94" y="555"/>
                </a:cubicBezTo>
                <a:cubicBezTo>
                  <a:pt x="0" y="461"/>
                  <a:pt x="0" y="307"/>
                  <a:pt x="94" y="212"/>
                </a:cubicBezTo>
                <a:cubicBezTo>
                  <a:pt x="135" y="171"/>
                  <a:pt x="135" y="171"/>
                  <a:pt x="135" y="171"/>
                </a:cubicBezTo>
                <a:cubicBezTo>
                  <a:pt x="306" y="0"/>
                  <a:pt x="306" y="0"/>
                  <a:pt x="306" y="0"/>
                </a:cubicBezTo>
                <a:lnTo>
                  <a:pt x="477" y="171"/>
                </a:lnTo>
                <a:close/>
              </a:path>
            </a:pathLst>
          </a:custGeom>
          <a:solidFill>
            <a:srgbClr val="D8603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Freeform 25"/>
          <p:cNvSpPr/>
          <p:nvPr/>
        </p:nvSpPr>
        <p:spPr bwMode="auto">
          <a:xfrm rot="2700000">
            <a:off x="5873316" y="3634312"/>
            <a:ext cx="1825625" cy="1462088"/>
          </a:xfrm>
          <a:custGeom>
            <a:avLst/>
            <a:gdLst>
              <a:gd name="T0" fmla="*/ 596 w 767"/>
              <a:gd name="T1" fmla="*/ 135 h 614"/>
              <a:gd name="T2" fmla="*/ 554 w 767"/>
              <a:gd name="T3" fmla="*/ 94 h 614"/>
              <a:gd name="T4" fmla="*/ 212 w 767"/>
              <a:gd name="T5" fmla="*/ 95 h 614"/>
              <a:gd name="T6" fmla="*/ 171 w 767"/>
              <a:gd name="T7" fmla="*/ 137 h 614"/>
              <a:gd name="T8" fmla="*/ 0 w 767"/>
              <a:gd name="T9" fmla="*/ 308 h 614"/>
              <a:gd name="T10" fmla="*/ 172 w 767"/>
              <a:gd name="T11" fmla="*/ 479 h 614"/>
              <a:gd name="T12" fmla="*/ 213 w 767"/>
              <a:gd name="T13" fmla="*/ 520 h 614"/>
              <a:gd name="T14" fmla="*/ 555 w 767"/>
              <a:gd name="T15" fmla="*/ 519 h 614"/>
              <a:gd name="T16" fmla="*/ 597 w 767"/>
              <a:gd name="T17" fmla="*/ 478 h 614"/>
              <a:gd name="T18" fmla="*/ 767 w 767"/>
              <a:gd name="T19" fmla="*/ 306 h 614"/>
              <a:gd name="T20" fmla="*/ 596 w 767"/>
              <a:gd name="T21" fmla="*/ 135 h 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67" h="614">
                <a:moveTo>
                  <a:pt x="596" y="135"/>
                </a:moveTo>
                <a:cubicBezTo>
                  <a:pt x="554" y="94"/>
                  <a:pt x="554" y="94"/>
                  <a:pt x="554" y="94"/>
                </a:cubicBezTo>
                <a:cubicBezTo>
                  <a:pt x="460" y="0"/>
                  <a:pt x="306" y="1"/>
                  <a:pt x="212" y="95"/>
                </a:cubicBezTo>
                <a:cubicBezTo>
                  <a:pt x="171" y="137"/>
                  <a:pt x="171" y="137"/>
                  <a:pt x="171" y="137"/>
                </a:cubicBezTo>
                <a:cubicBezTo>
                  <a:pt x="0" y="308"/>
                  <a:pt x="0" y="308"/>
                  <a:pt x="0" y="308"/>
                </a:cubicBezTo>
                <a:cubicBezTo>
                  <a:pt x="172" y="479"/>
                  <a:pt x="172" y="479"/>
                  <a:pt x="172" y="479"/>
                </a:cubicBezTo>
                <a:cubicBezTo>
                  <a:pt x="213" y="520"/>
                  <a:pt x="213" y="520"/>
                  <a:pt x="213" y="520"/>
                </a:cubicBezTo>
                <a:cubicBezTo>
                  <a:pt x="307" y="614"/>
                  <a:pt x="461" y="613"/>
                  <a:pt x="555" y="519"/>
                </a:cubicBezTo>
                <a:cubicBezTo>
                  <a:pt x="597" y="478"/>
                  <a:pt x="597" y="478"/>
                  <a:pt x="597" y="478"/>
                </a:cubicBezTo>
                <a:cubicBezTo>
                  <a:pt x="767" y="306"/>
                  <a:pt x="767" y="306"/>
                  <a:pt x="767" y="306"/>
                </a:cubicBezTo>
                <a:lnTo>
                  <a:pt x="596" y="135"/>
                </a:lnTo>
                <a:close/>
              </a:path>
            </a:pathLst>
          </a:custGeom>
          <a:solidFill>
            <a:srgbClr val="A8784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Freeform 19"/>
          <p:cNvSpPr/>
          <p:nvPr/>
        </p:nvSpPr>
        <p:spPr bwMode="auto">
          <a:xfrm rot="2700000">
            <a:off x="4671104" y="3476808"/>
            <a:ext cx="1460500" cy="1825625"/>
          </a:xfrm>
          <a:custGeom>
            <a:avLst/>
            <a:gdLst>
              <a:gd name="T0" fmla="*/ 477 w 613"/>
              <a:gd name="T1" fmla="*/ 171 h 767"/>
              <a:gd name="T2" fmla="*/ 519 w 613"/>
              <a:gd name="T3" fmla="*/ 212 h 767"/>
              <a:gd name="T4" fmla="*/ 519 w 613"/>
              <a:gd name="T5" fmla="*/ 555 h 767"/>
              <a:gd name="T6" fmla="*/ 477 w 613"/>
              <a:gd name="T7" fmla="*/ 596 h 767"/>
              <a:gd name="T8" fmla="*/ 306 w 613"/>
              <a:gd name="T9" fmla="*/ 767 h 767"/>
              <a:gd name="T10" fmla="*/ 135 w 613"/>
              <a:gd name="T11" fmla="*/ 596 h 767"/>
              <a:gd name="T12" fmla="*/ 94 w 613"/>
              <a:gd name="T13" fmla="*/ 555 h 767"/>
              <a:gd name="T14" fmla="*/ 94 w 613"/>
              <a:gd name="T15" fmla="*/ 212 h 767"/>
              <a:gd name="T16" fmla="*/ 135 w 613"/>
              <a:gd name="T17" fmla="*/ 171 h 767"/>
              <a:gd name="T18" fmla="*/ 306 w 613"/>
              <a:gd name="T19" fmla="*/ 0 h 767"/>
              <a:gd name="T20" fmla="*/ 477 w 613"/>
              <a:gd name="T21" fmla="*/ 171 h 7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13" h="767">
                <a:moveTo>
                  <a:pt x="477" y="171"/>
                </a:moveTo>
                <a:cubicBezTo>
                  <a:pt x="519" y="212"/>
                  <a:pt x="519" y="212"/>
                  <a:pt x="519" y="212"/>
                </a:cubicBezTo>
                <a:cubicBezTo>
                  <a:pt x="613" y="307"/>
                  <a:pt x="613" y="461"/>
                  <a:pt x="519" y="555"/>
                </a:cubicBezTo>
                <a:cubicBezTo>
                  <a:pt x="477" y="596"/>
                  <a:pt x="477" y="596"/>
                  <a:pt x="477" y="596"/>
                </a:cubicBezTo>
                <a:cubicBezTo>
                  <a:pt x="306" y="767"/>
                  <a:pt x="306" y="767"/>
                  <a:pt x="306" y="767"/>
                </a:cubicBezTo>
                <a:cubicBezTo>
                  <a:pt x="135" y="596"/>
                  <a:pt x="135" y="596"/>
                  <a:pt x="135" y="596"/>
                </a:cubicBezTo>
                <a:cubicBezTo>
                  <a:pt x="94" y="555"/>
                  <a:pt x="94" y="555"/>
                  <a:pt x="94" y="555"/>
                </a:cubicBezTo>
                <a:cubicBezTo>
                  <a:pt x="0" y="461"/>
                  <a:pt x="0" y="307"/>
                  <a:pt x="94" y="212"/>
                </a:cubicBezTo>
                <a:cubicBezTo>
                  <a:pt x="135" y="171"/>
                  <a:pt x="135" y="171"/>
                  <a:pt x="135" y="171"/>
                </a:cubicBezTo>
                <a:cubicBezTo>
                  <a:pt x="306" y="0"/>
                  <a:pt x="306" y="0"/>
                  <a:pt x="306" y="0"/>
                </a:cubicBezTo>
                <a:lnTo>
                  <a:pt x="477" y="171"/>
                </a:lnTo>
                <a:close/>
              </a:path>
            </a:pathLst>
          </a:custGeom>
          <a:solidFill>
            <a:srgbClr val="90A81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" name="TextBox 76"/>
          <p:cNvSpPr txBox="1"/>
          <p:nvPr/>
        </p:nvSpPr>
        <p:spPr>
          <a:xfrm>
            <a:off x="6235770" y="2587136"/>
            <a:ext cx="1098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76"/>
          <p:cNvSpPr txBox="1"/>
          <p:nvPr/>
        </p:nvSpPr>
        <p:spPr>
          <a:xfrm>
            <a:off x="4850435" y="3972472"/>
            <a:ext cx="1098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76"/>
          <p:cNvSpPr txBox="1"/>
          <p:nvPr/>
        </p:nvSpPr>
        <p:spPr>
          <a:xfrm>
            <a:off x="6236858" y="3949857"/>
            <a:ext cx="1098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76"/>
          <p:cNvSpPr txBox="1"/>
          <p:nvPr/>
        </p:nvSpPr>
        <p:spPr>
          <a:xfrm>
            <a:off x="4873551" y="2586551"/>
            <a:ext cx="1098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76"/>
          <p:cNvSpPr txBox="1"/>
          <p:nvPr/>
        </p:nvSpPr>
        <p:spPr>
          <a:xfrm>
            <a:off x="5234226" y="49575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A87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z="2000" dirty="0">
                <a:solidFill>
                  <a:srgbClr val="A87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2000" dirty="0">
              <a:solidFill>
                <a:srgbClr val="A878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697383" y="259344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Add You Text Here</a:t>
            </a: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64673" y="259344"/>
            <a:ext cx="462653" cy="0"/>
          </a:xfrm>
          <a:prstGeom prst="line">
            <a:avLst/>
          </a:prstGeom>
          <a:ln w="38100">
            <a:solidFill>
              <a:srgbClr val="A878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76"/>
          <p:cNvSpPr txBox="1"/>
          <p:nvPr/>
        </p:nvSpPr>
        <p:spPr>
          <a:xfrm>
            <a:off x="1753643" y="4489487"/>
            <a:ext cx="109854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53642" y="4809578"/>
            <a:ext cx="3998975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请在此添加文字说明，稻壳儿春秋广告模板。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请在此添加文字说明，稻壳儿春秋广告模板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76"/>
          <p:cNvSpPr txBox="1"/>
          <p:nvPr/>
        </p:nvSpPr>
        <p:spPr>
          <a:xfrm>
            <a:off x="6713952" y="4489487"/>
            <a:ext cx="109854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713951" y="4809578"/>
            <a:ext cx="3998975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请在此添加文字说明，稻壳儿春秋广告模板。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请在此添加文字说明，稻壳儿春秋广告模板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53644" y="3420144"/>
            <a:ext cx="3820438" cy="621131"/>
          </a:xfrm>
          <a:prstGeom prst="rect">
            <a:avLst/>
          </a:prstGeom>
          <a:solidFill>
            <a:srgbClr val="A8784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53644" y="3420144"/>
            <a:ext cx="3144033" cy="621131"/>
          </a:xfrm>
          <a:prstGeom prst="rect">
            <a:avLst/>
          </a:prstGeom>
          <a:solidFill>
            <a:srgbClr val="A87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713951" y="3420144"/>
            <a:ext cx="3820438" cy="621131"/>
          </a:xfrm>
          <a:prstGeom prst="rect">
            <a:avLst/>
          </a:prstGeom>
          <a:solidFill>
            <a:srgbClr val="90A81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713952" y="3420144"/>
            <a:ext cx="306286" cy="621131"/>
          </a:xfrm>
          <a:prstGeom prst="rect">
            <a:avLst/>
          </a:prstGeom>
          <a:solidFill>
            <a:srgbClr val="90A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59514" y="2453722"/>
            <a:ext cx="1184940" cy="64633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/>
            <a:r>
              <a:rPr lang="en-US" altLang="zh-CN" sz="3600" b="1" dirty="0" smtClean="0">
                <a:solidFill>
                  <a:srgbClr val="A8784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</a:rPr>
              <a:t>89%</a:t>
            </a:r>
            <a:endParaRPr lang="en-US" altLang="zh-CN" b="1" dirty="0">
              <a:solidFill>
                <a:srgbClr val="A8784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 panose="020B0502040204020203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020237" y="2453722"/>
            <a:ext cx="1184940" cy="64633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/>
            <a:r>
              <a:rPr lang="en-US" altLang="zh-CN" sz="3600" b="1" dirty="0" smtClean="0">
                <a:solidFill>
                  <a:srgbClr val="90A81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</a:rPr>
              <a:t>11%</a:t>
            </a:r>
            <a:endParaRPr lang="en-US" altLang="zh-CN" b="1" dirty="0">
              <a:solidFill>
                <a:srgbClr val="90A81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76"/>
          <p:cNvSpPr txBox="1"/>
          <p:nvPr/>
        </p:nvSpPr>
        <p:spPr>
          <a:xfrm>
            <a:off x="5234226" y="49575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A87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z="2000" dirty="0">
                <a:solidFill>
                  <a:srgbClr val="A87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2000" dirty="0">
              <a:solidFill>
                <a:srgbClr val="A878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697383" y="259344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Add You Text Here</a:t>
            </a: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64673" y="259344"/>
            <a:ext cx="462653" cy="0"/>
          </a:xfrm>
          <a:prstGeom prst="line">
            <a:avLst/>
          </a:prstGeom>
          <a:ln w="38100">
            <a:solidFill>
              <a:srgbClr val="A878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 rot="2700000">
            <a:off x="4071967" y="2743680"/>
            <a:ext cx="4048065" cy="1833623"/>
          </a:xfrm>
          <a:prstGeom prst="ellipse">
            <a:avLst/>
          </a:prstGeom>
          <a:noFill/>
          <a:ln w="19050" cap="rnd">
            <a:solidFill>
              <a:srgbClr val="786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 rot="8100000">
            <a:off x="4068647" y="2740360"/>
            <a:ext cx="4048065" cy="1833623"/>
          </a:xfrm>
          <a:prstGeom prst="ellipse">
            <a:avLst/>
          </a:prstGeom>
          <a:noFill/>
          <a:ln w="19050" cap="rnd">
            <a:solidFill>
              <a:srgbClr val="786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 rot="2700000">
            <a:off x="5389008" y="1795457"/>
            <a:ext cx="1398111" cy="1398111"/>
          </a:xfrm>
          <a:prstGeom prst="ellipse">
            <a:avLst/>
          </a:prstGeom>
          <a:solidFill>
            <a:srgbClr val="A87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 rot="2700000">
            <a:off x="6608738" y="3015187"/>
            <a:ext cx="1398111" cy="1398111"/>
          </a:xfrm>
          <a:prstGeom prst="ellipse">
            <a:avLst/>
          </a:prstGeom>
          <a:solidFill>
            <a:srgbClr val="D86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 rot="2700000">
            <a:off x="5430372" y="4193553"/>
            <a:ext cx="1398111" cy="1398111"/>
          </a:xfrm>
          <a:prstGeom prst="ellipse">
            <a:avLst/>
          </a:prstGeom>
          <a:solidFill>
            <a:srgbClr val="786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 rot="2700000">
            <a:off x="4200495" y="2983971"/>
            <a:ext cx="1398111" cy="1398111"/>
          </a:xfrm>
          <a:prstGeom prst="ellipse">
            <a:avLst/>
          </a:prstGeom>
          <a:solidFill>
            <a:srgbClr val="90A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32887" y="2135131"/>
            <a:ext cx="56368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965970" y="3411615"/>
            <a:ext cx="7875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71491" y="3348582"/>
            <a:ext cx="72238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852167" y="4528490"/>
            <a:ext cx="52084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76"/>
          <p:cNvSpPr txBox="1"/>
          <p:nvPr/>
        </p:nvSpPr>
        <p:spPr>
          <a:xfrm>
            <a:off x="8110642" y="1646156"/>
            <a:ext cx="1098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D86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en-US" altLang="zh-CN" b="1" dirty="0" smtClean="0">
              <a:solidFill>
                <a:srgbClr val="D860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rgbClr val="D86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>
              <a:solidFill>
                <a:srgbClr val="D860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110642" y="2251414"/>
            <a:ext cx="305134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请在此添加文字说明，稻壳儿春秋广告模板。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请在此添加文字说明，稻壳儿春秋广告模板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76"/>
          <p:cNvSpPr txBox="1"/>
          <p:nvPr/>
        </p:nvSpPr>
        <p:spPr>
          <a:xfrm>
            <a:off x="8110642" y="4187320"/>
            <a:ext cx="1098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786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endParaRPr lang="en-US" altLang="zh-CN" b="1" dirty="0" smtClean="0">
              <a:solidFill>
                <a:srgbClr val="786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rgbClr val="786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>
              <a:solidFill>
                <a:srgbClr val="786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110642" y="4792578"/>
            <a:ext cx="305134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请在此添加文字说明，稻壳儿春秋广告模板。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请在此添加文字说明，稻壳儿春秋广告模板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76"/>
          <p:cNvSpPr txBox="1"/>
          <p:nvPr/>
        </p:nvSpPr>
        <p:spPr>
          <a:xfrm>
            <a:off x="2986801" y="1646156"/>
            <a:ext cx="1098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 smtClean="0">
                <a:solidFill>
                  <a:srgbClr val="A87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en-US" altLang="zh-CN" b="1" dirty="0" smtClean="0">
              <a:solidFill>
                <a:srgbClr val="A878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b="1" dirty="0" smtClean="0">
                <a:solidFill>
                  <a:srgbClr val="A87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>
              <a:solidFill>
                <a:srgbClr val="A878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33998" y="2251414"/>
            <a:ext cx="305134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请在此添加文字说明，稻壳儿春秋广告模板。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请在此添加文字说明，稻壳儿春秋广告模板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76"/>
          <p:cNvSpPr txBox="1"/>
          <p:nvPr/>
        </p:nvSpPr>
        <p:spPr>
          <a:xfrm>
            <a:off x="2986801" y="4187320"/>
            <a:ext cx="1098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 smtClean="0">
                <a:solidFill>
                  <a:srgbClr val="90A8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endParaRPr lang="en-US" altLang="zh-CN" b="1" dirty="0" smtClean="0">
              <a:solidFill>
                <a:srgbClr val="90A8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b="1" dirty="0" smtClean="0">
                <a:solidFill>
                  <a:srgbClr val="90A8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>
              <a:solidFill>
                <a:srgbClr val="90A8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33998" y="4792578"/>
            <a:ext cx="305134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请在此添加文字说明，稻壳儿春秋广告模板。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请在此添加文字说明，稻壳儿春秋广告模板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9" t="22167" r="43815"/>
          <a:stretch>
            <a:fillRect/>
          </a:stretch>
        </p:blipFill>
        <p:spPr>
          <a:xfrm rot="20634569">
            <a:off x="6648863" y="836021"/>
            <a:ext cx="5777524" cy="6728438"/>
          </a:xfrm>
          <a:prstGeom prst="rect">
            <a:avLst/>
          </a:prstGeom>
        </p:spPr>
      </p:pic>
      <p:sp>
        <p:nvSpPr>
          <p:cNvPr id="29" name="TextBox 76"/>
          <p:cNvSpPr txBox="1"/>
          <p:nvPr/>
        </p:nvSpPr>
        <p:spPr>
          <a:xfrm>
            <a:off x="737251" y="2341622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 smtClean="0">
                <a:solidFill>
                  <a:srgbClr val="90A8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第三部分</a:t>
            </a:r>
            <a:endParaRPr lang="zh-CN" altLang="en-US" sz="5400" dirty="0">
              <a:solidFill>
                <a:srgbClr val="90A8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1"/>
          <p:cNvSpPr txBox="1"/>
          <p:nvPr/>
        </p:nvSpPr>
        <p:spPr>
          <a:xfrm>
            <a:off x="737251" y="4568279"/>
            <a:ext cx="5601798" cy="512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Fresh business general template</a:t>
            </a:r>
            <a:endParaRPr lang="en-US" altLang="zh-CN" sz="105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Applicable to enterprise introduction, summary report, sales marketing, chart </a:t>
            </a:r>
            <a:r>
              <a:rPr lang="en-US" altLang="zh-CN" sz="1050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dataa</a:t>
            </a:r>
            <a:endParaRPr lang="zh-CN" altLang="en-US" sz="105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37251" y="4078499"/>
            <a:ext cx="37453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Please add the title here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76"/>
          <p:cNvSpPr txBox="1"/>
          <p:nvPr/>
        </p:nvSpPr>
        <p:spPr>
          <a:xfrm>
            <a:off x="737251" y="3502956"/>
            <a:ext cx="3545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90A8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请在此添加标题</a:t>
            </a:r>
            <a:endParaRPr lang="zh-CN" altLang="en-US" sz="3200" dirty="0">
              <a:solidFill>
                <a:srgbClr val="90A8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76"/>
          <p:cNvSpPr txBox="1"/>
          <p:nvPr/>
        </p:nvSpPr>
        <p:spPr>
          <a:xfrm>
            <a:off x="5234226" y="49575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A87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z="2000" dirty="0">
                <a:solidFill>
                  <a:srgbClr val="A87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2000" dirty="0">
              <a:solidFill>
                <a:srgbClr val="A878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697383" y="259344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Add You Text Here</a:t>
            </a: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64673" y="259344"/>
            <a:ext cx="462653" cy="0"/>
          </a:xfrm>
          <a:prstGeom prst="line">
            <a:avLst/>
          </a:prstGeom>
          <a:ln w="38100">
            <a:solidFill>
              <a:srgbClr val="A878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17"/>
          <p:cNvSpPr>
            <a:spLocks noChangeAspect="1"/>
          </p:cNvSpPr>
          <p:nvPr/>
        </p:nvSpPr>
        <p:spPr bwMode="auto">
          <a:xfrm>
            <a:off x="6529388" y="3189287"/>
            <a:ext cx="1938337" cy="1908175"/>
          </a:xfrm>
          <a:custGeom>
            <a:avLst/>
            <a:gdLst>
              <a:gd name="T0" fmla="*/ 145 w 145"/>
              <a:gd name="T1" fmla="*/ 74 h 143"/>
              <a:gd name="T2" fmla="*/ 133 w 145"/>
              <a:gd name="T3" fmla="*/ 88 h 143"/>
              <a:gd name="T4" fmla="*/ 8 w 145"/>
              <a:gd name="T5" fmla="*/ 143 h 143"/>
              <a:gd name="T6" fmla="*/ 2 w 145"/>
              <a:gd name="T7" fmla="*/ 141 h 143"/>
              <a:gd name="T8" fmla="*/ 0 w 145"/>
              <a:gd name="T9" fmla="*/ 135 h 143"/>
              <a:gd name="T10" fmla="*/ 6 w 145"/>
              <a:gd name="T11" fmla="*/ 108 h 143"/>
              <a:gd name="T12" fmla="*/ 50 w 145"/>
              <a:gd name="T13" fmla="*/ 73 h 143"/>
              <a:gd name="T14" fmla="*/ 21 w 145"/>
              <a:gd name="T15" fmla="*/ 44 h 143"/>
              <a:gd name="T16" fmla="*/ 29 w 145"/>
              <a:gd name="T17" fmla="*/ 8 h 143"/>
              <a:gd name="T18" fmla="*/ 36 w 145"/>
              <a:gd name="T19" fmla="*/ 1 h 143"/>
              <a:gd name="T20" fmla="*/ 44 w 145"/>
              <a:gd name="T21" fmla="*/ 3 h 143"/>
              <a:gd name="T22" fmla="*/ 138 w 145"/>
              <a:gd name="T23" fmla="*/ 61 h 143"/>
              <a:gd name="T24" fmla="*/ 145 w 145"/>
              <a:gd name="T25" fmla="*/ 74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5" h="143">
                <a:moveTo>
                  <a:pt x="145" y="74"/>
                </a:moveTo>
                <a:cubicBezTo>
                  <a:pt x="145" y="82"/>
                  <a:pt x="133" y="88"/>
                  <a:pt x="133" y="88"/>
                </a:cubicBezTo>
                <a:cubicBezTo>
                  <a:pt x="8" y="143"/>
                  <a:pt x="8" y="143"/>
                  <a:pt x="8" y="143"/>
                </a:cubicBezTo>
                <a:cubicBezTo>
                  <a:pt x="8" y="143"/>
                  <a:pt x="4" y="143"/>
                  <a:pt x="2" y="141"/>
                </a:cubicBezTo>
                <a:cubicBezTo>
                  <a:pt x="0" y="139"/>
                  <a:pt x="0" y="135"/>
                  <a:pt x="0" y="135"/>
                </a:cubicBezTo>
                <a:cubicBezTo>
                  <a:pt x="6" y="108"/>
                  <a:pt x="6" y="108"/>
                  <a:pt x="6" y="108"/>
                </a:cubicBezTo>
                <a:cubicBezTo>
                  <a:pt x="6" y="108"/>
                  <a:pt x="50" y="92"/>
                  <a:pt x="50" y="73"/>
                </a:cubicBezTo>
                <a:cubicBezTo>
                  <a:pt x="49" y="57"/>
                  <a:pt x="21" y="44"/>
                  <a:pt x="21" y="44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8"/>
                  <a:pt x="31" y="3"/>
                  <a:pt x="36" y="1"/>
                </a:cubicBezTo>
                <a:cubicBezTo>
                  <a:pt x="40" y="0"/>
                  <a:pt x="44" y="3"/>
                  <a:pt x="44" y="3"/>
                </a:cubicBezTo>
                <a:cubicBezTo>
                  <a:pt x="138" y="61"/>
                  <a:pt x="138" y="61"/>
                  <a:pt x="138" y="61"/>
                </a:cubicBezTo>
                <a:cubicBezTo>
                  <a:pt x="138" y="61"/>
                  <a:pt x="145" y="65"/>
                  <a:pt x="145" y="74"/>
                </a:cubicBezTo>
                <a:close/>
              </a:path>
            </a:pathLst>
          </a:custGeom>
          <a:solidFill>
            <a:srgbClr val="A87848"/>
          </a:solidFill>
          <a:ln>
            <a:noFill/>
          </a:ln>
          <a:effectLst/>
        </p:spPr>
        <p:txBody>
          <a:bodyPr anchor="ctr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Freeform 17"/>
          <p:cNvSpPr/>
          <p:nvPr/>
        </p:nvSpPr>
        <p:spPr bwMode="auto">
          <a:xfrm>
            <a:off x="5530850" y="3429000"/>
            <a:ext cx="1481138" cy="1458912"/>
          </a:xfrm>
          <a:custGeom>
            <a:avLst/>
            <a:gdLst>
              <a:gd name="T0" fmla="*/ 145 w 145"/>
              <a:gd name="T1" fmla="*/ 74 h 143"/>
              <a:gd name="T2" fmla="*/ 133 w 145"/>
              <a:gd name="T3" fmla="*/ 88 h 143"/>
              <a:gd name="T4" fmla="*/ 8 w 145"/>
              <a:gd name="T5" fmla="*/ 143 h 143"/>
              <a:gd name="T6" fmla="*/ 2 w 145"/>
              <a:gd name="T7" fmla="*/ 141 h 143"/>
              <a:gd name="T8" fmla="*/ 0 w 145"/>
              <a:gd name="T9" fmla="*/ 135 h 143"/>
              <a:gd name="T10" fmla="*/ 6 w 145"/>
              <a:gd name="T11" fmla="*/ 108 h 143"/>
              <a:gd name="T12" fmla="*/ 50 w 145"/>
              <a:gd name="T13" fmla="*/ 73 h 143"/>
              <a:gd name="T14" fmla="*/ 21 w 145"/>
              <a:gd name="T15" fmla="*/ 44 h 143"/>
              <a:gd name="T16" fmla="*/ 29 w 145"/>
              <a:gd name="T17" fmla="*/ 8 h 143"/>
              <a:gd name="T18" fmla="*/ 36 w 145"/>
              <a:gd name="T19" fmla="*/ 1 h 143"/>
              <a:gd name="T20" fmla="*/ 44 w 145"/>
              <a:gd name="T21" fmla="*/ 3 h 143"/>
              <a:gd name="T22" fmla="*/ 138 w 145"/>
              <a:gd name="T23" fmla="*/ 61 h 143"/>
              <a:gd name="T24" fmla="*/ 145 w 145"/>
              <a:gd name="T25" fmla="*/ 74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5" h="143">
                <a:moveTo>
                  <a:pt x="145" y="74"/>
                </a:moveTo>
                <a:cubicBezTo>
                  <a:pt x="145" y="82"/>
                  <a:pt x="133" y="88"/>
                  <a:pt x="133" y="88"/>
                </a:cubicBezTo>
                <a:cubicBezTo>
                  <a:pt x="8" y="143"/>
                  <a:pt x="8" y="143"/>
                  <a:pt x="8" y="143"/>
                </a:cubicBezTo>
                <a:cubicBezTo>
                  <a:pt x="8" y="143"/>
                  <a:pt x="4" y="143"/>
                  <a:pt x="2" y="141"/>
                </a:cubicBezTo>
                <a:cubicBezTo>
                  <a:pt x="0" y="139"/>
                  <a:pt x="0" y="135"/>
                  <a:pt x="0" y="135"/>
                </a:cubicBezTo>
                <a:cubicBezTo>
                  <a:pt x="6" y="108"/>
                  <a:pt x="6" y="108"/>
                  <a:pt x="6" y="108"/>
                </a:cubicBezTo>
                <a:cubicBezTo>
                  <a:pt x="6" y="108"/>
                  <a:pt x="50" y="92"/>
                  <a:pt x="50" y="73"/>
                </a:cubicBezTo>
                <a:cubicBezTo>
                  <a:pt x="49" y="57"/>
                  <a:pt x="21" y="44"/>
                  <a:pt x="21" y="44"/>
                </a:cubicBezTo>
                <a:cubicBezTo>
                  <a:pt x="29" y="8"/>
                  <a:pt x="29" y="8"/>
                  <a:pt x="29" y="8"/>
                </a:cubicBezTo>
                <a:cubicBezTo>
                  <a:pt x="29" y="8"/>
                  <a:pt x="31" y="3"/>
                  <a:pt x="36" y="1"/>
                </a:cubicBezTo>
                <a:cubicBezTo>
                  <a:pt x="40" y="0"/>
                  <a:pt x="44" y="3"/>
                  <a:pt x="44" y="3"/>
                </a:cubicBezTo>
                <a:cubicBezTo>
                  <a:pt x="138" y="61"/>
                  <a:pt x="138" y="61"/>
                  <a:pt x="138" y="61"/>
                </a:cubicBezTo>
                <a:cubicBezTo>
                  <a:pt x="138" y="61"/>
                  <a:pt x="145" y="65"/>
                  <a:pt x="145" y="74"/>
                </a:cubicBezTo>
                <a:close/>
              </a:path>
            </a:pathLst>
          </a:custGeom>
          <a:solidFill>
            <a:srgbClr val="90A818"/>
          </a:solidFill>
          <a:ln>
            <a:noFill/>
          </a:ln>
          <a:effectLst/>
        </p:spPr>
        <p:txBody>
          <a:bodyPr anchor="ctr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Freeform 18"/>
          <p:cNvSpPr/>
          <p:nvPr/>
        </p:nvSpPr>
        <p:spPr bwMode="auto">
          <a:xfrm>
            <a:off x="4611688" y="3548062"/>
            <a:ext cx="1295400" cy="1265238"/>
          </a:xfrm>
          <a:custGeom>
            <a:avLst/>
            <a:gdLst>
              <a:gd name="T0" fmla="*/ 127 w 127"/>
              <a:gd name="T1" fmla="*/ 64 h 124"/>
              <a:gd name="T2" fmla="*/ 117 w 127"/>
              <a:gd name="T3" fmla="*/ 76 h 124"/>
              <a:gd name="T4" fmla="*/ 8 w 127"/>
              <a:gd name="T5" fmla="*/ 124 h 124"/>
              <a:gd name="T6" fmla="*/ 2 w 127"/>
              <a:gd name="T7" fmla="*/ 123 h 124"/>
              <a:gd name="T8" fmla="*/ 1 w 127"/>
              <a:gd name="T9" fmla="*/ 118 h 124"/>
              <a:gd name="T10" fmla="*/ 6 w 127"/>
              <a:gd name="T11" fmla="*/ 94 h 124"/>
              <a:gd name="T12" fmla="*/ 39 w 127"/>
              <a:gd name="T13" fmla="*/ 62 h 124"/>
              <a:gd name="T14" fmla="*/ 19 w 127"/>
              <a:gd name="T15" fmla="*/ 38 h 124"/>
              <a:gd name="T16" fmla="*/ 26 w 127"/>
              <a:gd name="T17" fmla="*/ 6 h 124"/>
              <a:gd name="T18" fmla="*/ 32 w 127"/>
              <a:gd name="T19" fmla="*/ 1 h 124"/>
              <a:gd name="T20" fmla="*/ 39 w 127"/>
              <a:gd name="T21" fmla="*/ 2 h 124"/>
              <a:gd name="T22" fmla="*/ 121 w 127"/>
              <a:gd name="T23" fmla="*/ 52 h 124"/>
              <a:gd name="T24" fmla="*/ 127 w 127"/>
              <a:gd name="T25" fmla="*/ 6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7" h="124">
                <a:moveTo>
                  <a:pt x="127" y="64"/>
                </a:moveTo>
                <a:cubicBezTo>
                  <a:pt x="127" y="71"/>
                  <a:pt x="117" y="76"/>
                  <a:pt x="117" y="76"/>
                </a:cubicBezTo>
                <a:cubicBezTo>
                  <a:pt x="8" y="124"/>
                  <a:pt x="8" y="124"/>
                  <a:pt x="8" y="124"/>
                </a:cubicBezTo>
                <a:cubicBezTo>
                  <a:pt x="8" y="124"/>
                  <a:pt x="4" y="124"/>
                  <a:pt x="2" y="123"/>
                </a:cubicBezTo>
                <a:cubicBezTo>
                  <a:pt x="0" y="121"/>
                  <a:pt x="1" y="118"/>
                  <a:pt x="1" y="118"/>
                </a:cubicBezTo>
                <a:cubicBezTo>
                  <a:pt x="6" y="94"/>
                  <a:pt x="6" y="94"/>
                  <a:pt x="6" y="94"/>
                </a:cubicBezTo>
                <a:cubicBezTo>
                  <a:pt x="6" y="94"/>
                  <a:pt x="39" y="81"/>
                  <a:pt x="39" y="62"/>
                </a:cubicBezTo>
                <a:cubicBezTo>
                  <a:pt x="40" y="48"/>
                  <a:pt x="19" y="38"/>
                  <a:pt x="19" y="38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6"/>
                  <a:pt x="28" y="2"/>
                  <a:pt x="32" y="1"/>
                </a:cubicBezTo>
                <a:cubicBezTo>
                  <a:pt x="36" y="0"/>
                  <a:pt x="39" y="2"/>
                  <a:pt x="39" y="2"/>
                </a:cubicBezTo>
                <a:cubicBezTo>
                  <a:pt x="121" y="52"/>
                  <a:pt x="121" y="52"/>
                  <a:pt x="121" y="52"/>
                </a:cubicBezTo>
                <a:cubicBezTo>
                  <a:pt x="121" y="52"/>
                  <a:pt x="127" y="57"/>
                  <a:pt x="127" y="64"/>
                </a:cubicBezTo>
                <a:close/>
              </a:path>
            </a:pathLst>
          </a:custGeom>
          <a:solidFill>
            <a:srgbClr val="786060"/>
          </a:solidFill>
          <a:ln>
            <a:noFill/>
          </a:ln>
          <a:effectLst/>
        </p:spPr>
        <p:txBody>
          <a:bodyPr anchor="ctr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Freeform 19"/>
          <p:cNvSpPr/>
          <p:nvPr/>
        </p:nvSpPr>
        <p:spPr bwMode="auto">
          <a:xfrm>
            <a:off x="3889375" y="3675062"/>
            <a:ext cx="1028700" cy="1041400"/>
          </a:xfrm>
          <a:custGeom>
            <a:avLst/>
            <a:gdLst>
              <a:gd name="T0" fmla="*/ 15 w 101"/>
              <a:gd name="T1" fmla="*/ 31 h 102"/>
              <a:gd name="T2" fmla="*/ 21 w 101"/>
              <a:gd name="T3" fmla="*/ 5 h 102"/>
              <a:gd name="T4" fmla="*/ 26 w 101"/>
              <a:gd name="T5" fmla="*/ 1 h 102"/>
              <a:gd name="T6" fmla="*/ 32 w 101"/>
              <a:gd name="T7" fmla="*/ 2 h 102"/>
              <a:gd name="T8" fmla="*/ 95 w 101"/>
              <a:gd name="T9" fmla="*/ 41 h 102"/>
              <a:gd name="T10" fmla="*/ 101 w 101"/>
              <a:gd name="T11" fmla="*/ 51 h 102"/>
              <a:gd name="T12" fmla="*/ 94 w 101"/>
              <a:gd name="T13" fmla="*/ 63 h 102"/>
              <a:gd name="T14" fmla="*/ 6 w 101"/>
              <a:gd name="T15" fmla="*/ 102 h 102"/>
              <a:gd name="T16" fmla="*/ 2 w 101"/>
              <a:gd name="T17" fmla="*/ 101 h 102"/>
              <a:gd name="T18" fmla="*/ 0 w 101"/>
              <a:gd name="T19" fmla="*/ 97 h 102"/>
              <a:gd name="T20" fmla="*/ 5 w 101"/>
              <a:gd name="T21" fmla="*/ 77 h 102"/>
              <a:gd name="T22" fmla="*/ 15 w 101"/>
              <a:gd name="T23" fmla="*/ 3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1" h="102">
                <a:moveTo>
                  <a:pt x="15" y="31"/>
                </a:move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2" y="2"/>
                  <a:pt x="26" y="1"/>
                </a:cubicBezTo>
                <a:cubicBezTo>
                  <a:pt x="29" y="0"/>
                  <a:pt x="32" y="2"/>
                  <a:pt x="32" y="2"/>
                </a:cubicBezTo>
                <a:cubicBezTo>
                  <a:pt x="95" y="41"/>
                  <a:pt x="95" y="41"/>
                  <a:pt x="95" y="41"/>
                </a:cubicBezTo>
                <a:cubicBezTo>
                  <a:pt x="95" y="41"/>
                  <a:pt x="101" y="46"/>
                  <a:pt x="101" y="51"/>
                </a:cubicBezTo>
                <a:cubicBezTo>
                  <a:pt x="101" y="60"/>
                  <a:pt x="94" y="63"/>
                  <a:pt x="94" y="63"/>
                </a:cubicBezTo>
                <a:cubicBezTo>
                  <a:pt x="6" y="102"/>
                  <a:pt x="6" y="102"/>
                  <a:pt x="6" y="102"/>
                </a:cubicBezTo>
                <a:cubicBezTo>
                  <a:pt x="6" y="102"/>
                  <a:pt x="3" y="102"/>
                  <a:pt x="2" y="101"/>
                </a:cubicBezTo>
                <a:cubicBezTo>
                  <a:pt x="0" y="99"/>
                  <a:pt x="0" y="97"/>
                  <a:pt x="0" y="97"/>
                </a:cubicBezTo>
                <a:cubicBezTo>
                  <a:pt x="5" y="77"/>
                  <a:pt x="5" y="77"/>
                  <a:pt x="5" y="77"/>
                </a:cubicBezTo>
                <a:lnTo>
                  <a:pt x="15" y="31"/>
                </a:lnTo>
                <a:close/>
              </a:path>
            </a:pathLst>
          </a:custGeom>
          <a:solidFill>
            <a:srgbClr val="D86030"/>
          </a:solidFill>
          <a:ln>
            <a:noFill/>
          </a:ln>
          <a:effectLst/>
        </p:spPr>
        <p:txBody>
          <a:bodyPr anchor="ctr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任意多边形 100"/>
          <p:cNvSpPr/>
          <p:nvPr/>
        </p:nvSpPr>
        <p:spPr bwMode="auto">
          <a:xfrm>
            <a:off x="7864475" y="3592512"/>
            <a:ext cx="2549525" cy="287338"/>
          </a:xfrm>
          <a:custGeom>
            <a:avLst/>
            <a:gdLst>
              <a:gd name="T0" fmla="*/ 0 w 1600200"/>
              <a:gd name="T1" fmla="*/ 552450 h 552450"/>
              <a:gd name="T2" fmla="*/ 171450 w 1600200"/>
              <a:gd name="T3" fmla="*/ 0 h 552450"/>
              <a:gd name="T4" fmla="*/ 1600200 w 1600200"/>
              <a:gd name="T5" fmla="*/ 0 h 552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00200" h="552450">
                <a:moveTo>
                  <a:pt x="0" y="552450"/>
                </a:moveTo>
                <a:lnTo>
                  <a:pt x="171450" y="0"/>
                </a:lnTo>
                <a:lnTo>
                  <a:pt x="1600200" y="0"/>
                </a:lnTo>
              </a:path>
            </a:pathLst>
          </a:custGeom>
          <a:noFill/>
          <a:ln w="12700" cap="flat" cmpd="sng">
            <a:solidFill>
              <a:schemeClr val="tx1">
                <a:lumMod val="65000"/>
                <a:lumOff val="35000"/>
              </a:schemeClr>
            </a:solidFill>
            <a:round/>
            <a:headEnd type="oval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任意多边形 108"/>
          <p:cNvSpPr/>
          <p:nvPr/>
        </p:nvSpPr>
        <p:spPr bwMode="auto">
          <a:xfrm flipH="1">
            <a:off x="1617663" y="3900487"/>
            <a:ext cx="2551112" cy="287338"/>
          </a:xfrm>
          <a:custGeom>
            <a:avLst/>
            <a:gdLst>
              <a:gd name="T0" fmla="*/ 0 w 1600200"/>
              <a:gd name="T1" fmla="*/ 552450 h 552450"/>
              <a:gd name="T2" fmla="*/ 171450 w 1600200"/>
              <a:gd name="T3" fmla="*/ 0 h 552450"/>
              <a:gd name="T4" fmla="*/ 1600200 w 1600200"/>
              <a:gd name="T5" fmla="*/ 0 h 552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00200" h="552450">
                <a:moveTo>
                  <a:pt x="0" y="552450"/>
                </a:moveTo>
                <a:lnTo>
                  <a:pt x="171450" y="0"/>
                </a:lnTo>
                <a:lnTo>
                  <a:pt x="1600200" y="0"/>
                </a:lnTo>
              </a:path>
            </a:pathLst>
          </a:custGeom>
          <a:noFill/>
          <a:ln w="12700" cap="flat" cmpd="sng">
            <a:solidFill>
              <a:schemeClr val="tx1">
                <a:lumMod val="65000"/>
                <a:lumOff val="35000"/>
              </a:schemeClr>
            </a:solidFill>
            <a:round/>
            <a:headEnd type="oval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任意多边形 112"/>
          <p:cNvSpPr/>
          <p:nvPr/>
        </p:nvSpPr>
        <p:spPr bwMode="auto">
          <a:xfrm>
            <a:off x="6272213" y="2892425"/>
            <a:ext cx="673100" cy="1001712"/>
          </a:xfrm>
          <a:custGeom>
            <a:avLst/>
            <a:gdLst>
              <a:gd name="T0" fmla="*/ 0 w 647700"/>
              <a:gd name="T1" fmla="*/ 965200 h 965200"/>
              <a:gd name="T2" fmla="*/ 101600 w 647700"/>
              <a:gd name="T3" fmla="*/ 520700 h 965200"/>
              <a:gd name="T4" fmla="*/ 647700 w 647700"/>
              <a:gd name="T5" fmla="*/ 0 h 965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47700" h="965200">
                <a:moveTo>
                  <a:pt x="0" y="965200"/>
                </a:moveTo>
                <a:lnTo>
                  <a:pt x="101600" y="520700"/>
                </a:lnTo>
                <a:lnTo>
                  <a:pt x="647700" y="0"/>
                </a:lnTo>
              </a:path>
            </a:pathLst>
          </a:custGeom>
          <a:noFill/>
          <a:ln w="12700" cap="flat" cmpd="sng">
            <a:solidFill>
              <a:schemeClr val="tx1">
                <a:lumMod val="65000"/>
                <a:lumOff val="35000"/>
              </a:schemeClr>
            </a:solidFill>
            <a:round/>
            <a:headEnd type="oval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任意多边形 113"/>
          <p:cNvSpPr/>
          <p:nvPr/>
        </p:nvSpPr>
        <p:spPr bwMode="auto">
          <a:xfrm flipH="1">
            <a:off x="4559300" y="2884487"/>
            <a:ext cx="673100" cy="1003300"/>
          </a:xfrm>
          <a:custGeom>
            <a:avLst/>
            <a:gdLst>
              <a:gd name="T0" fmla="*/ 0 w 647700"/>
              <a:gd name="T1" fmla="*/ 965200 h 965200"/>
              <a:gd name="T2" fmla="*/ 101600 w 647700"/>
              <a:gd name="T3" fmla="*/ 520700 h 965200"/>
              <a:gd name="T4" fmla="*/ 647700 w 647700"/>
              <a:gd name="T5" fmla="*/ 0 h 965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47700" h="965200">
                <a:moveTo>
                  <a:pt x="0" y="965200"/>
                </a:moveTo>
                <a:lnTo>
                  <a:pt x="101600" y="520700"/>
                </a:lnTo>
                <a:lnTo>
                  <a:pt x="647700" y="0"/>
                </a:lnTo>
              </a:path>
            </a:pathLst>
          </a:custGeom>
          <a:noFill/>
          <a:ln w="12700" cap="flat" cmpd="sng">
            <a:solidFill>
              <a:schemeClr val="tx1">
                <a:lumMod val="65000"/>
                <a:lumOff val="35000"/>
              </a:schemeClr>
            </a:solidFill>
            <a:round/>
            <a:headEnd type="oval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Freeform 6"/>
          <p:cNvSpPr>
            <a:spLocks noChangeAspect="1" noEditPoints="1"/>
          </p:cNvSpPr>
          <p:nvPr/>
        </p:nvSpPr>
        <p:spPr bwMode="auto">
          <a:xfrm>
            <a:off x="4333875" y="4057650"/>
            <a:ext cx="225425" cy="241300"/>
          </a:xfrm>
          <a:custGeom>
            <a:avLst/>
            <a:gdLst>
              <a:gd name="T0" fmla="*/ 67 w 376"/>
              <a:gd name="T1" fmla="*/ 3 h 401"/>
              <a:gd name="T2" fmla="*/ 62 w 376"/>
              <a:gd name="T3" fmla="*/ 3 h 401"/>
              <a:gd name="T4" fmla="*/ 0 w 376"/>
              <a:gd name="T5" fmla="*/ 159 h 401"/>
              <a:gd name="T6" fmla="*/ 65 w 376"/>
              <a:gd name="T7" fmla="*/ 223 h 401"/>
              <a:gd name="T8" fmla="*/ 129 w 376"/>
              <a:gd name="T9" fmla="*/ 159 h 401"/>
              <a:gd name="T10" fmla="*/ 67 w 376"/>
              <a:gd name="T11" fmla="*/ 3 h 401"/>
              <a:gd name="T12" fmla="*/ 313 w 376"/>
              <a:gd name="T13" fmla="*/ 3 h 401"/>
              <a:gd name="T14" fmla="*/ 309 w 376"/>
              <a:gd name="T15" fmla="*/ 3 h 401"/>
              <a:gd name="T16" fmla="*/ 246 w 376"/>
              <a:gd name="T17" fmla="*/ 159 h 401"/>
              <a:gd name="T18" fmla="*/ 311 w 376"/>
              <a:gd name="T19" fmla="*/ 223 h 401"/>
              <a:gd name="T20" fmla="*/ 376 w 376"/>
              <a:gd name="T21" fmla="*/ 159 h 401"/>
              <a:gd name="T22" fmla="*/ 313 w 376"/>
              <a:gd name="T23" fmla="*/ 3 h 401"/>
              <a:gd name="T24" fmla="*/ 185 w 376"/>
              <a:gd name="T25" fmla="*/ 180 h 401"/>
              <a:gd name="T26" fmla="*/ 123 w 376"/>
              <a:gd name="T27" fmla="*/ 337 h 401"/>
              <a:gd name="T28" fmla="*/ 188 w 376"/>
              <a:gd name="T29" fmla="*/ 401 h 401"/>
              <a:gd name="T30" fmla="*/ 253 w 376"/>
              <a:gd name="T31" fmla="*/ 337 h 401"/>
              <a:gd name="T32" fmla="*/ 190 w 376"/>
              <a:gd name="T33" fmla="*/ 180 h 401"/>
              <a:gd name="T34" fmla="*/ 185 w 376"/>
              <a:gd name="T35" fmla="*/ 180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76" h="401">
                <a:moveTo>
                  <a:pt x="67" y="3"/>
                </a:moveTo>
                <a:cubicBezTo>
                  <a:pt x="67" y="0"/>
                  <a:pt x="62" y="0"/>
                  <a:pt x="62" y="3"/>
                </a:cubicBezTo>
                <a:cubicBezTo>
                  <a:pt x="52" y="85"/>
                  <a:pt x="0" y="102"/>
                  <a:pt x="0" y="159"/>
                </a:cubicBezTo>
                <a:cubicBezTo>
                  <a:pt x="0" y="195"/>
                  <a:pt x="29" y="223"/>
                  <a:pt x="65" y="223"/>
                </a:cubicBezTo>
                <a:cubicBezTo>
                  <a:pt x="100" y="223"/>
                  <a:pt x="129" y="195"/>
                  <a:pt x="129" y="159"/>
                </a:cubicBezTo>
                <a:cubicBezTo>
                  <a:pt x="129" y="102"/>
                  <a:pt x="77" y="85"/>
                  <a:pt x="67" y="3"/>
                </a:cubicBezTo>
                <a:close/>
                <a:moveTo>
                  <a:pt x="313" y="3"/>
                </a:moveTo>
                <a:cubicBezTo>
                  <a:pt x="313" y="0"/>
                  <a:pt x="309" y="0"/>
                  <a:pt x="309" y="3"/>
                </a:cubicBezTo>
                <a:cubicBezTo>
                  <a:pt x="298" y="85"/>
                  <a:pt x="246" y="102"/>
                  <a:pt x="246" y="159"/>
                </a:cubicBezTo>
                <a:cubicBezTo>
                  <a:pt x="246" y="195"/>
                  <a:pt x="276" y="223"/>
                  <a:pt x="311" y="223"/>
                </a:cubicBezTo>
                <a:cubicBezTo>
                  <a:pt x="346" y="223"/>
                  <a:pt x="376" y="195"/>
                  <a:pt x="376" y="159"/>
                </a:cubicBezTo>
                <a:cubicBezTo>
                  <a:pt x="376" y="102"/>
                  <a:pt x="324" y="85"/>
                  <a:pt x="313" y="3"/>
                </a:cubicBezTo>
                <a:close/>
                <a:moveTo>
                  <a:pt x="185" y="180"/>
                </a:moveTo>
                <a:cubicBezTo>
                  <a:pt x="175" y="263"/>
                  <a:pt x="123" y="280"/>
                  <a:pt x="123" y="337"/>
                </a:cubicBezTo>
                <a:cubicBezTo>
                  <a:pt x="123" y="372"/>
                  <a:pt x="153" y="401"/>
                  <a:pt x="188" y="401"/>
                </a:cubicBezTo>
                <a:cubicBezTo>
                  <a:pt x="223" y="401"/>
                  <a:pt x="253" y="372"/>
                  <a:pt x="253" y="337"/>
                </a:cubicBezTo>
                <a:cubicBezTo>
                  <a:pt x="253" y="280"/>
                  <a:pt x="200" y="263"/>
                  <a:pt x="190" y="180"/>
                </a:cubicBezTo>
                <a:cubicBezTo>
                  <a:pt x="190" y="178"/>
                  <a:pt x="186" y="178"/>
                  <a:pt x="185" y="1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Freeform 26"/>
          <p:cNvSpPr>
            <a:spLocks noChangeAspect="1"/>
          </p:cNvSpPr>
          <p:nvPr/>
        </p:nvSpPr>
        <p:spPr bwMode="auto">
          <a:xfrm>
            <a:off x="7526338" y="4059237"/>
            <a:ext cx="242887" cy="250825"/>
          </a:xfrm>
          <a:custGeom>
            <a:avLst/>
            <a:gdLst>
              <a:gd name="T0" fmla="*/ 103 w 274"/>
              <a:gd name="T1" fmla="*/ 284 h 284"/>
              <a:gd name="T2" fmla="*/ 80 w 274"/>
              <a:gd name="T3" fmla="*/ 273 h 284"/>
              <a:gd name="T4" fmla="*/ 9 w 274"/>
              <a:gd name="T5" fmla="*/ 178 h 284"/>
              <a:gd name="T6" fmla="*/ 14 w 274"/>
              <a:gd name="T7" fmla="*/ 139 h 284"/>
              <a:gd name="T8" fmla="*/ 53 w 274"/>
              <a:gd name="T9" fmla="*/ 145 h 284"/>
              <a:gd name="T10" fmla="*/ 100 w 274"/>
              <a:gd name="T11" fmla="*/ 207 h 284"/>
              <a:gd name="T12" fmla="*/ 219 w 274"/>
              <a:gd name="T13" fmla="*/ 17 h 284"/>
              <a:gd name="T14" fmla="*/ 257 w 274"/>
              <a:gd name="T15" fmla="*/ 8 h 284"/>
              <a:gd name="T16" fmla="*/ 266 w 274"/>
              <a:gd name="T17" fmla="*/ 47 h 284"/>
              <a:gd name="T18" fmla="*/ 126 w 274"/>
              <a:gd name="T19" fmla="*/ 271 h 284"/>
              <a:gd name="T20" fmla="*/ 104 w 274"/>
              <a:gd name="T21" fmla="*/ 284 h 284"/>
              <a:gd name="T22" fmla="*/ 103 w 274"/>
              <a:gd name="T23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4" h="284">
                <a:moveTo>
                  <a:pt x="103" y="284"/>
                </a:moveTo>
                <a:cubicBezTo>
                  <a:pt x="94" y="284"/>
                  <a:pt x="86" y="280"/>
                  <a:pt x="80" y="273"/>
                </a:cubicBezTo>
                <a:cubicBezTo>
                  <a:pt x="9" y="178"/>
                  <a:pt x="9" y="178"/>
                  <a:pt x="9" y="178"/>
                </a:cubicBezTo>
                <a:cubicBezTo>
                  <a:pt x="0" y="166"/>
                  <a:pt x="2" y="149"/>
                  <a:pt x="14" y="139"/>
                </a:cubicBezTo>
                <a:cubicBezTo>
                  <a:pt x="27" y="130"/>
                  <a:pt x="44" y="133"/>
                  <a:pt x="53" y="145"/>
                </a:cubicBezTo>
                <a:cubicBezTo>
                  <a:pt x="100" y="207"/>
                  <a:pt x="100" y="207"/>
                  <a:pt x="100" y="207"/>
                </a:cubicBezTo>
                <a:cubicBezTo>
                  <a:pt x="219" y="17"/>
                  <a:pt x="219" y="17"/>
                  <a:pt x="219" y="17"/>
                </a:cubicBezTo>
                <a:cubicBezTo>
                  <a:pt x="227" y="4"/>
                  <a:pt x="244" y="0"/>
                  <a:pt x="257" y="8"/>
                </a:cubicBezTo>
                <a:cubicBezTo>
                  <a:pt x="270" y="16"/>
                  <a:pt x="274" y="33"/>
                  <a:pt x="266" y="47"/>
                </a:cubicBezTo>
                <a:cubicBezTo>
                  <a:pt x="126" y="271"/>
                  <a:pt x="126" y="271"/>
                  <a:pt x="126" y="271"/>
                </a:cubicBezTo>
                <a:cubicBezTo>
                  <a:pt x="121" y="279"/>
                  <a:pt x="113" y="283"/>
                  <a:pt x="104" y="284"/>
                </a:cubicBezTo>
                <a:cubicBezTo>
                  <a:pt x="104" y="284"/>
                  <a:pt x="103" y="284"/>
                  <a:pt x="103" y="2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Freeform 442"/>
          <p:cNvSpPr>
            <a:spLocks noEditPoints="1"/>
          </p:cNvSpPr>
          <p:nvPr/>
        </p:nvSpPr>
        <p:spPr bwMode="auto">
          <a:xfrm>
            <a:off x="5181600" y="4076700"/>
            <a:ext cx="258763" cy="222250"/>
          </a:xfrm>
          <a:custGeom>
            <a:avLst/>
            <a:gdLst>
              <a:gd name="T0" fmla="*/ 278 w 288"/>
              <a:gd name="T1" fmla="*/ 0 h 246"/>
              <a:gd name="T2" fmla="*/ 52 w 288"/>
              <a:gd name="T3" fmla="*/ 0 h 246"/>
              <a:gd name="T4" fmla="*/ 42 w 288"/>
              <a:gd name="T5" fmla="*/ 10 h 246"/>
              <a:gd name="T6" fmla="*/ 42 w 288"/>
              <a:gd name="T7" fmla="*/ 43 h 246"/>
              <a:gd name="T8" fmla="*/ 10 w 288"/>
              <a:gd name="T9" fmla="*/ 43 h 246"/>
              <a:gd name="T10" fmla="*/ 0 w 288"/>
              <a:gd name="T11" fmla="*/ 53 h 246"/>
              <a:gd name="T12" fmla="*/ 0 w 288"/>
              <a:gd name="T13" fmla="*/ 219 h 246"/>
              <a:gd name="T14" fmla="*/ 27 w 288"/>
              <a:gd name="T15" fmla="*/ 246 h 246"/>
              <a:gd name="T16" fmla="*/ 52 w 288"/>
              <a:gd name="T17" fmla="*/ 246 h 246"/>
              <a:gd name="T18" fmla="*/ 241 w 288"/>
              <a:gd name="T19" fmla="*/ 246 h 246"/>
              <a:gd name="T20" fmla="*/ 278 w 288"/>
              <a:gd name="T21" fmla="*/ 246 h 246"/>
              <a:gd name="T22" fmla="*/ 288 w 288"/>
              <a:gd name="T23" fmla="*/ 236 h 246"/>
              <a:gd name="T24" fmla="*/ 288 w 288"/>
              <a:gd name="T25" fmla="*/ 10 h 246"/>
              <a:gd name="T26" fmla="*/ 278 w 288"/>
              <a:gd name="T27" fmla="*/ 0 h 246"/>
              <a:gd name="T28" fmla="*/ 271 w 288"/>
              <a:gd name="T29" fmla="*/ 229 h 246"/>
              <a:gd name="T30" fmla="*/ 241 w 288"/>
              <a:gd name="T31" fmla="*/ 229 h 246"/>
              <a:gd name="T32" fmla="*/ 52 w 288"/>
              <a:gd name="T33" fmla="*/ 229 h 246"/>
              <a:gd name="T34" fmla="*/ 27 w 288"/>
              <a:gd name="T35" fmla="*/ 229 h 246"/>
              <a:gd name="T36" fmla="*/ 17 w 288"/>
              <a:gd name="T37" fmla="*/ 219 h 246"/>
              <a:gd name="T38" fmla="*/ 17 w 288"/>
              <a:gd name="T39" fmla="*/ 60 h 246"/>
              <a:gd name="T40" fmla="*/ 42 w 288"/>
              <a:gd name="T41" fmla="*/ 60 h 246"/>
              <a:gd name="T42" fmla="*/ 42 w 288"/>
              <a:gd name="T43" fmla="*/ 214 h 246"/>
              <a:gd name="T44" fmla="*/ 59 w 288"/>
              <a:gd name="T45" fmla="*/ 214 h 246"/>
              <a:gd name="T46" fmla="*/ 59 w 288"/>
              <a:gd name="T47" fmla="*/ 60 h 246"/>
              <a:gd name="T48" fmla="*/ 59 w 288"/>
              <a:gd name="T49" fmla="*/ 60 h 246"/>
              <a:gd name="T50" fmla="*/ 59 w 288"/>
              <a:gd name="T51" fmla="*/ 43 h 246"/>
              <a:gd name="T52" fmla="*/ 59 w 288"/>
              <a:gd name="T53" fmla="*/ 17 h 246"/>
              <a:gd name="T54" fmla="*/ 271 w 288"/>
              <a:gd name="T55" fmla="*/ 17 h 246"/>
              <a:gd name="T56" fmla="*/ 271 w 288"/>
              <a:gd name="T57" fmla="*/ 22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88" h="246">
                <a:moveTo>
                  <a:pt x="278" y="0"/>
                </a:moveTo>
                <a:cubicBezTo>
                  <a:pt x="52" y="0"/>
                  <a:pt x="52" y="0"/>
                  <a:pt x="52" y="0"/>
                </a:cubicBezTo>
                <a:cubicBezTo>
                  <a:pt x="44" y="0"/>
                  <a:pt x="42" y="2"/>
                  <a:pt x="42" y="10"/>
                </a:cubicBezTo>
                <a:cubicBezTo>
                  <a:pt x="42" y="43"/>
                  <a:pt x="42" y="43"/>
                  <a:pt x="42" y="43"/>
                </a:cubicBezTo>
                <a:cubicBezTo>
                  <a:pt x="10" y="43"/>
                  <a:pt x="10" y="43"/>
                  <a:pt x="10" y="43"/>
                </a:cubicBezTo>
                <a:cubicBezTo>
                  <a:pt x="2" y="43"/>
                  <a:pt x="0" y="45"/>
                  <a:pt x="0" y="53"/>
                </a:cubicBezTo>
                <a:cubicBezTo>
                  <a:pt x="0" y="219"/>
                  <a:pt x="0" y="219"/>
                  <a:pt x="0" y="219"/>
                </a:cubicBezTo>
                <a:cubicBezTo>
                  <a:pt x="0" y="231"/>
                  <a:pt x="14" y="246"/>
                  <a:pt x="27" y="246"/>
                </a:cubicBezTo>
                <a:cubicBezTo>
                  <a:pt x="52" y="246"/>
                  <a:pt x="52" y="246"/>
                  <a:pt x="52" y="246"/>
                </a:cubicBezTo>
                <a:cubicBezTo>
                  <a:pt x="241" y="246"/>
                  <a:pt x="241" y="246"/>
                  <a:pt x="241" y="246"/>
                </a:cubicBezTo>
                <a:cubicBezTo>
                  <a:pt x="278" y="246"/>
                  <a:pt x="278" y="246"/>
                  <a:pt x="278" y="246"/>
                </a:cubicBezTo>
                <a:cubicBezTo>
                  <a:pt x="286" y="246"/>
                  <a:pt x="288" y="244"/>
                  <a:pt x="288" y="236"/>
                </a:cubicBezTo>
                <a:cubicBezTo>
                  <a:pt x="288" y="10"/>
                  <a:pt x="288" y="10"/>
                  <a:pt x="288" y="10"/>
                </a:cubicBezTo>
                <a:cubicBezTo>
                  <a:pt x="288" y="2"/>
                  <a:pt x="286" y="0"/>
                  <a:pt x="278" y="0"/>
                </a:cubicBezTo>
                <a:close/>
                <a:moveTo>
                  <a:pt x="271" y="229"/>
                </a:moveTo>
                <a:cubicBezTo>
                  <a:pt x="241" y="229"/>
                  <a:pt x="241" y="229"/>
                  <a:pt x="241" y="229"/>
                </a:cubicBezTo>
                <a:cubicBezTo>
                  <a:pt x="52" y="229"/>
                  <a:pt x="52" y="229"/>
                  <a:pt x="52" y="229"/>
                </a:cubicBezTo>
                <a:cubicBezTo>
                  <a:pt x="27" y="229"/>
                  <a:pt x="27" y="229"/>
                  <a:pt x="27" y="229"/>
                </a:cubicBezTo>
                <a:cubicBezTo>
                  <a:pt x="24" y="229"/>
                  <a:pt x="17" y="222"/>
                  <a:pt x="17" y="219"/>
                </a:cubicBezTo>
                <a:cubicBezTo>
                  <a:pt x="17" y="60"/>
                  <a:pt x="17" y="60"/>
                  <a:pt x="17" y="60"/>
                </a:cubicBezTo>
                <a:cubicBezTo>
                  <a:pt x="42" y="60"/>
                  <a:pt x="42" y="60"/>
                  <a:pt x="42" y="60"/>
                </a:cubicBezTo>
                <a:cubicBezTo>
                  <a:pt x="42" y="214"/>
                  <a:pt x="42" y="214"/>
                  <a:pt x="42" y="214"/>
                </a:cubicBezTo>
                <a:cubicBezTo>
                  <a:pt x="59" y="214"/>
                  <a:pt x="59" y="214"/>
                  <a:pt x="59" y="214"/>
                </a:cubicBezTo>
                <a:cubicBezTo>
                  <a:pt x="59" y="60"/>
                  <a:pt x="59" y="60"/>
                  <a:pt x="59" y="60"/>
                </a:cubicBezTo>
                <a:cubicBezTo>
                  <a:pt x="59" y="60"/>
                  <a:pt x="59" y="60"/>
                  <a:pt x="59" y="60"/>
                </a:cubicBezTo>
                <a:cubicBezTo>
                  <a:pt x="59" y="43"/>
                  <a:pt x="59" y="43"/>
                  <a:pt x="59" y="43"/>
                </a:cubicBezTo>
                <a:cubicBezTo>
                  <a:pt x="59" y="17"/>
                  <a:pt x="59" y="17"/>
                  <a:pt x="59" y="17"/>
                </a:cubicBezTo>
                <a:cubicBezTo>
                  <a:pt x="271" y="17"/>
                  <a:pt x="271" y="17"/>
                  <a:pt x="271" y="17"/>
                </a:cubicBezTo>
                <a:lnTo>
                  <a:pt x="271" y="2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443"/>
          <p:cNvSpPr>
            <a:spLocks noChangeArrowheads="1"/>
          </p:cNvSpPr>
          <p:nvPr/>
        </p:nvSpPr>
        <p:spPr bwMode="auto">
          <a:xfrm>
            <a:off x="5254625" y="4113212"/>
            <a:ext cx="68263" cy="682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Rectangle 444"/>
          <p:cNvSpPr>
            <a:spLocks noChangeArrowheads="1"/>
          </p:cNvSpPr>
          <p:nvPr/>
        </p:nvSpPr>
        <p:spPr bwMode="auto">
          <a:xfrm>
            <a:off x="5345113" y="4122737"/>
            <a:ext cx="57150" cy="11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Rectangle 445"/>
          <p:cNvSpPr>
            <a:spLocks noChangeArrowheads="1"/>
          </p:cNvSpPr>
          <p:nvPr/>
        </p:nvSpPr>
        <p:spPr bwMode="auto">
          <a:xfrm>
            <a:off x="5345113" y="4157662"/>
            <a:ext cx="57150" cy="11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Rectangle 446"/>
          <p:cNvSpPr>
            <a:spLocks noChangeArrowheads="1"/>
          </p:cNvSpPr>
          <p:nvPr/>
        </p:nvSpPr>
        <p:spPr bwMode="auto">
          <a:xfrm>
            <a:off x="5254625" y="4205287"/>
            <a:ext cx="147638" cy="11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Rectangle 447"/>
          <p:cNvSpPr>
            <a:spLocks noChangeArrowheads="1"/>
          </p:cNvSpPr>
          <p:nvPr/>
        </p:nvSpPr>
        <p:spPr bwMode="auto">
          <a:xfrm>
            <a:off x="5254625" y="4241800"/>
            <a:ext cx="147638" cy="11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TextBox 76"/>
          <p:cNvSpPr txBox="1"/>
          <p:nvPr/>
        </p:nvSpPr>
        <p:spPr>
          <a:xfrm>
            <a:off x="1058345" y="4110000"/>
            <a:ext cx="173367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D86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>
              <a:solidFill>
                <a:srgbClr val="D860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14000" y="4403876"/>
            <a:ext cx="2424892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请在此添加文字说明，稻壳儿春秋广告模板。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76"/>
          <p:cNvSpPr txBox="1"/>
          <p:nvPr/>
        </p:nvSpPr>
        <p:spPr>
          <a:xfrm>
            <a:off x="3607162" y="1806513"/>
            <a:ext cx="173367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786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>
              <a:solidFill>
                <a:srgbClr val="786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262817" y="2100389"/>
            <a:ext cx="2424892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请在此添加文字说明，稻壳儿春秋广告模板。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76"/>
          <p:cNvSpPr txBox="1"/>
          <p:nvPr/>
        </p:nvSpPr>
        <p:spPr>
          <a:xfrm>
            <a:off x="6089674" y="1886921"/>
            <a:ext cx="173367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90A8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>
              <a:solidFill>
                <a:srgbClr val="90A8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745329" y="2180797"/>
            <a:ext cx="2424892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请在此添加文字说明，稻壳儿春秋广告模板。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76"/>
          <p:cNvSpPr txBox="1"/>
          <p:nvPr/>
        </p:nvSpPr>
        <p:spPr>
          <a:xfrm>
            <a:off x="9185940" y="3782824"/>
            <a:ext cx="1733670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A87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>
              <a:solidFill>
                <a:srgbClr val="A878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841595" y="4076700"/>
            <a:ext cx="2424892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请在此添加文字说明，稻壳儿春秋广告模板。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Group 14"/>
          <p:cNvGrpSpPr/>
          <p:nvPr/>
        </p:nvGrpSpPr>
        <p:grpSpPr>
          <a:xfrm>
            <a:off x="6239755" y="3956761"/>
            <a:ext cx="340507" cy="331951"/>
            <a:chOff x="2305050" y="3436938"/>
            <a:chExt cx="315913" cy="307975"/>
          </a:xfrm>
          <a:solidFill>
            <a:schemeClr val="bg1"/>
          </a:solidFill>
          <a:effectLst/>
        </p:grpSpPr>
        <p:sp>
          <p:nvSpPr>
            <p:cNvPr id="32" name="Freeform 31"/>
            <p:cNvSpPr>
              <a:spLocks noEditPoints="1"/>
            </p:cNvSpPr>
            <p:nvPr/>
          </p:nvSpPr>
          <p:spPr bwMode="auto">
            <a:xfrm>
              <a:off x="2452688" y="3579813"/>
              <a:ext cx="168275" cy="165100"/>
            </a:xfrm>
            <a:custGeom>
              <a:avLst/>
              <a:gdLst>
                <a:gd name="T0" fmla="*/ 58 w 64"/>
                <a:gd name="T1" fmla="*/ 34 h 63"/>
                <a:gd name="T2" fmla="*/ 31 w 64"/>
                <a:gd name="T3" fmla="*/ 7 h 63"/>
                <a:gd name="T4" fmla="*/ 15 w 64"/>
                <a:gd name="T5" fmla="*/ 3 h 63"/>
                <a:gd name="T6" fmla="*/ 11 w 64"/>
                <a:gd name="T7" fmla="*/ 0 h 63"/>
                <a:gd name="T8" fmla="*/ 9 w 64"/>
                <a:gd name="T9" fmla="*/ 4 h 63"/>
                <a:gd name="T10" fmla="*/ 4 w 64"/>
                <a:gd name="T11" fmla="*/ 5 h 63"/>
                <a:gd name="T12" fmla="*/ 2 w 64"/>
                <a:gd name="T13" fmla="*/ 9 h 63"/>
                <a:gd name="T14" fmla="*/ 0 w 64"/>
                <a:gd name="T15" fmla="*/ 11 h 63"/>
                <a:gd name="T16" fmla="*/ 4 w 64"/>
                <a:gd name="T17" fmla="*/ 14 h 63"/>
                <a:gd name="T18" fmla="*/ 8 w 64"/>
                <a:gd name="T19" fmla="*/ 30 h 63"/>
                <a:gd name="T20" fmla="*/ 35 w 64"/>
                <a:gd name="T21" fmla="*/ 57 h 63"/>
                <a:gd name="T22" fmla="*/ 58 w 64"/>
                <a:gd name="T23" fmla="*/ 57 h 63"/>
                <a:gd name="T24" fmla="*/ 58 w 64"/>
                <a:gd name="T25" fmla="*/ 34 h 63"/>
                <a:gd name="T26" fmla="*/ 53 w 64"/>
                <a:gd name="T27" fmla="*/ 52 h 63"/>
                <a:gd name="T28" fmla="*/ 38 w 64"/>
                <a:gd name="T29" fmla="*/ 51 h 63"/>
                <a:gd name="T30" fmla="*/ 14 w 64"/>
                <a:gd name="T31" fmla="*/ 27 h 63"/>
                <a:gd name="T32" fmla="*/ 10 w 64"/>
                <a:gd name="T33" fmla="*/ 21 h 63"/>
                <a:gd name="T34" fmla="*/ 14 w 64"/>
                <a:gd name="T35" fmla="*/ 25 h 63"/>
                <a:gd name="T36" fmla="*/ 26 w 64"/>
                <a:gd name="T37" fmla="*/ 25 h 63"/>
                <a:gd name="T38" fmla="*/ 26 w 64"/>
                <a:gd name="T39" fmla="*/ 14 h 63"/>
                <a:gd name="T40" fmla="*/ 20 w 64"/>
                <a:gd name="T41" fmla="*/ 9 h 63"/>
                <a:gd name="T42" fmla="*/ 29 w 64"/>
                <a:gd name="T43" fmla="*/ 12 h 63"/>
                <a:gd name="T44" fmla="*/ 53 w 64"/>
                <a:gd name="T45" fmla="*/ 36 h 63"/>
                <a:gd name="T46" fmla="*/ 53 w 64"/>
                <a:gd name="T47" fmla="*/ 5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63">
                  <a:moveTo>
                    <a:pt x="58" y="34"/>
                  </a:moveTo>
                  <a:cubicBezTo>
                    <a:pt x="31" y="7"/>
                    <a:pt x="31" y="7"/>
                    <a:pt x="31" y="7"/>
                  </a:cubicBezTo>
                  <a:cubicBezTo>
                    <a:pt x="27" y="2"/>
                    <a:pt x="20" y="1"/>
                    <a:pt x="15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3" y="20"/>
                    <a:pt x="4" y="26"/>
                    <a:pt x="8" y="30"/>
                  </a:cubicBezTo>
                  <a:cubicBezTo>
                    <a:pt x="35" y="57"/>
                    <a:pt x="35" y="57"/>
                    <a:pt x="35" y="57"/>
                  </a:cubicBezTo>
                  <a:cubicBezTo>
                    <a:pt x="41" y="63"/>
                    <a:pt x="52" y="63"/>
                    <a:pt x="58" y="57"/>
                  </a:cubicBezTo>
                  <a:cubicBezTo>
                    <a:pt x="64" y="50"/>
                    <a:pt x="64" y="40"/>
                    <a:pt x="58" y="34"/>
                  </a:cubicBezTo>
                  <a:close/>
                  <a:moveTo>
                    <a:pt x="53" y="52"/>
                  </a:moveTo>
                  <a:cubicBezTo>
                    <a:pt x="49" y="56"/>
                    <a:pt x="42" y="56"/>
                    <a:pt x="38" y="51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2" y="26"/>
                    <a:pt x="11" y="23"/>
                    <a:pt x="10" y="21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8" y="28"/>
                    <a:pt x="22" y="28"/>
                    <a:pt x="26" y="25"/>
                  </a:cubicBezTo>
                  <a:cubicBezTo>
                    <a:pt x="29" y="22"/>
                    <a:pt x="29" y="17"/>
                    <a:pt x="26" y="14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3" y="9"/>
                    <a:pt x="26" y="10"/>
                    <a:pt x="29" y="12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7" y="41"/>
                    <a:pt x="57" y="48"/>
                    <a:pt x="53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3" name="Freeform 32"/>
            <p:cNvSpPr>
              <a:spLocks noEditPoints="1"/>
            </p:cNvSpPr>
            <p:nvPr/>
          </p:nvSpPr>
          <p:spPr bwMode="auto">
            <a:xfrm>
              <a:off x="2305050" y="3436938"/>
              <a:ext cx="171450" cy="161925"/>
            </a:xfrm>
            <a:custGeom>
              <a:avLst/>
              <a:gdLst>
                <a:gd name="T0" fmla="*/ 50 w 65"/>
                <a:gd name="T1" fmla="*/ 60 h 62"/>
                <a:gd name="T2" fmla="*/ 53 w 65"/>
                <a:gd name="T3" fmla="*/ 62 h 62"/>
                <a:gd name="T4" fmla="*/ 58 w 65"/>
                <a:gd name="T5" fmla="*/ 60 h 62"/>
                <a:gd name="T6" fmla="*/ 60 w 65"/>
                <a:gd name="T7" fmla="*/ 56 h 62"/>
                <a:gd name="T8" fmla="*/ 63 w 65"/>
                <a:gd name="T9" fmla="*/ 56 h 62"/>
                <a:gd name="T10" fmla="*/ 65 w 65"/>
                <a:gd name="T11" fmla="*/ 52 h 62"/>
                <a:gd name="T12" fmla="*/ 60 w 65"/>
                <a:gd name="T13" fmla="*/ 48 h 62"/>
                <a:gd name="T14" fmla="*/ 56 w 65"/>
                <a:gd name="T15" fmla="*/ 33 h 62"/>
                <a:gd name="T16" fmla="*/ 29 w 65"/>
                <a:gd name="T17" fmla="*/ 6 h 62"/>
                <a:gd name="T18" fmla="*/ 6 w 65"/>
                <a:gd name="T19" fmla="*/ 6 h 62"/>
                <a:gd name="T20" fmla="*/ 6 w 65"/>
                <a:gd name="T21" fmla="*/ 29 h 62"/>
                <a:gd name="T22" fmla="*/ 33 w 65"/>
                <a:gd name="T23" fmla="*/ 56 h 62"/>
                <a:gd name="T24" fmla="*/ 50 w 65"/>
                <a:gd name="T25" fmla="*/ 60 h 62"/>
                <a:gd name="T26" fmla="*/ 11 w 65"/>
                <a:gd name="T27" fmla="*/ 27 h 62"/>
                <a:gd name="T28" fmla="*/ 11 w 65"/>
                <a:gd name="T29" fmla="*/ 11 h 62"/>
                <a:gd name="T30" fmla="*/ 27 w 65"/>
                <a:gd name="T31" fmla="*/ 11 h 62"/>
                <a:gd name="T32" fmla="*/ 51 w 65"/>
                <a:gd name="T33" fmla="*/ 35 h 62"/>
                <a:gd name="T34" fmla="*/ 54 w 65"/>
                <a:gd name="T35" fmla="*/ 41 h 62"/>
                <a:gd name="T36" fmla="*/ 43 w 65"/>
                <a:gd name="T37" fmla="*/ 41 h 62"/>
                <a:gd name="T38" fmla="*/ 43 w 65"/>
                <a:gd name="T39" fmla="*/ 52 h 62"/>
                <a:gd name="T40" fmla="*/ 44 w 65"/>
                <a:gd name="T41" fmla="*/ 54 h 62"/>
                <a:gd name="T42" fmla="*/ 35 w 65"/>
                <a:gd name="T43" fmla="*/ 51 h 62"/>
                <a:gd name="T44" fmla="*/ 11 w 65"/>
                <a:gd name="T45" fmla="*/ 2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5" h="62">
                  <a:moveTo>
                    <a:pt x="50" y="60"/>
                  </a:moveTo>
                  <a:cubicBezTo>
                    <a:pt x="53" y="62"/>
                    <a:pt x="53" y="62"/>
                    <a:pt x="53" y="62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60" y="56"/>
                    <a:pt x="60" y="56"/>
                    <a:pt x="60" y="56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2" y="43"/>
                    <a:pt x="60" y="37"/>
                    <a:pt x="56" y="33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3" y="0"/>
                    <a:pt x="12" y="0"/>
                    <a:pt x="6" y="6"/>
                  </a:cubicBezTo>
                  <a:cubicBezTo>
                    <a:pt x="0" y="12"/>
                    <a:pt x="0" y="23"/>
                    <a:pt x="6" y="29"/>
                  </a:cubicBezTo>
                  <a:cubicBezTo>
                    <a:pt x="33" y="56"/>
                    <a:pt x="33" y="56"/>
                    <a:pt x="33" y="56"/>
                  </a:cubicBezTo>
                  <a:cubicBezTo>
                    <a:pt x="38" y="61"/>
                    <a:pt x="44" y="62"/>
                    <a:pt x="50" y="60"/>
                  </a:cubicBezTo>
                  <a:close/>
                  <a:moveTo>
                    <a:pt x="11" y="27"/>
                  </a:moveTo>
                  <a:cubicBezTo>
                    <a:pt x="7" y="22"/>
                    <a:pt x="7" y="15"/>
                    <a:pt x="11" y="11"/>
                  </a:cubicBezTo>
                  <a:cubicBezTo>
                    <a:pt x="15" y="7"/>
                    <a:pt x="22" y="7"/>
                    <a:pt x="27" y="11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2" y="37"/>
                    <a:pt x="53" y="39"/>
                    <a:pt x="54" y="41"/>
                  </a:cubicBezTo>
                  <a:cubicBezTo>
                    <a:pt x="51" y="38"/>
                    <a:pt x="46" y="38"/>
                    <a:pt x="43" y="41"/>
                  </a:cubicBezTo>
                  <a:cubicBezTo>
                    <a:pt x="40" y="44"/>
                    <a:pt x="40" y="49"/>
                    <a:pt x="43" y="52"/>
                  </a:cubicBezTo>
                  <a:cubicBezTo>
                    <a:pt x="44" y="54"/>
                    <a:pt x="44" y="54"/>
                    <a:pt x="44" y="54"/>
                  </a:cubicBezTo>
                  <a:cubicBezTo>
                    <a:pt x="41" y="54"/>
                    <a:pt x="38" y="53"/>
                    <a:pt x="35" y="51"/>
                  </a:cubicBezTo>
                  <a:lnTo>
                    <a:pt x="11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2481263" y="3533775"/>
              <a:ext cx="7938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2492375" y="3563938"/>
              <a:ext cx="30163" cy="79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2441575" y="3614738"/>
              <a:ext cx="7938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2408238" y="3606800"/>
              <a:ext cx="28575" cy="79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9" t="22167" r="43815"/>
          <a:stretch>
            <a:fillRect/>
          </a:stretch>
        </p:blipFill>
        <p:spPr>
          <a:xfrm rot="762625">
            <a:off x="292350" y="1925650"/>
            <a:ext cx="4926487" cy="5737330"/>
          </a:xfrm>
          <a:prstGeom prst="rect">
            <a:avLst/>
          </a:prstGeom>
        </p:spPr>
      </p:pic>
      <p:grpSp>
        <p:nvGrpSpPr>
          <p:cNvPr id="23" name="组合 22"/>
          <p:cNvGrpSpPr/>
          <p:nvPr>
            <p:custDataLst>
              <p:tags r:id="rId2"/>
            </p:custDataLst>
          </p:nvPr>
        </p:nvGrpSpPr>
        <p:grpSpPr>
          <a:xfrm>
            <a:off x="7319756" y="1197246"/>
            <a:ext cx="4348480" cy="767692"/>
            <a:chOff x="7430736" y="1051915"/>
            <a:chExt cx="4348480" cy="767692"/>
          </a:xfrm>
        </p:grpSpPr>
        <p:sp>
          <p:nvSpPr>
            <p:cNvPr id="7" name="椭圆 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7430736" y="1051915"/>
              <a:ext cx="727831" cy="767692"/>
            </a:xfrm>
            <a:prstGeom prst="ellipse">
              <a:avLst/>
            </a:prstGeom>
            <a:solidFill>
              <a:srgbClr val="D86030"/>
            </a:solidFill>
            <a:ln w="19050"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8" name="TextBox 32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7493929" y="1134371"/>
              <a:ext cx="601447" cy="6168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dirty="0" smtClean="0">
                  <a:solidFill>
                    <a:schemeClr val="bg1"/>
                  </a:solidFill>
                  <a:ea typeface="微软雅黑" panose="020B0503020204020204" pitchFamily="34" charset="-122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0" name="TextBox 76"/>
            <p:cNvSpPr txBox="1"/>
            <p:nvPr>
              <p:custDataLst>
                <p:tags r:id="rId5"/>
              </p:custDataLst>
            </p:nvPr>
          </p:nvSpPr>
          <p:spPr>
            <a:xfrm>
              <a:off x="8221946" y="1131925"/>
              <a:ext cx="355727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D8603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初为人师，从焦虑到坚定</a:t>
              </a:r>
              <a:endParaRPr lang="zh-CN" altLang="en-US" sz="2400" dirty="0">
                <a:solidFill>
                  <a:srgbClr val="D8603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>
            <p:custDataLst>
              <p:tags r:id="rId6"/>
            </p:custDataLst>
          </p:nvPr>
        </p:nvGrpSpPr>
        <p:grpSpPr>
          <a:xfrm rot="0">
            <a:off x="7319645" y="2603500"/>
            <a:ext cx="4348480" cy="767715"/>
            <a:chOff x="7430736" y="2342072"/>
            <a:chExt cx="4348080" cy="767692"/>
          </a:xfrm>
        </p:grpSpPr>
        <p:sp>
          <p:nvSpPr>
            <p:cNvPr id="11" name="椭圆 1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7430736" y="2342072"/>
              <a:ext cx="727831" cy="767692"/>
            </a:xfrm>
            <a:prstGeom prst="ellipse">
              <a:avLst/>
            </a:prstGeom>
            <a:solidFill>
              <a:srgbClr val="A87848"/>
            </a:solidFill>
            <a:ln w="19050"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12" name="TextBox 32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7493929" y="2424528"/>
              <a:ext cx="601447" cy="6168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dirty="0" smtClean="0">
                  <a:solidFill>
                    <a:schemeClr val="bg1"/>
                  </a:solidFill>
                  <a:ea typeface="微软雅黑" panose="020B0503020204020204" pitchFamily="34" charset="-122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" name="TextBox 76"/>
            <p:cNvSpPr txBox="1"/>
            <p:nvPr>
              <p:custDataLst>
                <p:tags r:id="rId9"/>
              </p:custDataLst>
            </p:nvPr>
          </p:nvSpPr>
          <p:spPr>
            <a:xfrm>
              <a:off x="8221873" y="2502722"/>
              <a:ext cx="3556943" cy="460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A8784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不断学习，从仿造到创造</a:t>
              </a:r>
              <a:endParaRPr lang="zh-CN" altLang="en-US" sz="2400" dirty="0">
                <a:solidFill>
                  <a:srgbClr val="A8784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>
            <p:custDataLst>
              <p:tags r:id="rId10"/>
            </p:custDataLst>
          </p:nvPr>
        </p:nvGrpSpPr>
        <p:grpSpPr>
          <a:xfrm>
            <a:off x="7319756" y="4238028"/>
            <a:ext cx="4348480" cy="767692"/>
            <a:chOff x="7430736" y="3685272"/>
            <a:chExt cx="4348480" cy="767692"/>
          </a:xfrm>
        </p:grpSpPr>
        <p:sp>
          <p:nvSpPr>
            <p:cNvPr id="15" name="椭圆 1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7430736" y="3685272"/>
              <a:ext cx="727831" cy="767692"/>
            </a:xfrm>
            <a:prstGeom prst="ellipse">
              <a:avLst/>
            </a:prstGeom>
            <a:solidFill>
              <a:srgbClr val="90A818"/>
            </a:solidFill>
            <a:ln w="19050"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16" name="TextBox 32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7493929" y="3767729"/>
              <a:ext cx="601447" cy="6168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dirty="0" smtClean="0">
                  <a:solidFill>
                    <a:schemeClr val="bg1"/>
                  </a:solidFill>
                  <a:ea typeface="微软雅黑" panose="020B0503020204020204" pitchFamily="34" charset="-122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8" name="TextBox 76"/>
            <p:cNvSpPr txBox="1"/>
            <p:nvPr>
              <p:custDataLst>
                <p:tags r:id="rId13"/>
              </p:custDataLst>
            </p:nvPr>
          </p:nvSpPr>
          <p:spPr>
            <a:xfrm>
              <a:off x="8221946" y="3767822"/>
              <a:ext cx="355727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90A81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迎接挑战，收获专业成长</a:t>
              </a:r>
              <a:endParaRPr lang="zh-CN" altLang="en-US" sz="2400" dirty="0">
                <a:solidFill>
                  <a:srgbClr val="90A81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MH_Others_10" descr="#wm#_48_07_*Z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251939" y="214319"/>
            <a:ext cx="1526319" cy="1529573"/>
          </a:xfrm>
          <a:prstGeom prst="ellipse">
            <a:avLst/>
          </a:prstGeom>
          <a:solidFill>
            <a:srgbClr val="90A818">
              <a:alpha val="86000"/>
            </a:srgbClr>
          </a:solidFill>
          <a:ln>
            <a:noFill/>
          </a:ln>
          <a:effectLst/>
        </p:spPr>
        <p:txBody>
          <a:bodyPr wrap="square" lIns="0" tIns="0" rIns="0" bIns="0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72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</a:t>
            </a:r>
            <a:endParaRPr lang="zh-CN" altLang="zh-CN" sz="7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MH_Others_11" descr="#wm#_48_07_*Z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315328" y="1355693"/>
            <a:ext cx="925856" cy="927828"/>
          </a:xfrm>
          <a:prstGeom prst="ellipse">
            <a:avLst/>
          </a:prstGeom>
          <a:solidFill>
            <a:srgbClr val="D86030">
              <a:alpha val="30000"/>
            </a:srgbClr>
          </a:solidFill>
          <a:ln>
            <a:noFill/>
          </a:ln>
          <a:effectLst/>
        </p:spPr>
        <p:txBody>
          <a:bodyPr wrap="square" lIns="0" tIns="0" rIns="0" bIns="0" anchor="ctr"/>
          <a:lstStyle>
            <a:lvl1pPr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4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zh-CN" altLang="zh-CN" sz="4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MH_Others_12"/>
          <p:cNvSpPr txBox="1"/>
          <p:nvPr>
            <p:custDataLst>
              <p:tags r:id="rId16"/>
            </p:custDataLst>
          </p:nvPr>
        </p:nvSpPr>
        <p:spPr>
          <a:xfrm>
            <a:off x="3647183" y="1819607"/>
            <a:ext cx="612357" cy="2746184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/>
          <a:p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CONTENTS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76"/>
          <p:cNvSpPr txBox="1"/>
          <p:nvPr/>
        </p:nvSpPr>
        <p:spPr>
          <a:xfrm>
            <a:off x="5234226" y="49575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A87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z="2000" dirty="0">
                <a:solidFill>
                  <a:srgbClr val="A87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2000" dirty="0">
              <a:solidFill>
                <a:srgbClr val="A878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697383" y="259344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Add You Text Here</a:t>
            </a: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64673" y="259344"/>
            <a:ext cx="462653" cy="0"/>
          </a:xfrm>
          <a:prstGeom prst="line">
            <a:avLst/>
          </a:prstGeom>
          <a:ln w="38100">
            <a:solidFill>
              <a:srgbClr val="A878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图表 4"/>
          <p:cNvGraphicFramePr/>
          <p:nvPr/>
        </p:nvGraphicFramePr>
        <p:xfrm>
          <a:off x="6213842" y="1493134"/>
          <a:ext cx="5284738" cy="4677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263577" y="3297221"/>
            <a:ext cx="4779798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请在此添加文字说明，稻壳儿春秋广告模板。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请在此添加文字说明，稻壳儿春秋广告模板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请在此添加文字说明，稻壳儿春秋广告模板。请在此添加文字说明，稻壳儿春秋广告模板。请在此添加文字说明，稻壳儿春秋广告模板。请在此添加文字说明，稻壳儿春秋广告模板。请在此添加文字说明，稻壳儿春秋广告模板。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76"/>
          <p:cNvSpPr txBox="1"/>
          <p:nvPr/>
        </p:nvSpPr>
        <p:spPr>
          <a:xfrm>
            <a:off x="1263577" y="2624305"/>
            <a:ext cx="3049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在此添加标题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76"/>
          <p:cNvSpPr txBox="1"/>
          <p:nvPr/>
        </p:nvSpPr>
        <p:spPr>
          <a:xfrm>
            <a:off x="5234226" y="49575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A87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z="2000" dirty="0">
                <a:solidFill>
                  <a:srgbClr val="A87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2000" dirty="0">
              <a:solidFill>
                <a:srgbClr val="A878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697383" y="259344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Add You Text Here</a:t>
            </a: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64673" y="259344"/>
            <a:ext cx="462653" cy="0"/>
          </a:xfrm>
          <a:prstGeom prst="line">
            <a:avLst/>
          </a:prstGeom>
          <a:ln w="38100">
            <a:solidFill>
              <a:srgbClr val="A878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11757" y="2536254"/>
            <a:ext cx="2401792" cy="2196376"/>
          </a:xfrm>
          <a:prstGeom prst="rect">
            <a:avLst/>
          </a:prstGeom>
          <a:solidFill>
            <a:srgbClr val="90A818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11757" y="4192227"/>
            <a:ext cx="2401792" cy="540403"/>
          </a:xfrm>
          <a:prstGeom prst="rect">
            <a:avLst/>
          </a:prstGeom>
          <a:solidFill>
            <a:srgbClr val="90A81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486151" y="2536254"/>
            <a:ext cx="2401792" cy="2196376"/>
          </a:xfrm>
          <a:prstGeom prst="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260545" y="2536254"/>
            <a:ext cx="2401792" cy="2196376"/>
          </a:xfrm>
          <a:prstGeom prst="rect">
            <a:avLst/>
          </a:prstGeom>
          <a:solidFill>
            <a:srgbClr val="786060">
              <a:alpha val="2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260545" y="2535358"/>
            <a:ext cx="2401792" cy="540403"/>
          </a:xfrm>
          <a:prstGeom prst="rect">
            <a:avLst/>
          </a:prstGeom>
          <a:solidFill>
            <a:srgbClr val="78606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9034939" y="2536254"/>
            <a:ext cx="2401792" cy="2196376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76"/>
          <p:cNvSpPr txBox="1"/>
          <p:nvPr/>
        </p:nvSpPr>
        <p:spPr>
          <a:xfrm>
            <a:off x="1363382" y="4280020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48988" y="2837943"/>
            <a:ext cx="2127327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 smtClean="0">
                <a:solidFill>
                  <a:srgbClr val="90A8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请在此添加文字说明，稻壳儿春秋广告模板。</a:t>
            </a:r>
            <a:r>
              <a:rPr lang="zh-CN" altLang="en-US" sz="1200" dirty="0">
                <a:solidFill>
                  <a:srgbClr val="90A8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请在此添加文字说明，稻壳儿春秋广告模板</a:t>
            </a:r>
            <a:r>
              <a:rPr lang="zh-CN" altLang="en-US" sz="1200" dirty="0" smtClean="0">
                <a:solidFill>
                  <a:srgbClr val="90A8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 smtClean="0">
              <a:solidFill>
                <a:srgbClr val="90A8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76"/>
          <p:cNvSpPr txBox="1"/>
          <p:nvPr/>
        </p:nvSpPr>
        <p:spPr>
          <a:xfrm>
            <a:off x="6939647" y="2623151"/>
            <a:ext cx="109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425253" y="3376140"/>
            <a:ext cx="2127327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 smtClean="0">
                <a:solidFill>
                  <a:srgbClr val="786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请在此添加文字说明，稻壳儿春秋广告模板。</a:t>
            </a:r>
            <a:r>
              <a:rPr lang="zh-CN" altLang="en-US" sz="1200" dirty="0">
                <a:solidFill>
                  <a:srgbClr val="786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请在此添加文字说明，稻壳儿春秋广告模板</a:t>
            </a:r>
            <a:r>
              <a:rPr lang="zh-CN" altLang="en-US" sz="1200" dirty="0" smtClean="0">
                <a:solidFill>
                  <a:srgbClr val="786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 smtClean="0">
              <a:solidFill>
                <a:srgbClr val="786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9" t="22167" r="43815"/>
          <a:stretch>
            <a:fillRect/>
          </a:stretch>
        </p:blipFill>
        <p:spPr>
          <a:xfrm rot="20634569">
            <a:off x="6648863" y="836021"/>
            <a:ext cx="5777524" cy="6728438"/>
          </a:xfrm>
          <a:prstGeom prst="rect">
            <a:avLst/>
          </a:prstGeom>
        </p:spPr>
      </p:pic>
      <p:sp>
        <p:nvSpPr>
          <p:cNvPr id="29" name="TextBox 76"/>
          <p:cNvSpPr txBox="1"/>
          <p:nvPr/>
        </p:nvSpPr>
        <p:spPr>
          <a:xfrm>
            <a:off x="737251" y="2341622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 smtClean="0">
                <a:solidFill>
                  <a:srgbClr val="786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5400" dirty="0">
                <a:solidFill>
                  <a:srgbClr val="786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en-US" sz="5400" dirty="0" smtClean="0">
                <a:solidFill>
                  <a:srgbClr val="786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endParaRPr lang="zh-CN" altLang="en-US" sz="5400" dirty="0">
              <a:solidFill>
                <a:srgbClr val="786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1"/>
          <p:cNvSpPr txBox="1"/>
          <p:nvPr/>
        </p:nvSpPr>
        <p:spPr>
          <a:xfrm>
            <a:off x="737251" y="4568279"/>
            <a:ext cx="5601798" cy="512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Fresh business general template</a:t>
            </a:r>
            <a:endParaRPr lang="en-US" altLang="zh-CN" sz="105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05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Applicable to enterprise introduction, summary report, sales marketing, chart </a:t>
            </a:r>
            <a:r>
              <a:rPr lang="en-US" altLang="zh-CN" sz="1050" dirty="0" err="1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dataa</a:t>
            </a:r>
            <a:endParaRPr lang="zh-CN" altLang="en-US" sz="105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37251" y="4078499"/>
            <a:ext cx="37453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Please add the title here</a:t>
            </a:r>
            <a:endParaRPr lang="en-US" altLang="zh-CN" sz="24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76"/>
          <p:cNvSpPr txBox="1"/>
          <p:nvPr/>
        </p:nvSpPr>
        <p:spPr>
          <a:xfrm>
            <a:off x="737251" y="3502956"/>
            <a:ext cx="3545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786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请在此添加标题</a:t>
            </a:r>
            <a:endParaRPr lang="zh-CN" altLang="en-US" sz="3200" dirty="0">
              <a:solidFill>
                <a:srgbClr val="786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9" t="22167" r="43815"/>
          <a:stretch>
            <a:fillRect/>
          </a:stretch>
        </p:blipFill>
        <p:spPr>
          <a:xfrm>
            <a:off x="962525" y="375423"/>
            <a:ext cx="5566410" cy="6482577"/>
          </a:xfrm>
          <a:prstGeom prst="rect">
            <a:avLst/>
          </a:prstGeom>
        </p:spPr>
      </p:pic>
      <p:sp>
        <p:nvSpPr>
          <p:cNvPr id="7" name="TextBox 76"/>
          <p:cNvSpPr txBox="1"/>
          <p:nvPr/>
        </p:nvSpPr>
        <p:spPr>
          <a:xfrm>
            <a:off x="8007178" y="2811922"/>
            <a:ext cx="37141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6600" dirty="0" smtClean="0">
                <a:solidFill>
                  <a:srgbClr val="90A8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感谢观看</a:t>
            </a:r>
            <a:endParaRPr lang="zh-CN" altLang="en-US" sz="6600" dirty="0">
              <a:solidFill>
                <a:srgbClr val="90A8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9" t="22167" r="43815"/>
          <a:stretch>
            <a:fillRect/>
          </a:stretch>
        </p:blipFill>
        <p:spPr>
          <a:xfrm rot="20634569">
            <a:off x="6648863" y="836021"/>
            <a:ext cx="5777524" cy="6728438"/>
          </a:xfrm>
          <a:prstGeom prst="rect">
            <a:avLst/>
          </a:prstGeom>
        </p:spPr>
      </p:pic>
      <p:sp>
        <p:nvSpPr>
          <p:cNvPr id="29" name="TextBox 76"/>
          <p:cNvSpPr txBox="1"/>
          <p:nvPr/>
        </p:nvSpPr>
        <p:spPr>
          <a:xfrm>
            <a:off x="737251" y="2341622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 smtClean="0">
                <a:solidFill>
                  <a:srgbClr val="D86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  <a:endParaRPr lang="zh-CN" altLang="en-US" sz="5400" dirty="0">
              <a:solidFill>
                <a:srgbClr val="D860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1"/>
          <p:cNvSpPr txBox="1"/>
          <p:nvPr/>
        </p:nvSpPr>
        <p:spPr>
          <a:xfrm>
            <a:off x="737251" y="4568279"/>
            <a:ext cx="5601798" cy="512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Fresh business general template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Applicable to enterprise introduction, summary report, sales marketing, chart </a:t>
            </a: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dataa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37251" y="4078499"/>
            <a:ext cx="37453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Please add the title here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76"/>
          <p:cNvSpPr txBox="1"/>
          <p:nvPr/>
        </p:nvSpPr>
        <p:spPr>
          <a:xfrm>
            <a:off x="737251" y="3502956"/>
            <a:ext cx="3545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D86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请在此添加标题</a:t>
            </a:r>
            <a:endParaRPr lang="zh-CN" altLang="en-US" sz="3200" dirty="0">
              <a:solidFill>
                <a:srgbClr val="D860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969397" y="2181969"/>
            <a:ext cx="2053563" cy="3023745"/>
          </a:xfrm>
          <a:prstGeom prst="roundRect">
            <a:avLst/>
          </a:prstGeom>
          <a:solidFill>
            <a:srgbClr val="A87848"/>
          </a:solidFill>
          <a:ln w="19050">
            <a:noFill/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2800">
              <a:solidFill>
                <a:srgbClr val="2C6AA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Rectangle 17"/>
          <p:cNvSpPr>
            <a:spLocks noChangeArrowheads="1"/>
          </p:cNvSpPr>
          <p:nvPr/>
        </p:nvSpPr>
        <p:spPr bwMode="auto">
          <a:xfrm flipH="1">
            <a:off x="3673898" y="2181969"/>
            <a:ext cx="2053563" cy="3023745"/>
          </a:xfrm>
          <a:prstGeom prst="roundRect">
            <a:avLst/>
          </a:prstGeom>
          <a:solidFill>
            <a:srgbClr val="D86030"/>
          </a:solidFill>
          <a:ln w="19050">
            <a:noFill/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2800">
              <a:solidFill>
                <a:srgbClr val="2C6AA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6470388" y="2181969"/>
            <a:ext cx="2053563" cy="3023745"/>
          </a:xfrm>
          <a:prstGeom prst="roundRect">
            <a:avLst/>
          </a:prstGeom>
          <a:solidFill>
            <a:srgbClr val="90A818"/>
          </a:solidFill>
          <a:ln w="19050">
            <a:noFill/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2800">
              <a:solidFill>
                <a:srgbClr val="2C6AA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 flipH="1">
            <a:off x="9163501" y="2181969"/>
            <a:ext cx="2051810" cy="3023745"/>
          </a:xfrm>
          <a:prstGeom prst="roundRect">
            <a:avLst/>
          </a:prstGeom>
          <a:solidFill>
            <a:srgbClr val="786060"/>
          </a:solidFill>
          <a:ln w="19050">
            <a:noFill/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2800">
              <a:solidFill>
                <a:srgbClr val="2C6AA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267890" y="2307102"/>
            <a:ext cx="951437" cy="940925"/>
          </a:xfrm>
          <a:prstGeom prst="ellipse">
            <a:avLst/>
          </a:prstGeom>
          <a:solidFill>
            <a:srgbClr val="FCF7F5"/>
          </a:solidFill>
          <a:ln>
            <a:noFill/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2800">
              <a:solidFill>
                <a:srgbClr val="2C6AA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Freeform 6"/>
          <p:cNvSpPr>
            <a:spLocks noEditPoints="1" noChangeArrowheads="1"/>
          </p:cNvSpPr>
          <p:nvPr/>
        </p:nvSpPr>
        <p:spPr bwMode="auto">
          <a:xfrm>
            <a:off x="4474009" y="2607710"/>
            <a:ext cx="542916" cy="357029"/>
          </a:xfrm>
          <a:custGeom>
            <a:avLst/>
            <a:gdLst>
              <a:gd name="T0" fmla="*/ 2147483647 w 176"/>
              <a:gd name="T1" fmla="*/ 2147483647 h 117"/>
              <a:gd name="T2" fmla="*/ 2147483647 w 176"/>
              <a:gd name="T3" fmla="*/ 2147483647 h 117"/>
              <a:gd name="T4" fmla="*/ 2147483647 w 176"/>
              <a:gd name="T5" fmla="*/ 2147483647 h 117"/>
              <a:gd name="T6" fmla="*/ 2147483647 w 176"/>
              <a:gd name="T7" fmla="*/ 2147483647 h 117"/>
              <a:gd name="T8" fmla="*/ 0 w 176"/>
              <a:gd name="T9" fmla="*/ 2147483647 h 117"/>
              <a:gd name="T10" fmla="*/ 0 w 176"/>
              <a:gd name="T11" fmla="*/ 2147483647 h 117"/>
              <a:gd name="T12" fmla="*/ 2147483647 w 176"/>
              <a:gd name="T13" fmla="*/ 2147483647 h 117"/>
              <a:gd name="T14" fmla="*/ 2147483647 w 176"/>
              <a:gd name="T15" fmla="*/ 2147483647 h 117"/>
              <a:gd name="T16" fmla="*/ 2147483647 w 176"/>
              <a:gd name="T17" fmla="*/ 2147483647 h 117"/>
              <a:gd name="T18" fmla="*/ 2147483647 w 176"/>
              <a:gd name="T19" fmla="*/ 2147483647 h 117"/>
              <a:gd name="T20" fmla="*/ 2147483647 w 176"/>
              <a:gd name="T21" fmla="*/ 2147483647 h 117"/>
              <a:gd name="T22" fmla="*/ 2147483647 w 176"/>
              <a:gd name="T23" fmla="*/ 0 h 117"/>
              <a:gd name="T24" fmla="*/ 2147483647 w 176"/>
              <a:gd name="T25" fmla="*/ 0 h 117"/>
              <a:gd name="T26" fmla="*/ 2147483647 w 176"/>
              <a:gd name="T27" fmla="*/ 2147483647 h 117"/>
              <a:gd name="T28" fmla="*/ 2147483647 w 176"/>
              <a:gd name="T29" fmla="*/ 2147483647 h 117"/>
              <a:gd name="T30" fmla="*/ 2147483647 w 176"/>
              <a:gd name="T31" fmla="*/ 2147483647 h 117"/>
              <a:gd name="T32" fmla="*/ 2147483647 w 176"/>
              <a:gd name="T33" fmla="*/ 2147483647 h 117"/>
              <a:gd name="T34" fmla="*/ 2147483647 w 176"/>
              <a:gd name="T35" fmla="*/ 2147483647 h 117"/>
              <a:gd name="T36" fmla="*/ 2147483647 w 176"/>
              <a:gd name="T37" fmla="*/ 2147483647 h 117"/>
              <a:gd name="T38" fmla="*/ 2147483647 w 176"/>
              <a:gd name="T39" fmla="*/ 2147483647 h 117"/>
              <a:gd name="T40" fmla="*/ 2147483647 w 176"/>
              <a:gd name="T41" fmla="*/ 2147483647 h 117"/>
              <a:gd name="T42" fmla="*/ 2147483647 w 176"/>
              <a:gd name="T43" fmla="*/ 2147483647 h 117"/>
              <a:gd name="T44" fmla="*/ 2147483647 w 176"/>
              <a:gd name="T45" fmla="*/ 2147483647 h 117"/>
              <a:gd name="T46" fmla="*/ 2147483647 w 176"/>
              <a:gd name="T47" fmla="*/ 2147483647 h 117"/>
              <a:gd name="T48" fmla="*/ 2147483647 w 176"/>
              <a:gd name="T49" fmla="*/ 2147483647 h 117"/>
              <a:gd name="T50" fmla="*/ 2147483647 w 176"/>
              <a:gd name="T51" fmla="*/ 2147483647 h 117"/>
              <a:gd name="T52" fmla="*/ 2147483647 w 176"/>
              <a:gd name="T53" fmla="*/ 2147483647 h 117"/>
              <a:gd name="T54" fmla="*/ 2147483647 w 176"/>
              <a:gd name="T55" fmla="*/ 2147483647 h 117"/>
              <a:gd name="T56" fmla="*/ 2147483647 w 176"/>
              <a:gd name="T57" fmla="*/ 2147483647 h 117"/>
              <a:gd name="T58" fmla="*/ 2147483647 w 176"/>
              <a:gd name="T59" fmla="*/ 2147483647 h 117"/>
              <a:gd name="T60" fmla="*/ 2147483647 w 176"/>
              <a:gd name="T61" fmla="*/ 2147483647 h 117"/>
              <a:gd name="T62" fmla="*/ 2147483647 w 176"/>
              <a:gd name="T63" fmla="*/ 2147483647 h 117"/>
              <a:gd name="T64" fmla="*/ 2147483647 w 176"/>
              <a:gd name="T65" fmla="*/ 2147483647 h 117"/>
              <a:gd name="T66" fmla="*/ 2147483647 w 176"/>
              <a:gd name="T67" fmla="*/ 2147483647 h 117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176"/>
              <a:gd name="T103" fmla="*/ 0 h 117"/>
              <a:gd name="T104" fmla="*/ 176 w 176"/>
              <a:gd name="T105" fmla="*/ 117 h 117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176" h="117">
                <a:moveTo>
                  <a:pt x="176" y="99"/>
                </a:moveTo>
                <a:cubicBezTo>
                  <a:pt x="176" y="108"/>
                  <a:pt x="176" y="108"/>
                  <a:pt x="176" y="108"/>
                </a:cubicBezTo>
                <a:cubicBezTo>
                  <a:pt x="176" y="113"/>
                  <a:pt x="169" y="117"/>
                  <a:pt x="161" y="117"/>
                </a:cubicBezTo>
                <a:cubicBezTo>
                  <a:pt x="15" y="117"/>
                  <a:pt x="15" y="117"/>
                  <a:pt x="15" y="117"/>
                </a:cubicBezTo>
                <a:cubicBezTo>
                  <a:pt x="7" y="117"/>
                  <a:pt x="0" y="113"/>
                  <a:pt x="0" y="108"/>
                </a:cubicBezTo>
                <a:cubicBezTo>
                  <a:pt x="0" y="99"/>
                  <a:pt x="0" y="99"/>
                  <a:pt x="0" y="99"/>
                </a:cubicBezTo>
                <a:cubicBezTo>
                  <a:pt x="15" y="99"/>
                  <a:pt x="15" y="99"/>
                  <a:pt x="15" y="99"/>
                </a:cubicBezTo>
                <a:cubicBezTo>
                  <a:pt x="161" y="99"/>
                  <a:pt x="161" y="99"/>
                  <a:pt x="161" y="99"/>
                </a:cubicBezTo>
                <a:lnTo>
                  <a:pt x="176" y="99"/>
                </a:lnTo>
                <a:close/>
                <a:moveTo>
                  <a:pt x="24" y="79"/>
                </a:moveTo>
                <a:cubicBezTo>
                  <a:pt x="24" y="14"/>
                  <a:pt x="24" y="14"/>
                  <a:pt x="24" y="14"/>
                </a:cubicBezTo>
                <a:cubicBezTo>
                  <a:pt x="24" y="6"/>
                  <a:pt x="30" y="0"/>
                  <a:pt x="38" y="0"/>
                </a:cubicBezTo>
                <a:cubicBezTo>
                  <a:pt x="138" y="0"/>
                  <a:pt x="138" y="0"/>
                  <a:pt x="138" y="0"/>
                </a:cubicBezTo>
                <a:cubicBezTo>
                  <a:pt x="146" y="0"/>
                  <a:pt x="152" y="6"/>
                  <a:pt x="152" y="14"/>
                </a:cubicBezTo>
                <a:cubicBezTo>
                  <a:pt x="152" y="79"/>
                  <a:pt x="152" y="79"/>
                  <a:pt x="152" y="79"/>
                </a:cubicBezTo>
                <a:cubicBezTo>
                  <a:pt x="152" y="87"/>
                  <a:pt x="146" y="93"/>
                  <a:pt x="138" y="93"/>
                </a:cubicBezTo>
                <a:cubicBezTo>
                  <a:pt x="38" y="93"/>
                  <a:pt x="38" y="93"/>
                  <a:pt x="38" y="93"/>
                </a:cubicBezTo>
                <a:cubicBezTo>
                  <a:pt x="30" y="93"/>
                  <a:pt x="24" y="87"/>
                  <a:pt x="24" y="79"/>
                </a:cubicBezTo>
                <a:close/>
                <a:moveTo>
                  <a:pt x="35" y="79"/>
                </a:moveTo>
                <a:cubicBezTo>
                  <a:pt x="35" y="80"/>
                  <a:pt x="37" y="82"/>
                  <a:pt x="38" y="82"/>
                </a:cubicBezTo>
                <a:cubicBezTo>
                  <a:pt x="138" y="82"/>
                  <a:pt x="138" y="82"/>
                  <a:pt x="138" y="82"/>
                </a:cubicBezTo>
                <a:cubicBezTo>
                  <a:pt x="139" y="82"/>
                  <a:pt x="141" y="80"/>
                  <a:pt x="141" y="79"/>
                </a:cubicBezTo>
                <a:cubicBezTo>
                  <a:pt x="141" y="14"/>
                  <a:pt x="141" y="14"/>
                  <a:pt x="141" y="14"/>
                </a:cubicBezTo>
                <a:cubicBezTo>
                  <a:pt x="141" y="13"/>
                  <a:pt x="139" y="11"/>
                  <a:pt x="138" y="11"/>
                </a:cubicBezTo>
                <a:cubicBezTo>
                  <a:pt x="38" y="11"/>
                  <a:pt x="38" y="11"/>
                  <a:pt x="38" y="11"/>
                </a:cubicBezTo>
                <a:cubicBezTo>
                  <a:pt x="37" y="11"/>
                  <a:pt x="35" y="13"/>
                  <a:pt x="35" y="14"/>
                </a:cubicBezTo>
                <a:lnTo>
                  <a:pt x="35" y="79"/>
                </a:lnTo>
                <a:close/>
                <a:moveTo>
                  <a:pt x="97" y="107"/>
                </a:moveTo>
                <a:cubicBezTo>
                  <a:pt x="97" y="106"/>
                  <a:pt x="96" y="105"/>
                  <a:pt x="95" y="105"/>
                </a:cubicBezTo>
                <a:cubicBezTo>
                  <a:pt x="81" y="105"/>
                  <a:pt x="81" y="105"/>
                  <a:pt x="81" y="105"/>
                </a:cubicBezTo>
                <a:cubicBezTo>
                  <a:pt x="80" y="105"/>
                  <a:pt x="79" y="106"/>
                  <a:pt x="79" y="107"/>
                </a:cubicBezTo>
                <a:cubicBezTo>
                  <a:pt x="79" y="107"/>
                  <a:pt x="80" y="108"/>
                  <a:pt x="81" y="108"/>
                </a:cubicBezTo>
                <a:cubicBezTo>
                  <a:pt x="95" y="108"/>
                  <a:pt x="95" y="108"/>
                  <a:pt x="95" y="108"/>
                </a:cubicBezTo>
                <a:cubicBezTo>
                  <a:pt x="96" y="108"/>
                  <a:pt x="97" y="107"/>
                  <a:pt x="97" y="107"/>
                </a:cubicBezTo>
                <a:close/>
              </a:path>
            </a:pathLst>
          </a:custGeom>
          <a:solidFill>
            <a:srgbClr val="D86030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rgbClr val="2C6AA5"/>
              </a:solidFill>
            </a:endParaRPr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9773262" y="2307102"/>
            <a:ext cx="951437" cy="940925"/>
          </a:xfrm>
          <a:prstGeom prst="ellipse">
            <a:avLst/>
          </a:prstGeom>
          <a:solidFill>
            <a:srgbClr val="FCF7F5"/>
          </a:solidFill>
          <a:ln>
            <a:noFill/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2800">
              <a:solidFill>
                <a:srgbClr val="2C6AA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Freeform 7"/>
          <p:cNvSpPr>
            <a:spLocks noEditPoints="1" noChangeArrowheads="1"/>
          </p:cNvSpPr>
          <p:nvPr/>
        </p:nvSpPr>
        <p:spPr bwMode="auto">
          <a:xfrm>
            <a:off x="9981596" y="2552459"/>
            <a:ext cx="510625" cy="467532"/>
          </a:xfrm>
          <a:custGeom>
            <a:avLst/>
            <a:gdLst>
              <a:gd name="T0" fmla="*/ 2147483647 w 177"/>
              <a:gd name="T1" fmla="*/ 2147483647 h 164"/>
              <a:gd name="T2" fmla="*/ 2147483647 w 177"/>
              <a:gd name="T3" fmla="*/ 2147483647 h 164"/>
              <a:gd name="T4" fmla="*/ 2147483647 w 177"/>
              <a:gd name="T5" fmla="*/ 2147483647 h 164"/>
              <a:gd name="T6" fmla="*/ 2147483647 w 177"/>
              <a:gd name="T7" fmla="*/ 2147483647 h 164"/>
              <a:gd name="T8" fmla="*/ 2147483647 w 177"/>
              <a:gd name="T9" fmla="*/ 2147483647 h 164"/>
              <a:gd name="T10" fmla="*/ 2147483647 w 177"/>
              <a:gd name="T11" fmla="*/ 2147483647 h 164"/>
              <a:gd name="T12" fmla="*/ 2147483647 w 177"/>
              <a:gd name="T13" fmla="*/ 2147483647 h 164"/>
              <a:gd name="T14" fmla="*/ 2147483647 w 177"/>
              <a:gd name="T15" fmla="*/ 2147483647 h 164"/>
              <a:gd name="T16" fmla="*/ 2147483647 w 177"/>
              <a:gd name="T17" fmla="*/ 2147483647 h 164"/>
              <a:gd name="T18" fmla="*/ 2147483647 w 177"/>
              <a:gd name="T19" fmla="*/ 2147483647 h 164"/>
              <a:gd name="T20" fmla="*/ 2147483647 w 177"/>
              <a:gd name="T21" fmla="*/ 2147483647 h 164"/>
              <a:gd name="T22" fmla="*/ 2147483647 w 177"/>
              <a:gd name="T23" fmla="*/ 0 h 164"/>
              <a:gd name="T24" fmla="*/ 2147483647 w 177"/>
              <a:gd name="T25" fmla="*/ 2147483647 h 164"/>
              <a:gd name="T26" fmla="*/ 2147483647 w 177"/>
              <a:gd name="T27" fmla="*/ 2147483647 h 164"/>
              <a:gd name="T28" fmla="*/ 2147483647 w 177"/>
              <a:gd name="T29" fmla="*/ 2147483647 h 164"/>
              <a:gd name="T30" fmla="*/ 2147483647 w 177"/>
              <a:gd name="T31" fmla="*/ 2147483647 h 164"/>
              <a:gd name="T32" fmla="*/ 2147483647 w 177"/>
              <a:gd name="T33" fmla="*/ 2147483647 h 164"/>
              <a:gd name="T34" fmla="*/ 2147483647 w 177"/>
              <a:gd name="T35" fmla="*/ 2147483647 h 164"/>
              <a:gd name="T36" fmla="*/ 2147483647 w 177"/>
              <a:gd name="T37" fmla="*/ 2147483647 h 164"/>
              <a:gd name="T38" fmla="*/ 2147483647 w 177"/>
              <a:gd name="T39" fmla="*/ 2147483647 h 164"/>
              <a:gd name="T40" fmla="*/ 2147483647 w 177"/>
              <a:gd name="T41" fmla="*/ 2147483647 h 164"/>
              <a:gd name="T42" fmla="*/ 2147483647 w 177"/>
              <a:gd name="T43" fmla="*/ 2147483647 h 164"/>
              <a:gd name="T44" fmla="*/ 2147483647 w 177"/>
              <a:gd name="T45" fmla="*/ 2147483647 h 164"/>
              <a:gd name="T46" fmla="*/ 2147483647 w 177"/>
              <a:gd name="T47" fmla="*/ 2147483647 h 164"/>
              <a:gd name="T48" fmla="*/ 2147483647 w 177"/>
              <a:gd name="T49" fmla="*/ 2147483647 h 164"/>
              <a:gd name="T50" fmla="*/ 2147483647 w 177"/>
              <a:gd name="T51" fmla="*/ 2147483647 h 164"/>
              <a:gd name="T52" fmla="*/ 2147483647 w 177"/>
              <a:gd name="T53" fmla="*/ 2147483647 h 164"/>
              <a:gd name="T54" fmla="*/ 2147483647 w 177"/>
              <a:gd name="T55" fmla="*/ 2147483647 h 164"/>
              <a:gd name="T56" fmla="*/ 2147483647 w 177"/>
              <a:gd name="T57" fmla="*/ 2147483647 h 164"/>
              <a:gd name="T58" fmla="*/ 2147483647 w 177"/>
              <a:gd name="T59" fmla="*/ 0 h 164"/>
              <a:gd name="T60" fmla="*/ 2147483647 w 177"/>
              <a:gd name="T61" fmla="*/ 2147483647 h 164"/>
              <a:gd name="T62" fmla="*/ 2147483647 w 177"/>
              <a:gd name="T63" fmla="*/ 2147483647 h 164"/>
              <a:gd name="T64" fmla="*/ 2147483647 w 177"/>
              <a:gd name="T65" fmla="*/ 2147483647 h 164"/>
              <a:gd name="T66" fmla="*/ 2147483647 w 177"/>
              <a:gd name="T67" fmla="*/ 2147483647 h 164"/>
              <a:gd name="T68" fmla="*/ 2147483647 w 177"/>
              <a:gd name="T69" fmla="*/ 2147483647 h 164"/>
              <a:gd name="T70" fmla="*/ 2147483647 w 177"/>
              <a:gd name="T71" fmla="*/ 2147483647 h 164"/>
              <a:gd name="T72" fmla="*/ 2147483647 w 177"/>
              <a:gd name="T73" fmla="*/ 2147483647 h 164"/>
              <a:gd name="T74" fmla="*/ 2147483647 w 177"/>
              <a:gd name="T75" fmla="*/ 2147483647 h 164"/>
              <a:gd name="T76" fmla="*/ 2147483647 w 177"/>
              <a:gd name="T77" fmla="*/ 2147483647 h 164"/>
              <a:gd name="T78" fmla="*/ 2147483647 w 177"/>
              <a:gd name="T79" fmla="*/ 2147483647 h 164"/>
              <a:gd name="T80" fmla="*/ 2147483647 w 177"/>
              <a:gd name="T81" fmla="*/ 2147483647 h 164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77"/>
              <a:gd name="T124" fmla="*/ 0 h 164"/>
              <a:gd name="T125" fmla="*/ 177 w 177"/>
              <a:gd name="T126" fmla="*/ 164 h 164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77" h="164">
                <a:moveTo>
                  <a:pt x="31" y="94"/>
                </a:moveTo>
                <a:cubicBezTo>
                  <a:pt x="19" y="94"/>
                  <a:pt x="19" y="94"/>
                  <a:pt x="19" y="94"/>
                </a:cubicBezTo>
                <a:cubicBezTo>
                  <a:pt x="9" y="94"/>
                  <a:pt x="1" y="89"/>
                  <a:pt x="1" y="79"/>
                </a:cubicBezTo>
                <a:cubicBezTo>
                  <a:pt x="1" y="72"/>
                  <a:pt x="0" y="47"/>
                  <a:pt x="12" y="47"/>
                </a:cubicBezTo>
                <a:cubicBezTo>
                  <a:pt x="14" y="47"/>
                  <a:pt x="24" y="55"/>
                  <a:pt x="36" y="55"/>
                </a:cubicBezTo>
                <a:cubicBezTo>
                  <a:pt x="40" y="55"/>
                  <a:pt x="44" y="54"/>
                  <a:pt x="48" y="52"/>
                </a:cubicBezTo>
                <a:cubicBezTo>
                  <a:pt x="48" y="54"/>
                  <a:pt x="48" y="57"/>
                  <a:pt x="48" y="59"/>
                </a:cubicBezTo>
                <a:cubicBezTo>
                  <a:pt x="48" y="67"/>
                  <a:pt x="50" y="75"/>
                  <a:pt x="55" y="82"/>
                </a:cubicBezTo>
                <a:cubicBezTo>
                  <a:pt x="46" y="82"/>
                  <a:pt x="37" y="86"/>
                  <a:pt x="31" y="94"/>
                </a:cubicBezTo>
                <a:close/>
                <a:moveTo>
                  <a:pt x="36" y="47"/>
                </a:moveTo>
                <a:cubicBezTo>
                  <a:pt x="23" y="47"/>
                  <a:pt x="12" y="36"/>
                  <a:pt x="12" y="23"/>
                </a:cubicBezTo>
                <a:cubicBezTo>
                  <a:pt x="12" y="10"/>
                  <a:pt x="23" y="0"/>
                  <a:pt x="36" y="0"/>
                </a:cubicBezTo>
                <a:cubicBezTo>
                  <a:pt x="49" y="0"/>
                  <a:pt x="59" y="10"/>
                  <a:pt x="59" y="23"/>
                </a:cubicBezTo>
                <a:cubicBezTo>
                  <a:pt x="59" y="36"/>
                  <a:pt x="49" y="47"/>
                  <a:pt x="36" y="47"/>
                </a:cubicBezTo>
                <a:close/>
                <a:moveTo>
                  <a:pt x="129" y="164"/>
                </a:moveTo>
                <a:cubicBezTo>
                  <a:pt x="49" y="164"/>
                  <a:pt x="49" y="164"/>
                  <a:pt x="49" y="164"/>
                </a:cubicBezTo>
                <a:cubicBezTo>
                  <a:pt x="34" y="164"/>
                  <a:pt x="24" y="155"/>
                  <a:pt x="24" y="140"/>
                </a:cubicBezTo>
                <a:cubicBezTo>
                  <a:pt x="24" y="120"/>
                  <a:pt x="29" y="88"/>
                  <a:pt x="56" y="88"/>
                </a:cubicBezTo>
                <a:cubicBezTo>
                  <a:pt x="59" y="88"/>
                  <a:pt x="70" y="101"/>
                  <a:pt x="89" y="101"/>
                </a:cubicBezTo>
                <a:cubicBezTo>
                  <a:pt x="107" y="101"/>
                  <a:pt x="118" y="88"/>
                  <a:pt x="121" y="88"/>
                </a:cubicBezTo>
                <a:cubicBezTo>
                  <a:pt x="148" y="88"/>
                  <a:pt x="153" y="120"/>
                  <a:pt x="153" y="140"/>
                </a:cubicBezTo>
                <a:cubicBezTo>
                  <a:pt x="153" y="155"/>
                  <a:pt x="143" y="164"/>
                  <a:pt x="129" y="164"/>
                </a:cubicBezTo>
                <a:close/>
                <a:moveTo>
                  <a:pt x="89" y="94"/>
                </a:moveTo>
                <a:cubicBezTo>
                  <a:pt x="69" y="94"/>
                  <a:pt x="53" y="78"/>
                  <a:pt x="53" y="59"/>
                </a:cubicBezTo>
                <a:cubicBezTo>
                  <a:pt x="53" y="39"/>
                  <a:pt x="69" y="23"/>
                  <a:pt x="89" y="23"/>
                </a:cubicBezTo>
                <a:cubicBezTo>
                  <a:pt x="108" y="23"/>
                  <a:pt x="124" y="39"/>
                  <a:pt x="124" y="59"/>
                </a:cubicBezTo>
                <a:cubicBezTo>
                  <a:pt x="124" y="78"/>
                  <a:pt x="108" y="94"/>
                  <a:pt x="89" y="94"/>
                </a:cubicBezTo>
                <a:close/>
                <a:moveTo>
                  <a:pt x="141" y="47"/>
                </a:moveTo>
                <a:cubicBezTo>
                  <a:pt x="128" y="47"/>
                  <a:pt x="118" y="36"/>
                  <a:pt x="118" y="23"/>
                </a:cubicBezTo>
                <a:cubicBezTo>
                  <a:pt x="118" y="10"/>
                  <a:pt x="128" y="0"/>
                  <a:pt x="141" y="0"/>
                </a:cubicBezTo>
                <a:cubicBezTo>
                  <a:pt x="154" y="0"/>
                  <a:pt x="165" y="10"/>
                  <a:pt x="165" y="23"/>
                </a:cubicBezTo>
                <a:cubicBezTo>
                  <a:pt x="165" y="36"/>
                  <a:pt x="154" y="47"/>
                  <a:pt x="141" y="47"/>
                </a:cubicBezTo>
                <a:close/>
                <a:moveTo>
                  <a:pt x="159" y="94"/>
                </a:moveTo>
                <a:cubicBezTo>
                  <a:pt x="146" y="94"/>
                  <a:pt x="146" y="94"/>
                  <a:pt x="146" y="94"/>
                </a:cubicBezTo>
                <a:cubicBezTo>
                  <a:pt x="140" y="86"/>
                  <a:pt x="132" y="82"/>
                  <a:pt x="122" y="82"/>
                </a:cubicBezTo>
                <a:cubicBezTo>
                  <a:pt x="127" y="75"/>
                  <a:pt x="130" y="67"/>
                  <a:pt x="130" y="59"/>
                </a:cubicBezTo>
                <a:cubicBezTo>
                  <a:pt x="130" y="57"/>
                  <a:pt x="129" y="54"/>
                  <a:pt x="129" y="52"/>
                </a:cubicBezTo>
                <a:cubicBezTo>
                  <a:pt x="133" y="54"/>
                  <a:pt x="137" y="55"/>
                  <a:pt x="141" y="55"/>
                </a:cubicBezTo>
                <a:cubicBezTo>
                  <a:pt x="154" y="55"/>
                  <a:pt x="163" y="47"/>
                  <a:pt x="165" y="47"/>
                </a:cubicBezTo>
                <a:cubicBezTo>
                  <a:pt x="177" y="47"/>
                  <a:pt x="177" y="72"/>
                  <a:pt x="177" y="79"/>
                </a:cubicBezTo>
                <a:cubicBezTo>
                  <a:pt x="177" y="89"/>
                  <a:pt x="168" y="94"/>
                  <a:pt x="159" y="94"/>
                </a:cubicBezTo>
                <a:close/>
              </a:path>
            </a:pathLst>
          </a:custGeom>
          <a:solidFill>
            <a:srgbClr val="786060"/>
          </a:solidFill>
          <a:ln>
            <a:noFill/>
          </a:ln>
        </p:spPr>
        <p:txBody>
          <a:bodyPr lIns="90170" tIns="46990" rIns="90170" bIns="46990"/>
          <a:lstStyle/>
          <a:p>
            <a:endParaRPr lang="zh-CN" altLang="en-US">
              <a:solidFill>
                <a:srgbClr val="2C6AA5"/>
              </a:solidFill>
            </a:endParaRPr>
          </a:p>
        </p:txBody>
      </p:sp>
      <p:sp>
        <p:nvSpPr>
          <p:cNvPr id="12" name="Oval 4"/>
          <p:cNvSpPr>
            <a:spLocks noChangeArrowheads="1"/>
          </p:cNvSpPr>
          <p:nvPr/>
        </p:nvSpPr>
        <p:spPr bwMode="auto">
          <a:xfrm>
            <a:off x="1509071" y="2307102"/>
            <a:ext cx="951437" cy="940925"/>
          </a:xfrm>
          <a:prstGeom prst="ellipse">
            <a:avLst/>
          </a:prstGeom>
          <a:solidFill>
            <a:srgbClr val="FCF7F5"/>
          </a:solidFill>
          <a:ln>
            <a:noFill/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2800">
              <a:solidFill>
                <a:srgbClr val="2C6AA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Freeform 8"/>
          <p:cNvSpPr>
            <a:spLocks noEditPoints="1" noChangeArrowheads="1"/>
          </p:cNvSpPr>
          <p:nvPr/>
        </p:nvSpPr>
        <p:spPr bwMode="auto">
          <a:xfrm>
            <a:off x="1812845" y="2532847"/>
            <a:ext cx="343888" cy="506756"/>
          </a:xfrm>
          <a:custGeom>
            <a:avLst/>
            <a:gdLst>
              <a:gd name="T0" fmla="*/ 2147483647 w 94"/>
              <a:gd name="T1" fmla="*/ 2147483647 h 140"/>
              <a:gd name="T2" fmla="*/ 2147483647 w 94"/>
              <a:gd name="T3" fmla="*/ 2147483647 h 140"/>
              <a:gd name="T4" fmla="*/ 2147483647 w 94"/>
              <a:gd name="T5" fmla="*/ 2147483647 h 140"/>
              <a:gd name="T6" fmla="*/ 2147483647 w 94"/>
              <a:gd name="T7" fmla="*/ 2147483647 h 140"/>
              <a:gd name="T8" fmla="*/ 2147483647 w 94"/>
              <a:gd name="T9" fmla="*/ 2147483647 h 140"/>
              <a:gd name="T10" fmla="*/ 2147483647 w 94"/>
              <a:gd name="T11" fmla="*/ 2147483647 h 140"/>
              <a:gd name="T12" fmla="*/ 0 w 94"/>
              <a:gd name="T13" fmla="*/ 2147483647 h 140"/>
              <a:gd name="T14" fmla="*/ 2147483647 w 94"/>
              <a:gd name="T15" fmla="*/ 2147483647 h 140"/>
              <a:gd name="T16" fmla="*/ 2147483647 w 94"/>
              <a:gd name="T17" fmla="*/ 2147483647 h 140"/>
              <a:gd name="T18" fmla="*/ 0 w 94"/>
              <a:gd name="T19" fmla="*/ 2147483647 h 140"/>
              <a:gd name="T20" fmla="*/ 2147483647 w 94"/>
              <a:gd name="T21" fmla="*/ 0 h 140"/>
              <a:gd name="T22" fmla="*/ 2147483647 w 94"/>
              <a:gd name="T23" fmla="*/ 2147483647 h 140"/>
              <a:gd name="T24" fmla="*/ 2147483647 w 94"/>
              <a:gd name="T25" fmla="*/ 2147483647 h 140"/>
              <a:gd name="T26" fmla="*/ 2147483647 w 94"/>
              <a:gd name="T27" fmla="*/ 2147483647 h 140"/>
              <a:gd name="T28" fmla="*/ 2147483647 w 94"/>
              <a:gd name="T29" fmla="*/ 2147483647 h 140"/>
              <a:gd name="T30" fmla="*/ 2147483647 w 94"/>
              <a:gd name="T31" fmla="*/ 2147483647 h 140"/>
              <a:gd name="T32" fmla="*/ 2147483647 w 94"/>
              <a:gd name="T33" fmla="*/ 2147483647 h 140"/>
              <a:gd name="T34" fmla="*/ 2147483647 w 94"/>
              <a:gd name="T35" fmla="*/ 2147483647 h 140"/>
              <a:gd name="T36" fmla="*/ 2147483647 w 94"/>
              <a:gd name="T37" fmla="*/ 2147483647 h 140"/>
              <a:gd name="T38" fmla="*/ 2147483647 w 94"/>
              <a:gd name="T39" fmla="*/ 2147483647 h 140"/>
              <a:gd name="T40" fmla="*/ 2147483647 w 94"/>
              <a:gd name="T41" fmla="*/ 2147483647 h 140"/>
              <a:gd name="T42" fmla="*/ 2147483647 w 94"/>
              <a:gd name="T43" fmla="*/ 2147483647 h 140"/>
              <a:gd name="T44" fmla="*/ 2147483647 w 94"/>
              <a:gd name="T45" fmla="*/ 2147483647 h 140"/>
              <a:gd name="T46" fmla="*/ 2147483647 w 94"/>
              <a:gd name="T47" fmla="*/ 2147483647 h 140"/>
              <a:gd name="T48" fmla="*/ 2147483647 w 94"/>
              <a:gd name="T49" fmla="*/ 2147483647 h 140"/>
              <a:gd name="T50" fmla="*/ 2147483647 w 94"/>
              <a:gd name="T51" fmla="*/ 2147483647 h 140"/>
              <a:gd name="T52" fmla="*/ 2147483647 w 94"/>
              <a:gd name="T53" fmla="*/ 2147483647 h 140"/>
              <a:gd name="T54" fmla="*/ 2147483647 w 94"/>
              <a:gd name="T55" fmla="*/ 2147483647 h 140"/>
              <a:gd name="T56" fmla="*/ 2147483647 w 94"/>
              <a:gd name="T57" fmla="*/ 2147483647 h 140"/>
              <a:gd name="T58" fmla="*/ 2147483647 w 94"/>
              <a:gd name="T59" fmla="*/ 2147483647 h 140"/>
              <a:gd name="T60" fmla="*/ 2147483647 w 94"/>
              <a:gd name="T61" fmla="*/ 2147483647 h 140"/>
              <a:gd name="T62" fmla="*/ 2147483647 w 94"/>
              <a:gd name="T63" fmla="*/ 2147483647 h 140"/>
              <a:gd name="T64" fmla="*/ 2147483647 w 94"/>
              <a:gd name="T65" fmla="*/ 2147483647 h 140"/>
              <a:gd name="T66" fmla="*/ 2147483647 w 94"/>
              <a:gd name="T67" fmla="*/ 2147483647 h 140"/>
              <a:gd name="T68" fmla="*/ 2147483647 w 94"/>
              <a:gd name="T69" fmla="*/ 2147483647 h 14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94"/>
              <a:gd name="T106" fmla="*/ 0 h 140"/>
              <a:gd name="T107" fmla="*/ 94 w 94"/>
              <a:gd name="T108" fmla="*/ 140 h 140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94" h="140">
                <a:moveTo>
                  <a:pt x="85" y="44"/>
                </a:moveTo>
                <a:cubicBezTo>
                  <a:pt x="84" y="77"/>
                  <a:pt x="61" y="85"/>
                  <a:pt x="45" y="90"/>
                </a:cubicBezTo>
                <a:cubicBezTo>
                  <a:pt x="31" y="94"/>
                  <a:pt x="26" y="96"/>
                  <a:pt x="26" y="105"/>
                </a:cubicBezTo>
                <a:cubicBezTo>
                  <a:pt x="26" y="108"/>
                  <a:pt x="26" y="108"/>
                  <a:pt x="26" y="108"/>
                </a:cubicBezTo>
                <a:cubicBezTo>
                  <a:pt x="31" y="111"/>
                  <a:pt x="35" y="116"/>
                  <a:pt x="35" y="123"/>
                </a:cubicBezTo>
                <a:cubicBezTo>
                  <a:pt x="35" y="132"/>
                  <a:pt x="27" y="140"/>
                  <a:pt x="17" y="140"/>
                </a:cubicBezTo>
                <a:cubicBezTo>
                  <a:pt x="8" y="140"/>
                  <a:pt x="0" y="132"/>
                  <a:pt x="0" y="123"/>
                </a:cubicBezTo>
                <a:cubicBezTo>
                  <a:pt x="0" y="116"/>
                  <a:pt x="3" y="111"/>
                  <a:pt x="9" y="108"/>
                </a:cubicBezTo>
                <a:cubicBezTo>
                  <a:pt x="9" y="33"/>
                  <a:pt x="9" y="33"/>
                  <a:pt x="9" y="33"/>
                </a:cubicBezTo>
                <a:cubicBezTo>
                  <a:pt x="3" y="29"/>
                  <a:pt x="0" y="24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27" y="0"/>
                  <a:pt x="35" y="8"/>
                  <a:pt x="35" y="17"/>
                </a:cubicBezTo>
                <a:cubicBezTo>
                  <a:pt x="35" y="24"/>
                  <a:pt x="31" y="29"/>
                  <a:pt x="26" y="33"/>
                </a:cubicBezTo>
                <a:cubicBezTo>
                  <a:pt x="26" y="78"/>
                  <a:pt x="26" y="78"/>
                  <a:pt x="26" y="78"/>
                </a:cubicBezTo>
                <a:cubicBezTo>
                  <a:pt x="31" y="76"/>
                  <a:pt x="36" y="74"/>
                  <a:pt x="40" y="73"/>
                </a:cubicBezTo>
                <a:cubicBezTo>
                  <a:pt x="57" y="67"/>
                  <a:pt x="67" y="63"/>
                  <a:pt x="67" y="44"/>
                </a:cubicBezTo>
                <a:cubicBezTo>
                  <a:pt x="62" y="41"/>
                  <a:pt x="58" y="36"/>
                  <a:pt x="58" y="29"/>
                </a:cubicBezTo>
                <a:cubicBezTo>
                  <a:pt x="58" y="19"/>
                  <a:pt x="66" y="11"/>
                  <a:pt x="76" y="11"/>
                </a:cubicBezTo>
                <a:cubicBezTo>
                  <a:pt x="86" y="11"/>
                  <a:pt x="94" y="19"/>
                  <a:pt x="94" y="29"/>
                </a:cubicBezTo>
                <a:cubicBezTo>
                  <a:pt x="94" y="36"/>
                  <a:pt x="90" y="41"/>
                  <a:pt x="85" y="44"/>
                </a:cubicBezTo>
                <a:close/>
                <a:moveTo>
                  <a:pt x="17" y="9"/>
                </a:moveTo>
                <a:cubicBezTo>
                  <a:pt x="13" y="9"/>
                  <a:pt x="9" y="12"/>
                  <a:pt x="9" y="17"/>
                </a:cubicBezTo>
                <a:cubicBezTo>
                  <a:pt x="9" y="22"/>
                  <a:pt x="13" y="26"/>
                  <a:pt x="17" y="26"/>
                </a:cubicBezTo>
                <a:cubicBezTo>
                  <a:pt x="22" y="26"/>
                  <a:pt x="26" y="22"/>
                  <a:pt x="26" y="17"/>
                </a:cubicBezTo>
                <a:cubicBezTo>
                  <a:pt x="26" y="12"/>
                  <a:pt x="22" y="9"/>
                  <a:pt x="17" y="9"/>
                </a:cubicBezTo>
                <a:close/>
                <a:moveTo>
                  <a:pt x="17" y="114"/>
                </a:moveTo>
                <a:cubicBezTo>
                  <a:pt x="13" y="114"/>
                  <a:pt x="9" y="118"/>
                  <a:pt x="9" y="123"/>
                </a:cubicBezTo>
                <a:cubicBezTo>
                  <a:pt x="9" y="128"/>
                  <a:pt x="13" y="132"/>
                  <a:pt x="17" y="132"/>
                </a:cubicBezTo>
                <a:cubicBezTo>
                  <a:pt x="22" y="132"/>
                  <a:pt x="26" y="128"/>
                  <a:pt x="26" y="123"/>
                </a:cubicBezTo>
                <a:cubicBezTo>
                  <a:pt x="26" y="118"/>
                  <a:pt x="22" y="114"/>
                  <a:pt x="17" y="114"/>
                </a:cubicBezTo>
                <a:close/>
                <a:moveTo>
                  <a:pt x="76" y="20"/>
                </a:moveTo>
                <a:cubicBezTo>
                  <a:pt x="71" y="20"/>
                  <a:pt x="67" y="24"/>
                  <a:pt x="67" y="29"/>
                </a:cubicBezTo>
                <a:cubicBezTo>
                  <a:pt x="67" y="34"/>
                  <a:pt x="71" y="38"/>
                  <a:pt x="76" y="38"/>
                </a:cubicBezTo>
                <a:cubicBezTo>
                  <a:pt x="81" y="38"/>
                  <a:pt x="85" y="34"/>
                  <a:pt x="85" y="29"/>
                </a:cubicBezTo>
                <a:cubicBezTo>
                  <a:pt x="85" y="24"/>
                  <a:pt x="81" y="20"/>
                  <a:pt x="76" y="20"/>
                </a:cubicBezTo>
                <a:close/>
              </a:path>
            </a:pathLst>
          </a:custGeom>
          <a:solidFill>
            <a:srgbClr val="A87848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rgbClr val="2C6AA5"/>
              </a:solidFill>
            </a:endParaRPr>
          </a:p>
        </p:txBody>
      </p:sp>
      <p:sp>
        <p:nvSpPr>
          <p:cNvPr id="14" name="Oval 10"/>
          <p:cNvSpPr>
            <a:spLocks noChangeArrowheads="1"/>
          </p:cNvSpPr>
          <p:nvPr/>
        </p:nvSpPr>
        <p:spPr bwMode="auto">
          <a:xfrm>
            <a:off x="7038097" y="2307102"/>
            <a:ext cx="951438" cy="940925"/>
          </a:xfrm>
          <a:prstGeom prst="ellipse">
            <a:avLst/>
          </a:prstGeom>
          <a:solidFill>
            <a:srgbClr val="FCF7F5"/>
          </a:solidFill>
          <a:ln>
            <a:noFill/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2800">
              <a:solidFill>
                <a:srgbClr val="2C6AA5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Freeform 11"/>
          <p:cNvSpPr>
            <a:spLocks noEditPoints="1" noChangeArrowheads="1"/>
          </p:cNvSpPr>
          <p:nvPr/>
        </p:nvSpPr>
        <p:spPr bwMode="auto">
          <a:xfrm>
            <a:off x="7296914" y="2572572"/>
            <a:ext cx="434189" cy="427305"/>
          </a:xfrm>
          <a:custGeom>
            <a:avLst/>
            <a:gdLst>
              <a:gd name="T0" fmla="*/ 2147483647 w 152"/>
              <a:gd name="T1" fmla="*/ 2147483647 h 152"/>
              <a:gd name="T2" fmla="*/ 2147483647 w 152"/>
              <a:gd name="T3" fmla="*/ 2147483647 h 152"/>
              <a:gd name="T4" fmla="*/ 2147483647 w 152"/>
              <a:gd name="T5" fmla="*/ 2147483647 h 152"/>
              <a:gd name="T6" fmla="*/ 2147483647 w 152"/>
              <a:gd name="T7" fmla="*/ 2147483647 h 152"/>
              <a:gd name="T8" fmla="*/ 0 w 152"/>
              <a:gd name="T9" fmla="*/ 2147483647 h 152"/>
              <a:gd name="T10" fmla="*/ 2147483647 w 152"/>
              <a:gd name="T11" fmla="*/ 0 h 152"/>
              <a:gd name="T12" fmla="*/ 2147483647 w 152"/>
              <a:gd name="T13" fmla="*/ 2147483647 h 152"/>
              <a:gd name="T14" fmla="*/ 2147483647 w 152"/>
              <a:gd name="T15" fmla="*/ 2147483647 h 152"/>
              <a:gd name="T16" fmla="*/ 2147483647 w 152"/>
              <a:gd name="T17" fmla="*/ 2147483647 h 152"/>
              <a:gd name="T18" fmla="*/ 2147483647 w 152"/>
              <a:gd name="T19" fmla="*/ 2147483647 h 152"/>
              <a:gd name="T20" fmla="*/ 2147483647 w 152"/>
              <a:gd name="T21" fmla="*/ 2147483647 h 152"/>
              <a:gd name="T22" fmla="*/ 2147483647 w 152"/>
              <a:gd name="T23" fmla="*/ 2147483647 h 152"/>
              <a:gd name="T24" fmla="*/ 2147483647 w 152"/>
              <a:gd name="T25" fmla="*/ 2147483647 h 152"/>
              <a:gd name="T26" fmla="*/ 2147483647 w 152"/>
              <a:gd name="T27" fmla="*/ 2147483647 h 152"/>
              <a:gd name="T28" fmla="*/ 2147483647 w 152"/>
              <a:gd name="T29" fmla="*/ 2147483647 h 152"/>
              <a:gd name="T30" fmla="*/ 2147483647 w 152"/>
              <a:gd name="T31" fmla="*/ 2147483647 h 15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52"/>
              <a:gd name="T49" fmla="*/ 0 h 152"/>
              <a:gd name="T50" fmla="*/ 152 w 152"/>
              <a:gd name="T51" fmla="*/ 152 h 15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52" h="152">
                <a:moveTo>
                  <a:pt x="141" y="152"/>
                </a:moveTo>
                <a:cubicBezTo>
                  <a:pt x="138" y="152"/>
                  <a:pt x="135" y="151"/>
                  <a:pt x="132" y="148"/>
                </a:cubicBezTo>
                <a:cubicBezTo>
                  <a:pt x="101" y="117"/>
                  <a:pt x="101" y="117"/>
                  <a:pt x="101" y="117"/>
                </a:cubicBezTo>
                <a:cubicBezTo>
                  <a:pt x="90" y="124"/>
                  <a:pt x="78" y="128"/>
                  <a:pt x="65" y="128"/>
                </a:cubicBezTo>
                <a:cubicBezTo>
                  <a:pt x="29" y="128"/>
                  <a:pt x="0" y="100"/>
                  <a:pt x="0" y="64"/>
                </a:cubicBezTo>
                <a:cubicBezTo>
                  <a:pt x="0" y="28"/>
                  <a:pt x="29" y="0"/>
                  <a:pt x="65" y="0"/>
                </a:cubicBezTo>
                <a:cubicBezTo>
                  <a:pt x="100" y="0"/>
                  <a:pt x="129" y="28"/>
                  <a:pt x="129" y="64"/>
                </a:cubicBezTo>
                <a:cubicBezTo>
                  <a:pt x="129" y="77"/>
                  <a:pt x="125" y="90"/>
                  <a:pt x="118" y="100"/>
                </a:cubicBezTo>
                <a:cubicBezTo>
                  <a:pt x="149" y="132"/>
                  <a:pt x="149" y="132"/>
                  <a:pt x="149" y="132"/>
                </a:cubicBezTo>
                <a:cubicBezTo>
                  <a:pt x="151" y="134"/>
                  <a:pt x="152" y="137"/>
                  <a:pt x="152" y="140"/>
                </a:cubicBezTo>
                <a:cubicBezTo>
                  <a:pt x="152" y="147"/>
                  <a:pt x="147" y="152"/>
                  <a:pt x="141" y="152"/>
                </a:cubicBezTo>
                <a:close/>
                <a:moveTo>
                  <a:pt x="65" y="23"/>
                </a:moveTo>
                <a:cubicBezTo>
                  <a:pt x="42" y="23"/>
                  <a:pt x="24" y="41"/>
                  <a:pt x="24" y="64"/>
                </a:cubicBezTo>
                <a:cubicBezTo>
                  <a:pt x="24" y="87"/>
                  <a:pt x="42" y="105"/>
                  <a:pt x="65" y="105"/>
                </a:cubicBezTo>
                <a:cubicBezTo>
                  <a:pt x="87" y="105"/>
                  <a:pt x="106" y="87"/>
                  <a:pt x="106" y="64"/>
                </a:cubicBezTo>
                <a:cubicBezTo>
                  <a:pt x="106" y="41"/>
                  <a:pt x="87" y="23"/>
                  <a:pt x="65" y="23"/>
                </a:cubicBezTo>
                <a:close/>
              </a:path>
            </a:pathLst>
          </a:custGeom>
          <a:solidFill>
            <a:srgbClr val="90A818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rgbClr val="2C6AA5"/>
              </a:solidFill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1346580" y="3403068"/>
            <a:ext cx="1299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09697" y="3953959"/>
            <a:ext cx="1972963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请在此添加文字说明，稻壳儿春秋广告模板。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请在此添加文字说明，稻壳儿春秋广告模板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76"/>
          <p:cNvSpPr txBox="1"/>
          <p:nvPr/>
        </p:nvSpPr>
        <p:spPr>
          <a:xfrm>
            <a:off x="4058304" y="3403068"/>
            <a:ext cx="1299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721421" y="3953959"/>
            <a:ext cx="1972963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请在此添加文字说明，稻壳儿春秋广告模板。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请在此添加文字说明，稻壳儿春秋广告模板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76"/>
          <p:cNvSpPr txBox="1"/>
          <p:nvPr/>
        </p:nvSpPr>
        <p:spPr>
          <a:xfrm>
            <a:off x="6868756" y="3403068"/>
            <a:ext cx="1299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531873" y="3953959"/>
            <a:ext cx="1972963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请在此添加文字说明，稻壳儿春秋广告模板。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请在此添加文字说明，稻壳儿春秋广告模板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76"/>
          <p:cNvSpPr txBox="1"/>
          <p:nvPr/>
        </p:nvSpPr>
        <p:spPr>
          <a:xfrm>
            <a:off x="9534422" y="3403068"/>
            <a:ext cx="1299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197539" y="3953959"/>
            <a:ext cx="1972963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请在此添加文字说明，稻壳儿春秋广告模板。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请在此添加文字说明，稻壳儿春秋广告模板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76"/>
          <p:cNvSpPr txBox="1"/>
          <p:nvPr/>
        </p:nvSpPr>
        <p:spPr>
          <a:xfrm>
            <a:off x="5234226" y="49575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A87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z="2000" dirty="0">
                <a:solidFill>
                  <a:srgbClr val="A87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2000" dirty="0">
              <a:solidFill>
                <a:srgbClr val="A878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697383" y="259344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Add You Text Here</a:t>
            </a: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64673" y="259344"/>
            <a:ext cx="462653" cy="0"/>
          </a:xfrm>
          <a:prstGeom prst="line">
            <a:avLst/>
          </a:prstGeom>
          <a:ln w="38100">
            <a:solidFill>
              <a:srgbClr val="A878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76"/>
          <p:cNvSpPr txBox="1"/>
          <p:nvPr/>
        </p:nvSpPr>
        <p:spPr>
          <a:xfrm>
            <a:off x="5234226" y="49575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A87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z="2000" dirty="0">
                <a:solidFill>
                  <a:srgbClr val="A87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2000" dirty="0">
              <a:solidFill>
                <a:srgbClr val="A878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697383" y="259344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Add You Text Here</a:t>
            </a: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64673" y="259344"/>
            <a:ext cx="462653" cy="0"/>
          </a:xfrm>
          <a:prstGeom prst="line">
            <a:avLst/>
          </a:prstGeom>
          <a:ln w="38100">
            <a:solidFill>
              <a:srgbClr val="A878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74" y="1774998"/>
            <a:ext cx="5767886" cy="3849318"/>
          </a:xfrm>
          <a:prstGeom prst="rect">
            <a:avLst/>
          </a:prstGeom>
        </p:spPr>
      </p:pic>
      <p:sp>
        <p:nvSpPr>
          <p:cNvPr id="38" name="矩形 37"/>
          <p:cNvSpPr/>
          <p:nvPr/>
        </p:nvSpPr>
        <p:spPr>
          <a:xfrm>
            <a:off x="6479609" y="1774998"/>
            <a:ext cx="5712391" cy="3849318"/>
          </a:xfrm>
          <a:prstGeom prst="rect">
            <a:avLst/>
          </a:prstGeom>
          <a:solidFill>
            <a:srgbClr val="A87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Group 29"/>
          <p:cNvGrpSpPr/>
          <p:nvPr/>
        </p:nvGrpSpPr>
        <p:grpSpPr>
          <a:xfrm>
            <a:off x="7041506" y="2337798"/>
            <a:ext cx="319088" cy="465138"/>
            <a:chOff x="5441157" y="4440238"/>
            <a:chExt cx="319088" cy="465138"/>
          </a:xfrm>
          <a:solidFill>
            <a:schemeClr val="bg1"/>
          </a:solidFill>
        </p:grpSpPr>
        <p:sp>
          <p:nvSpPr>
            <p:cNvPr id="40" name="AutoShape 97"/>
            <p:cNvSpPr/>
            <p:nvPr/>
          </p:nvSpPr>
          <p:spPr bwMode="auto">
            <a:xfrm>
              <a:off x="5441157" y="4440238"/>
              <a:ext cx="319088" cy="4651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636" y="3374"/>
                  </a:moveTo>
                  <a:lnTo>
                    <a:pt x="1963" y="3375"/>
                  </a:lnTo>
                  <a:lnTo>
                    <a:pt x="1963" y="2025"/>
                  </a:lnTo>
                  <a:cubicBezTo>
                    <a:pt x="1963" y="1653"/>
                    <a:pt x="2402" y="1350"/>
                    <a:pt x="2945" y="1350"/>
                  </a:cubicBezTo>
                  <a:lnTo>
                    <a:pt x="18654" y="1349"/>
                  </a:lnTo>
                  <a:cubicBezTo>
                    <a:pt x="19195" y="1349"/>
                    <a:pt x="19636" y="1652"/>
                    <a:pt x="19636" y="2024"/>
                  </a:cubicBezTo>
                  <a:cubicBezTo>
                    <a:pt x="19636" y="2024"/>
                    <a:pt x="19636" y="3374"/>
                    <a:pt x="19636" y="3374"/>
                  </a:cubicBezTo>
                  <a:close/>
                  <a:moveTo>
                    <a:pt x="19636" y="17546"/>
                  </a:moveTo>
                  <a:lnTo>
                    <a:pt x="1963" y="17547"/>
                  </a:lnTo>
                  <a:lnTo>
                    <a:pt x="1963" y="4050"/>
                  </a:lnTo>
                  <a:lnTo>
                    <a:pt x="19636" y="4049"/>
                  </a:lnTo>
                  <a:cubicBezTo>
                    <a:pt x="19636" y="4049"/>
                    <a:pt x="19636" y="17546"/>
                    <a:pt x="19636" y="17546"/>
                  </a:cubicBezTo>
                  <a:close/>
                  <a:moveTo>
                    <a:pt x="19636" y="19574"/>
                  </a:moveTo>
                  <a:cubicBezTo>
                    <a:pt x="19636" y="19946"/>
                    <a:pt x="19195" y="20249"/>
                    <a:pt x="18654" y="20249"/>
                  </a:cubicBezTo>
                  <a:lnTo>
                    <a:pt x="2945" y="20250"/>
                  </a:lnTo>
                  <a:cubicBezTo>
                    <a:pt x="2402" y="20250"/>
                    <a:pt x="1963" y="19947"/>
                    <a:pt x="1963" y="19575"/>
                  </a:cubicBezTo>
                  <a:lnTo>
                    <a:pt x="1963" y="18222"/>
                  </a:lnTo>
                  <a:lnTo>
                    <a:pt x="19636" y="18221"/>
                  </a:lnTo>
                  <a:cubicBezTo>
                    <a:pt x="19636" y="18221"/>
                    <a:pt x="19636" y="19574"/>
                    <a:pt x="19636" y="19574"/>
                  </a:cubicBezTo>
                  <a:close/>
                  <a:moveTo>
                    <a:pt x="18654" y="0"/>
                  </a:moveTo>
                  <a:lnTo>
                    <a:pt x="2945" y="0"/>
                  </a:lnTo>
                  <a:cubicBezTo>
                    <a:pt x="1317" y="0"/>
                    <a:pt x="0" y="907"/>
                    <a:pt x="0" y="2025"/>
                  </a:cubicBezTo>
                  <a:lnTo>
                    <a:pt x="0" y="19575"/>
                  </a:lnTo>
                  <a:cubicBezTo>
                    <a:pt x="0" y="20693"/>
                    <a:pt x="1317" y="21600"/>
                    <a:pt x="2945" y="21600"/>
                  </a:cubicBezTo>
                  <a:lnTo>
                    <a:pt x="18654" y="21599"/>
                  </a:lnTo>
                  <a:cubicBezTo>
                    <a:pt x="20280" y="21599"/>
                    <a:pt x="21600" y="20693"/>
                    <a:pt x="21600" y="19574"/>
                  </a:cubicBezTo>
                  <a:lnTo>
                    <a:pt x="21600" y="2024"/>
                  </a:lnTo>
                  <a:cubicBezTo>
                    <a:pt x="21600" y="906"/>
                    <a:pt x="20280" y="0"/>
                    <a:pt x="18654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41" name="AutoShape 98"/>
            <p:cNvSpPr/>
            <p:nvPr/>
          </p:nvSpPr>
          <p:spPr bwMode="auto">
            <a:xfrm>
              <a:off x="5571332" y="4483894"/>
              <a:ext cx="58738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58"/>
                    <a:pt x="20387" y="21599"/>
                    <a:pt x="18899" y="21599"/>
                  </a:cubicBezTo>
                  <a:lnTo>
                    <a:pt x="2699" y="21599"/>
                  </a:lnTo>
                  <a:cubicBezTo>
                    <a:pt x="1202" y="21599"/>
                    <a:pt x="0" y="16758"/>
                    <a:pt x="0" y="10800"/>
                  </a:cubicBezTo>
                  <a:cubicBezTo>
                    <a:pt x="0" y="4841"/>
                    <a:pt x="1202" y="0"/>
                    <a:pt x="2699" y="0"/>
                  </a:cubicBezTo>
                  <a:lnTo>
                    <a:pt x="18899" y="0"/>
                  </a:lnTo>
                  <a:cubicBezTo>
                    <a:pt x="20387" y="0"/>
                    <a:pt x="21600" y="4841"/>
                    <a:pt x="2160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42" name="AutoShape 99"/>
            <p:cNvSpPr/>
            <p:nvPr/>
          </p:nvSpPr>
          <p:spPr bwMode="auto">
            <a:xfrm>
              <a:off x="5586413" y="4847432"/>
              <a:ext cx="28575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9"/>
                    <a:pt x="19174" y="21599"/>
                    <a:pt x="16199" y="21599"/>
                  </a:cubicBezTo>
                  <a:lnTo>
                    <a:pt x="5399" y="21599"/>
                  </a:lnTo>
                  <a:cubicBezTo>
                    <a:pt x="2404" y="21599"/>
                    <a:pt x="0" y="16769"/>
                    <a:pt x="0" y="10800"/>
                  </a:cubicBezTo>
                  <a:cubicBezTo>
                    <a:pt x="0" y="4830"/>
                    <a:pt x="2404" y="0"/>
                    <a:pt x="5399" y="0"/>
                  </a:cubicBezTo>
                  <a:lnTo>
                    <a:pt x="16199" y="0"/>
                  </a:lnTo>
                  <a:cubicBezTo>
                    <a:pt x="19174" y="0"/>
                    <a:pt x="21600" y="4830"/>
                    <a:pt x="2160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43" name="AutoShape 139"/>
          <p:cNvSpPr/>
          <p:nvPr/>
        </p:nvSpPr>
        <p:spPr bwMode="auto">
          <a:xfrm>
            <a:off x="6968877" y="3523191"/>
            <a:ext cx="464344" cy="450057"/>
          </a:xfrm>
          <a:custGeom>
            <a:avLst/>
            <a:gdLst>
              <a:gd name="T0" fmla="+- 0 10800 104"/>
              <a:gd name="T1" fmla="*/ T0 w 21392"/>
              <a:gd name="T2" fmla="*/ 10800 h 21600"/>
              <a:gd name="T3" fmla="+- 0 10800 104"/>
              <a:gd name="T4" fmla="*/ T3 w 21392"/>
              <a:gd name="T5" fmla="*/ 10800 h 21600"/>
              <a:gd name="T6" fmla="+- 0 10800 104"/>
              <a:gd name="T7" fmla="*/ T6 w 21392"/>
              <a:gd name="T8" fmla="*/ 10800 h 21600"/>
              <a:gd name="T9" fmla="+- 0 10800 104"/>
              <a:gd name="T10" fmla="*/ T9 w 21392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392" h="21600">
                <a:moveTo>
                  <a:pt x="15768" y="12794"/>
                </a:moveTo>
                <a:cubicBezTo>
                  <a:pt x="15426" y="13150"/>
                  <a:pt x="15271" y="13651"/>
                  <a:pt x="15350" y="14142"/>
                </a:cubicBezTo>
                <a:lnTo>
                  <a:pt x="16296" y="20031"/>
                </a:lnTo>
                <a:lnTo>
                  <a:pt x="11443" y="17309"/>
                </a:lnTo>
                <a:cubicBezTo>
                  <a:pt x="11210" y="17178"/>
                  <a:pt x="10953" y="17112"/>
                  <a:pt x="10696" y="17112"/>
                </a:cubicBezTo>
                <a:cubicBezTo>
                  <a:pt x="10439" y="17112"/>
                  <a:pt x="10182" y="17178"/>
                  <a:pt x="9949" y="17309"/>
                </a:cubicBezTo>
                <a:lnTo>
                  <a:pt x="5095" y="20031"/>
                </a:lnTo>
                <a:lnTo>
                  <a:pt x="6042" y="14142"/>
                </a:lnTo>
                <a:cubicBezTo>
                  <a:pt x="6121" y="13651"/>
                  <a:pt x="5966" y="13150"/>
                  <a:pt x="5624" y="12794"/>
                </a:cubicBezTo>
                <a:lnTo>
                  <a:pt x="1545" y="8550"/>
                </a:lnTo>
                <a:lnTo>
                  <a:pt x="7111" y="7685"/>
                </a:lnTo>
                <a:cubicBezTo>
                  <a:pt x="7619" y="7607"/>
                  <a:pt x="8057" y="7275"/>
                  <a:pt x="8276" y="6802"/>
                </a:cubicBezTo>
                <a:lnTo>
                  <a:pt x="10696" y="1568"/>
                </a:lnTo>
                <a:lnTo>
                  <a:pt x="13116" y="6802"/>
                </a:lnTo>
                <a:cubicBezTo>
                  <a:pt x="13334" y="7275"/>
                  <a:pt x="13772" y="7607"/>
                  <a:pt x="14280" y="7685"/>
                </a:cubicBezTo>
                <a:lnTo>
                  <a:pt x="19847" y="8550"/>
                </a:lnTo>
                <a:cubicBezTo>
                  <a:pt x="19847" y="8550"/>
                  <a:pt x="15768" y="12794"/>
                  <a:pt x="15768" y="12794"/>
                </a:cubicBezTo>
                <a:close/>
                <a:moveTo>
                  <a:pt x="21312" y="8051"/>
                </a:moveTo>
                <a:cubicBezTo>
                  <a:pt x="21127" y="7495"/>
                  <a:pt x="20652" y="7088"/>
                  <a:pt x="20080" y="6999"/>
                </a:cubicBezTo>
                <a:lnTo>
                  <a:pt x="14514" y="6136"/>
                </a:lnTo>
                <a:lnTo>
                  <a:pt x="12094" y="901"/>
                </a:lnTo>
                <a:cubicBezTo>
                  <a:pt x="11840" y="351"/>
                  <a:pt x="11295" y="0"/>
                  <a:pt x="10696" y="0"/>
                </a:cubicBezTo>
                <a:cubicBezTo>
                  <a:pt x="10097" y="0"/>
                  <a:pt x="9552" y="351"/>
                  <a:pt x="9297" y="901"/>
                </a:cubicBezTo>
                <a:lnTo>
                  <a:pt x="6878" y="6136"/>
                </a:lnTo>
                <a:lnTo>
                  <a:pt x="1311" y="6999"/>
                </a:lnTo>
                <a:cubicBezTo>
                  <a:pt x="739" y="7088"/>
                  <a:pt x="264" y="7495"/>
                  <a:pt x="80" y="8051"/>
                </a:cubicBezTo>
                <a:cubicBezTo>
                  <a:pt x="-104" y="8609"/>
                  <a:pt x="35" y="9224"/>
                  <a:pt x="439" y="9644"/>
                </a:cubicBezTo>
                <a:lnTo>
                  <a:pt x="4518" y="13889"/>
                </a:lnTo>
                <a:lnTo>
                  <a:pt x="3572" y="19777"/>
                </a:lnTo>
                <a:cubicBezTo>
                  <a:pt x="3476" y="20370"/>
                  <a:pt x="3722" y="20966"/>
                  <a:pt x="4206" y="21313"/>
                </a:cubicBezTo>
                <a:cubicBezTo>
                  <a:pt x="4471" y="21503"/>
                  <a:pt x="4783" y="21600"/>
                  <a:pt x="5095" y="21600"/>
                </a:cubicBezTo>
                <a:cubicBezTo>
                  <a:pt x="5352" y="21600"/>
                  <a:pt x="5609" y="21534"/>
                  <a:pt x="5843" y="21404"/>
                </a:cubicBezTo>
                <a:lnTo>
                  <a:pt x="10696" y="18681"/>
                </a:lnTo>
                <a:lnTo>
                  <a:pt x="15549" y="21404"/>
                </a:lnTo>
                <a:cubicBezTo>
                  <a:pt x="15782" y="21534"/>
                  <a:pt x="16040" y="21600"/>
                  <a:pt x="16296" y="21600"/>
                </a:cubicBezTo>
                <a:cubicBezTo>
                  <a:pt x="16608" y="21600"/>
                  <a:pt x="16920" y="21503"/>
                  <a:pt x="17186" y="21313"/>
                </a:cubicBezTo>
                <a:cubicBezTo>
                  <a:pt x="17669" y="20966"/>
                  <a:pt x="17915" y="20370"/>
                  <a:pt x="17820" y="19777"/>
                </a:cubicBezTo>
                <a:lnTo>
                  <a:pt x="16873" y="13889"/>
                </a:lnTo>
                <a:lnTo>
                  <a:pt x="20953" y="9644"/>
                </a:lnTo>
                <a:cubicBezTo>
                  <a:pt x="21357" y="9224"/>
                  <a:pt x="21496" y="8609"/>
                  <a:pt x="21312" y="805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grpSp>
        <p:nvGrpSpPr>
          <p:cNvPr id="44" name="Group 46"/>
          <p:cNvGrpSpPr/>
          <p:nvPr/>
        </p:nvGrpSpPr>
        <p:grpSpPr>
          <a:xfrm>
            <a:off x="6968878" y="4730413"/>
            <a:ext cx="464344" cy="362744"/>
            <a:chOff x="2581275" y="1710532"/>
            <a:chExt cx="464344" cy="362744"/>
          </a:xfrm>
          <a:solidFill>
            <a:schemeClr val="bg1"/>
          </a:solidFill>
        </p:grpSpPr>
        <p:sp>
          <p:nvSpPr>
            <p:cNvPr id="45" name="AutoShape 140"/>
            <p:cNvSpPr/>
            <p:nvPr/>
          </p:nvSpPr>
          <p:spPr bwMode="auto">
            <a:xfrm>
              <a:off x="2639219" y="1768475"/>
              <a:ext cx="290513" cy="235744"/>
            </a:xfrm>
            <a:custGeom>
              <a:avLst/>
              <a:gdLst>
                <a:gd name="T0" fmla="+- 0 10800 376"/>
                <a:gd name="T1" fmla="*/ T0 w 20848"/>
                <a:gd name="T2" fmla="*/ 10800 h 21600"/>
                <a:gd name="T3" fmla="+- 0 10800 376"/>
                <a:gd name="T4" fmla="*/ T3 w 20848"/>
                <a:gd name="T5" fmla="*/ 10800 h 21600"/>
                <a:gd name="T6" fmla="+- 0 10800 376"/>
                <a:gd name="T7" fmla="*/ T6 w 20848"/>
                <a:gd name="T8" fmla="*/ 10800 h 21600"/>
                <a:gd name="T9" fmla="+- 0 10800 376"/>
                <a:gd name="T10" fmla="*/ T9 w 20848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0848" h="21600">
                  <a:moveTo>
                    <a:pt x="18728" y="19178"/>
                  </a:moveTo>
                  <a:cubicBezTo>
                    <a:pt x="13191" y="20631"/>
                    <a:pt x="7654" y="20631"/>
                    <a:pt x="2118" y="19178"/>
                  </a:cubicBezTo>
                  <a:cubicBezTo>
                    <a:pt x="678" y="13592"/>
                    <a:pt x="678" y="8008"/>
                    <a:pt x="2118" y="2421"/>
                  </a:cubicBezTo>
                  <a:cubicBezTo>
                    <a:pt x="7654" y="968"/>
                    <a:pt x="13191" y="968"/>
                    <a:pt x="18728" y="2421"/>
                  </a:cubicBezTo>
                  <a:cubicBezTo>
                    <a:pt x="20168" y="8008"/>
                    <a:pt x="20168" y="13592"/>
                    <a:pt x="18728" y="19178"/>
                  </a:cubicBezTo>
                  <a:moveTo>
                    <a:pt x="18938" y="1116"/>
                  </a:moveTo>
                  <a:cubicBezTo>
                    <a:pt x="16114" y="375"/>
                    <a:pt x="13249" y="0"/>
                    <a:pt x="10423" y="0"/>
                  </a:cubicBezTo>
                  <a:cubicBezTo>
                    <a:pt x="7597" y="0"/>
                    <a:pt x="4732" y="375"/>
                    <a:pt x="1908" y="1116"/>
                  </a:cubicBezTo>
                  <a:cubicBezTo>
                    <a:pt x="1543" y="1213"/>
                    <a:pt x="1244" y="1552"/>
                    <a:pt x="1127" y="2004"/>
                  </a:cubicBezTo>
                  <a:cubicBezTo>
                    <a:pt x="-376" y="7841"/>
                    <a:pt x="-376" y="13759"/>
                    <a:pt x="1127" y="19593"/>
                  </a:cubicBezTo>
                  <a:cubicBezTo>
                    <a:pt x="1244" y="20047"/>
                    <a:pt x="1543" y="20386"/>
                    <a:pt x="1908" y="20482"/>
                  </a:cubicBezTo>
                  <a:cubicBezTo>
                    <a:pt x="4732" y="21224"/>
                    <a:pt x="7597" y="21600"/>
                    <a:pt x="10423" y="21600"/>
                  </a:cubicBezTo>
                  <a:cubicBezTo>
                    <a:pt x="13249" y="21600"/>
                    <a:pt x="16114" y="21224"/>
                    <a:pt x="18938" y="20482"/>
                  </a:cubicBezTo>
                  <a:cubicBezTo>
                    <a:pt x="19303" y="20386"/>
                    <a:pt x="19602" y="20047"/>
                    <a:pt x="19719" y="19593"/>
                  </a:cubicBezTo>
                  <a:cubicBezTo>
                    <a:pt x="21223" y="13759"/>
                    <a:pt x="21223" y="7841"/>
                    <a:pt x="19719" y="2004"/>
                  </a:cubicBezTo>
                  <a:cubicBezTo>
                    <a:pt x="19602" y="1552"/>
                    <a:pt x="19303" y="1213"/>
                    <a:pt x="18938" y="1116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46" name="AutoShape 141"/>
            <p:cNvSpPr/>
            <p:nvPr/>
          </p:nvSpPr>
          <p:spPr bwMode="auto">
            <a:xfrm>
              <a:off x="2581275" y="1710532"/>
              <a:ext cx="464344" cy="362744"/>
            </a:xfrm>
            <a:custGeom>
              <a:avLst/>
              <a:gdLst>
                <a:gd name="T0" fmla="+- 0 10800 252"/>
                <a:gd name="T1" fmla="*/ T0 w 21096"/>
                <a:gd name="T2" fmla="*/ 10800 h 21600"/>
                <a:gd name="T3" fmla="+- 0 10800 252"/>
                <a:gd name="T4" fmla="*/ T3 w 21096"/>
                <a:gd name="T5" fmla="*/ 10800 h 21600"/>
                <a:gd name="T6" fmla="+- 0 10800 252"/>
                <a:gd name="T7" fmla="*/ T6 w 21096"/>
                <a:gd name="T8" fmla="*/ 10800 h 21600"/>
                <a:gd name="T9" fmla="+- 0 10800 252"/>
                <a:gd name="T10" fmla="*/ T9 w 210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096" h="21600">
                  <a:moveTo>
                    <a:pt x="19056" y="18331"/>
                  </a:moveTo>
                  <a:cubicBezTo>
                    <a:pt x="13383" y="19233"/>
                    <a:pt x="7711" y="19233"/>
                    <a:pt x="2038" y="18331"/>
                  </a:cubicBezTo>
                  <a:cubicBezTo>
                    <a:pt x="1074" y="13022"/>
                    <a:pt x="1074" y="7713"/>
                    <a:pt x="2038" y="2404"/>
                  </a:cubicBezTo>
                  <a:cubicBezTo>
                    <a:pt x="7711" y="1502"/>
                    <a:pt x="13383" y="1502"/>
                    <a:pt x="19056" y="2404"/>
                  </a:cubicBezTo>
                  <a:cubicBezTo>
                    <a:pt x="20021" y="7713"/>
                    <a:pt x="20021" y="13022"/>
                    <a:pt x="19056" y="18331"/>
                  </a:cubicBezTo>
                  <a:moveTo>
                    <a:pt x="20338" y="2005"/>
                  </a:moveTo>
                  <a:cubicBezTo>
                    <a:pt x="20211" y="1301"/>
                    <a:pt x="19762" y="776"/>
                    <a:pt x="19215" y="689"/>
                  </a:cubicBezTo>
                  <a:cubicBezTo>
                    <a:pt x="16339" y="232"/>
                    <a:pt x="13423" y="0"/>
                    <a:pt x="10547" y="0"/>
                  </a:cubicBezTo>
                  <a:cubicBezTo>
                    <a:pt x="7671" y="0"/>
                    <a:pt x="4755" y="232"/>
                    <a:pt x="1879" y="689"/>
                  </a:cubicBezTo>
                  <a:cubicBezTo>
                    <a:pt x="1332" y="776"/>
                    <a:pt x="883" y="1301"/>
                    <a:pt x="756" y="2005"/>
                  </a:cubicBezTo>
                  <a:cubicBezTo>
                    <a:pt x="-252" y="7553"/>
                    <a:pt x="-252" y="13181"/>
                    <a:pt x="756" y="18731"/>
                  </a:cubicBezTo>
                  <a:cubicBezTo>
                    <a:pt x="883" y="19434"/>
                    <a:pt x="1332" y="19959"/>
                    <a:pt x="1879" y="20046"/>
                  </a:cubicBezTo>
                  <a:cubicBezTo>
                    <a:pt x="3265" y="20266"/>
                    <a:pt x="4660" y="20429"/>
                    <a:pt x="6055" y="20544"/>
                  </a:cubicBezTo>
                  <a:cubicBezTo>
                    <a:pt x="5979" y="20606"/>
                    <a:pt x="5931" y="20670"/>
                    <a:pt x="5931" y="20735"/>
                  </a:cubicBezTo>
                  <a:cubicBezTo>
                    <a:pt x="5931" y="21213"/>
                    <a:pt x="7997" y="21599"/>
                    <a:pt x="10547" y="21599"/>
                  </a:cubicBezTo>
                  <a:cubicBezTo>
                    <a:pt x="13097" y="21599"/>
                    <a:pt x="15164" y="21213"/>
                    <a:pt x="15164" y="20735"/>
                  </a:cubicBezTo>
                  <a:cubicBezTo>
                    <a:pt x="15164" y="20670"/>
                    <a:pt x="15115" y="20606"/>
                    <a:pt x="15040" y="20544"/>
                  </a:cubicBezTo>
                  <a:cubicBezTo>
                    <a:pt x="16434" y="20429"/>
                    <a:pt x="17830" y="20266"/>
                    <a:pt x="19215" y="20046"/>
                  </a:cubicBezTo>
                  <a:cubicBezTo>
                    <a:pt x="19762" y="19959"/>
                    <a:pt x="20211" y="19434"/>
                    <a:pt x="20338" y="18731"/>
                  </a:cubicBezTo>
                  <a:cubicBezTo>
                    <a:pt x="21347" y="13181"/>
                    <a:pt x="21347" y="7553"/>
                    <a:pt x="20338" y="200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47" name="AutoShape 142"/>
            <p:cNvSpPr/>
            <p:nvPr/>
          </p:nvSpPr>
          <p:spPr bwMode="auto">
            <a:xfrm>
              <a:off x="2944019" y="1783557"/>
              <a:ext cx="43656" cy="428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7200"/>
                  </a:moveTo>
                  <a:cubicBezTo>
                    <a:pt x="12779" y="7200"/>
                    <a:pt x="14399" y="8820"/>
                    <a:pt x="14399" y="10800"/>
                  </a:cubicBezTo>
                  <a:cubicBezTo>
                    <a:pt x="14399" y="12779"/>
                    <a:pt x="12779" y="14400"/>
                    <a:pt x="10800" y="14400"/>
                  </a:cubicBezTo>
                  <a:cubicBezTo>
                    <a:pt x="8820" y="14400"/>
                    <a:pt x="7199" y="12779"/>
                    <a:pt x="7199" y="10800"/>
                  </a:cubicBezTo>
                  <a:cubicBezTo>
                    <a:pt x="7199" y="8820"/>
                    <a:pt x="8820" y="7200"/>
                    <a:pt x="10800" y="7200"/>
                  </a:cubicBezTo>
                  <a:moveTo>
                    <a:pt x="10800" y="21599"/>
                  </a:moveTo>
                  <a:cubicBezTo>
                    <a:pt x="16762" y="21599"/>
                    <a:pt x="21600" y="16762"/>
                    <a:pt x="21600" y="10800"/>
                  </a:cubicBezTo>
                  <a:cubicBezTo>
                    <a:pt x="21600" y="4837"/>
                    <a:pt x="16762" y="0"/>
                    <a:pt x="10800" y="0"/>
                  </a:cubicBezTo>
                  <a:cubicBezTo>
                    <a:pt x="4837" y="0"/>
                    <a:pt x="0" y="4837"/>
                    <a:pt x="0" y="10800"/>
                  </a:cubicBezTo>
                  <a:cubicBezTo>
                    <a:pt x="0" y="16762"/>
                    <a:pt x="4837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48" name="AutoShape 143"/>
            <p:cNvSpPr/>
            <p:nvPr/>
          </p:nvSpPr>
          <p:spPr bwMode="auto">
            <a:xfrm>
              <a:off x="2929732" y="1971675"/>
              <a:ext cx="57944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49" name="AutoShape 144"/>
            <p:cNvSpPr/>
            <p:nvPr/>
          </p:nvSpPr>
          <p:spPr bwMode="auto">
            <a:xfrm>
              <a:off x="2944019" y="1928019"/>
              <a:ext cx="58738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50" name="AutoShape 145"/>
            <p:cNvSpPr/>
            <p:nvPr/>
          </p:nvSpPr>
          <p:spPr bwMode="auto">
            <a:xfrm>
              <a:off x="2944019" y="1885157"/>
              <a:ext cx="58738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899" y="0"/>
                  </a:moveTo>
                  <a:lnTo>
                    <a:pt x="2699" y="0"/>
                  </a:lnTo>
                  <a:cubicBezTo>
                    <a:pt x="1210" y="0"/>
                    <a:pt x="0" y="4841"/>
                    <a:pt x="0" y="10800"/>
                  </a:cubicBezTo>
                  <a:cubicBezTo>
                    <a:pt x="0" y="16758"/>
                    <a:pt x="1210" y="21599"/>
                    <a:pt x="2699" y="21599"/>
                  </a:cubicBezTo>
                  <a:lnTo>
                    <a:pt x="18899" y="21599"/>
                  </a:lnTo>
                  <a:cubicBezTo>
                    <a:pt x="20389" y="21599"/>
                    <a:pt x="21600" y="16758"/>
                    <a:pt x="21600" y="10800"/>
                  </a:cubicBezTo>
                  <a:cubicBezTo>
                    <a:pt x="21600" y="4841"/>
                    <a:pt x="20389" y="0"/>
                    <a:pt x="188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51" name="AutoShape 146"/>
            <p:cNvSpPr/>
            <p:nvPr/>
          </p:nvSpPr>
          <p:spPr bwMode="auto">
            <a:xfrm>
              <a:off x="2697957" y="1826419"/>
              <a:ext cx="86519" cy="61119"/>
            </a:xfrm>
            <a:custGeom>
              <a:avLst/>
              <a:gdLst>
                <a:gd name="T0" fmla="+- 0 10822 44"/>
                <a:gd name="T1" fmla="*/ T0 w 21556"/>
                <a:gd name="T2" fmla="+- 0 10826 53"/>
                <a:gd name="T3" fmla="*/ 10826 h 21547"/>
                <a:gd name="T4" fmla="+- 0 10822 44"/>
                <a:gd name="T5" fmla="*/ T4 w 21556"/>
                <a:gd name="T6" fmla="+- 0 10826 53"/>
                <a:gd name="T7" fmla="*/ 10826 h 21547"/>
                <a:gd name="T8" fmla="+- 0 10822 44"/>
                <a:gd name="T9" fmla="*/ T8 w 21556"/>
                <a:gd name="T10" fmla="+- 0 10826 53"/>
                <a:gd name="T11" fmla="*/ 10826 h 21547"/>
                <a:gd name="T12" fmla="+- 0 10822 44"/>
                <a:gd name="T13" fmla="*/ T12 w 21556"/>
                <a:gd name="T14" fmla="+- 0 10826 53"/>
                <a:gd name="T15" fmla="*/ 10826 h 2154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1556" h="21547">
                  <a:moveTo>
                    <a:pt x="19751" y="2"/>
                  </a:moveTo>
                  <a:lnTo>
                    <a:pt x="3200" y="1845"/>
                  </a:lnTo>
                  <a:cubicBezTo>
                    <a:pt x="2215" y="2010"/>
                    <a:pt x="1272" y="3284"/>
                    <a:pt x="1106" y="4676"/>
                  </a:cubicBezTo>
                  <a:lnTo>
                    <a:pt x="1" y="18986"/>
                  </a:lnTo>
                  <a:cubicBezTo>
                    <a:pt x="-44" y="20398"/>
                    <a:pt x="724" y="21547"/>
                    <a:pt x="1712" y="21547"/>
                  </a:cubicBezTo>
                  <a:cubicBezTo>
                    <a:pt x="2698" y="21547"/>
                    <a:pt x="3542" y="20398"/>
                    <a:pt x="3582" y="18978"/>
                  </a:cubicBezTo>
                  <a:lnTo>
                    <a:pt x="4185" y="9251"/>
                  </a:lnTo>
                  <a:cubicBezTo>
                    <a:pt x="4319" y="7849"/>
                    <a:pt x="5235" y="6592"/>
                    <a:pt x="6220" y="6447"/>
                  </a:cubicBezTo>
                  <a:lnTo>
                    <a:pt x="19751" y="5128"/>
                  </a:lnTo>
                  <a:cubicBezTo>
                    <a:pt x="20743" y="5078"/>
                    <a:pt x="21556" y="3884"/>
                    <a:pt x="21556" y="2467"/>
                  </a:cubicBezTo>
                  <a:cubicBezTo>
                    <a:pt x="21556" y="1055"/>
                    <a:pt x="20743" y="-53"/>
                    <a:pt x="19751" y="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7607848" y="2295836"/>
            <a:ext cx="4399686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请在此添加文字说明，稻壳儿春秋广告模板。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请在此添加文字说明，稻壳儿春秋广告模板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7607848" y="3470437"/>
            <a:ext cx="4399686" cy="6524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请在此添加文字说明，稻壳儿春秋广告模板。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请在此添加文字说明，稻壳儿春秋广告模板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607848" y="4602328"/>
            <a:ext cx="4399686" cy="6524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请在此添加文字说明，稻壳儿春秋广告模板。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请在此添加文字说明，稻壳儿春秋广告模板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76"/>
          <p:cNvSpPr txBox="1"/>
          <p:nvPr/>
        </p:nvSpPr>
        <p:spPr>
          <a:xfrm>
            <a:off x="5234226" y="49575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A87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z="2000" dirty="0">
                <a:solidFill>
                  <a:srgbClr val="A87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2000" dirty="0">
              <a:solidFill>
                <a:srgbClr val="A878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697383" y="259344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Add You Text Here</a:t>
            </a: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64673" y="259344"/>
            <a:ext cx="462653" cy="0"/>
          </a:xfrm>
          <a:prstGeom prst="line">
            <a:avLst/>
          </a:prstGeom>
          <a:ln w="38100">
            <a:solidFill>
              <a:srgbClr val="A878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2033069" y="2026734"/>
            <a:ext cx="3459122" cy="1216882"/>
          </a:xfrm>
          <a:prstGeom prst="roundRect">
            <a:avLst/>
          </a:prstGeom>
          <a:noFill/>
          <a:ln w="19050" cmpd="sng">
            <a:solidFill>
              <a:srgbClr val="A87848"/>
            </a:solidFill>
            <a:prstDash val="solid"/>
            <a:round/>
            <a:headEnd type="non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i="0" u="none" strike="noStrike" kern="0" cap="none" spc="0" normalizeH="0" baseline="0" noProof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1609193" y="2208714"/>
            <a:ext cx="876002" cy="876002"/>
          </a:xfrm>
          <a:prstGeom prst="ellipse">
            <a:avLst/>
          </a:prstGeom>
          <a:solidFill>
            <a:srgbClr val="A8784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kumimoji="0" lang="zh-CN" altLang="en-US" sz="28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590503" y="2272186"/>
            <a:ext cx="2798108" cy="8125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请在此添加文字说明，稻壳儿春秋广告模板。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请在此添加文字说明，稻壳儿春秋广告模板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7123684" y="2026734"/>
            <a:ext cx="3459122" cy="1216882"/>
          </a:xfrm>
          <a:prstGeom prst="roundRect">
            <a:avLst/>
          </a:prstGeom>
          <a:noFill/>
          <a:ln w="19050" cmpd="sng">
            <a:solidFill>
              <a:srgbClr val="D86030"/>
            </a:solidFill>
            <a:prstDash val="solid"/>
            <a:round/>
            <a:headEnd type="non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i="0" u="none" strike="noStrike" kern="0" cap="none" spc="0" normalizeH="0" baseline="0" noProof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6699808" y="2208714"/>
            <a:ext cx="876002" cy="876002"/>
          </a:xfrm>
          <a:prstGeom prst="ellipse">
            <a:avLst/>
          </a:prstGeom>
          <a:solidFill>
            <a:srgbClr val="D8603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kumimoji="0" lang="zh-CN" altLang="en-US" sz="28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681118" y="2272186"/>
            <a:ext cx="2798108" cy="8125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请在此添加文字说明，稻壳儿春秋广告模板。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请在此添加文字说明，稻壳儿春秋广告模板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2033069" y="4072704"/>
            <a:ext cx="3459122" cy="1216882"/>
          </a:xfrm>
          <a:prstGeom prst="roundRect">
            <a:avLst/>
          </a:prstGeom>
          <a:noFill/>
          <a:ln w="19050" cmpd="sng">
            <a:solidFill>
              <a:srgbClr val="90A818"/>
            </a:solidFill>
            <a:prstDash val="solid"/>
            <a:round/>
            <a:headEnd type="non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i="0" u="none" strike="noStrike" kern="0" cap="none" spc="0" normalizeH="0" baseline="0" noProof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1609193" y="4254684"/>
            <a:ext cx="876002" cy="876002"/>
          </a:xfrm>
          <a:prstGeom prst="ellipse">
            <a:avLst/>
          </a:prstGeom>
          <a:solidFill>
            <a:srgbClr val="90A81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kumimoji="0" lang="zh-CN" altLang="en-US" sz="28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590503" y="4318156"/>
            <a:ext cx="2798108" cy="8125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请在此添加文字说明，稻壳儿春秋广告模板。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请在此添加文字说明，稻壳儿春秋广告模板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7123684" y="4072704"/>
            <a:ext cx="3459122" cy="1216882"/>
          </a:xfrm>
          <a:prstGeom prst="roundRect">
            <a:avLst/>
          </a:prstGeom>
          <a:noFill/>
          <a:ln w="19050" cmpd="sng">
            <a:solidFill>
              <a:srgbClr val="786060"/>
            </a:solidFill>
            <a:prstDash val="solid"/>
            <a:round/>
            <a:headEnd type="none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i="0" u="none" strike="noStrike" kern="0" cap="none" spc="0" normalizeH="0" baseline="0" noProof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6699808" y="4254684"/>
            <a:ext cx="876002" cy="876002"/>
          </a:xfrm>
          <a:prstGeom prst="ellipse">
            <a:avLst/>
          </a:prstGeom>
          <a:solidFill>
            <a:srgbClr val="7860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kumimoji="0" lang="zh-CN" altLang="en-US" sz="28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681118" y="4318156"/>
            <a:ext cx="2798108" cy="8125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请在此添加文字说明，稻壳儿春秋广告模板。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请在此添加文字说明，稻壳儿春秋广告模板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76"/>
          <p:cNvSpPr txBox="1"/>
          <p:nvPr/>
        </p:nvSpPr>
        <p:spPr>
          <a:xfrm>
            <a:off x="5234226" y="49575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A87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z="2000" dirty="0">
                <a:solidFill>
                  <a:srgbClr val="A87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2000" dirty="0">
              <a:solidFill>
                <a:srgbClr val="A878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697383" y="259344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Add You Text Here</a:t>
            </a: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64673" y="259344"/>
            <a:ext cx="462653" cy="0"/>
          </a:xfrm>
          <a:prstGeom prst="line">
            <a:avLst/>
          </a:prstGeom>
          <a:ln w="38100">
            <a:solidFill>
              <a:srgbClr val="A878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7"/>
          <p:cNvSpPr>
            <a:spLocks noChangeArrowheads="1"/>
          </p:cNvSpPr>
          <p:nvPr/>
        </p:nvSpPr>
        <p:spPr bwMode="auto">
          <a:xfrm>
            <a:off x="4267890" y="2397592"/>
            <a:ext cx="951437" cy="940925"/>
          </a:xfrm>
          <a:prstGeom prst="ellipse">
            <a:avLst/>
          </a:prstGeom>
          <a:solidFill>
            <a:srgbClr val="D86030"/>
          </a:solidFill>
          <a:ln>
            <a:noFill/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2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" name="Freeform 6"/>
          <p:cNvSpPr>
            <a:spLocks noEditPoints="1" noChangeArrowheads="1"/>
          </p:cNvSpPr>
          <p:nvPr/>
        </p:nvSpPr>
        <p:spPr bwMode="auto">
          <a:xfrm>
            <a:off x="4474009" y="2698200"/>
            <a:ext cx="542916" cy="357029"/>
          </a:xfrm>
          <a:custGeom>
            <a:avLst/>
            <a:gdLst>
              <a:gd name="T0" fmla="*/ 2147483647 w 176"/>
              <a:gd name="T1" fmla="*/ 2147483647 h 117"/>
              <a:gd name="T2" fmla="*/ 2147483647 w 176"/>
              <a:gd name="T3" fmla="*/ 2147483647 h 117"/>
              <a:gd name="T4" fmla="*/ 2147483647 w 176"/>
              <a:gd name="T5" fmla="*/ 2147483647 h 117"/>
              <a:gd name="T6" fmla="*/ 2147483647 w 176"/>
              <a:gd name="T7" fmla="*/ 2147483647 h 117"/>
              <a:gd name="T8" fmla="*/ 0 w 176"/>
              <a:gd name="T9" fmla="*/ 2147483647 h 117"/>
              <a:gd name="T10" fmla="*/ 0 w 176"/>
              <a:gd name="T11" fmla="*/ 2147483647 h 117"/>
              <a:gd name="T12" fmla="*/ 2147483647 w 176"/>
              <a:gd name="T13" fmla="*/ 2147483647 h 117"/>
              <a:gd name="T14" fmla="*/ 2147483647 w 176"/>
              <a:gd name="T15" fmla="*/ 2147483647 h 117"/>
              <a:gd name="T16" fmla="*/ 2147483647 w 176"/>
              <a:gd name="T17" fmla="*/ 2147483647 h 117"/>
              <a:gd name="T18" fmla="*/ 2147483647 w 176"/>
              <a:gd name="T19" fmla="*/ 2147483647 h 117"/>
              <a:gd name="T20" fmla="*/ 2147483647 w 176"/>
              <a:gd name="T21" fmla="*/ 2147483647 h 117"/>
              <a:gd name="T22" fmla="*/ 2147483647 w 176"/>
              <a:gd name="T23" fmla="*/ 0 h 117"/>
              <a:gd name="T24" fmla="*/ 2147483647 w 176"/>
              <a:gd name="T25" fmla="*/ 0 h 117"/>
              <a:gd name="T26" fmla="*/ 2147483647 w 176"/>
              <a:gd name="T27" fmla="*/ 2147483647 h 117"/>
              <a:gd name="T28" fmla="*/ 2147483647 w 176"/>
              <a:gd name="T29" fmla="*/ 2147483647 h 117"/>
              <a:gd name="T30" fmla="*/ 2147483647 w 176"/>
              <a:gd name="T31" fmla="*/ 2147483647 h 117"/>
              <a:gd name="T32" fmla="*/ 2147483647 w 176"/>
              <a:gd name="T33" fmla="*/ 2147483647 h 117"/>
              <a:gd name="T34" fmla="*/ 2147483647 w 176"/>
              <a:gd name="T35" fmla="*/ 2147483647 h 117"/>
              <a:gd name="T36" fmla="*/ 2147483647 w 176"/>
              <a:gd name="T37" fmla="*/ 2147483647 h 117"/>
              <a:gd name="T38" fmla="*/ 2147483647 w 176"/>
              <a:gd name="T39" fmla="*/ 2147483647 h 117"/>
              <a:gd name="T40" fmla="*/ 2147483647 w 176"/>
              <a:gd name="T41" fmla="*/ 2147483647 h 117"/>
              <a:gd name="T42" fmla="*/ 2147483647 w 176"/>
              <a:gd name="T43" fmla="*/ 2147483647 h 117"/>
              <a:gd name="T44" fmla="*/ 2147483647 w 176"/>
              <a:gd name="T45" fmla="*/ 2147483647 h 117"/>
              <a:gd name="T46" fmla="*/ 2147483647 w 176"/>
              <a:gd name="T47" fmla="*/ 2147483647 h 117"/>
              <a:gd name="T48" fmla="*/ 2147483647 w 176"/>
              <a:gd name="T49" fmla="*/ 2147483647 h 117"/>
              <a:gd name="T50" fmla="*/ 2147483647 w 176"/>
              <a:gd name="T51" fmla="*/ 2147483647 h 117"/>
              <a:gd name="T52" fmla="*/ 2147483647 w 176"/>
              <a:gd name="T53" fmla="*/ 2147483647 h 117"/>
              <a:gd name="T54" fmla="*/ 2147483647 w 176"/>
              <a:gd name="T55" fmla="*/ 2147483647 h 117"/>
              <a:gd name="T56" fmla="*/ 2147483647 w 176"/>
              <a:gd name="T57" fmla="*/ 2147483647 h 117"/>
              <a:gd name="T58" fmla="*/ 2147483647 w 176"/>
              <a:gd name="T59" fmla="*/ 2147483647 h 117"/>
              <a:gd name="T60" fmla="*/ 2147483647 w 176"/>
              <a:gd name="T61" fmla="*/ 2147483647 h 117"/>
              <a:gd name="T62" fmla="*/ 2147483647 w 176"/>
              <a:gd name="T63" fmla="*/ 2147483647 h 117"/>
              <a:gd name="T64" fmla="*/ 2147483647 w 176"/>
              <a:gd name="T65" fmla="*/ 2147483647 h 117"/>
              <a:gd name="T66" fmla="*/ 2147483647 w 176"/>
              <a:gd name="T67" fmla="*/ 2147483647 h 117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176"/>
              <a:gd name="T103" fmla="*/ 0 h 117"/>
              <a:gd name="T104" fmla="*/ 176 w 176"/>
              <a:gd name="T105" fmla="*/ 117 h 117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176" h="117">
                <a:moveTo>
                  <a:pt x="176" y="99"/>
                </a:moveTo>
                <a:cubicBezTo>
                  <a:pt x="176" y="108"/>
                  <a:pt x="176" y="108"/>
                  <a:pt x="176" y="108"/>
                </a:cubicBezTo>
                <a:cubicBezTo>
                  <a:pt x="176" y="113"/>
                  <a:pt x="169" y="117"/>
                  <a:pt x="161" y="117"/>
                </a:cubicBezTo>
                <a:cubicBezTo>
                  <a:pt x="15" y="117"/>
                  <a:pt x="15" y="117"/>
                  <a:pt x="15" y="117"/>
                </a:cubicBezTo>
                <a:cubicBezTo>
                  <a:pt x="7" y="117"/>
                  <a:pt x="0" y="113"/>
                  <a:pt x="0" y="108"/>
                </a:cubicBezTo>
                <a:cubicBezTo>
                  <a:pt x="0" y="99"/>
                  <a:pt x="0" y="99"/>
                  <a:pt x="0" y="99"/>
                </a:cubicBezTo>
                <a:cubicBezTo>
                  <a:pt x="15" y="99"/>
                  <a:pt x="15" y="99"/>
                  <a:pt x="15" y="99"/>
                </a:cubicBezTo>
                <a:cubicBezTo>
                  <a:pt x="161" y="99"/>
                  <a:pt x="161" y="99"/>
                  <a:pt x="161" y="99"/>
                </a:cubicBezTo>
                <a:lnTo>
                  <a:pt x="176" y="99"/>
                </a:lnTo>
                <a:close/>
                <a:moveTo>
                  <a:pt x="24" y="79"/>
                </a:moveTo>
                <a:cubicBezTo>
                  <a:pt x="24" y="14"/>
                  <a:pt x="24" y="14"/>
                  <a:pt x="24" y="14"/>
                </a:cubicBezTo>
                <a:cubicBezTo>
                  <a:pt x="24" y="6"/>
                  <a:pt x="30" y="0"/>
                  <a:pt x="38" y="0"/>
                </a:cubicBezTo>
                <a:cubicBezTo>
                  <a:pt x="138" y="0"/>
                  <a:pt x="138" y="0"/>
                  <a:pt x="138" y="0"/>
                </a:cubicBezTo>
                <a:cubicBezTo>
                  <a:pt x="146" y="0"/>
                  <a:pt x="152" y="6"/>
                  <a:pt x="152" y="14"/>
                </a:cubicBezTo>
                <a:cubicBezTo>
                  <a:pt x="152" y="79"/>
                  <a:pt x="152" y="79"/>
                  <a:pt x="152" y="79"/>
                </a:cubicBezTo>
                <a:cubicBezTo>
                  <a:pt x="152" y="87"/>
                  <a:pt x="146" y="93"/>
                  <a:pt x="138" y="93"/>
                </a:cubicBezTo>
                <a:cubicBezTo>
                  <a:pt x="38" y="93"/>
                  <a:pt x="38" y="93"/>
                  <a:pt x="38" y="93"/>
                </a:cubicBezTo>
                <a:cubicBezTo>
                  <a:pt x="30" y="93"/>
                  <a:pt x="24" y="87"/>
                  <a:pt x="24" y="79"/>
                </a:cubicBezTo>
                <a:close/>
                <a:moveTo>
                  <a:pt x="35" y="79"/>
                </a:moveTo>
                <a:cubicBezTo>
                  <a:pt x="35" y="80"/>
                  <a:pt x="37" y="82"/>
                  <a:pt x="38" y="82"/>
                </a:cubicBezTo>
                <a:cubicBezTo>
                  <a:pt x="138" y="82"/>
                  <a:pt x="138" y="82"/>
                  <a:pt x="138" y="82"/>
                </a:cubicBezTo>
                <a:cubicBezTo>
                  <a:pt x="139" y="82"/>
                  <a:pt x="141" y="80"/>
                  <a:pt x="141" y="79"/>
                </a:cubicBezTo>
                <a:cubicBezTo>
                  <a:pt x="141" y="14"/>
                  <a:pt x="141" y="14"/>
                  <a:pt x="141" y="14"/>
                </a:cubicBezTo>
                <a:cubicBezTo>
                  <a:pt x="141" y="13"/>
                  <a:pt x="139" y="11"/>
                  <a:pt x="138" y="11"/>
                </a:cubicBezTo>
                <a:cubicBezTo>
                  <a:pt x="38" y="11"/>
                  <a:pt x="38" y="11"/>
                  <a:pt x="38" y="11"/>
                </a:cubicBezTo>
                <a:cubicBezTo>
                  <a:pt x="37" y="11"/>
                  <a:pt x="35" y="13"/>
                  <a:pt x="35" y="14"/>
                </a:cubicBezTo>
                <a:lnTo>
                  <a:pt x="35" y="79"/>
                </a:lnTo>
                <a:close/>
                <a:moveTo>
                  <a:pt x="97" y="107"/>
                </a:moveTo>
                <a:cubicBezTo>
                  <a:pt x="97" y="106"/>
                  <a:pt x="96" y="105"/>
                  <a:pt x="95" y="105"/>
                </a:cubicBezTo>
                <a:cubicBezTo>
                  <a:pt x="81" y="105"/>
                  <a:pt x="81" y="105"/>
                  <a:pt x="81" y="105"/>
                </a:cubicBezTo>
                <a:cubicBezTo>
                  <a:pt x="80" y="105"/>
                  <a:pt x="79" y="106"/>
                  <a:pt x="79" y="107"/>
                </a:cubicBezTo>
                <a:cubicBezTo>
                  <a:pt x="79" y="107"/>
                  <a:pt x="80" y="108"/>
                  <a:pt x="81" y="108"/>
                </a:cubicBezTo>
                <a:cubicBezTo>
                  <a:pt x="95" y="108"/>
                  <a:pt x="95" y="108"/>
                  <a:pt x="95" y="108"/>
                </a:cubicBezTo>
                <a:cubicBezTo>
                  <a:pt x="96" y="108"/>
                  <a:pt x="97" y="107"/>
                  <a:pt x="97" y="1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Oval 13"/>
          <p:cNvSpPr>
            <a:spLocks noChangeArrowheads="1"/>
          </p:cNvSpPr>
          <p:nvPr/>
        </p:nvSpPr>
        <p:spPr bwMode="auto">
          <a:xfrm>
            <a:off x="9773262" y="2397592"/>
            <a:ext cx="951437" cy="940925"/>
          </a:xfrm>
          <a:prstGeom prst="ellipse">
            <a:avLst/>
          </a:prstGeom>
          <a:solidFill>
            <a:srgbClr val="A87848"/>
          </a:solidFill>
          <a:ln>
            <a:noFill/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2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Freeform 7"/>
          <p:cNvSpPr>
            <a:spLocks noEditPoints="1" noChangeArrowheads="1"/>
          </p:cNvSpPr>
          <p:nvPr/>
        </p:nvSpPr>
        <p:spPr bwMode="auto">
          <a:xfrm>
            <a:off x="9981596" y="2642949"/>
            <a:ext cx="510625" cy="467532"/>
          </a:xfrm>
          <a:custGeom>
            <a:avLst/>
            <a:gdLst>
              <a:gd name="T0" fmla="*/ 2147483647 w 177"/>
              <a:gd name="T1" fmla="*/ 2147483647 h 164"/>
              <a:gd name="T2" fmla="*/ 2147483647 w 177"/>
              <a:gd name="T3" fmla="*/ 2147483647 h 164"/>
              <a:gd name="T4" fmla="*/ 2147483647 w 177"/>
              <a:gd name="T5" fmla="*/ 2147483647 h 164"/>
              <a:gd name="T6" fmla="*/ 2147483647 w 177"/>
              <a:gd name="T7" fmla="*/ 2147483647 h 164"/>
              <a:gd name="T8" fmla="*/ 2147483647 w 177"/>
              <a:gd name="T9" fmla="*/ 2147483647 h 164"/>
              <a:gd name="T10" fmla="*/ 2147483647 w 177"/>
              <a:gd name="T11" fmla="*/ 2147483647 h 164"/>
              <a:gd name="T12" fmla="*/ 2147483647 w 177"/>
              <a:gd name="T13" fmla="*/ 2147483647 h 164"/>
              <a:gd name="T14" fmla="*/ 2147483647 w 177"/>
              <a:gd name="T15" fmla="*/ 2147483647 h 164"/>
              <a:gd name="T16" fmla="*/ 2147483647 w 177"/>
              <a:gd name="T17" fmla="*/ 2147483647 h 164"/>
              <a:gd name="T18" fmla="*/ 2147483647 w 177"/>
              <a:gd name="T19" fmla="*/ 2147483647 h 164"/>
              <a:gd name="T20" fmla="*/ 2147483647 w 177"/>
              <a:gd name="T21" fmla="*/ 2147483647 h 164"/>
              <a:gd name="T22" fmla="*/ 2147483647 w 177"/>
              <a:gd name="T23" fmla="*/ 0 h 164"/>
              <a:gd name="T24" fmla="*/ 2147483647 w 177"/>
              <a:gd name="T25" fmla="*/ 2147483647 h 164"/>
              <a:gd name="T26" fmla="*/ 2147483647 w 177"/>
              <a:gd name="T27" fmla="*/ 2147483647 h 164"/>
              <a:gd name="T28" fmla="*/ 2147483647 w 177"/>
              <a:gd name="T29" fmla="*/ 2147483647 h 164"/>
              <a:gd name="T30" fmla="*/ 2147483647 w 177"/>
              <a:gd name="T31" fmla="*/ 2147483647 h 164"/>
              <a:gd name="T32" fmla="*/ 2147483647 w 177"/>
              <a:gd name="T33" fmla="*/ 2147483647 h 164"/>
              <a:gd name="T34" fmla="*/ 2147483647 w 177"/>
              <a:gd name="T35" fmla="*/ 2147483647 h 164"/>
              <a:gd name="T36" fmla="*/ 2147483647 w 177"/>
              <a:gd name="T37" fmla="*/ 2147483647 h 164"/>
              <a:gd name="T38" fmla="*/ 2147483647 w 177"/>
              <a:gd name="T39" fmla="*/ 2147483647 h 164"/>
              <a:gd name="T40" fmla="*/ 2147483647 w 177"/>
              <a:gd name="T41" fmla="*/ 2147483647 h 164"/>
              <a:gd name="T42" fmla="*/ 2147483647 w 177"/>
              <a:gd name="T43" fmla="*/ 2147483647 h 164"/>
              <a:gd name="T44" fmla="*/ 2147483647 w 177"/>
              <a:gd name="T45" fmla="*/ 2147483647 h 164"/>
              <a:gd name="T46" fmla="*/ 2147483647 w 177"/>
              <a:gd name="T47" fmla="*/ 2147483647 h 164"/>
              <a:gd name="T48" fmla="*/ 2147483647 w 177"/>
              <a:gd name="T49" fmla="*/ 2147483647 h 164"/>
              <a:gd name="T50" fmla="*/ 2147483647 w 177"/>
              <a:gd name="T51" fmla="*/ 2147483647 h 164"/>
              <a:gd name="T52" fmla="*/ 2147483647 w 177"/>
              <a:gd name="T53" fmla="*/ 2147483647 h 164"/>
              <a:gd name="T54" fmla="*/ 2147483647 w 177"/>
              <a:gd name="T55" fmla="*/ 2147483647 h 164"/>
              <a:gd name="T56" fmla="*/ 2147483647 w 177"/>
              <a:gd name="T57" fmla="*/ 2147483647 h 164"/>
              <a:gd name="T58" fmla="*/ 2147483647 w 177"/>
              <a:gd name="T59" fmla="*/ 0 h 164"/>
              <a:gd name="T60" fmla="*/ 2147483647 w 177"/>
              <a:gd name="T61" fmla="*/ 2147483647 h 164"/>
              <a:gd name="T62" fmla="*/ 2147483647 w 177"/>
              <a:gd name="T63" fmla="*/ 2147483647 h 164"/>
              <a:gd name="T64" fmla="*/ 2147483647 w 177"/>
              <a:gd name="T65" fmla="*/ 2147483647 h 164"/>
              <a:gd name="T66" fmla="*/ 2147483647 w 177"/>
              <a:gd name="T67" fmla="*/ 2147483647 h 164"/>
              <a:gd name="T68" fmla="*/ 2147483647 w 177"/>
              <a:gd name="T69" fmla="*/ 2147483647 h 164"/>
              <a:gd name="T70" fmla="*/ 2147483647 w 177"/>
              <a:gd name="T71" fmla="*/ 2147483647 h 164"/>
              <a:gd name="T72" fmla="*/ 2147483647 w 177"/>
              <a:gd name="T73" fmla="*/ 2147483647 h 164"/>
              <a:gd name="T74" fmla="*/ 2147483647 w 177"/>
              <a:gd name="T75" fmla="*/ 2147483647 h 164"/>
              <a:gd name="T76" fmla="*/ 2147483647 w 177"/>
              <a:gd name="T77" fmla="*/ 2147483647 h 164"/>
              <a:gd name="T78" fmla="*/ 2147483647 w 177"/>
              <a:gd name="T79" fmla="*/ 2147483647 h 164"/>
              <a:gd name="T80" fmla="*/ 2147483647 w 177"/>
              <a:gd name="T81" fmla="*/ 2147483647 h 164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77"/>
              <a:gd name="T124" fmla="*/ 0 h 164"/>
              <a:gd name="T125" fmla="*/ 177 w 177"/>
              <a:gd name="T126" fmla="*/ 164 h 164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77" h="164">
                <a:moveTo>
                  <a:pt x="31" y="94"/>
                </a:moveTo>
                <a:cubicBezTo>
                  <a:pt x="19" y="94"/>
                  <a:pt x="19" y="94"/>
                  <a:pt x="19" y="94"/>
                </a:cubicBezTo>
                <a:cubicBezTo>
                  <a:pt x="9" y="94"/>
                  <a:pt x="1" y="89"/>
                  <a:pt x="1" y="79"/>
                </a:cubicBezTo>
                <a:cubicBezTo>
                  <a:pt x="1" y="72"/>
                  <a:pt x="0" y="47"/>
                  <a:pt x="12" y="47"/>
                </a:cubicBezTo>
                <a:cubicBezTo>
                  <a:pt x="14" y="47"/>
                  <a:pt x="24" y="55"/>
                  <a:pt x="36" y="55"/>
                </a:cubicBezTo>
                <a:cubicBezTo>
                  <a:pt x="40" y="55"/>
                  <a:pt x="44" y="54"/>
                  <a:pt x="48" y="52"/>
                </a:cubicBezTo>
                <a:cubicBezTo>
                  <a:pt x="48" y="54"/>
                  <a:pt x="48" y="57"/>
                  <a:pt x="48" y="59"/>
                </a:cubicBezTo>
                <a:cubicBezTo>
                  <a:pt x="48" y="67"/>
                  <a:pt x="50" y="75"/>
                  <a:pt x="55" y="82"/>
                </a:cubicBezTo>
                <a:cubicBezTo>
                  <a:pt x="46" y="82"/>
                  <a:pt x="37" y="86"/>
                  <a:pt x="31" y="94"/>
                </a:cubicBezTo>
                <a:close/>
                <a:moveTo>
                  <a:pt x="36" y="47"/>
                </a:moveTo>
                <a:cubicBezTo>
                  <a:pt x="23" y="47"/>
                  <a:pt x="12" y="36"/>
                  <a:pt x="12" y="23"/>
                </a:cubicBezTo>
                <a:cubicBezTo>
                  <a:pt x="12" y="10"/>
                  <a:pt x="23" y="0"/>
                  <a:pt x="36" y="0"/>
                </a:cubicBezTo>
                <a:cubicBezTo>
                  <a:pt x="49" y="0"/>
                  <a:pt x="59" y="10"/>
                  <a:pt x="59" y="23"/>
                </a:cubicBezTo>
                <a:cubicBezTo>
                  <a:pt x="59" y="36"/>
                  <a:pt x="49" y="47"/>
                  <a:pt x="36" y="47"/>
                </a:cubicBezTo>
                <a:close/>
                <a:moveTo>
                  <a:pt x="129" y="164"/>
                </a:moveTo>
                <a:cubicBezTo>
                  <a:pt x="49" y="164"/>
                  <a:pt x="49" y="164"/>
                  <a:pt x="49" y="164"/>
                </a:cubicBezTo>
                <a:cubicBezTo>
                  <a:pt x="34" y="164"/>
                  <a:pt x="24" y="155"/>
                  <a:pt x="24" y="140"/>
                </a:cubicBezTo>
                <a:cubicBezTo>
                  <a:pt x="24" y="120"/>
                  <a:pt x="29" y="88"/>
                  <a:pt x="56" y="88"/>
                </a:cubicBezTo>
                <a:cubicBezTo>
                  <a:pt x="59" y="88"/>
                  <a:pt x="70" y="101"/>
                  <a:pt x="89" y="101"/>
                </a:cubicBezTo>
                <a:cubicBezTo>
                  <a:pt x="107" y="101"/>
                  <a:pt x="118" y="88"/>
                  <a:pt x="121" y="88"/>
                </a:cubicBezTo>
                <a:cubicBezTo>
                  <a:pt x="148" y="88"/>
                  <a:pt x="153" y="120"/>
                  <a:pt x="153" y="140"/>
                </a:cubicBezTo>
                <a:cubicBezTo>
                  <a:pt x="153" y="155"/>
                  <a:pt x="143" y="164"/>
                  <a:pt x="129" y="164"/>
                </a:cubicBezTo>
                <a:close/>
                <a:moveTo>
                  <a:pt x="89" y="94"/>
                </a:moveTo>
                <a:cubicBezTo>
                  <a:pt x="69" y="94"/>
                  <a:pt x="53" y="78"/>
                  <a:pt x="53" y="59"/>
                </a:cubicBezTo>
                <a:cubicBezTo>
                  <a:pt x="53" y="39"/>
                  <a:pt x="69" y="23"/>
                  <a:pt x="89" y="23"/>
                </a:cubicBezTo>
                <a:cubicBezTo>
                  <a:pt x="108" y="23"/>
                  <a:pt x="124" y="39"/>
                  <a:pt x="124" y="59"/>
                </a:cubicBezTo>
                <a:cubicBezTo>
                  <a:pt x="124" y="78"/>
                  <a:pt x="108" y="94"/>
                  <a:pt x="89" y="94"/>
                </a:cubicBezTo>
                <a:close/>
                <a:moveTo>
                  <a:pt x="141" y="47"/>
                </a:moveTo>
                <a:cubicBezTo>
                  <a:pt x="128" y="47"/>
                  <a:pt x="118" y="36"/>
                  <a:pt x="118" y="23"/>
                </a:cubicBezTo>
                <a:cubicBezTo>
                  <a:pt x="118" y="10"/>
                  <a:pt x="128" y="0"/>
                  <a:pt x="141" y="0"/>
                </a:cubicBezTo>
                <a:cubicBezTo>
                  <a:pt x="154" y="0"/>
                  <a:pt x="165" y="10"/>
                  <a:pt x="165" y="23"/>
                </a:cubicBezTo>
                <a:cubicBezTo>
                  <a:pt x="165" y="36"/>
                  <a:pt x="154" y="47"/>
                  <a:pt x="141" y="47"/>
                </a:cubicBezTo>
                <a:close/>
                <a:moveTo>
                  <a:pt x="159" y="94"/>
                </a:moveTo>
                <a:cubicBezTo>
                  <a:pt x="146" y="94"/>
                  <a:pt x="146" y="94"/>
                  <a:pt x="146" y="94"/>
                </a:cubicBezTo>
                <a:cubicBezTo>
                  <a:pt x="140" y="86"/>
                  <a:pt x="132" y="82"/>
                  <a:pt x="122" y="82"/>
                </a:cubicBezTo>
                <a:cubicBezTo>
                  <a:pt x="127" y="75"/>
                  <a:pt x="130" y="67"/>
                  <a:pt x="130" y="59"/>
                </a:cubicBezTo>
                <a:cubicBezTo>
                  <a:pt x="130" y="57"/>
                  <a:pt x="129" y="54"/>
                  <a:pt x="129" y="52"/>
                </a:cubicBezTo>
                <a:cubicBezTo>
                  <a:pt x="133" y="54"/>
                  <a:pt x="137" y="55"/>
                  <a:pt x="141" y="55"/>
                </a:cubicBezTo>
                <a:cubicBezTo>
                  <a:pt x="154" y="55"/>
                  <a:pt x="163" y="47"/>
                  <a:pt x="165" y="47"/>
                </a:cubicBezTo>
                <a:cubicBezTo>
                  <a:pt x="177" y="47"/>
                  <a:pt x="177" y="72"/>
                  <a:pt x="177" y="79"/>
                </a:cubicBezTo>
                <a:cubicBezTo>
                  <a:pt x="177" y="89"/>
                  <a:pt x="168" y="94"/>
                  <a:pt x="159" y="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90170" tIns="46990" rIns="90170" bIns="46990"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Oval 4"/>
          <p:cNvSpPr>
            <a:spLocks noChangeArrowheads="1"/>
          </p:cNvSpPr>
          <p:nvPr/>
        </p:nvSpPr>
        <p:spPr bwMode="auto">
          <a:xfrm>
            <a:off x="1509071" y="4287741"/>
            <a:ext cx="951437" cy="940925"/>
          </a:xfrm>
          <a:prstGeom prst="ellipse">
            <a:avLst/>
          </a:prstGeom>
          <a:solidFill>
            <a:srgbClr val="786060"/>
          </a:solidFill>
          <a:ln>
            <a:noFill/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2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1" name="Freeform 8"/>
          <p:cNvSpPr>
            <a:spLocks noEditPoints="1" noChangeArrowheads="1"/>
          </p:cNvSpPr>
          <p:nvPr/>
        </p:nvSpPr>
        <p:spPr bwMode="auto">
          <a:xfrm>
            <a:off x="1812845" y="4513486"/>
            <a:ext cx="343888" cy="506756"/>
          </a:xfrm>
          <a:custGeom>
            <a:avLst/>
            <a:gdLst>
              <a:gd name="T0" fmla="*/ 2147483647 w 94"/>
              <a:gd name="T1" fmla="*/ 2147483647 h 140"/>
              <a:gd name="T2" fmla="*/ 2147483647 w 94"/>
              <a:gd name="T3" fmla="*/ 2147483647 h 140"/>
              <a:gd name="T4" fmla="*/ 2147483647 w 94"/>
              <a:gd name="T5" fmla="*/ 2147483647 h 140"/>
              <a:gd name="T6" fmla="*/ 2147483647 w 94"/>
              <a:gd name="T7" fmla="*/ 2147483647 h 140"/>
              <a:gd name="T8" fmla="*/ 2147483647 w 94"/>
              <a:gd name="T9" fmla="*/ 2147483647 h 140"/>
              <a:gd name="T10" fmla="*/ 2147483647 w 94"/>
              <a:gd name="T11" fmla="*/ 2147483647 h 140"/>
              <a:gd name="T12" fmla="*/ 0 w 94"/>
              <a:gd name="T13" fmla="*/ 2147483647 h 140"/>
              <a:gd name="T14" fmla="*/ 2147483647 w 94"/>
              <a:gd name="T15" fmla="*/ 2147483647 h 140"/>
              <a:gd name="T16" fmla="*/ 2147483647 w 94"/>
              <a:gd name="T17" fmla="*/ 2147483647 h 140"/>
              <a:gd name="T18" fmla="*/ 0 w 94"/>
              <a:gd name="T19" fmla="*/ 2147483647 h 140"/>
              <a:gd name="T20" fmla="*/ 2147483647 w 94"/>
              <a:gd name="T21" fmla="*/ 0 h 140"/>
              <a:gd name="T22" fmla="*/ 2147483647 w 94"/>
              <a:gd name="T23" fmla="*/ 2147483647 h 140"/>
              <a:gd name="T24" fmla="*/ 2147483647 w 94"/>
              <a:gd name="T25" fmla="*/ 2147483647 h 140"/>
              <a:gd name="T26" fmla="*/ 2147483647 w 94"/>
              <a:gd name="T27" fmla="*/ 2147483647 h 140"/>
              <a:gd name="T28" fmla="*/ 2147483647 w 94"/>
              <a:gd name="T29" fmla="*/ 2147483647 h 140"/>
              <a:gd name="T30" fmla="*/ 2147483647 w 94"/>
              <a:gd name="T31" fmla="*/ 2147483647 h 140"/>
              <a:gd name="T32" fmla="*/ 2147483647 w 94"/>
              <a:gd name="T33" fmla="*/ 2147483647 h 140"/>
              <a:gd name="T34" fmla="*/ 2147483647 w 94"/>
              <a:gd name="T35" fmla="*/ 2147483647 h 140"/>
              <a:gd name="T36" fmla="*/ 2147483647 w 94"/>
              <a:gd name="T37" fmla="*/ 2147483647 h 140"/>
              <a:gd name="T38" fmla="*/ 2147483647 w 94"/>
              <a:gd name="T39" fmla="*/ 2147483647 h 140"/>
              <a:gd name="T40" fmla="*/ 2147483647 w 94"/>
              <a:gd name="T41" fmla="*/ 2147483647 h 140"/>
              <a:gd name="T42" fmla="*/ 2147483647 w 94"/>
              <a:gd name="T43" fmla="*/ 2147483647 h 140"/>
              <a:gd name="T44" fmla="*/ 2147483647 w 94"/>
              <a:gd name="T45" fmla="*/ 2147483647 h 140"/>
              <a:gd name="T46" fmla="*/ 2147483647 w 94"/>
              <a:gd name="T47" fmla="*/ 2147483647 h 140"/>
              <a:gd name="T48" fmla="*/ 2147483647 w 94"/>
              <a:gd name="T49" fmla="*/ 2147483647 h 140"/>
              <a:gd name="T50" fmla="*/ 2147483647 w 94"/>
              <a:gd name="T51" fmla="*/ 2147483647 h 140"/>
              <a:gd name="T52" fmla="*/ 2147483647 w 94"/>
              <a:gd name="T53" fmla="*/ 2147483647 h 140"/>
              <a:gd name="T54" fmla="*/ 2147483647 w 94"/>
              <a:gd name="T55" fmla="*/ 2147483647 h 140"/>
              <a:gd name="T56" fmla="*/ 2147483647 w 94"/>
              <a:gd name="T57" fmla="*/ 2147483647 h 140"/>
              <a:gd name="T58" fmla="*/ 2147483647 w 94"/>
              <a:gd name="T59" fmla="*/ 2147483647 h 140"/>
              <a:gd name="T60" fmla="*/ 2147483647 w 94"/>
              <a:gd name="T61" fmla="*/ 2147483647 h 140"/>
              <a:gd name="T62" fmla="*/ 2147483647 w 94"/>
              <a:gd name="T63" fmla="*/ 2147483647 h 140"/>
              <a:gd name="T64" fmla="*/ 2147483647 w 94"/>
              <a:gd name="T65" fmla="*/ 2147483647 h 140"/>
              <a:gd name="T66" fmla="*/ 2147483647 w 94"/>
              <a:gd name="T67" fmla="*/ 2147483647 h 140"/>
              <a:gd name="T68" fmla="*/ 2147483647 w 94"/>
              <a:gd name="T69" fmla="*/ 2147483647 h 14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94"/>
              <a:gd name="T106" fmla="*/ 0 h 140"/>
              <a:gd name="T107" fmla="*/ 94 w 94"/>
              <a:gd name="T108" fmla="*/ 140 h 140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94" h="140">
                <a:moveTo>
                  <a:pt x="85" y="44"/>
                </a:moveTo>
                <a:cubicBezTo>
                  <a:pt x="84" y="77"/>
                  <a:pt x="61" y="85"/>
                  <a:pt x="45" y="90"/>
                </a:cubicBezTo>
                <a:cubicBezTo>
                  <a:pt x="31" y="94"/>
                  <a:pt x="26" y="96"/>
                  <a:pt x="26" y="105"/>
                </a:cubicBezTo>
                <a:cubicBezTo>
                  <a:pt x="26" y="108"/>
                  <a:pt x="26" y="108"/>
                  <a:pt x="26" y="108"/>
                </a:cubicBezTo>
                <a:cubicBezTo>
                  <a:pt x="31" y="111"/>
                  <a:pt x="35" y="116"/>
                  <a:pt x="35" y="123"/>
                </a:cubicBezTo>
                <a:cubicBezTo>
                  <a:pt x="35" y="132"/>
                  <a:pt x="27" y="140"/>
                  <a:pt x="17" y="140"/>
                </a:cubicBezTo>
                <a:cubicBezTo>
                  <a:pt x="8" y="140"/>
                  <a:pt x="0" y="132"/>
                  <a:pt x="0" y="123"/>
                </a:cubicBezTo>
                <a:cubicBezTo>
                  <a:pt x="0" y="116"/>
                  <a:pt x="3" y="111"/>
                  <a:pt x="9" y="108"/>
                </a:cubicBezTo>
                <a:cubicBezTo>
                  <a:pt x="9" y="33"/>
                  <a:pt x="9" y="33"/>
                  <a:pt x="9" y="33"/>
                </a:cubicBezTo>
                <a:cubicBezTo>
                  <a:pt x="3" y="29"/>
                  <a:pt x="0" y="24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27" y="0"/>
                  <a:pt x="35" y="8"/>
                  <a:pt x="35" y="17"/>
                </a:cubicBezTo>
                <a:cubicBezTo>
                  <a:pt x="35" y="24"/>
                  <a:pt x="31" y="29"/>
                  <a:pt x="26" y="33"/>
                </a:cubicBezTo>
                <a:cubicBezTo>
                  <a:pt x="26" y="78"/>
                  <a:pt x="26" y="78"/>
                  <a:pt x="26" y="78"/>
                </a:cubicBezTo>
                <a:cubicBezTo>
                  <a:pt x="31" y="76"/>
                  <a:pt x="36" y="74"/>
                  <a:pt x="40" y="73"/>
                </a:cubicBezTo>
                <a:cubicBezTo>
                  <a:pt x="57" y="67"/>
                  <a:pt x="67" y="63"/>
                  <a:pt x="67" y="44"/>
                </a:cubicBezTo>
                <a:cubicBezTo>
                  <a:pt x="62" y="41"/>
                  <a:pt x="58" y="36"/>
                  <a:pt x="58" y="29"/>
                </a:cubicBezTo>
                <a:cubicBezTo>
                  <a:pt x="58" y="19"/>
                  <a:pt x="66" y="11"/>
                  <a:pt x="76" y="11"/>
                </a:cubicBezTo>
                <a:cubicBezTo>
                  <a:pt x="86" y="11"/>
                  <a:pt x="94" y="19"/>
                  <a:pt x="94" y="29"/>
                </a:cubicBezTo>
                <a:cubicBezTo>
                  <a:pt x="94" y="36"/>
                  <a:pt x="90" y="41"/>
                  <a:pt x="85" y="44"/>
                </a:cubicBezTo>
                <a:close/>
                <a:moveTo>
                  <a:pt x="17" y="9"/>
                </a:moveTo>
                <a:cubicBezTo>
                  <a:pt x="13" y="9"/>
                  <a:pt x="9" y="12"/>
                  <a:pt x="9" y="17"/>
                </a:cubicBezTo>
                <a:cubicBezTo>
                  <a:pt x="9" y="22"/>
                  <a:pt x="13" y="26"/>
                  <a:pt x="17" y="26"/>
                </a:cubicBezTo>
                <a:cubicBezTo>
                  <a:pt x="22" y="26"/>
                  <a:pt x="26" y="22"/>
                  <a:pt x="26" y="17"/>
                </a:cubicBezTo>
                <a:cubicBezTo>
                  <a:pt x="26" y="12"/>
                  <a:pt x="22" y="9"/>
                  <a:pt x="17" y="9"/>
                </a:cubicBezTo>
                <a:close/>
                <a:moveTo>
                  <a:pt x="17" y="114"/>
                </a:moveTo>
                <a:cubicBezTo>
                  <a:pt x="13" y="114"/>
                  <a:pt x="9" y="118"/>
                  <a:pt x="9" y="123"/>
                </a:cubicBezTo>
                <a:cubicBezTo>
                  <a:pt x="9" y="128"/>
                  <a:pt x="13" y="132"/>
                  <a:pt x="17" y="132"/>
                </a:cubicBezTo>
                <a:cubicBezTo>
                  <a:pt x="22" y="132"/>
                  <a:pt x="26" y="128"/>
                  <a:pt x="26" y="123"/>
                </a:cubicBezTo>
                <a:cubicBezTo>
                  <a:pt x="26" y="118"/>
                  <a:pt x="22" y="114"/>
                  <a:pt x="17" y="114"/>
                </a:cubicBezTo>
                <a:close/>
                <a:moveTo>
                  <a:pt x="76" y="20"/>
                </a:moveTo>
                <a:cubicBezTo>
                  <a:pt x="71" y="20"/>
                  <a:pt x="67" y="24"/>
                  <a:pt x="67" y="29"/>
                </a:cubicBezTo>
                <a:cubicBezTo>
                  <a:pt x="67" y="34"/>
                  <a:pt x="71" y="38"/>
                  <a:pt x="76" y="38"/>
                </a:cubicBezTo>
                <a:cubicBezTo>
                  <a:pt x="81" y="38"/>
                  <a:pt x="85" y="34"/>
                  <a:pt x="85" y="29"/>
                </a:cubicBezTo>
                <a:cubicBezTo>
                  <a:pt x="85" y="24"/>
                  <a:pt x="81" y="20"/>
                  <a:pt x="76" y="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Oval 10"/>
          <p:cNvSpPr>
            <a:spLocks noChangeArrowheads="1"/>
          </p:cNvSpPr>
          <p:nvPr/>
        </p:nvSpPr>
        <p:spPr bwMode="auto">
          <a:xfrm>
            <a:off x="7038097" y="4287741"/>
            <a:ext cx="951438" cy="940925"/>
          </a:xfrm>
          <a:prstGeom prst="ellipse">
            <a:avLst/>
          </a:prstGeom>
          <a:solidFill>
            <a:srgbClr val="90A818"/>
          </a:solidFill>
          <a:ln>
            <a:noFill/>
          </a:ln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28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3" name="Freeform 11"/>
          <p:cNvSpPr>
            <a:spLocks noEditPoints="1" noChangeArrowheads="1"/>
          </p:cNvSpPr>
          <p:nvPr/>
        </p:nvSpPr>
        <p:spPr bwMode="auto">
          <a:xfrm>
            <a:off x="7296914" y="4553211"/>
            <a:ext cx="434189" cy="427305"/>
          </a:xfrm>
          <a:custGeom>
            <a:avLst/>
            <a:gdLst>
              <a:gd name="T0" fmla="*/ 2147483647 w 152"/>
              <a:gd name="T1" fmla="*/ 2147483647 h 152"/>
              <a:gd name="T2" fmla="*/ 2147483647 w 152"/>
              <a:gd name="T3" fmla="*/ 2147483647 h 152"/>
              <a:gd name="T4" fmla="*/ 2147483647 w 152"/>
              <a:gd name="T5" fmla="*/ 2147483647 h 152"/>
              <a:gd name="T6" fmla="*/ 2147483647 w 152"/>
              <a:gd name="T7" fmla="*/ 2147483647 h 152"/>
              <a:gd name="T8" fmla="*/ 0 w 152"/>
              <a:gd name="T9" fmla="*/ 2147483647 h 152"/>
              <a:gd name="T10" fmla="*/ 2147483647 w 152"/>
              <a:gd name="T11" fmla="*/ 0 h 152"/>
              <a:gd name="T12" fmla="*/ 2147483647 w 152"/>
              <a:gd name="T13" fmla="*/ 2147483647 h 152"/>
              <a:gd name="T14" fmla="*/ 2147483647 w 152"/>
              <a:gd name="T15" fmla="*/ 2147483647 h 152"/>
              <a:gd name="T16" fmla="*/ 2147483647 w 152"/>
              <a:gd name="T17" fmla="*/ 2147483647 h 152"/>
              <a:gd name="T18" fmla="*/ 2147483647 w 152"/>
              <a:gd name="T19" fmla="*/ 2147483647 h 152"/>
              <a:gd name="T20" fmla="*/ 2147483647 w 152"/>
              <a:gd name="T21" fmla="*/ 2147483647 h 152"/>
              <a:gd name="T22" fmla="*/ 2147483647 w 152"/>
              <a:gd name="T23" fmla="*/ 2147483647 h 152"/>
              <a:gd name="T24" fmla="*/ 2147483647 w 152"/>
              <a:gd name="T25" fmla="*/ 2147483647 h 152"/>
              <a:gd name="T26" fmla="*/ 2147483647 w 152"/>
              <a:gd name="T27" fmla="*/ 2147483647 h 152"/>
              <a:gd name="T28" fmla="*/ 2147483647 w 152"/>
              <a:gd name="T29" fmla="*/ 2147483647 h 152"/>
              <a:gd name="T30" fmla="*/ 2147483647 w 152"/>
              <a:gd name="T31" fmla="*/ 2147483647 h 15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52"/>
              <a:gd name="T49" fmla="*/ 0 h 152"/>
              <a:gd name="T50" fmla="*/ 152 w 152"/>
              <a:gd name="T51" fmla="*/ 152 h 15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52" h="152">
                <a:moveTo>
                  <a:pt x="141" y="152"/>
                </a:moveTo>
                <a:cubicBezTo>
                  <a:pt x="138" y="152"/>
                  <a:pt x="135" y="151"/>
                  <a:pt x="132" y="148"/>
                </a:cubicBezTo>
                <a:cubicBezTo>
                  <a:pt x="101" y="117"/>
                  <a:pt x="101" y="117"/>
                  <a:pt x="101" y="117"/>
                </a:cubicBezTo>
                <a:cubicBezTo>
                  <a:pt x="90" y="124"/>
                  <a:pt x="78" y="128"/>
                  <a:pt x="65" y="128"/>
                </a:cubicBezTo>
                <a:cubicBezTo>
                  <a:pt x="29" y="128"/>
                  <a:pt x="0" y="100"/>
                  <a:pt x="0" y="64"/>
                </a:cubicBezTo>
                <a:cubicBezTo>
                  <a:pt x="0" y="28"/>
                  <a:pt x="29" y="0"/>
                  <a:pt x="65" y="0"/>
                </a:cubicBezTo>
                <a:cubicBezTo>
                  <a:pt x="100" y="0"/>
                  <a:pt x="129" y="28"/>
                  <a:pt x="129" y="64"/>
                </a:cubicBezTo>
                <a:cubicBezTo>
                  <a:pt x="129" y="77"/>
                  <a:pt x="125" y="90"/>
                  <a:pt x="118" y="100"/>
                </a:cubicBezTo>
                <a:cubicBezTo>
                  <a:pt x="149" y="132"/>
                  <a:pt x="149" y="132"/>
                  <a:pt x="149" y="132"/>
                </a:cubicBezTo>
                <a:cubicBezTo>
                  <a:pt x="151" y="134"/>
                  <a:pt x="152" y="137"/>
                  <a:pt x="152" y="140"/>
                </a:cubicBezTo>
                <a:cubicBezTo>
                  <a:pt x="152" y="147"/>
                  <a:pt x="147" y="152"/>
                  <a:pt x="141" y="152"/>
                </a:cubicBezTo>
                <a:close/>
                <a:moveTo>
                  <a:pt x="65" y="23"/>
                </a:moveTo>
                <a:cubicBezTo>
                  <a:pt x="42" y="23"/>
                  <a:pt x="24" y="41"/>
                  <a:pt x="24" y="64"/>
                </a:cubicBezTo>
                <a:cubicBezTo>
                  <a:pt x="24" y="87"/>
                  <a:pt x="42" y="105"/>
                  <a:pt x="65" y="105"/>
                </a:cubicBezTo>
                <a:cubicBezTo>
                  <a:pt x="87" y="105"/>
                  <a:pt x="106" y="87"/>
                  <a:pt x="106" y="64"/>
                </a:cubicBezTo>
                <a:cubicBezTo>
                  <a:pt x="106" y="41"/>
                  <a:pt x="87" y="23"/>
                  <a:pt x="65" y="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TextBox 76"/>
          <p:cNvSpPr txBox="1"/>
          <p:nvPr/>
        </p:nvSpPr>
        <p:spPr>
          <a:xfrm>
            <a:off x="1346580" y="2395262"/>
            <a:ext cx="1299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786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b="1" dirty="0">
              <a:solidFill>
                <a:srgbClr val="786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009697" y="2946153"/>
            <a:ext cx="1972963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请在此添加文字说明，稻壳儿春秋广告模板。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请在此添加文字说明，稻壳儿春秋广告模板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76"/>
          <p:cNvSpPr txBox="1"/>
          <p:nvPr/>
        </p:nvSpPr>
        <p:spPr>
          <a:xfrm>
            <a:off x="4058304" y="3625179"/>
            <a:ext cx="1299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D86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b="1" dirty="0">
              <a:solidFill>
                <a:srgbClr val="D860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721421" y="4176070"/>
            <a:ext cx="1972963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请在此添加文字说明，稻壳儿春秋广告模板。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请在此添加文字说明，稻壳儿春秋广告模板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Box 76"/>
          <p:cNvSpPr txBox="1"/>
          <p:nvPr/>
        </p:nvSpPr>
        <p:spPr>
          <a:xfrm>
            <a:off x="6868756" y="2395262"/>
            <a:ext cx="1299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90A8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b="1" dirty="0">
              <a:solidFill>
                <a:srgbClr val="90A8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6531873" y="2946153"/>
            <a:ext cx="1972963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请在此添加文字说明，稻壳儿春秋广告模板。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请在此添加文字说明，稻壳儿春秋广告模板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TextBox 76"/>
          <p:cNvSpPr txBox="1"/>
          <p:nvPr/>
        </p:nvSpPr>
        <p:spPr>
          <a:xfrm>
            <a:off x="9534422" y="3625179"/>
            <a:ext cx="1299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A87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000" b="1" dirty="0">
              <a:solidFill>
                <a:srgbClr val="A878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9197539" y="4176070"/>
            <a:ext cx="1972963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请在此添加文字说明，稻壳儿春秋广告模板。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请在此添加文字说明，稻壳儿春秋广告模板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76"/>
          <p:cNvSpPr txBox="1"/>
          <p:nvPr/>
        </p:nvSpPr>
        <p:spPr>
          <a:xfrm>
            <a:off x="5234226" y="49575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A87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z="2000" dirty="0">
                <a:solidFill>
                  <a:srgbClr val="A87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2000" dirty="0">
              <a:solidFill>
                <a:srgbClr val="A878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697383" y="259344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Add You Text Here</a:t>
            </a: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64673" y="259344"/>
            <a:ext cx="462653" cy="0"/>
          </a:xfrm>
          <a:prstGeom prst="line">
            <a:avLst/>
          </a:prstGeom>
          <a:ln w="38100">
            <a:solidFill>
              <a:srgbClr val="A878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5276444" y="1915351"/>
            <a:ext cx="1639112" cy="1639112"/>
          </a:xfrm>
          <a:prstGeom prst="ellipse">
            <a:avLst/>
          </a:prstGeom>
          <a:blipFill>
            <a:blip r:embed="rId1"/>
            <a:stretch>
              <a:fillRect l="-10000" r="-10000" b="-5000"/>
            </a:stretch>
          </a:blipFill>
          <a:ln w="38100">
            <a:solidFill>
              <a:srgbClr val="A878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000170" y="1915351"/>
            <a:ext cx="1639112" cy="1639112"/>
          </a:xfrm>
          <a:prstGeom prst="ellipse">
            <a:avLst/>
          </a:prstGeom>
          <a:blipFill>
            <a:blip r:embed="rId2"/>
            <a:stretch>
              <a:fillRect l="-10000" r="-10000" b="-5000"/>
            </a:stretch>
          </a:blipFill>
          <a:ln w="38100">
            <a:solidFill>
              <a:srgbClr val="D86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2552877" y="1915351"/>
            <a:ext cx="1639112" cy="1639112"/>
          </a:xfrm>
          <a:prstGeom prst="ellipse">
            <a:avLst/>
          </a:prstGeom>
          <a:blipFill>
            <a:blip r:embed="rId3"/>
            <a:stretch>
              <a:fillRect l="-10000" r="-10000" b="-5000"/>
            </a:stretch>
          </a:blipFill>
          <a:ln w="38100">
            <a:solidFill>
              <a:srgbClr val="90A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1602377" y="4827685"/>
            <a:ext cx="8987245" cy="789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稻壳儿春秋广告模板。请在此添加文字说明，稻壳儿春秋广告模板。请在此添加文字说明，稻壳儿春秋广告模板。请在此添加文字说明，稻壳儿春秋广告模板。请在此添加文字说明，稻壳儿春秋广告模板。请在此添加文字说明，稻壳儿春秋广告模板。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76"/>
          <p:cNvSpPr txBox="1"/>
          <p:nvPr/>
        </p:nvSpPr>
        <p:spPr>
          <a:xfrm>
            <a:off x="5301709" y="4366020"/>
            <a:ext cx="1588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786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2400" b="1" dirty="0">
              <a:solidFill>
                <a:srgbClr val="786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7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76"/>
          <p:cNvSpPr txBox="1"/>
          <p:nvPr/>
        </p:nvSpPr>
        <p:spPr>
          <a:xfrm>
            <a:off x="5234226" y="495754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A87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z="2000" dirty="0">
                <a:solidFill>
                  <a:srgbClr val="A87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2000" dirty="0">
              <a:solidFill>
                <a:srgbClr val="A878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697383" y="259344"/>
            <a:ext cx="2797234" cy="29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You Text </a:t>
            </a:r>
            <a:r>
              <a:rPr lang="en-US" altLang="zh-CN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Here Add You Text Here</a:t>
            </a:r>
            <a:endParaRPr lang="en-US" altLang="zh-CN" sz="11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5864673" y="259344"/>
            <a:ext cx="462653" cy="0"/>
          </a:xfrm>
          <a:prstGeom prst="line">
            <a:avLst/>
          </a:prstGeom>
          <a:ln w="38100">
            <a:solidFill>
              <a:srgbClr val="A878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 bwMode="auto">
          <a:xfrm>
            <a:off x="1390733" y="1884192"/>
            <a:ext cx="358775" cy="230187"/>
          </a:xfrm>
          <a:prstGeom prst="roundRect">
            <a:avLst/>
          </a:prstGeom>
          <a:solidFill>
            <a:srgbClr val="D8603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6798305" y="1884192"/>
            <a:ext cx="358775" cy="230187"/>
          </a:xfrm>
          <a:prstGeom prst="roundRect">
            <a:avLst/>
          </a:prstGeom>
          <a:solidFill>
            <a:srgbClr val="90A81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1390733" y="4314922"/>
            <a:ext cx="358775" cy="230187"/>
          </a:xfrm>
          <a:prstGeom prst="roundRect">
            <a:avLst/>
          </a:prstGeom>
          <a:solidFill>
            <a:srgbClr val="A8784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6798305" y="4314922"/>
            <a:ext cx="358775" cy="230187"/>
          </a:xfrm>
          <a:prstGeom prst="roundRect">
            <a:avLst/>
          </a:prstGeom>
          <a:solidFill>
            <a:srgbClr val="7860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TextBox 76"/>
          <p:cNvSpPr txBox="1"/>
          <p:nvPr/>
        </p:nvSpPr>
        <p:spPr>
          <a:xfrm>
            <a:off x="1875384" y="1814619"/>
            <a:ext cx="109854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D8603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>
              <a:solidFill>
                <a:srgbClr val="D860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261596" y="2164968"/>
            <a:ext cx="4623163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请在此添加文字说明，稻壳儿春秋广告模板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。请在此添加文字说明，稻壳儿春秋广告模板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76"/>
          <p:cNvSpPr txBox="1"/>
          <p:nvPr/>
        </p:nvSpPr>
        <p:spPr>
          <a:xfrm>
            <a:off x="1875384" y="4236730"/>
            <a:ext cx="109854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A8784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>
              <a:solidFill>
                <a:srgbClr val="A8784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261596" y="4587079"/>
            <a:ext cx="4623163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请在此添加文字说明，稻壳儿春秋广告模板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。请在此添加文字说明，稻壳儿春秋广告模板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76"/>
          <p:cNvSpPr txBox="1"/>
          <p:nvPr/>
        </p:nvSpPr>
        <p:spPr>
          <a:xfrm>
            <a:off x="7280761" y="1814619"/>
            <a:ext cx="109854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90A8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>
              <a:solidFill>
                <a:srgbClr val="90A8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666973" y="2164968"/>
            <a:ext cx="4623163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请在此添加文字说明，稻壳儿春秋广告模板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。请在此添加文字说明，稻壳儿春秋广告模板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76"/>
          <p:cNvSpPr txBox="1"/>
          <p:nvPr/>
        </p:nvSpPr>
        <p:spPr>
          <a:xfrm>
            <a:off x="7280761" y="4236730"/>
            <a:ext cx="109854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786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b="1" dirty="0">
              <a:solidFill>
                <a:srgbClr val="786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666973" y="4587079"/>
            <a:ext cx="4623163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请在此添加文字说明，稻壳儿春秋广告模板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。请在此添加文字说明，稻壳儿春秋广告模板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DIAGRAM_VIRTUALLY_FRAME" val="{&quot;height&quot;:351.4572440944882,&quot;left&quot;:576.35,&quot;top&quot;:94.27133858267716,&quot;width&quot;:342.40874015748034}"/>
</p:tagLst>
</file>

<file path=ppt/tags/tag10.xml><?xml version="1.0" encoding="utf-8"?>
<p:tagLst xmlns:p="http://schemas.openxmlformats.org/presentationml/2006/main">
  <p:tag name="KSO_WM_DIAGRAM_VIRTUALLY_FRAME" val="{&quot;height&quot;:351.4572440944882,&quot;left&quot;:576.35,&quot;top&quot;:94.27133858267716,&quot;width&quot;:342.40874015748034}"/>
</p:tagLst>
</file>

<file path=ppt/tags/tag11.xml><?xml version="1.0" encoding="utf-8"?>
<p:tagLst xmlns:p="http://schemas.openxmlformats.org/presentationml/2006/main">
  <p:tag name="KSO_WM_DIAGRAM_VIRTUALLY_FRAME" val="{&quot;height&quot;:351.4572440944882,&quot;left&quot;:576.35,&quot;top&quot;:94.27133858267716,&quot;width&quot;:342.40874015748034}"/>
</p:tagLst>
</file>

<file path=ppt/tags/tag12.xml><?xml version="1.0" encoding="utf-8"?>
<p:tagLst xmlns:p="http://schemas.openxmlformats.org/presentationml/2006/main">
  <p:tag name="KSO_WM_DIAGRAM_VIRTUALLY_FRAME" val="{&quot;height&quot;:351.4572440944882,&quot;left&quot;:576.35,&quot;top&quot;:94.27133858267716,&quot;width&quot;:342.40874015748034}"/>
</p:tagLst>
</file>

<file path=ppt/tags/tag13.xml><?xml version="1.0" encoding="utf-8"?>
<p:tagLst xmlns:p="http://schemas.openxmlformats.org/presentationml/2006/main">
  <p:tag name="MH" val="20161130165835"/>
  <p:tag name="MH_LIBRARY" val="CONTENTS"/>
  <p:tag name="MH_TYPE" val="OTHERS"/>
  <p:tag name="ID" val="626765"/>
</p:tagLst>
</file>

<file path=ppt/tags/tag14.xml><?xml version="1.0" encoding="utf-8"?>
<p:tagLst xmlns:p="http://schemas.openxmlformats.org/presentationml/2006/main">
  <p:tag name="MH" val="20161130165835"/>
  <p:tag name="MH_LIBRARY" val="CONTENTS"/>
  <p:tag name="MH_TYPE" val="OTHERS"/>
  <p:tag name="ID" val="626765"/>
</p:tagLst>
</file>

<file path=ppt/tags/tag15.xml><?xml version="1.0" encoding="utf-8"?>
<p:tagLst xmlns:p="http://schemas.openxmlformats.org/presentationml/2006/main">
  <p:tag name="MH" val="20161130165835"/>
  <p:tag name="MH_LIBRARY" val="CONTENTS"/>
  <p:tag name="MH_TYPE" val="OTHERS"/>
  <p:tag name="ID" val="626765"/>
</p:tagLst>
</file>

<file path=ppt/tags/tag16.xml><?xml version="1.0" encoding="utf-8"?>
<p:tagLst xmlns:p="http://schemas.openxmlformats.org/presentationml/2006/main">
  <p:tag name="commondata" val="eyJoZGlkIjoiMWQzYWVmYWVhZDdkMDA5MWE4ZGU5ZWNkNTQ0ZDU0YTYifQ=="/>
</p:tagLst>
</file>

<file path=ppt/tags/tag2.xml><?xml version="1.0" encoding="utf-8"?>
<p:tagLst xmlns:p="http://schemas.openxmlformats.org/presentationml/2006/main">
  <p:tag name="KSO_WM_DIAGRAM_VIRTUALLY_FRAME" val="{&quot;height&quot;:351.4572440944882,&quot;left&quot;:576.35,&quot;top&quot;:94.27133858267716,&quot;width&quot;:342.40874015748034}"/>
</p:tagLst>
</file>

<file path=ppt/tags/tag3.xml><?xml version="1.0" encoding="utf-8"?>
<p:tagLst xmlns:p="http://schemas.openxmlformats.org/presentationml/2006/main">
  <p:tag name="KSO_WM_DIAGRAM_VIRTUALLY_FRAME" val="{&quot;height&quot;:351.4572440944882,&quot;left&quot;:576.35,&quot;top&quot;:94.27133858267716,&quot;width&quot;:342.40874015748034}"/>
</p:tagLst>
</file>

<file path=ppt/tags/tag4.xml><?xml version="1.0" encoding="utf-8"?>
<p:tagLst xmlns:p="http://schemas.openxmlformats.org/presentationml/2006/main">
  <p:tag name="KSO_WM_DIAGRAM_VIRTUALLY_FRAME" val="{&quot;height&quot;:351.4572440944882,&quot;left&quot;:576.35,&quot;top&quot;:94.27133858267716,&quot;width&quot;:342.40874015748034}"/>
</p:tagLst>
</file>

<file path=ppt/tags/tag5.xml><?xml version="1.0" encoding="utf-8"?>
<p:tagLst xmlns:p="http://schemas.openxmlformats.org/presentationml/2006/main">
  <p:tag name="KSO_WM_DIAGRAM_VIRTUALLY_FRAME" val="{&quot;height&quot;:351.4572440944882,&quot;left&quot;:576.35,&quot;top&quot;:94.27133858267716,&quot;width&quot;:342.40874015748034}"/>
</p:tagLst>
</file>

<file path=ppt/tags/tag6.xml><?xml version="1.0" encoding="utf-8"?>
<p:tagLst xmlns:p="http://schemas.openxmlformats.org/presentationml/2006/main">
  <p:tag name="KSO_WM_DIAGRAM_VIRTUALLY_FRAME" val="{&quot;height&quot;:351.4572440944882,&quot;left&quot;:576.35,&quot;top&quot;:94.27133858267716,&quot;width&quot;:342.40874015748034}"/>
</p:tagLst>
</file>

<file path=ppt/tags/tag7.xml><?xml version="1.0" encoding="utf-8"?>
<p:tagLst xmlns:p="http://schemas.openxmlformats.org/presentationml/2006/main">
  <p:tag name="KSO_WM_DIAGRAM_VIRTUALLY_FRAME" val="{&quot;height&quot;:351.4572440944882,&quot;left&quot;:576.35,&quot;top&quot;:94.27133858267716,&quot;width&quot;:342.40874015748034}"/>
</p:tagLst>
</file>

<file path=ppt/tags/tag8.xml><?xml version="1.0" encoding="utf-8"?>
<p:tagLst xmlns:p="http://schemas.openxmlformats.org/presentationml/2006/main">
  <p:tag name="KSO_WM_DIAGRAM_VIRTUALLY_FRAME" val="{&quot;height&quot;:351.4572440944882,&quot;left&quot;:576.35,&quot;top&quot;:94.27133858267716,&quot;width&quot;:342.40874015748034}"/>
</p:tagLst>
</file>

<file path=ppt/tags/tag9.xml><?xml version="1.0" encoding="utf-8"?>
<p:tagLst xmlns:p="http://schemas.openxmlformats.org/presentationml/2006/main">
  <p:tag name="KSO_WM_DIAGRAM_VIRTUALLY_FRAME" val="{&quot;height&quot;:351.4572440944882,&quot;left&quot;:576.35,&quot;top&quot;:94.27133858267716,&quot;width&quot;:342.40874015748034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3580</Words>
  <Application>WPS 演示</Application>
  <PresentationFormat>宽屏</PresentationFormat>
  <Paragraphs>330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47" baseType="lpstr">
      <vt:lpstr>Arial</vt:lpstr>
      <vt:lpstr>宋体</vt:lpstr>
      <vt:lpstr>Wingdings</vt:lpstr>
      <vt:lpstr>微软雅黑</vt:lpstr>
      <vt:lpstr>Calibri</vt:lpstr>
      <vt:lpstr>黑体</vt:lpstr>
      <vt:lpstr>Times New Roman</vt:lpstr>
      <vt:lpstr>华文细黑</vt:lpstr>
      <vt:lpstr>Gill Sans</vt:lpstr>
      <vt:lpstr>Arial Unicode MS</vt:lpstr>
      <vt:lpstr>Calibri Light</vt:lpstr>
      <vt:lpstr>Franklin Gothic Demi</vt:lpstr>
      <vt:lpstr>Segoe UI Light</vt:lpstr>
      <vt:lpstr>Chelsea</vt:lpstr>
      <vt:lpstr>Meiryo</vt:lpstr>
      <vt:lpstr>Yu Gothic UI</vt:lpstr>
      <vt:lpstr>Arial Narrow</vt:lpstr>
      <vt:lpstr>Segoe Print</vt:lpstr>
      <vt:lpstr>Yu Gothic UI Semibold</vt:lpstr>
      <vt:lpstr>Segoe UI Symbol</vt:lpstr>
      <vt:lpstr>微软雅黑 Light</vt:lpstr>
      <vt:lpstr>新宋体</vt:lpstr>
      <vt:lpstr>楷体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chenpengfei</cp:lastModifiedBy>
  <cp:revision>38</cp:revision>
  <dcterms:created xsi:type="dcterms:W3CDTF">2016-11-30T07:13:00Z</dcterms:created>
  <dcterms:modified xsi:type="dcterms:W3CDTF">2024-07-02T15:22:51Z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2052-12.1.0.17133</vt:lpwstr>
  </property>
  <property fmtid="{D5CDD505-2E9C-101B-9397-08002B2CF9AE}" pid="3" name="ICV">
    <vt:lpwstr>2FD51C56668D45338EA5AF2035BE3AE7_12</vt:lpwstr>
  </property>
</Properties>
</file>