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3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3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36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1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7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0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B5DC-B8F7-4837-9157-A4CEC236E650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CD10-B51A-4597-A485-053F51D2C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0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7" y="548680"/>
            <a:ext cx="8105859" cy="583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26064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0 = actuel</a:t>
            </a:r>
            <a:endParaRPr lang="fr-FR" sz="3200" dirty="0"/>
          </a:p>
        </p:txBody>
      </p:sp>
      <p:sp>
        <p:nvSpPr>
          <p:cNvPr id="5" name="Ellipse 4"/>
          <p:cNvSpPr/>
          <p:nvPr/>
        </p:nvSpPr>
        <p:spPr>
          <a:xfrm>
            <a:off x="2843808" y="321297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989929" y="3356992"/>
            <a:ext cx="2160240" cy="2249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00762"/>
            <a:ext cx="1849977" cy="1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6240368" y="473121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31108" y="1124744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85252" y="1097412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   Arrivée </a:t>
            </a:r>
            <a:r>
              <a:rPr lang="fr-FR" sz="1400" dirty="0" err="1" smtClean="0"/>
              <a:t>cables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 Pilier</a:t>
            </a:r>
            <a:endParaRPr lang="fr-FR" sz="1400" dirty="0"/>
          </a:p>
        </p:txBody>
      </p:sp>
      <p:sp>
        <p:nvSpPr>
          <p:cNvPr id="6" name="Ellipse 5"/>
          <p:cNvSpPr/>
          <p:nvPr/>
        </p:nvSpPr>
        <p:spPr>
          <a:xfrm>
            <a:off x="2434836" y="4984330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940152" y="5024735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58103" y="1556792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7" y="548680"/>
            <a:ext cx="8105859" cy="583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260648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 </a:t>
            </a:r>
            <a:r>
              <a:rPr lang="fr-FR" sz="2400" dirty="0" smtClean="0"/>
              <a:t>proposition 2015 Haworth</a:t>
            </a:r>
            <a:endParaRPr lang="fr-FR" sz="2400" dirty="0"/>
          </a:p>
        </p:txBody>
      </p:sp>
      <p:sp>
        <p:nvSpPr>
          <p:cNvPr id="8" name="Ellipse 7"/>
          <p:cNvSpPr/>
          <p:nvPr/>
        </p:nvSpPr>
        <p:spPr>
          <a:xfrm>
            <a:off x="2843808" y="321297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240368" y="473121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434836" y="4984330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940152" y="5024735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883474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7544" y="260648"/>
            <a:ext cx="2016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2 </a:t>
            </a:r>
            <a:r>
              <a:rPr lang="fr-FR" sz="2400" dirty="0">
                <a:solidFill>
                  <a:prstClr val="black"/>
                </a:solidFill>
              </a:rPr>
              <a:t>proposition </a:t>
            </a:r>
            <a:r>
              <a:rPr lang="fr-FR" sz="2400" dirty="0" smtClean="0">
                <a:solidFill>
                  <a:prstClr val="black"/>
                </a:solidFill>
              </a:rPr>
              <a:t>2015 </a:t>
            </a:r>
            <a:r>
              <a:rPr lang="fr-FR" sz="2400" dirty="0" smtClean="0"/>
              <a:t>Haworth</a:t>
            </a:r>
          </a:p>
          <a:p>
            <a:pPr lvl="0"/>
            <a:endParaRPr lang="fr-FR" sz="2400" dirty="0">
              <a:solidFill>
                <a:prstClr val="black"/>
              </a:solidFill>
            </a:endParaRPr>
          </a:p>
          <a:p>
            <a:endParaRPr lang="fr-FR" sz="3200" dirty="0"/>
          </a:p>
        </p:txBody>
      </p:sp>
      <p:sp>
        <p:nvSpPr>
          <p:cNvPr id="7" name="Ellipse 6"/>
          <p:cNvSpPr/>
          <p:nvPr/>
        </p:nvSpPr>
        <p:spPr>
          <a:xfrm>
            <a:off x="2843808" y="321297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240368" y="473121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34836" y="4984330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940152" y="5024735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4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2696"/>
            <a:ext cx="883474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63888" y="2420888"/>
            <a:ext cx="2448272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isocèle 2"/>
          <p:cNvSpPr/>
          <p:nvPr/>
        </p:nvSpPr>
        <p:spPr>
          <a:xfrm>
            <a:off x="1763688" y="2420888"/>
            <a:ext cx="1800200" cy="3168352"/>
          </a:xfrm>
          <a:prstGeom prst="triangle">
            <a:avLst>
              <a:gd name="adj" fmla="val 9884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97155" y="2643509"/>
            <a:ext cx="195780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/>
          <a:stretch/>
        </p:blipFill>
        <p:spPr bwMode="auto">
          <a:xfrm rot="17899322">
            <a:off x="2209273" y="3661673"/>
            <a:ext cx="1957802" cy="144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67544" y="260648"/>
            <a:ext cx="219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3 possible ?</a:t>
            </a:r>
            <a:endParaRPr lang="fr-FR" sz="3200" dirty="0"/>
          </a:p>
        </p:txBody>
      </p:sp>
      <p:sp>
        <p:nvSpPr>
          <p:cNvPr id="10" name="Ellipse 9"/>
          <p:cNvSpPr/>
          <p:nvPr/>
        </p:nvSpPr>
        <p:spPr>
          <a:xfrm>
            <a:off x="2843808" y="321297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240368" y="473121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248392" y="5145805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688124" y="5134325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053825" y="2216563"/>
            <a:ext cx="288032" cy="253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8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7" y="548680"/>
            <a:ext cx="8105859" cy="583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0" r="50000"/>
          <a:stretch/>
        </p:blipFill>
        <p:spPr bwMode="auto">
          <a:xfrm rot="16200000">
            <a:off x="4762913" y="2112517"/>
            <a:ext cx="86985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2843808" y="321297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989929" y="3356992"/>
            <a:ext cx="2160240" cy="2249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33056"/>
            <a:ext cx="1849977" cy="14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6240368" y="4731216"/>
            <a:ext cx="288032" cy="25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74132" y="5022475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142620" y="5097825"/>
            <a:ext cx="360040" cy="3229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7544" y="260648"/>
            <a:ext cx="219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4 possible ?</a:t>
            </a:r>
            <a:endParaRPr lang="fr-FR" sz="3200" dirty="0"/>
          </a:p>
        </p:txBody>
      </p:sp>
      <p:sp>
        <p:nvSpPr>
          <p:cNvPr id="15" name="Ellipse 14"/>
          <p:cNvSpPr/>
          <p:nvPr/>
        </p:nvSpPr>
        <p:spPr>
          <a:xfrm>
            <a:off x="5053825" y="2216563"/>
            <a:ext cx="288032" cy="253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72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Affichage à l'écran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Chloé MAHIEU</dc:creator>
  <cp:lastModifiedBy>Chloé MAHIEU</cp:lastModifiedBy>
  <cp:revision>3</cp:revision>
  <dcterms:created xsi:type="dcterms:W3CDTF">2016-11-02T11:08:04Z</dcterms:created>
  <dcterms:modified xsi:type="dcterms:W3CDTF">2016-11-02T11:23:09Z</dcterms:modified>
</cp:coreProperties>
</file>