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6422-E2EE-D9EB-4686-A7DE5DB13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F924F-B100-BEF8-5A9F-63EC830B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F59F6-558D-0AD8-F72A-7D7B921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80C50-9658-066A-244B-7BA202C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C1584-FEEA-7564-DCEC-872B1932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F2C6-23DE-2729-1D86-4785012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92BA-E2E3-399C-0F2E-145FFB61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9E986-54E6-9C38-1100-AA03C89C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8B166-B9E3-64D8-3747-EB04D8E2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2E538-E18A-C11B-963D-7CA55A6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C73BF-F9C5-A2E5-BDA8-9B9898D6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CA247-47BC-47E8-A811-888C6C68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3DD9B-A20F-5739-56BE-F9A66EC7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9A233-7C2C-0727-D444-CDE02A05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C12FF-B80D-3DA7-77E1-CB2261FD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6F41-E747-DCA6-D49A-2DF252B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68B4B-2E2B-AD94-1FDF-0ECDE7D3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2D628-1C88-2CB7-E01D-F39C7203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EABC-5DFF-B7E9-BB02-10595675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139FB-2DF9-1533-89E0-7028C5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8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45E5-DCDA-8A20-DFDF-F7E868A0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5669D-006A-01C6-E401-15CF203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11C1-AB10-0D6D-FBF0-8ECF0760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8FC3C-4601-145A-0EF7-E5B2BBA6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8097D-480C-93CE-A1F7-4E2245B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B7B2-F9D8-3280-CD62-7058E57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21B2-8B9F-60CC-0F20-3807FB158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91DF5-7E8D-DEB4-35FB-FB89038D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6B556-4943-9365-9E7F-268EE7EA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1ECB-B375-4AF2-9244-746E4AE3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BD1D7-CE8F-4998-2452-70B652F9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11A72-FDC6-538A-47DA-6B46ED90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29869-A27F-BC71-FBB6-5945754E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5EBC5-45B0-7AAA-A22E-BE47B6C1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7EA69-27B5-9E2C-C24A-6313FA86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4DE10-83F6-3CCB-76A7-F01D7CAF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F7312E-8B91-B9C9-6314-85B73C1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50626-0B10-275C-4381-4245C8DC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236AD9-1BEF-6510-17A3-88348BB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B5B4F-1694-CB78-5AF6-7529179B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AE82F1-7CC2-DB83-DA94-D9904C3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8584B-F9F9-49ED-B7CF-7B1BEB95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2F67-FD31-B5C2-67B5-8294BBA4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52702-18CE-D84F-B34B-6DDF37E3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BDE1A-8C52-5312-C7DD-34539B08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47780-D4F5-F59A-0268-3DEB44EB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A2CD-8A69-ADA3-F65B-06643221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4651C-BEF2-FA04-99F0-55FCE88E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087F7-FA62-E741-2D57-7D2D0017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B1529-1FEC-974A-1F09-4634D0C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7C35B-C098-22ED-5AB4-72D44797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202CF-D72D-06FC-FF57-2D30FBD7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543D-8D5E-C719-478D-C88B5976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5352EA-D377-E535-B4F6-5F9F96A86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25E88-3FAF-5385-6C34-C9364A7E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E64F4-376F-9DA5-6A48-D226945A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F3FC0-DD9A-AAC2-FEF4-24C990F1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89CE0-13A3-4B57-3626-BEBDE257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A8557-95AC-F0C5-8CE8-56D99182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99CE-23E6-A621-D11C-926BF18B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408C8-162E-E175-53A6-87204C8BF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80CF-6B2E-430D-B7BA-EC664C6E9399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ECDC-1D21-945D-36ED-8B9265A3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999F-58EF-E1F3-C58B-92EE2ADD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8DC8-542B-40FF-ABBD-C9820C6A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610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What is Small Talk in English ?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04C1B-5FE0-CB0F-7808-06BD95FC5ED1}"/>
              </a:ext>
            </a:extLst>
          </p:cNvPr>
          <p:cNvSpPr txBox="1"/>
          <p:nvPr/>
        </p:nvSpPr>
        <p:spPr>
          <a:xfrm>
            <a:off x="511277" y="1789471"/>
            <a:ext cx="1050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Small talk is a casual form of conversation that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"breaks the ice"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or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fills an awkward silence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between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ComicSansMS"/>
              </a:rPr>
              <a:t>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here are also certain topics that people often discuss during these moments</a:t>
            </a:r>
            <a:r>
              <a:rPr lang="en-US" altLang="zh-CN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ComicSansMS"/>
              </a:rPr>
              <a:t>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n an English-speaking environment it is often better to make a few mistakes than to say nothing at all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1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610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Who makes small talk ?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04C1B-5FE0-CB0F-7808-06BD95FC5ED1}"/>
              </a:ext>
            </a:extLst>
          </p:cNvPr>
          <p:cNvSpPr txBox="1"/>
          <p:nvPr/>
        </p:nvSpPr>
        <p:spPr>
          <a:xfrm>
            <a:off x="511277" y="1789471"/>
            <a:ext cx="1050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People with many different relationships use small talk.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Other people who have short casual conversations are office employees who may not be good friends but work in the same department.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It is also common for people who are only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acquaintances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, often called a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"friend of a friend"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610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WHAT do people make small talk about ?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04C1B-5FE0-CB0F-7808-06BD95FC5ED1}"/>
              </a:ext>
            </a:extLst>
          </p:cNvPr>
          <p:cNvSpPr txBox="1"/>
          <p:nvPr/>
        </p:nvSpPr>
        <p:spPr>
          <a:xfrm>
            <a:off x="511277" y="1789471"/>
            <a:ext cx="1050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here are certain "safe" topics that people usually make small talk about.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The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weather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is probably the number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Another topic that is generally safe is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current events</a:t>
            </a:r>
            <a:r>
              <a:rPr lang="en-US" altLang="zh-CN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If there is something that you and the other speaker has in common, that may also be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acceptable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to talk about</a:t>
            </a:r>
            <a:r>
              <a:rPr lang="en-US" altLang="zh-CN" dirty="0"/>
              <a:t> 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9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610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Where do people make small talk about?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04C1B-5FE0-CB0F-7808-06BD95FC5ED1}"/>
              </a:ext>
            </a:extLst>
          </p:cNvPr>
          <p:cNvSpPr txBox="1"/>
          <p:nvPr/>
        </p:nvSpPr>
        <p:spPr>
          <a:xfrm>
            <a:off x="511277" y="1789471"/>
            <a:ext cx="1050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People make small talk just about anywhere</a:t>
            </a:r>
            <a:r>
              <a:rPr lang="en-US" altLang="zh-CN" dirty="0"/>
              <a:t> 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9235-EC57-9FE0-10BA-08D7C57D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610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r>
              <a:rPr lang="en-US" altLang="zh-CN" sz="3100" b="1" dirty="0">
                <a:solidFill>
                  <a:srgbClr val="000000"/>
                </a:solidFill>
                <a:latin typeface="ComicSansMS-Bold"/>
              </a:rPr>
              <a:t>WHY do people make small talk? </a:t>
            </a: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3100" b="1" dirty="0">
                <a:solidFill>
                  <a:srgbClr val="000000"/>
                </a:solidFill>
                <a:latin typeface="ComicSansMS-Bold"/>
              </a:rPr>
            </a:br>
            <a:br>
              <a:rPr lang="en-US" altLang="zh-CN" sz="1800" b="0" i="0" dirty="0">
                <a:solidFill>
                  <a:srgbClr val="000000"/>
                </a:solidFill>
                <a:effectLst/>
                <a:latin typeface=".HelveticaNeueDeskInterface-Regular"/>
              </a:rPr>
            </a:br>
            <a:br>
              <a:rPr lang="en-US" altLang="zh-CN" sz="800" dirty="0"/>
            </a:br>
            <a:b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04C1B-5FE0-CB0F-7808-06BD95FC5ED1}"/>
              </a:ext>
            </a:extLst>
          </p:cNvPr>
          <p:cNvSpPr txBox="1"/>
          <p:nvPr/>
        </p:nvSpPr>
        <p:spPr>
          <a:xfrm>
            <a:off x="511277" y="1789471"/>
            <a:ext cx="10500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omicSansMS"/>
              </a:rPr>
              <a:t>to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micSansMS-Bold"/>
              </a:rPr>
              <a:t>break an uncomfortable silence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46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284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.HelveticaNeueDeskInterface-Regular</vt:lpstr>
      <vt:lpstr>ComicSansMS</vt:lpstr>
      <vt:lpstr>ComicSansMS-Bold</vt:lpstr>
      <vt:lpstr>等线</vt:lpstr>
      <vt:lpstr>等线 Light</vt:lpstr>
      <vt:lpstr>Arial</vt:lpstr>
      <vt:lpstr>Wingdings</vt:lpstr>
      <vt:lpstr>Office 主题​​</vt:lpstr>
      <vt:lpstr>   What is Small Talk in English ?       </vt:lpstr>
      <vt:lpstr>   Who makes small talk ?       </vt:lpstr>
      <vt:lpstr>   WHAT do people make small talk about ?       </vt:lpstr>
      <vt:lpstr>   Where do people make small talk about?       </vt:lpstr>
      <vt:lpstr>   WHY do people make small talk?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Small Talk in English  Who makes small talk ? WHAT do people make small talk about? Where do people make small talk about? Why do people make small talk about?     </dc:title>
  <dc:creator>nie pengfei</dc:creator>
  <cp:lastModifiedBy>nie pengfei</cp:lastModifiedBy>
  <cp:revision>16</cp:revision>
  <dcterms:created xsi:type="dcterms:W3CDTF">2022-09-23T13:50:44Z</dcterms:created>
  <dcterms:modified xsi:type="dcterms:W3CDTF">2022-09-30T13:58:31Z</dcterms:modified>
</cp:coreProperties>
</file>